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7" r:id="rId2"/>
    <p:sldId id="304" r:id="rId3"/>
    <p:sldId id="268" r:id="rId4"/>
    <p:sldId id="299" r:id="rId5"/>
    <p:sldId id="283" r:id="rId6"/>
    <p:sldId id="297" r:id="rId7"/>
    <p:sldId id="256" r:id="rId8"/>
    <p:sldId id="303" r:id="rId9"/>
    <p:sldId id="259" r:id="rId10"/>
    <p:sldId id="260" r:id="rId11"/>
    <p:sldId id="261" r:id="rId12"/>
    <p:sldId id="282" r:id="rId13"/>
    <p:sldId id="285" r:id="rId14"/>
    <p:sldId id="262" r:id="rId15"/>
    <p:sldId id="284" r:id="rId16"/>
    <p:sldId id="263" r:id="rId17"/>
    <p:sldId id="286" r:id="rId18"/>
    <p:sldId id="300" r:id="rId19"/>
    <p:sldId id="272" r:id="rId20"/>
    <p:sldId id="270" r:id="rId21"/>
    <p:sldId id="295" r:id="rId22"/>
    <p:sldId id="298" r:id="rId23"/>
    <p:sldId id="271" r:id="rId24"/>
    <p:sldId id="273" r:id="rId25"/>
    <p:sldId id="264" r:id="rId26"/>
    <p:sldId id="287" r:id="rId27"/>
    <p:sldId id="266" r:id="rId28"/>
    <p:sldId id="274" r:id="rId29"/>
    <p:sldId id="289" r:id="rId30"/>
    <p:sldId id="267" r:id="rId31"/>
    <p:sldId id="276" r:id="rId32"/>
    <p:sldId id="275" r:id="rId33"/>
    <p:sldId id="277" r:id="rId34"/>
    <p:sldId id="281" r:id="rId35"/>
    <p:sldId id="301" r:id="rId36"/>
    <p:sldId id="302" r:id="rId37"/>
    <p:sldId id="288" r:id="rId38"/>
    <p:sldId id="290" r:id="rId39"/>
    <p:sldId id="291" r:id="rId40"/>
    <p:sldId id="258" r:id="rId41"/>
    <p:sldId id="305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D0A"/>
    <a:srgbClr val="FFCC00"/>
    <a:srgbClr val="FF99FF"/>
    <a:srgbClr val="FF66FF"/>
    <a:srgbClr val="AD2323"/>
    <a:srgbClr val="FF0066"/>
    <a:srgbClr val="E8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81" autoAdjust="0"/>
  </p:normalViewPr>
  <p:slideViewPr>
    <p:cSldViewPr>
      <p:cViewPr varScale="1">
        <p:scale>
          <a:sx n="104" d="100"/>
          <a:sy n="10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sz="2000" b="0" dirty="0">
                <a:latin typeface="+mj-ea"/>
                <a:ea typeface="+mj-ea"/>
              </a:rPr>
              <a:t>文本</a:t>
            </a:r>
            <a:endParaRPr lang="en-US" altLang="en-US" sz="2000" b="0" dirty="0">
              <a:latin typeface="+mj-ea"/>
              <a:ea typeface="+mj-ea"/>
            </a:endParaRP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Insert Data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27000">
                    <a:srgbClr val="FF9900"/>
                  </a:gs>
                  <a:gs pos="50000">
                    <a:srgbClr val="FF9900"/>
                  </a:gs>
                  <a:gs pos="100000">
                    <a:srgbClr val="FFCC00"/>
                  </a:gs>
                </a:gsLst>
                <a:lin ang="10800000" scaled="1"/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1-EC93-4E10-A5EE-B6AFFD60A855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rgbClr val="FF6600"/>
                  </a:gs>
                  <a:gs pos="50000">
                    <a:srgbClr val="FF9900"/>
                  </a:gs>
                  <a:gs pos="100000">
                    <a:srgbClr val="FF9900"/>
                  </a:gs>
                </a:gsLst>
                <a:lin ang="10800000" scaled="1"/>
                <a:tileRect/>
              </a:gradFill>
            </c:spPr>
            <c:extLst>
              <c:ext xmlns:c16="http://schemas.microsoft.com/office/drawing/2014/chart" uri="{C3380CC4-5D6E-409C-BE32-E72D297353CC}">
                <c16:uniqueId val="{00000003-EC93-4E10-A5EE-B6AFFD60A855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EC93-4E10-A5EE-B6AFFD60A855}"/>
              </c:ext>
            </c:extLst>
          </c:dPt>
          <c:dPt>
            <c:idx val="3"/>
            <c:bubble3D val="0"/>
            <c:spPr>
              <a:solidFill>
                <a:srgbClr val="969696"/>
              </a:solidFill>
            </c:spPr>
            <c:extLst>
              <c:ext xmlns:c16="http://schemas.microsoft.com/office/drawing/2014/chart" uri="{C3380CC4-5D6E-409C-BE32-E72D297353CC}">
                <c16:uniqueId val="{00000007-EC93-4E10-A5EE-B6AFFD60A855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EC93-4E10-A5EE-B6AFFD60A85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sz="1216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zh-CN" altLang="en-US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类别一</a:t>
                    </a:r>
                    <a:r>
                      <a:rPr lang="en-US" altLang="zh-CN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51%</a:t>
                    </a:r>
                    <a:endParaRPr lang="zh-CN" alt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C93-4E10-A5EE-B6AFFD60A85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 sz="1216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zh-CN" altLang="en-US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类别二 </a:t>
                    </a:r>
                    <a:r>
                      <a:rPr lang="en-US" altLang="zh-CN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20%</a:t>
                    </a:r>
                    <a:endParaRPr lang="zh-CN" alt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C93-4E10-A5EE-B6AFFD60A855}"/>
                </c:ext>
              </c:extLst>
            </c:dLbl>
            <c:dLbl>
              <c:idx val="2"/>
              <c:layout>
                <c:manualLayout>
                  <c:x val="0.16897274633123693"/>
                  <c:y val="-0.21552641522922489"/>
                </c:manualLayout>
              </c:layout>
              <c:tx>
                <c:rich>
                  <a:bodyPr/>
                  <a:lstStyle/>
                  <a:p>
                    <a:pPr>
                      <a:defRPr sz="1216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zh-CN" altLang="en-US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类别三</a:t>
                    </a:r>
                    <a:r>
                      <a:rPr lang="en-US" altLang="zh-CN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9%</a:t>
                    </a:r>
                    <a:endParaRPr lang="zh-CN" alt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C93-4E10-A5EE-B6AFFD60A855}"/>
                </c:ext>
              </c:extLst>
            </c:dLbl>
            <c:dLbl>
              <c:idx val="3"/>
              <c:layout>
                <c:manualLayout>
                  <c:x val="0.19790356394129988"/>
                  <c:y val="6.234586435450433E-2"/>
                </c:manualLayout>
              </c:layout>
              <c:tx>
                <c:rich>
                  <a:bodyPr/>
                  <a:lstStyle/>
                  <a:p>
                    <a:pPr>
                      <a:defRPr sz="1216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zh-CN" altLang="en-US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类别四 </a:t>
                    </a:r>
                    <a:r>
                      <a:rPr lang="en-US" altLang="zh-CN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7%</a:t>
                    </a:r>
                    <a:endParaRPr lang="zh-CN" alt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C93-4E10-A5EE-B6AFFD60A855}"/>
                </c:ext>
              </c:extLst>
            </c:dLbl>
            <c:dLbl>
              <c:idx val="4"/>
              <c:layout>
                <c:manualLayout>
                  <c:x val="0.11411716931609965"/>
                  <c:y val="0.13648353389788576"/>
                </c:manualLayout>
              </c:layout>
              <c:tx>
                <c:rich>
                  <a:bodyPr/>
                  <a:lstStyle/>
                  <a:p>
                    <a:pPr>
                      <a:defRPr sz="924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zh-CN" altLang="en-US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类别五</a:t>
                    </a:r>
                  </a:p>
                  <a:p>
                    <a:pPr>
                      <a:defRPr sz="924" b="0" i="0" u="none" strike="noStrike" baseline="0">
                        <a:solidFill>
                          <a:srgbClr val="FFFFFF"/>
                        </a:solidFill>
                        <a:latin typeface="HY헤드라인M"/>
                        <a:ea typeface="HY헤드라인M"/>
                        <a:cs typeface="HY헤드라인M"/>
                      </a:defRPr>
                    </a:pPr>
                    <a:r>
                      <a:rPr lang="en-US" altLang="zh-CN" sz="1212" b="0" i="0" u="none" strike="noStrike" baseline="0" dirty="0">
                        <a:solidFill>
                          <a:srgbClr val="FFFFFF"/>
                        </a:solidFill>
                        <a:latin typeface="HY헤드라인M"/>
                      </a:rPr>
                      <a:t>13%</a:t>
                    </a:r>
                    <a:endParaRPr lang="zh-CN" alt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EC93-4E10-A5EE-B6AFFD60A85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类别一</c:v>
                </c:pt>
                <c:pt idx="1">
                  <c:v>类别二</c:v>
                </c:pt>
                <c:pt idx="2">
                  <c:v>类别三</c:v>
                </c:pt>
                <c:pt idx="3">
                  <c:v>类别四</c:v>
                </c:pt>
                <c:pt idx="4">
                  <c:v>类别五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3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C93-4E10-A5EE-B6AFFD60A85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  <c:spPr>
        <a:noFill/>
        <a:ln w="19298">
          <a:noFill/>
        </a:ln>
      </c:spPr>
    </c:plotArea>
    <c:plotVisOnly val="1"/>
    <c:dispBlanksAs val="zero"/>
    <c:showDLblsOverMax val="0"/>
  </c:chart>
  <c:txPr>
    <a:bodyPr/>
    <a:lstStyle/>
    <a:p>
      <a:pPr>
        <a:defRPr sz="1214">
          <a:solidFill>
            <a:schemeClr val="bg1"/>
          </a:solidFill>
          <a:latin typeface="HY헤드라인M" pitchFamily="18" charset="-127"/>
          <a:ea typeface="HY헤드라인M" pitchFamily="18" charset="-127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D75BD-31F6-4C49-85D7-8176E80C08B4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B0BE3-5B99-4752-9375-A3CFB259CB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423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D5021-37DC-4D0A-884A-2A38FC4AC593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0013D-76F4-4B51-939E-5FE123E4DB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5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1605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907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07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36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521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92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58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4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7414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29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01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660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0126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15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13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05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755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762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041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816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949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438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8568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889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172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215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757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8318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9656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40247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445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5100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344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212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8522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332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080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4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60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072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70013D-76F4-4B51-939E-5FE123E4DB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82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C6C6B7F-FF8B-0FCB-FF63-834D227D46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9"/>
            <a:ext cx="9144000" cy="685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9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3ACBA04-6861-57D1-A956-D3621F561C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9"/>
            <a:ext cx="9144000" cy="68515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573016"/>
            <a:ext cx="8229600" cy="871297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38644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352452" y="55257"/>
            <a:ext cx="4955852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49532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0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2483768" y="4878685"/>
            <a:ext cx="446449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rgbClr val="FFFF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党建</a:t>
            </a:r>
            <a:r>
              <a:rPr lang="en-US" altLang="zh-CN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PPT</a:t>
            </a:r>
            <a:r>
              <a:rPr lang="zh-CN" alt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汇报模板</a:t>
            </a:r>
            <a:endParaRPr lang="en-US" altLang="zh-CN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807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Oval 11"/>
          <p:cNvSpPr>
            <a:spLocks noChangeArrowheads="1"/>
          </p:cNvSpPr>
          <p:nvPr/>
        </p:nvSpPr>
        <p:spPr bwMode="auto">
          <a:xfrm>
            <a:off x="2452495" y="3680681"/>
            <a:ext cx="4251197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Oval 11"/>
          <p:cNvSpPr>
            <a:spLocks noChangeArrowheads="1"/>
          </p:cNvSpPr>
          <p:nvPr/>
        </p:nvSpPr>
        <p:spPr bwMode="auto">
          <a:xfrm rot="3293441" flipH="1">
            <a:off x="2452496" y="3680681"/>
            <a:ext cx="4251195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 rot="18306559">
            <a:off x="2452496" y="3680681"/>
            <a:ext cx="4251195" cy="1577217"/>
          </a:xfrm>
          <a:prstGeom prst="ellipse">
            <a:avLst/>
          </a:prstGeom>
          <a:noFill/>
          <a:ln w="44450">
            <a:solidFill>
              <a:schemeClr val="tx1">
                <a:lumMod val="65000"/>
                <a:lumOff val="35000"/>
                <a:alpha val="50000"/>
              </a:schemeClr>
            </a:solidFill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 prstMaterial="clear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 bwMode="auto">
          <a:xfrm>
            <a:off x="6149529" y="2870361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" name="圆角矩形 20"/>
          <p:cNvSpPr/>
          <p:nvPr/>
        </p:nvSpPr>
        <p:spPr bwMode="auto">
          <a:xfrm>
            <a:off x="6844782" y="4223914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" name="圆角矩形 21"/>
          <p:cNvSpPr/>
          <p:nvPr/>
        </p:nvSpPr>
        <p:spPr bwMode="auto">
          <a:xfrm>
            <a:off x="6155657" y="5583482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圆角矩形 22"/>
          <p:cNvSpPr/>
          <p:nvPr/>
        </p:nvSpPr>
        <p:spPr bwMode="auto">
          <a:xfrm>
            <a:off x="1557393" y="2870361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圆角矩形 23"/>
          <p:cNvSpPr/>
          <p:nvPr/>
        </p:nvSpPr>
        <p:spPr bwMode="auto">
          <a:xfrm>
            <a:off x="836123" y="4223914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" name="圆角矩形 24"/>
          <p:cNvSpPr/>
          <p:nvPr/>
        </p:nvSpPr>
        <p:spPr bwMode="auto">
          <a:xfrm>
            <a:off x="1576144" y="5583482"/>
            <a:ext cx="1440000" cy="468000"/>
          </a:xfrm>
          <a:prstGeom prst="roundRect">
            <a:avLst>
              <a:gd name="adj" fmla="val 10417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6" name="组合 39"/>
          <p:cNvGrpSpPr>
            <a:grpSpLocks noChangeAspect="1"/>
          </p:cNvGrpSpPr>
          <p:nvPr/>
        </p:nvGrpSpPr>
        <p:grpSpPr bwMode="auto">
          <a:xfrm>
            <a:off x="5045075" y="5313996"/>
            <a:ext cx="1008063" cy="1008062"/>
            <a:chOff x="4776334" y="4404800"/>
            <a:chExt cx="1012166" cy="1008000"/>
          </a:xfrm>
        </p:grpSpPr>
        <p:sp>
          <p:nvSpPr>
            <p:cNvPr id="27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TextBox 146"/>
          <p:cNvSpPr txBox="1">
            <a:spLocks noChangeArrowheads="1"/>
          </p:cNvSpPr>
          <p:nvPr/>
        </p:nvSpPr>
        <p:spPr bwMode="auto">
          <a:xfrm>
            <a:off x="5008267" y="5648205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50"/>
          <p:cNvGrpSpPr>
            <a:grpSpLocks noChangeAspect="1"/>
          </p:cNvGrpSpPr>
          <p:nvPr/>
        </p:nvGrpSpPr>
        <p:grpSpPr bwMode="auto">
          <a:xfrm>
            <a:off x="3101975" y="2600958"/>
            <a:ext cx="1008063" cy="1008063"/>
            <a:chOff x="4776334" y="4404800"/>
            <a:chExt cx="1012166" cy="1008000"/>
          </a:xfrm>
        </p:grpSpPr>
        <p:sp>
          <p:nvSpPr>
            <p:cNvPr id="32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146"/>
          <p:cNvSpPr txBox="1">
            <a:spLocks noChangeArrowheads="1"/>
          </p:cNvSpPr>
          <p:nvPr/>
        </p:nvSpPr>
        <p:spPr bwMode="auto">
          <a:xfrm>
            <a:off x="3071183" y="2935084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55"/>
          <p:cNvGrpSpPr>
            <a:grpSpLocks noChangeAspect="1"/>
          </p:cNvGrpSpPr>
          <p:nvPr/>
        </p:nvGrpSpPr>
        <p:grpSpPr bwMode="auto">
          <a:xfrm>
            <a:off x="3127375" y="5313996"/>
            <a:ext cx="1008063" cy="1008062"/>
            <a:chOff x="4776334" y="4404800"/>
            <a:chExt cx="1012166" cy="1008000"/>
          </a:xfrm>
        </p:grpSpPr>
        <p:sp>
          <p:nvSpPr>
            <p:cNvPr id="37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椭圆 37"/>
            <p:cNvSpPr>
              <a:spLocks/>
            </p:cNvSpPr>
            <p:nvPr/>
          </p:nvSpPr>
          <p:spPr>
            <a:xfrm rot="19388639">
              <a:off x="4776334" y="4463533"/>
              <a:ext cx="683810" cy="46828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0" name="组合 61"/>
          <p:cNvGrpSpPr>
            <a:grpSpLocks noChangeAspect="1"/>
          </p:cNvGrpSpPr>
          <p:nvPr/>
        </p:nvGrpSpPr>
        <p:grpSpPr bwMode="auto">
          <a:xfrm>
            <a:off x="5730875" y="3953508"/>
            <a:ext cx="1008063" cy="1008063"/>
            <a:chOff x="4776334" y="4404800"/>
            <a:chExt cx="1012166" cy="1008000"/>
          </a:xfrm>
        </p:grpSpPr>
        <p:sp>
          <p:nvSpPr>
            <p:cNvPr id="41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椭圆 44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65"/>
          <p:cNvGrpSpPr>
            <a:grpSpLocks noChangeAspect="1"/>
          </p:cNvGrpSpPr>
          <p:nvPr/>
        </p:nvGrpSpPr>
        <p:grpSpPr bwMode="auto">
          <a:xfrm>
            <a:off x="2386013" y="3953508"/>
            <a:ext cx="1008062" cy="1008063"/>
            <a:chOff x="4776334" y="4404800"/>
            <a:chExt cx="1012166" cy="1008000"/>
          </a:xfrm>
        </p:grpSpPr>
        <p:sp>
          <p:nvSpPr>
            <p:cNvPr id="5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2" name="组合 69"/>
          <p:cNvGrpSpPr>
            <a:grpSpLocks noChangeAspect="1"/>
          </p:cNvGrpSpPr>
          <p:nvPr/>
        </p:nvGrpSpPr>
        <p:grpSpPr bwMode="auto">
          <a:xfrm>
            <a:off x="5027613" y="2600958"/>
            <a:ext cx="1008062" cy="1008063"/>
            <a:chOff x="4776334" y="4404800"/>
            <a:chExt cx="1012166" cy="1008000"/>
          </a:xfrm>
        </p:grpSpPr>
        <p:sp>
          <p:nvSpPr>
            <p:cNvPr id="63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89FF8C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椭圆 63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6EFF01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6" name="TextBox 146"/>
          <p:cNvSpPr txBox="1">
            <a:spLocks noChangeArrowheads="1"/>
          </p:cNvSpPr>
          <p:nvPr/>
        </p:nvSpPr>
        <p:spPr bwMode="auto">
          <a:xfrm>
            <a:off x="3083214" y="5648205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46"/>
          <p:cNvSpPr txBox="1">
            <a:spLocks noChangeArrowheads="1"/>
          </p:cNvSpPr>
          <p:nvPr/>
        </p:nvSpPr>
        <p:spPr bwMode="auto">
          <a:xfrm>
            <a:off x="2349288" y="4288637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46"/>
          <p:cNvSpPr txBox="1">
            <a:spLocks noChangeArrowheads="1"/>
          </p:cNvSpPr>
          <p:nvPr/>
        </p:nvSpPr>
        <p:spPr bwMode="auto">
          <a:xfrm>
            <a:off x="5694067" y="4288637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46"/>
          <p:cNvSpPr txBox="1">
            <a:spLocks noChangeArrowheads="1"/>
          </p:cNvSpPr>
          <p:nvPr/>
        </p:nvSpPr>
        <p:spPr bwMode="auto">
          <a:xfrm>
            <a:off x="4996236" y="2935084"/>
            <a:ext cx="1046960" cy="3231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TextBox 71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3" name="TextBox 72"/>
            <p:cNvSpPr txBox="1">
              <a:spLocks noChangeArrowheads="1"/>
            </p:cNvSpPr>
            <p:nvPr/>
          </p:nvSpPr>
          <p:spPr bwMode="auto">
            <a:xfrm>
              <a:off x="950392" y="1487402"/>
              <a:ext cx="50346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9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4618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 rot="5400000">
            <a:off x="186135" y="344626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 rot="5400000">
            <a:off x="2673748" y="344626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rot="5400000">
            <a:off x="5113735" y="3446264"/>
            <a:ext cx="3703637" cy="1971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" name="Picture 9" descr="RY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739" y="2771279"/>
            <a:ext cx="1108075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LB_circl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214" y="2771279"/>
            <a:ext cx="1176337" cy="117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YG_circle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239" y="2745879"/>
            <a:ext cx="1192212" cy="119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79389" y="3050679"/>
            <a:ext cx="912812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D13F11"/>
                </a:solidFill>
                <a:latin typeface="+mj-ea"/>
                <a:ea typeface="+mj-ea"/>
              </a:rPr>
              <a:t>A</a:t>
            </a:r>
            <a:r>
              <a:rPr lang="en-US" altLang="zh-CN" sz="1400" dirty="0">
                <a:solidFill>
                  <a:srgbClr val="D13F11"/>
                </a:solidFill>
                <a:latin typeface="+mj-ea"/>
                <a:ea typeface="+mj-ea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rgbClr val="5F5F5F"/>
                </a:solidFill>
                <a:latin typeface="+mj-ea"/>
                <a:ea typeface="+mj-ea"/>
              </a:rPr>
              <a:t>添加标题</a:t>
            </a:r>
            <a:endParaRPr lang="en-US" altLang="zh-CN" sz="1400" dirty="0">
              <a:solidFill>
                <a:srgbClr val="5F5F5F"/>
              </a:solidFill>
              <a:latin typeface="+mj-ea"/>
              <a:ea typeface="+mj-ea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495876" y="3050679"/>
            <a:ext cx="9144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D13F11"/>
                </a:solidFill>
                <a:latin typeface="+mj-ea"/>
                <a:ea typeface="+mj-ea"/>
              </a:rPr>
              <a:t>C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rgbClr val="5F5F5F"/>
                </a:solidFill>
                <a:latin typeface="+mj-ea"/>
                <a:ea typeface="+mj-ea"/>
              </a:rPr>
              <a:t>添加标题</a:t>
            </a:r>
            <a:endParaRPr lang="en-US" altLang="zh-CN" sz="1400" dirty="0">
              <a:solidFill>
                <a:srgbClr val="5F5F5F"/>
              </a:solidFill>
              <a:latin typeface="+mj-ea"/>
              <a:ea typeface="+mj-ea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065414" y="3050679"/>
            <a:ext cx="914400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D13F11"/>
                </a:solidFill>
                <a:latin typeface="+mj-ea"/>
                <a:ea typeface="+mj-ea"/>
              </a:rPr>
              <a:t>B</a:t>
            </a:r>
            <a:r>
              <a:rPr lang="en-US" altLang="zh-CN" sz="1400" dirty="0">
                <a:solidFill>
                  <a:srgbClr val="D13F11"/>
                </a:solidFill>
                <a:latin typeface="+mj-ea"/>
                <a:ea typeface="+mj-ea"/>
              </a:rPr>
              <a:t> </a:t>
            </a:r>
          </a:p>
          <a:p>
            <a:pPr algn="ctr" eaLnBrk="0" hangingPunct="0">
              <a:lnSpc>
                <a:spcPct val="70000"/>
              </a:lnSpc>
              <a:spcBef>
                <a:spcPct val="50000"/>
              </a:spcBef>
            </a:pPr>
            <a:r>
              <a:rPr lang="zh-CN" altLang="en-US" sz="1400" dirty="0">
                <a:solidFill>
                  <a:srgbClr val="5F5F5F"/>
                </a:solidFill>
                <a:latin typeface="+mj-ea"/>
                <a:ea typeface="+mj-ea"/>
              </a:rPr>
              <a:t>添加标题</a:t>
            </a:r>
            <a:endParaRPr lang="en-US" altLang="zh-CN" sz="1400" dirty="0">
              <a:solidFill>
                <a:srgbClr val="5F5F5F"/>
              </a:solidFill>
              <a:latin typeface="+mj-ea"/>
              <a:ea typeface="+mj-ea"/>
            </a:endParaRPr>
          </a:p>
        </p:txBody>
      </p:sp>
      <p:pic>
        <p:nvPicPr>
          <p:cNvPr id="16" name="Picture 15" descr="O_chevron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989" y="4158754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O_chevron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101" y="4158754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O_chevron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689" y="4158754"/>
            <a:ext cx="412750" cy="36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827585" y="1487402"/>
              <a:ext cx="7518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373589" y="467217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3814728" y="467217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272178" y="467217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688627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" name="上箭头 34"/>
          <p:cNvSpPr/>
          <p:nvPr/>
        </p:nvSpPr>
        <p:spPr>
          <a:xfrm>
            <a:off x="1098860" y="3400559"/>
            <a:ext cx="1980000" cy="1620000"/>
          </a:xfrm>
          <a:prstGeom prst="upArrow">
            <a:avLst>
              <a:gd name="adj1" fmla="val 61884"/>
              <a:gd name="adj2" fmla="val 4961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上箭头 35"/>
          <p:cNvSpPr/>
          <p:nvPr/>
        </p:nvSpPr>
        <p:spPr>
          <a:xfrm>
            <a:off x="3545281" y="3040559"/>
            <a:ext cx="1980000" cy="1980000"/>
          </a:xfrm>
          <a:prstGeom prst="upArrow">
            <a:avLst>
              <a:gd name="adj1" fmla="val 61884"/>
              <a:gd name="adj2" fmla="val 41845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上箭头 36"/>
          <p:cNvSpPr/>
          <p:nvPr/>
        </p:nvSpPr>
        <p:spPr>
          <a:xfrm>
            <a:off x="6027650" y="3400559"/>
            <a:ext cx="1980000" cy="1620000"/>
          </a:xfrm>
          <a:prstGeom prst="upArrow">
            <a:avLst>
              <a:gd name="adj1" fmla="val 61884"/>
              <a:gd name="adj2" fmla="val 50353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62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1044860" y="4149248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9" name="TextBox 20"/>
          <p:cNvSpPr txBox="1">
            <a:spLocks noChangeArrowheads="1"/>
          </p:cNvSpPr>
          <p:nvPr/>
        </p:nvSpPr>
        <p:spPr bwMode="auto">
          <a:xfrm>
            <a:off x="1311348" y="4735971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41" name="椭圆 40"/>
          <p:cNvSpPr/>
          <p:nvPr/>
        </p:nvSpPr>
        <p:spPr bwMode="auto">
          <a:xfrm>
            <a:off x="3491281" y="4149248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2" name="TextBox 20"/>
          <p:cNvSpPr txBox="1">
            <a:spLocks noChangeArrowheads="1"/>
          </p:cNvSpPr>
          <p:nvPr/>
        </p:nvSpPr>
        <p:spPr bwMode="auto">
          <a:xfrm>
            <a:off x="3757769" y="4735971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43" name="椭圆 42"/>
          <p:cNvSpPr/>
          <p:nvPr/>
        </p:nvSpPr>
        <p:spPr bwMode="auto">
          <a:xfrm>
            <a:off x="5973650" y="4149248"/>
            <a:ext cx="2088000" cy="151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17699985" lon="0" rev="0"/>
            </a:camera>
            <a:lightRig rig="threePt" dir="t">
              <a:rot lat="0" lon="0" rev="0"/>
            </a:lightRig>
          </a:scene3d>
          <a:sp3d extrusionH="279400" prstMaterial="plastic">
            <a:bevelT w="139700" h="1524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4" name="TextBox 20"/>
          <p:cNvSpPr txBox="1">
            <a:spLocks noChangeArrowheads="1"/>
          </p:cNvSpPr>
          <p:nvPr/>
        </p:nvSpPr>
        <p:spPr bwMode="auto">
          <a:xfrm>
            <a:off x="6240138" y="4735971"/>
            <a:ext cx="155502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45" name="AutoShape 69"/>
          <p:cNvSpPr>
            <a:spLocks noChangeArrowheads="1"/>
          </p:cNvSpPr>
          <p:nvPr/>
        </p:nvSpPr>
        <p:spPr bwMode="gray">
          <a:xfrm rot="16200000" flipV="1">
            <a:off x="1945481" y="42358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AutoShape 69"/>
          <p:cNvSpPr>
            <a:spLocks noChangeArrowheads="1"/>
          </p:cNvSpPr>
          <p:nvPr/>
        </p:nvSpPr>
        <p:spPr bwMode="gray">
          <a:xfrm rot="16200000" flipV="1">
            <a:off x="1945481" y="39310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AutoShape 69"/>
          <p:cNvSpPr>
            <a:spLocks noChangeArrowheads="1"/>
          </p:cNvSpPr>
          <p:nvPr/>
        </p:nvSpPr>
        <p:spPr bwMode="gray">
          <a:xfrm rot="16200000" flipV="1">
            <a:off x="4391819" y="42358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AutoShape 69"/>
          <p:cNvSpPr>
            <a:spLocks noChangeArrowheads="1"/>
          </p:cNvSpPr>
          <p:nvPr/>
        </p:nvSpPr>
        <p:spPr bwMode="gray">
          <a:xfrm rot="16200000" flipV="1">
            <a:off x="4391819" y="39310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69"/>
          <p:cNvSpPr>
            <a:spLocks noChangeArrowheads="1"/>
          </p:cNvSpPr>
          <p:nvPr/>
        </p:nvSpPr>
        <p:spPr bwMode="gray">
          <a:xfrm rot="16200000" flipV="1">
            <a:off x="6874669" y="42358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5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AutoShape 69"/>
          <p:cNvSpPr>
            <a:spLocks noChangeArrowheads="1"/>
          </p:cNvSpPr>
          <p:nvPr/>
        </p:nvSpPr>
        <p:spPr bwMode="gray">
          <a:xfrm rot="16200000" flipV="1">
            <a:off x="6874669" y="39310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4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AutoShape 69"/>
          <p:cNvSpPr>
            <a:spLocks noChangeArrowheads="1"/>
          </p:cNvSpPr>
          <p:nvPr/>
        </p:nvSpPr>
        <p:spPr bwMode="gray">
          <a:xfrm rot="16200000" flipV="1">
            <a:off x="1945481" y="36262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69"/>
          <p:cNvSpPr>
            <a:spLocks noChangeArrowheads="1"/>
          </p:cNvSpPr>
          <p:nvPr/>
        </p:nvSpPr>
        <p:spPr bwMode="gray">
          <a:xfrm rot="16200000" flipV="1">
            <a:off x="4391819" y="36262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AutoShape 69"/>
          <p:cNvSpPr>
            <a:spLocks noChangeArrowheads="1"/>
          </p:cNvSpPr>
          <p:nvPr/>
        </p:nvSpPr>
        <p:spPr bwMode="gray">
          <a:xfrm rot="16200000" flipV="1">
            <a:off x="6874669" y="36262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2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AutoShape 69"/>
          <p:cNvSpPr>
            <a:spLocks noChangeArrowheads="1"/>
          </p:cNvSpPr>
          <p:nvPr/>
        </p:nvSpPr>
        <p:spPr bwMode="gray">
          <a:xfrm rot="16200000" flipV="1">
            <a:off x="4391819" y="3321490"/>
            <a:ext cx="287337" cy="431800"/>
          </a:xfrm>
          <a:prstGeom prst="chevron">
            <a:avLst>
              <a:gd name="adj" fmla="val 52514"/>
            </a:avLst>
          </a:prstGeom>
          <a:noFill/>
          <a:ln w="19050">
            <a:solidFill>
              <a:schemeClr val="bg1">
                <a:alpha val="1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73188" y="2850796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6307138" y="2838096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57" name="矩形 56"/>
          <p:cNvSpPr/>
          <p:nvPr/>
        </p:nvSpPr>
        <p:spPr>
          <a:xfrm>
            <a:off x="3816350" y="2466621"/>
            <a:ext cx="1430338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TextBox 59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801296" y="1487402"/>
              <a:ext cx="92285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11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96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2172692" y="2889969"/>
            <a:ext cx="5181600" cy="2819400"/>
            <a:chOff x="1443" y="1680"/>
            <a:chExt cx="2706" cy="1854"/>
          </a:xfrm>
        </p:grpSpPr>
        <p:sp>
          <p:nvSpPr>
            <p:cNvPr id="5" name="Freeform 5"/>
            <p:cNvSpPr>
              <a:spLocks/>
            </p:cNvSpPr>
            <p:nvPr/>
          </p:nvSpPr>
          <p:spPr bwMode="gray">
            <a:xfrm>
              <a:off x="1851" y="2634"/>
              <a:ext cx="2298" cy="900"/>
            </a:xfrm>
            <a:custGeom>
              <a:avLst/>
              <a:gdLst>
                <a:gd name="T0" fmla="*/ 531 w 2298"/>
                <a:gd name="T1" fmla="*/ 361 h 900"/>
                <a:gd name="T2" fmla="*/ 999 w 2298"/>
                <a:gd name="T3" fmla="*/ 406 h 900"/>
                <a:gd name="T4" fmla="*/ 1547 w 2298"/>
                <a:gd name="T5" fmla="*/ 188 h 900"/>
                <a:gd name="T6" fmla="*/ 1325 w 2298"/>
                <a:gd name="T7" fmla="*/ 131 h 900"/>
                <a:gd name="T8" fmla="*/ 2005 w 2298"/>
                <a:gd name="T9" fmla="*/ 0 h 900"/>
                <a:gd name="T10" fmla="*/ 2298 w 2298"/>
                <a:gd name="T11" fmla="*/ 425 h 900"/>
                <a:gd name="T12" fmla="*/ 2054 w 2298"/>
                <a:gd name="T13" fmla="*/ 340 h 900"/>
                <a:gd name="T14" fmla="*/ 1120 w 2298"/>
                <a:gd name="T15" fmla="*/ 816 h 900"/>
                <a:gd name="T16" fmla="*/ 0 w 2298"/>
                <a:gd name="T17" fmla="*/ 608 h 900"/>
                <a:gd name="T18" fmla="*/ 401 w 2298"/>
                <a:gd name="T19" fmla="*/ 633 h 900"/>
                <a:gd name="T20" fmla="*/ 531 w 2298"/>
                <a:gd name="T21" fmla="*/ 361 h 9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98"/>
                <a:gd name="T34" fmla="*/ 0 h 900"/>
                <a:gd name="T35" fmla="*/ 2298 w 2298"/>
                <a:gd name="T36" fmla="*/ 900 h 9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98" h="900">
                  <a:moveTo>
                    <a:pt x="531" y="361"/>
                  </a:moveTo>
                  <a:cubicBezTo>
                    <a:pt x="623" y="386"/>
                    <a:pt x="670" y="427"/>
                    <a:pt x="999" y="406"/>
                  </a:cubicBezTo>
                  <a:cubicBezTo>
                    <a:pt x="1329" y="385"/>
                    <a:pt x="1493" y="233"/>
                    <a:pt x="1547" y="188"/>
                  </a:cubicBezTo>
                  <a:lnTo>
                    <a:pt x="1325" y="131"/>
                  </a:lnTo>
                  <a:lnTo>
                    <a:pt x="2005" y="0"/>
                  </a:lnTo>
                  <a:lnTo>
                    <a:pt x="2298" y="425"/>
                  </a:lnTo>
                  <a:lnTo>
                    <a:pt x="2054" y="340"/>
                  </a:lnTo>
                  <a:cubicBezTo>
                    <a:pt x="1934" y="456"/>
                    <a:pt x="1774" y="732"/>
                    <a:pt x="1120" y="816"/>
                  </a:cubicBezTo>
                  <a:cubicBezTo>
                    <a:pt x="466" y="900"/>
                    <a:pt x="119" y="633"/>
                    <a:pt x="0" y="608"/>
                  </a:cubicBezTo>
                  <a:lnTo>
                    <a:pt x="401" y="633"/>
                  </a:lnTo>
                  <a:lnTo>
                    <a:pt x="531" y="361"/>
                  </a:lnTo>
                  <a:close/>
                </a:path>
              </a:pathLst>
            </a:custGeom>
            <a:solidFill>
              <a:schemeClr val="bg2">
                <a:alpha val="5803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gray">
            <a:xfrm>
              <a:off x="2281" y="1680"/>
              <a:ext cx="1863" cy="1144"/>
            </a:xfrm>
            <a:custGeom>
              <a:avLst/>
              <a:gdLst>
                <a:gd name="T0" fmla="*/ 474 w 1863"/>
                <a:gd name="T1" fmla="*/ 211 h 1144"/>
                <a:gd name="T2" fmla="*/ 463 w 1863"/>
                <a:gd name="T3" fmla="*/ 0 h 1144"/>
                <a:gd name="T4" fmla="*/ 0 w 1863"/>
                <a:gd name="T5" fmla="*/ 404 h 1144"/>
                <a:gd name="T6" fmla="*/ 498 w 1863"/>
                <a:gd name="T7" fmla="*/ 815 h 1144"/>
                <a:gd name="T8" fmla="*/ 490 w 1863"/>
                <a:gd name="T9" fmla="*/ 580 h 1144"/>
                <a:gd name="T10" fmla="*/ 1020 w 1863"/>
                <a:gd name="T11" fmla="*/ 663 h 1144"/>
                <a:gd name="T12" fmla="*/ 1200 w 1863"/>
                <a:gd name="T13" fmla="*/ 982 h 1144"/>
                <a:gd name="T14" fmla="*/ 1608 w 1863"/>
                <a:gd name="T15" fmla="*/ 911 h 1144"/>
                <a:gd name="T16" fmla="*/ 1762 w 1863"/>
                <a:gd name="T17" fmla="*/ 1144 h 1144"/>
                <a:gd name="T18" fmla="*/ 1739 w 1863"/>
                <a:gd name="T19" fmla="*/ 701 h 1144"/>
                <a:gd name="T20" fmla="*/ 1196 w 1863"/>
                <a:gd name="T21" fmla="*/ 296 h 1144"/>
                <a:gd name="T22" fmla="*/ 474 w 1863"/>
                <a:gd name="T23" fmla="*/ 211 h 11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63"/>
                <a:gd name="T37" fmla="*/ 0 h 1144"/>
                <a:gd name="T38" fmla="*/ 1863 w 1863"/>
                <a:gd name="T39" fmla="*/ 1144 h 11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63" h="1144">
                  <a:moveTo>
                    <a:pt x="474" y="211"/>
                  </a:moveTo>
                  <a:lnTo>
                    <a:pt x="463" y="0"/>
                  </a:lnTo>
                  <a:lnTo>
                    <a:pt x="0" y="404"/>
                  </a:lnTo>
                  <a:lnTo>
                    <a:pt x="498" y="815"/>
                  </a:lnTo>
                  <a:lnTo>
                    <a:pt x="490" y="580"/>
                  </a:lnTo>
                  <a:cubicBezTo>
                    <a:pt x="577" y="555"/>
                    <a:pt x="902" y="596"/>
                    <a:pt x="1020" y="663"/>
                  </a:cubicBezTo>
                  <a:cubicBezTo>
                    <a:pt x="1239" y="776"/>
                    <a:pt x="1189" y="964"/>
                    <a:pt x="1200" y="982"/>
                  </a:cubicBezTo>
                  <a:lnTo>
                    <a:pt x="1608" y="911"/>
                  </a:lnTo>
                  <a:lnTo>
                    <a:pt x="1762" y="1144"/>
                  </a:lnTo>
                  <a:cubicBezTo>
                    <a:pt x="1783" y="1109"/>
                    <a:pt x="1863" y="914"/>
                    <a:pt x="1739" y="701"/>
                  </a:cubicBezTo>
                  <a:cubicBezTo>
                    <a:pt x="1615" y="488"/>
                    <a:pt x="1492" y="406"/>
                    <a:pt x="1196" y="296"/>
                  </a:cubicBezTo>
                  <a:cubicBezTo>
                    <a:pt x="900" y="186"/>
                    <a:pt x="474" y="211"/>
                    <a:pt x="474" y="211"/>
                  </a:cubicBezTo>
                  <a:close/>
                </a:path>
              </a:pathLst>
            </a:custGeom>
            <a:solidFill>
              <a:schemeClr val="bg2">
                <a:alpha val="5803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1443" y="1934"/>
              <a:ext cx="1018" cy="1289"/>
            </a:xfrm>
            <a:custGeom>
              <a:avLst/>
              <a:gdLst>
                <a:gd name="T0" fmla="*/ 0 w 1018"/>
                <a:gd name="T1" fmla="*/ 1220 h 1289"/>
                <a:gd name="T2" fmla="*/ 774 w 1018"/>
                <a:gd name="T3" fmla="*/ 1289 h 1289"/>
                <a:gd name="T4" fmla="*/ 966 w 1018"/>
                <a:gd name="T5" fmla="*/ 866 h 1289"/>
                <a:gd name="T6" fmla="*/ 733 w 1018"/>
                <a:gd name="T7" fmla="*/ 935 h 1289"/>
                <a:gd name="T8" fmla="*/ 602 w 1018"/>
                <a:gd name="T9" fmla="*/ 629 h 1289"/>
                <a:gd name="T10" fmla="*/ 1018 w 1018"/>
                <a:gd name="T11" fmla="*/ 346 h 1289"/>
                <a:gd name="T12" fmla="*/ 777 w 1018"/>
                <a:gd name="T13" fmla="*/ 156 h 1289"/>
                <a:gd name="T14" fmla="*/ 976 w 1018"/>
                <a:gd name="T15" fmla="*/ 0 h 1289"/>
                <a:gd name="T16" fmla="*/ 346 w 1018"/>
                <a:gd name="T17" fmla="*/ 233 h 1289"/>
                <a:gd name="T18" fmla="*/ 21 w 1018"/>
                <a:gd name="T19" fmla="*/ 669 h 1289"/>
                <a:gd name="T20" fmla="*/ 209 w 1018"/>
                <a:gd name="T21" fmla="*/ 1139 h 1289"/>
                <a:gd name="T22" fmla="*/ 0 w 1018"/>
                <a:gd name="T23" fmla="*/ 1220 h 1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8"/>
                <a:gd name="T37" fmla="*/ 0 h 1289"/>
                <a:gd name="T38" fmla="*/ 1018 w 1018"/>
                <a:gd name="T39" fmla="*/ 1289 h 12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8" h="1289">
                  <a:moveTo>
                    <a:pt x="0" y="1220"/>
                  </a:moveTo>
                  <a:lnTo>
                    <a:pt x="774" y="1289"/>
                  </a:lnTo>
                  <a:lnTo>
                    <a:pt x="966" y="866"/>
                  </a:lnTo>
                  <a:lnTo>
                    <a:pt x="733" y="935"/>
                  </a:lnTo>
                  <a:cubicBezTo>
                    <a:pt x="672" y="896"/>
                    <a:pt x="552" y="799"/>
                    <a:pt x="602" y="629"/>
                  </a:cubicBezTo>
                  <a:cubicBezTo>
                    <a:pt x="653" y="458"/>
                    <a:pt x="984" y="345"/>
                    <a:pt x="1018" y="346"/>
                  </a:cubicBezTo>
                  <a:lnTo>
                    <a:pt x="777" y="156"/>
                  </a:lnTo>
                  <a:lnTo>
                    <a:pt x="976" y="0"/>
                  </a:lnTo>
                  <a:cubicBezTo>
                    <a:pt x="727" y="41"/>
                    <a:pt x="502" y="123"/>
                    <a:pt x="346" y="233"/>
                  </a:cubicBezTo>
                  <a:cubicBezTo>
                    <a:pt x="189" y="343"/>
                    <a:pt x="44" y="517"/>
                    <a:pt x="21" y="669"/>
                  </a:cubicBezTo>
                  <a:cubicBezTo>
                    <a:pt x="7" y="814"/>
                    <a:pt x="62" y="1010"/>
                    <a:pt x="209" y="1139"/>
                  </a:cubicBezTo>
                  <a:lnTo>
                    <a:pt x="0" y="1220"/>
                  </a:lnTo>
                  <a:close/>
                </a:path>
              </a:pathLst>
            </a:custGeom>
            <a:solidFill>
              <a:schemeClr val="bg2">
                <a:alpha val="58038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Freeform 9"/>
          <p:cNvSpPr>
            <a:spLocks/>
          </p:cNvSpPr>
          <p:nvPr/>
        </p:nvSpPr>
        <p:spPr bwMode="gray">
          <a:xfrm>
            <a:off x="2953953" y="4225319"/>
            <a:ext cx="4400339" cy="1331650"/>
          </a:xfrm>
          <a:custGeom>
            <a:avLst/>
            <a:gdLst>
              <a:gd name="T0" fmla="*/ 531 w 2298"/>
              <a:gd name="T1" fmla="*/ 361 h 900"/>
              <a:gd name="T2" fmla="*/ 999 w 2298"/>
              <a:gd name="T3" fmla="*/ 406 h 900"/>
              <a:gd name="T4" fmla="*/ 1547 w 2298"/>
              <a:gd name="T5" fmla="*/ 188 h 900"/>
              <a:gd name="T6" fmla="*/ 1325 w 2298"/>
              <a:gd name="T7" fmla="*/ 131 h 900"/>
              <a:gd name="T8" fmla="*/ 2005 w 2298"/>
              <a:gd name="T9" fmla="*/ 0 h 900"/>
              <a:gd name="T10" fmla="*/ 2298 w 2298"/>
              <a:gd name="T11" fmla="*/ 425 h 900"/>
              <a:gd name="T12" fmla="*/ 2054 w 2298"/>
              <a:gd name="T13" fmla="*/ 340 h 900"/>
              <a:gd name="T14" fmla="*/ 1120 w 2298"/>
              <a:gd name="T15" fmla="*/ 816 h 900"/>
              <a:gd name="T16" fmla="*/ 0 w 2298"/>
              <a:gd name="T17" fmla="*/ 608 h 900"/>
              <a:gd name="T18" fmla="*/ 401 w 2298"/>
              <a:gd name="T19" fmla="*/ 633 h 900"/>
              <a:gd name="T20" fmla="*/ 531 w 2298"/>
              <a:gd name="T21" fmla="*/ 361 h 9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98"/>
              <a:gd name="T34" fmla="*/ 0 h 900"/>
              <a:gd name="T35" fmla="*/ 2298 w 2298"/>
              <a:gd name="T36" fmla="*/ 900 h 9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98" h="900">
                <a:moveTo>
                  <a:pt x="531" y="361"/>
                </a:moveTo>
                <a:cubicBezTo>
                  <a:pt x="623" y="386"/>
                  <a:pt x="670" y="427"/>
                  <a:pt x="999" y="406"/>
                </a:cubicBezTo>
                <a:cubicBezTo>
                  <a:pt x="1329" y="385"/>
                  <a:pt x="1493" y="233"/>
                  <a:pt x="1547" y="188"/>
                </a:cubicBezTo>
                <a:lnTo>
                  <a:pt x="1325" y="131"/>
                </a:lnTo>
                <a:lnTo>
                  <a:pt x="2005" y="0"/>
                </a:lnTo>
                <a:lnTo>
                  <a:pt x="2298" y="425"/>
                </a:lnTo>
                <a:lnTo>
                  <a:pt x="2054" y="340"/>
                </a:lnTo>
                <a:cubicBezTo>
                  <a:pt x="1934" y="456"/>
                  <a:pt x="1774" y="732"/>
                  <a:pt x="1120" y="816"/>
                </a:cubicBezTo>
                <a:cubicBezTo>
                  <a:pt x="466" y="900"/>
                  <a:pt x="119" y="633"/>
                  <a:pt x="0" y="608"/>
                </a:cubicBezTo>
                <a:lnTo>
                  <a:pt x="401" y="633"/>
                </a:lnTo>
                <a:lnTo>
                  <a:pt x="531" y="361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>
            <a:off x="3777341" y="2813769"/>
            <a:ext cx="3567376" cy="1692676"/>
          </a:xfrm>
          <a:custGeom>
            <a:avLst/>
            <a:gdLst>
              <a:gd name="T0" fmla="*/ 474 w 1863"/>
              <a:gd name="T1" fmla="*/ 211 h 1144"/>
              <a:gd name="T2" fmla="*/ 463 w 1863"/>
              <a:gd name="T3" fmla="*/ 0 h 1144"/>
              <a:gd name="T4" fmla="*/ 0 w 1863"/>
              <a:gd name="T5" fmla="*/ 404 h 1144"/>
              <a:gd name="T6" fmla="*/ 498 w 1863"/>
              <a:gd name="T7" fmla="*/ 815 h 1144"/>
              <a:gd name="T8" fmla="*/ 490 w 1863"/>
              <a:gd name="T9" fmla="*/ 580 h 1144"/>
              <a:gd name="T10" fmla="*/ 1020 w 1863"/>
              <a:gd name="T11" fmla="*/ 663 h 1144"/>
              <a:gd name="T12" fmla="*/ 1200 w 1863"/>
              <a:gd name="T13" fmla="*/ 982 h 1144"/>
              <a:gd name="T14" fmla="*/ 1608 w 1863"/>
              <a:gd name="T15" fmla="*/ 911 h 1144"/>
              <a:gd name="T16" fmla="*/ 1762 w 1863"/>
              <a:gd name="T17" fmla="*/ 1144 h 1144"/>
              <a:gd name="T18" fmla="*/ 1739 w 1863"/>
              <a:gd name="T19" fmla="*/ 701 h 1144"/>
              <a:gd name="T20" fmla="*/ 1196 w 1863"/>
              <a:gd name="T21" fmla="*/ 296 h 1144"/>
              <a:gd name="T22" fmla="*/ 474 w 1863"/>
              <a:gd name="T23" fmla="*/ 211 h 11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63"/>
              <a:gd name="T37" fmla="*/ 0 h 1144"/>
              <a:gd name="T38" fmla="*/ 1863 w 1863"/>
              <a:gd name="T39" fmla="*/ 1144 h 11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63" h="1144">
                <a:moveTo>
                  <a:pt x="474" y="211"/>
                </a:moveTo>
                <a:lnTo>
                  <a:pt x="463" y="0"/>
                </a:lnTo>
                <a:lnTo>
                  <a:pt x="0" y="404"/>
                </a:lnTo>
                <a:lnTo>
                  <a:pt x="498" y="815"/>
                </a:lnTo>
                <a:lnTo>
                  <a:pt x="490" y="580"/>
                </a:lnTo>
                <a:cubicBezTo>
                  <a:pt x="577" y="555"/>
                  <a:pt x="902" y="596"/>
                  <a:pt x="1020" y="663"/>
                </a:cubicBezTo>
                <a:cubicBezTo>
                  <a:pt x="1239" y="776"/>
                  <a:pt x="1189" y="964"/>
                  <a:pt x="1200" y="982"/>
                </a:cubicBezTo>
                <a:lnTo>
                  <a:pt x="1608" y="911"/>
                </a:lnTo>
                <a:lnTo>
                  <a:pt x="1762" y="1144"/>
                </a:lnTo>
                <a:cubicBezTo>
                  <a:pt x="1783" y="1109"/>
                  <a:pt x="1863" y="914"/>
                  <a:pt x="1739" y="701"/>
                </a:cubicBezTo>
                <a:cubicBezTo>
                  <a:pt x="1615" y="488"/>
                  <a:pt x="1492" y="406"/>
                  <a:pt x="1196" y="296"/>
                </a:cubicBezTo>
                <a:cubicBezTo>
                  <a:pt x="900" y="186"/>
                  <a:pt x="474" y="211"/>
                  <a:pt x="474" y="211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gray">
          <a:xfrm>
            <a:off x="2172692" y="3189590"/>
            <a:ext cx="1949323" cy="1907219"/>
          </a:xfrm>
          <a:custGeom>
            <a:avLst/>
            <a:gdLst>
              <a:gd name="T0" fmla="*/ 0 w 1018"/>
              <a:gd name="T1" fmla="*/ 1220 h 1289"/>
              <a:gd name="T2" fmla="*/ 774 w 1018"/>
              <a:gd name="T3" fmla="*/ 1289 h 1289"/>
              <a:gd name="T4" fmla="*/ 966 w 1018"/>
              <a:gd name="T5" fmla="*/ 866 h 1289"/>
              <a:gd name="T6" fmla="*/ 733 w 1018"/>
              <a:gd name="T7" fmla="*/ 935 h 1289"/>
              <a:gd name="T8" fmla="*/ 602 w 1018"/>
              <a:gd name="T9" fmla="*/ 629 h 1289"/>
              <a:gd name="T10" fmla="*/ 1018 w 1018"/>
              <a:gd name="T11" fmla="*/ 346 h 1289"/>
              <a:gd name="T12" fmla="*/ 777 w 1018"/>
              <a:gd name="T13" fmla="*/ 156 h 1289"/>
              <a:gd name="T14" fmla="*/ 976 w 1018"/>
              <a:gd name="T15" fmla="*/ 0 h 1289"/>
              <a:gd name="T16" fmla="*/ 346 w 1018"/>
              <a:gd name="T17" fmla="*/ 233 h 1289"/>
              <a:gd name="T18" fmla="*/ 21 w 1018"/>
              <a:gd name="T19" fmla="*/ 669 h 1289"/>
              <a:gd name="T20" fmla="*/ 209 w 1018"/>
              <a:gd name="T21" fmla="*/ 1139 h 1289"/>
              <a:gd name="T22" fmla="*/ 0 w 1018"/>
              <a:gd name="T23" fmla="*/ 1220 h 128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8"/>
              <a:gd name="T37" fmla="*/ 0 h 1289"/>
              <a:gd name="T38" fmla="*/ 1018 w 1018"/>
              <a:gd name="T39" fmla="*/ 1289 h 128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18" h="1289">
                <a:moveTo>
                  <a:pt x="0" y="1220"/>
                </a:moveTo>
                <a:lnTo>
                  <a:pt x="774" y="1289"/>
                </a:lnTo>
                <a:lnTo>
                  <a:pt x="966" y="866"/>
                </a:lnTo>
                <a:lnTo>
                  <a:pt x="733" y="935"/>
                </a:lnTo>
                <a:cubicBezTo>
                  <a:pt x="672" y="896"/>
                  <a:pt x="552" y="799"/>
                  <a:pt x="602" y="629"/>
                </a:cubicBezTo>
                <a:cubicBezTo>
                  <a:pt x="653" y="458"/>
                  <a:pt x="984" y="345"/>
                  <a:pt x="1018" y="346"/>
                </a:cubicBezTo>
                <a:lnTo>
                  <a:pt x="777" y="156"/>
                </a:lnTo>
                <a:lnTo>
                  <a:pt x="976" y="0"/>
                </a:lnTo>
                <a:cubicBezTo>
                  <a:pt x="727" y="41"/>
                  <a:pt x="502" y="123"/>
                  <a:pt x="346" y="233"/>
                </a:cubicBezTo>
                <a:cubicBezTo>
                  <a:pt x="189" y="343"/>
                  <a:pt x="44" y="517"/>
                  <a:pt x="21" y="669"/>
                </a:cubicBezTo>
                <a:cubicBezTo>
                  <a:pt x="7" y="814"/>
                  <a:pt x="62" y="1010"/>
                  <a:pt x="209" y="1139"/>
                </a:cubicBezTo>
                <a:lnTo>
                  <a:pt x="0" y="122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2"/>
          <p:cNvSpPr>
            <a:spLocks/>
          </p:cNvSpPr>
          <p:nvPr/>
        </p:nvSpPr>
        <p:spPr bwMode="auto">
          <a:xfrm>
            <a:off x="5830292" y="2204169"/>
            <a:ext cx="2209800" cy="914400"/>
          </a:xfrm>
          <a:prstGeom prst="accentCallout2">
            <a:avLst>
              <a:gd name="adj1" fmla="val 12500"/>
              <a:gd name="adj2" fmla="val -3449"/>
              <a:gd name="adj3" fmla="val 12500"/>
              <a:gd name="adj4" fmla="val -31755"/>
              <a:gd name="adj5" fmla="val 130903"/>
              <a:gd name="adj6" fmla="val -52657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4458692" y="5709369"/>
            <a:ext cx="3048000" cy="854075"/>
          </a:xfrm>
          <a:prstGeom prst="accentCallout2">
            <a:avLst>
              <a:gd name="adj1" fmla="val 13384"/>
              <a:gd name="adj2" fmla="val -2500"/>
              <a:gd name="adj3" fmla="val 13384"/>
              <a:gd name="adj4" fmla="val -14792"/>
              <a:gd name="adj5" fmla="val -58366"/>
              <a:gd name="adj6" fmla="val -14792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AutoShape 14"/>
          <p:cNvSpPr>
            <a:spLocks/>
          </p:cNvSpPr>
          <p:nvPr/>
        </p:nvSpPr>
        <p:spPr bwMode="auto">
          <a:xfrm>
            <a:off x="877292" y="2432769"/>
            <a:ext cx="2057400" cy="965200"/>
          </a:xfrm>
          <a:prstGeom prst="accentCallout2">
            <a:avLst>
              <a:gd name="adj1" fmla="val 11843"/>
              <a:gd name="adj2" fmla="val 103704"/>
              <a:gd name="adj3" fmla="val 11843"/>
              <a:gd name="adj4" fmla="val 121528"/>
              <a:gd name="adj5" fmla="val 111185"/>
              <a:gd name="adj6" fmla="val 133023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778436" y="1487402"/>
              <a:ext cx="9361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12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1471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40891" y="2470158"/>
            <a:ext cx="8350672" cy="3839161"/>
            <a:chOff x="340891" y="1828800"/>
            <a:chExt cx="8350672" cy="4008438"/>
          </a:xfrm>
        </p:grpSpPr>
        <p:sp>
          <p:nvSpPr>
            <p:cNvPr id="30" name="Freeform 7"/>
            <p:cNvSpPr>
              <a:spLocks/>
            </p:cNvSpPr>
            <p:nvPr/>
          </p:nvSpPr>
          <p:spPr bwMode="gray">
            <a:xfrm>
              <a:off x="452438" y="2189163"/>
              <a:ext cx="8239125" cy="3648075"/>
            </a:xfrm>
            <a:custGeom>
              <a:avLst/>
              <a:gdLst>
                <a:gd name="T0" fmla="*/ 496 w 5190"/>
                <a:gd name="T1" fmla="*/ 157 h 2298"/>
                <a:gd name="T2" fmla="*/ 0 w 5190"/>
                <a:gd name="T3" fmla="*/ 0 h 2298"/>
                <a:gd name="T4" fmla="*/ 231 w 5190"/>
                <a:gd name="T5" fmla="*/ 124 h 2298"/>
                <a:gd name="T6" fmla="*/ 4282 w 5190"/>
                <a:gd name="T7" fmla="*/ 2025 h 2298"/>
                <a:gd name="T8" fmla="*/ 3974 w 5190"/>
                <a:gd name="T9" fmla="*/ 2298 h 2298"/>
                <a:gd name="T10" fmla="*/ 5190 w 5190"/>
                <a:gd name="T11" fmla="*/ 2065 h 2298"/>
                <a:gd name="T12" fmla="*/ 5039 w 5190"/>
                <a:gd name="T13" fmla="*/ 1268 h 2298"/>
                <a:gd name="T14" fmla="*/ 4748 w 5190"/>
                <a:gd name="T15" fmla="*/ 1507 h 2298"/>
                <a:gd name="T16" fmla="*/ 496 w 5190"/>
                <a:gd name="T17" fmla="*/ 157 h 2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0" h="2298">
                  <a:moveTo>
                    <a:pt x="496" y="157"/>
                  </a:moveTo>
                  <a:lnTo>
                    <a:pt x="0" y="0"/>
                  </a:lnTo>
                  <a:lnTo>
                    <a:pt x="231" y="124"/>
                  </a:lnTo>
                  <a:lnTo>
                    <a:pt x="4282" y="2025"/>
                  </a:lnTo>
                  <a:lnTo>
                    <a:pt x="3974" y="2298"/>
                  </a:lnTo>
                  <a:lnTo>
                    <a:pt x="5190" y="2065"/>
                  </a:lnTo>
                  <a:lnTo>
                    <a:pt x="5039" y="1268"/>
                  </a:lnTo>
                  <a:lnTo>
                    <a:pt x="4748" y="1507"/>
                  </a:lnTo>
                  <a:lnTo>
                    <a:pt x="496" y="15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52400" contourW="19050">
              <a:bevelT w="101600" prst="convex"/>
              <a:bevelB w="0" h="381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AutoShape 10"/>
            <p:cNvSpPr>
              <a:spLocks noChangeArrowheads="1"/>
            </p:cNvSpPr>
            <p:nvPr/>
          </p:nvSpPr>
          <p:spPr bwMode="gray">
            <a:xfrm>
              <a:off x="1649413" y="2578100"/>
              <a:ext cx="252412" cy="155575"/>
            </a:xfrm>
            <a:prstGeom prst="can">
              <a:avLst>
                <a:gd name="adj" fmla="val 39796"/>
              </a:avLst>
            </a:prstGeom>
            <a:gradFill rotWithShape="1">
              <a:gsLst>
                <a:gs pos="0">
                  <a:srgbClr val="008000"/>
                </a:gs>
                <a:gs pos="50000">
                  <a:srgbClr val="008000">
                    <a:gamma/>
                    <a:tint val="35686"/>
                    <a:invGamma/>
                  </a:srgbClr>
                </a:gs>
                <a:gs pos="100000">
                  <a:srgbClr val="008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AutoShape 11"/>
            <p:cNvSpPr>
              <a:spLocks noChangeArrowheads="1"/>
            </p:cNvSpPr>
            <p:nvPr/>
          </p:nvSpPr>
          <p:spPr bwMode="gray">
            <a:xfrm>
              <a:off x="2659063" y="2946400"/>
              <a:ext cx="295275" cy="212725"/>
            </a:xfrm>
            <a:prstGeom prst="can">
              <a:avLst>
                <a:gd name="adj" fmla="val 27343"/>
              </a:avLst>
            </a:prstGeom>
            <a:gradFill rotWithShape="1">
              <a:gsLst>
                <a:gs pos="0">
                  <a:srgbClr val="008000"/>
                </a:gs>
                <a:gs pos="50000">
                  <a:srgbClr val="008000">
                    <a:gamma/>
                    <a:tint val="35686"/>
                    <a:invGamma/>
                  </a:srgbClr>
                </a:gs>
                <a:gs pos="100000">
                  <a:srgbClr val="008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AutoShape 12"/>
            <p:cNvSpPr>
              <a:spLocks noChangeArrowheads="1"/>
            </p:cNvSpPr>
            <p:nvPr/>
          </p:nvSpPr>
          <p:spPr bwMode="gray">
            <a:xfrm>
              <a:off x="3757613" y="3298825"/>
              <a:ext cx="400050" cy="3429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008000"/>
                </a:gs>
                <a:gs pos="50000">
                  <a:srgbClr val="008000">
                    <a:gamma/>
                    <a:tint val="35686"/>
                    <a:invGamma/>
                  </a:srgbClr>
                </a:gs>
                <a:gs pos="100000">
                  <a:srgbClr val="008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gray">
            <a:xfrm>
              <a:off x="6397625" y="4030663"/>
              <a:ext cx="630238" cy="760412"/>
            </a:xfrm>
            <a:prstGeom prst="can">
              <a:avLst>
                <a:gd name="adj" fmla="val 21411"/>
              </a:avLst>
            </a:prstGeom>
            <a:gradFill rotWithShape="1">
              <a:gsLst>
                <a:gs pos="0">
                  <a:srgbClr val="008000"/>
                </a:gs>
                <a:gs pos="50000">
                  <a:srgbClr val="008000">
                    <a:gamma/>
                    <a:tint val="35686"/>
                    <a:invGamma/>
                  </a:srgbClr>
                </a:gs>
                <a:gs pos="100000">
                  <a:srgbClr val="008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15"/>
            <p:cNvSpPr>
              <a:spLocks noChangeArrowheads="1"/>
            </p:cNvSpPr>
            <p:nvPr/>
          </p:nvSpPr>
          <p:spPr bwMode="gray">
            <a:xfrm>
              <a:off x="5046663" y="3724275"/>
              <a:ext cx="495300" cy="476250"/>
            </a:xfrm>
            <a:prstGeom prst="can">
              <a:avLst>
                <a:gd name="adj" fmla="val 21667"/>
              </a:avLst>
            </a:prstGeom>
            <a:gradFill rotWithShape="1">
              <a:gsLst>
                <a:gs pos="0">
                  <a:srgbClr val="008000"/>
                </a:gs>
                <a:gs pos="50000">
                  <a:srgbClr val="008000">
                    <a:gamma/>
                    <a:tint val="35686"/>
                    <a:invGamma/>
                  </a:srgbClr>
                </a:gs>
                <a:gs pos="100000">
                  <a:srgbClr val="008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gray">
            <a:xfrm>
              <a:off x="1193180" y="1828800"/>
              <a:ext cx="11465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41" name="Text Box 23"/>
            <p:cNvSpPr txBox="1">
              <a:spLocks noChangeArrowheads="1"/>
            </p:cNvSpPr>
            <p:nvPr/>
          </p:nvSpPr>
          <p:spPr bwMode="gray">
            <a:xfrm>
              <a:off x="340891" y="2960688"/>
              <a:ext cx="2574925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3333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 Box 24"/>
            <p:cNvSpPr txBox="1">
              <a:spLocks noChangeArrowheads="1"/>
            </p:cNvSpPr>
            <p:nvPr/>
          </p:nvSpPr>
          <p:spPr bwMode="gray">
            <a:xfrm>
              <a:off x="830213" y="3506788"/>
              <a:ext cx="273367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3333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 Box 25"/>
            <p:cNvSpPr txBox="1">
              <a:spLocks noChangeArrowheads="1"/>
            </p:cNvSpPr>
            <p:nvPr/>
          </p:nvSpPr>
          <p:spPr bwMode="gray">
            <a:xfrm>
              <a:off x="1907704" y="4138613"/>
              <a:ext cx="273367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3333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 Box 26"/>
            <p:cNvSpPr txBox="1">
              <a:spLocks noChangeArrowheads="1"/>
            </p:cNvSpPr>
            <p:nvPr/>
          </p:nvSpPr>
          <p:spPr bwMode="gray">
            <a:xfrm>
              <a:off x="3206477" y="4768850"/>
              <a:ext cx="273367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3333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 Box 27"/>
            <p:cNvSpPr txBox="1">
              <a:spLocks noChangeArrowheads="1"/>
            </p:cNvSpPr>
            <p:nvPr/>
          </p:nvSpPr>
          <p:spPr bwMode="gray">
            <a:xfrm>
              <a:off x="4286597" y="5497513"/>
              <a:ext cx="273367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rgbClr val="3333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AutoShape 28"/>
            <p:cNvCxnSpPr>
              <a:cxnSpLocks noChangeShapeType="1"/>
              <a:stCxn id="31" idx="3"/>
              <a:endCxn id="41" idx="0"/>
            </p:cNvCxnSpPr>
            <p:nvPr/>
          </p:nvCxnSpPr>
          <p:spPr bwMode="gray">
            <a:xfrm rot="5400000">
              <a:off x="1588481" y="2773549"/>
              <a:ext cx="227013" cy="14726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1C1C1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AutoShape 29"/>
            <p:cNvCxnSpPr>
              <a:cxnSpLocks noChangeShapeType="1"/>
              <a:stCxn id="32" idx="3"/>
              <a:endCxn id="42" idx="0"/>
            </p:cNvCxnSpPr>
            <p:nvPr/>
          </p:nvCxnSpPr>
          <p:spPr bwMode="gray">
            <a:xfrm rot="5400000">
              <a:off x="2328045" y="3028131"/>
              <a:ext cx="347663" cy="60965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1C1C1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AutoShape 30"/>
            <p:cNvCxnSpPr>
              <a:cxnSpLocks noChangeShapeType="1"/>
              <a:stCxn id="33" idx="3"/>
              <a:endCxn id="43" idx="0"/>
            </p:cNvCxnSpPr>
            <p:nvPr/>
          </p:nvCxnSpPr>
          <p:spPr bwMode="gray">
            <a:xfrm rot="5400000">
              <a:off x="3367646" y="3548621"/>
              <a:ext cx="496888" cy="68309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1C1C1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AutoShape 31"/>
            <p:cNvCxnSpPr>
              <a:cxnSpLocks noChangeShapeType="1"/>
              <a:stCxn id="35" idx="3"/>
              <a:endCxn id="44" idx="0"/>
            </p:cNvCxnSpPr>
            <p:nvPr/>
          </p:nvCxnSpPr>
          <p:spPr bwMode="gray">
            <a:xfrm rot="5400000">
              <a:off x="4649652" y="4124188"/>
              <a:ext cx="568325" cy="72099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1C1C1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AutoShape 32"/>
            <p:cNvCxnSpPr>
              <a:cxnSpLocks noChangeShapeType="1"/>
              <a:stCxn id="34" idx="3"/>
              <a:endCxn id="45" idx="0"/>
            </p:cNvCxnSpPr>
            <p:nvPr/>
          </p:nvCxnSpPr>
          <p:spPr bwMode="gray">
            <a:xfrm rot="5400000">
              <a:off x="5829871" y="4614640"/>
              <a:ext cx="706438" cy="1059309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1C1C1C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" name="AutoShape 33"/>
            <p:cNvSpPr>
              <a:spLocks noChangeArrowheads="1"/>
            </p:cNvSpPr>
            <p:nvPr/>
          </p:nvSpPr>
          <p:spPr bwMode="gray">
            <a:xfrm>
              <a:off x="6397625" y="2239963"/>
              <a:ext cx="630238" cy="1927225"/>
            </a:xfrm>
            <a:prstGeom prst="can">
              <a:avLst>
                <a:gd name="adj" fmla="val 27960"/>
              </a:avLst>
            </a:prstGeom>
            <a:gradFill rotWithShape="1">
              <a:gsLst>
                <a:gs pos="0">
                  <a:srgbClr val="F0B728"/>
                </a:gs>
                <a:gs pos="50000">
                  <a:srgbClr val="F0B728">
                    <a:gamma/>
                    <a:tint val="35686"/>
                    <a:invGamma/>
                  </a:srgbClr>
                </a:gs>
                <a:gs pos="100000">
                  <a:srgbClr val="F0B72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34"/>
            <p:cNvSpPr>
              <a:spLocks noChangeArrowheads="1"/>
            </p:cNvSpPr>
            <p:nvPr/>
          </p:nvSpPr>
          <p:spPr bwMode="gray">
            <a:xfrm>
              <a:off x="5046663" y="2236788"/>
              <a:ext cx="495300" cy="1597025"/>
            </a:xfrm>
            <a:prstGeom prst="can">
              <a:avLst>
                <a:gd name="adj" fmla="val 27452"/>
              </a:avLst>
            </a:prstGeom>
            <a:gradFill rotWithShape="1">
              <a:gsLst>
                <a:gs pos="0">
                  <a:srgbClr val="F0B728"/>
                </a:gs>
                <a:gs pos="50000">
                  <a:srgbClr val="F0B728">
                    <a:gamma/>
                    <a:tint val="35686"/>
                    <a:invGamma/>
                  </a:srgbClr>
                </a:gs>
                <a:gs pos="100000">
                  <a:srgbClr val="F0B72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AutoShape 35"/>
            <p:cNvSpPr>
              <a:spLocks noChangeArrowheads="1"/>
            </p:cNvSpPr>
            <p:nvPr/>
          </p:nvSpPr>
          <p:spPr bwMode="gray">
            <a:xfrm>
              <a:off x="3757613" y="2233613"/>
              <a:ext cx="400050" cy="1169987"/>
            </a:xfrm>
            <a:prstGeom prst="can">
              <a:avLst>
                <a:gd name="adj" fmla="val 28244"/>
              </a:avLst>
            </a:prstGeom>
            <a:gradFill rotWithShape="1">
              <a:gsLst>
                <a:gs pos="0">
                  <a:srgbClr val="F0B728"/>
                </a:gs>
                <a:gs pos="50000">
                  <a:srgbClr val="F0B728">
                    <a:gamma/>
                    <a:tint val="35686"/>
                    <a:invGamma/>
                  </a:srgbClr>
                </a:gs>
                <a:gs pos="100000">
                  <a:srgbClr val="F0B72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36"/>
            <p:cNvSpPr>
              <a:spLocks noChangeArrowheads="1"/>
            </p:cNvSpPr>
            <p:nvPr/>
          </p:nvSpPr>
          <p:spPr bwMode="gray">
            <a:xfrm>
              <a:off x="2659063" y="2241550"/>
              <a:ext cx="295275" cy="766763"/>
            </a:xfrm>
            <a:prstGeom prst="can">
              <a:avLst>
                <a:gd name="adj" fmla="val 23708"/>
              </a:avLst>
            </a:prstGeom>
            <a:gradFill rotWithShape="1">
              <a:gsLst>
                <a:gs pos="0">
                  <a:srgbClr val="F0B728"/>
                </a:gs>
                <a:gs pos="50000">
                  <a:srgbClr val="F0B728">
                    <a:gamma/>
                    <a:tint val="35686"/>
                    <a:invGamma/>
                  </a:srgbClr>
                </a:gs>
                <a:gs pos="100000">
                  <a:srgbClr val="F0B72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37"/>
            <p:cNvSpPr>
              <a:spLocks noChangeArrowheads="1"/>
            </p:cNvSpPr>
            <p:nvPr/>
          </p:nvSpPr>
          <p:spPr bwMode="gray">
            <a:xfrm>
              <a:off x="1649413" y="2243138"/>
              <a:ext cx="252412" cy="398462"/>
            </a:xfrm>
            <a:prstGeom prst="can">
              <a:avLst>
                <a:gd name="adj" fmla="val 26800"/>
              </a:avLst>
            </a:prstGeom>
            <a:gradFill rotWithShape="1">
              <a:gsLst>
                <a:gs pos="0">
                  <a:srgbClr val="F0B728"/>
                </a:gs>
                <a:gs pos="50000">
                  <a:srgbClr val="F0B728">
                    <a:gamma/>
                    <a:tint val="35686"/>
                    <a:invGamma/>
                  </a:srgbClr>
                </a:gs>
                <a:gs pos="100000">
                  <a:srgbClr val="F0B728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gray">
            <a:xfrm>
              <a:off x="2233416" y="1828800"/>
              <a:ext cx="11465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6" name="Text Box 16"/>
            <p:cNvSpPr txBox="1">
              <a:spLocks noChangeArrowheads="1"/>
            </p:cNvSpPr>
            <p:nvPr/>
          </p:nvSpPr>
          <p:spPr bwMode="gray">
            <a:xfrm>
              <a:off x="3384353" y="1828800"/>
              <a:ext cx="11465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7" name="Text Box 16"/>
            <p:cNvSpPr txBox="1">
              <a:spLocks noChangeArrowheads="1"/>
            </p:cNvSpPr>
            <p:nvPr/>
          </p:nvSpPr>
          <p:spPr bwMode="gray">
            <a:xfrm>
              <a:off x="4703316" y="1828800"/>
              <a:ext cx="11465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58" name="Text Box 16"/>
            <p:cNvSpPr txBox="1">
              <a:spLocks noChangeArrowheads="1"/>
            </p:cNvSpPr>
            <p:nvPr/>
          </p:nvSpPr>
          <p:spPr bwMode="gray">
            <a:xfrm>
              <a:off x="6143476" y="1828800"/>
              <a:ext cx="11465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/>
                      </a:gs>
                      <a:gs pos="50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zh-CN" altLang="en-US" sz="1600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6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2" name="TextBox 61"/>
            <p:cNvSpPr txBox="1">
              <a:spLocks noChangeArrowheads="1"/>
            </p:cNvSpPr>
            <p:nvPr/>
          </p:nvSpPr>
          <p:spPr bwMode="auto">
            <a:xfrm>
              <a:off x="789866" y="1487402"/>
              <a:ext cx="75159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13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686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>
            <a:off x="5512544" y="3006055"/>
            <a:ext cx="1965325" cy="2638425"/>
          </a:xfrm>
          <a:custGeom>
            <a:avLst/>
            <a:gdLst/>
            <a:ahLst/>
            <a:cxnLst>
              <a:cxn ang="0">
                <a:pos x="1226" y="0"/>
              </a:cxn>
              <a:cxn ang="0">
                <a:pos x="1238" y="1662"/>
              </a:cxn>
              <a:cxn ang="0">
                <a:pos x="0" y="1662"/>
              </a:cxn>
              <a:cxn ang="0">
                <a:pos x="4" y="416"/>
              </a:cxn>
            </a:cxnLst>
            <a:rect l="0" t="0" r="r" b="b"/>
            <a:pathLst>
              <a:path w="1238" h="1662">
                <a:moveTo>
                  <a:pt x="1226" y="0"/>
                </a:moveTo>
                <a:lnTo>
                  <a:pt x="1238" y="1662"/>
                </a:lnTo>
                <a:lnTo>
                  <a:pt x="0" y="1662"/>
                </a:lnTo>
                <a:lnTo>
                  <a:pt x="4" y="416"/>
                </a:lnTo>
              </a:path>
            </a:pathLst>
          </a:cu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>
            <a:off x="3407519" y="3093939"/>
            <a:ext cx="1981200" cy="2641600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88"/>
              </a:cxn>
              <a:cxn ang="0">
                <a:pos x="1248" y="1645"/>
              </a:cxn>
              <a:cxn ang="0">
                <a:pos x="0" y="1664"/>
              </a:cxn>
              <a:cxn ang="0">
                <a:pos x="0" y="391"/>
              </a:cxn>
            </a:cxnLst>
            <a:rect l="0" t="0" r="r" b="b"/>
            <a:pathLst>
              <a:path w="1248" h="1664">
                <a:moveTo>
                  <a:pt x="1158" y="0"/>
                </a:moveTo>
                <a:lnTo>
                  <a:pt x="1248" y="288"/>
                </a:lnTo>
                <a:lnTo>
                  <a:pt x="1248" y="1645"/>
                </a:lnTo>
                <a:lnTo>
                  <a:pt x="0" y="1664"/>
                </a:lnTo>
                <a:lnTo>
                  <a:pt x="0" y="391"/>
                </a:lnTo>
              </a:path>
            </a:pathLst>
          </a:cu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gray">
          <a:xfrm>
            <a:off x="1283444" y="3311526"/>
            <a:ext cx="1981200" cy="1798637"/>
          </a:xfrm>
          <a:custGeom>
            <a:avLst/>
            <a:gdLst/>
            <a:ahLst/>
            <a:cxnLst>
              <a:cxn ang="0">
                <a:pos x="1158" y="0"/>
              </a:cxn>
              <a:cxn ang="0">
                <a:pos x="1248" y="256"/>
              </a:cxn>
              <a:cxn ang="0">
                <a:pos x="1248" y="1133"/>
              </a:cxn>
              <a:cxn ang="0">
                <a:pos x="0" y="1133"/>
              </a:cxn>
              <a:cxn ang="0">
                <a:pos x="0" y="403"/>
              </a:cxn>
            </a:cxnLst>
            <a:rect l="0" t="0" r="r" b="b"/>
            <a:pathLst>
              <a:path w="1248" h="1133">
                <a:moveTo>
                  <a:pt x="1158" y="0"/>
                </a:moveTo>
                <a:lnTo>
                  <a:pt x="1248" y="256"/>
                </a:lnTo>
                <a:lnTo>
                  <a:pt x="1248" y="1133"/>
                </a:lnTo>
                <a:lnTo>
                  <a:pt x="0" y="1133"/>
                </a:lnTo>
                <a:lnTo>
                  <a:pt x="0" y="403"/>
                </a:lnTo>
              </a:path>
            </a:pathLst>
          </a:custGeom>
          <a:gradFill rotWithShape="1">
            <a:gsLst>
              <a:gs pos="0">
                <a:srgbClr val="BBE0E3"/>
              </a:gs>
              <a:gs pos="100000">
                <a:srgbClr val="BBE0E3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gray">
          <a:xfrm>
            <a:off x="3339257" y="3452143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gray">
          <a:xfrm>
            <a:off x="5450632" y="3452143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gray">
          <a:xfrm>
            <a:off x="7535019" y="3145755"/>
            <a:ext cx="0" cy="2803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>
            <a:off x="1259632" y="2085827"/>
            <a:ext cx="6938962" cy="1692275"/>
          </a:xfrm>
          <a:custGeom>
            <a:avLst/>
            <a:gdLst>
              <a:gd name="T0" fmla="*/ 0 w 4371"/>
              <a:gd name="T1" fmla="*/ 2147483647 h 1066"/>
              <a:gd name="T2" fmla="*/ 2147483647 w 4371"/>
              <a:gd name="T3" fmla="*/ 2147483647 h 1066"/>
              <a:gd name="T4" fmla="*/ 2147483647 w 4371"/>
              <a:gd name="T5" fmla="*/ 2147483647 h 1066"/>
              <a:gd name="T6" fmla="*/ 2147483647 w 4371"/>
              <a:gd name="T7" fmla="*/ 2147483647 h 1066"/>
              <a:gd name="T8" fmla="*/ 2147483647 w 4371"/>
              <a:gd name="T9" fmla="*/ 2147483647 h 1066"/>
              <a:gd name="T10" fmla="*/ 2147483647 w 4371"/>
              <a:gd name="T11" fmla="*/ 2147483647 h 1066"/>
              <a:gd name="T12" fmla="*/ 2147483647 w 4371"/>
              <a:gd name="T13" fmla="*/ 0 h 1066"/>
              <a:gd name="T14" fmla="*/ 2147483647 w 4371"/>
              <a:gd name="T15" fmla="*/ 2147483647 h 1066"/>
              <a:gd name="T16" fmla="*/ 2147483647 w 4371"/>
              <a:gd name="T17" fmla="*/ 2147483647 h 1066"/>
              <a:gd name="T18" fmla="*/ 2147483647 w 4371"/>
              <a:gd name="T19" fmla="*/ 2147483647 h 1066"/>
              <a:gd name="T20" fmla="*/ 2147483647 w 4371"/>
              <a:gd name="T21" fmla="*/ 2147483647 h 1066"/>
              <a:gd name="T22" fmla="*/ 2147483647 w 4371"/>
              <a:gd name="T23" fmla="*/ 2147483647 h 1066"/>
              <a:gd name="T24" fmla="*/ 2147483647 w 4371"/>
              <a:gd name="T25" fmla="*/ 2147483647 h 1066"/>
              <a:gd name="T26" fmla="*/ 2147483647 w 4371"/>
              <a:gd name="T27" fmla="*/ 2147483647 h 1066"/>
              <a:gd name="T28" fmla="*/ 2147483647 w 4371"/>
              <a:gd name="T29" fmla="*/ 2147483647 h 1066"/>
              <a:gd name="T30" fmla="*/ 0 w 4371"/>
              <a:gd name="T31" fmla="*/ 2147483647 h 10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371"/>
              <a:gd name="T49" fmla="*/ 0 h 1066"/>
              <a:gd name="T50" fmla="*/ 4371 w 4371"/>
              <a:gd name="T51" fmla="*/ 1066 h 106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371" h="1066">
                <a:moveTo>
                  <a:pt x="0" y="845"/>
                </a:moveTo>
                <a:lnTo>
                  <a:pt x="1523" y="313"/>
                </a:lnTo>
                <a:lnTo>
                  <a:pt x="1610" y="617"/>
                </a:lnTo>
                <a:lnTo>
                  <a:pt x="2720" y="243"/>
                </a:lnTo>
                <a:lnTo>
                  <a:pt x="2784" y="538"/>
                </a:lnTo>
                <a:lnTo>
                  <a:pt x="3882" y="266"/>
                </a:lnTo>
                <a:lnTo>
                  <a:pt x="3795" y="0"/>
                </a:lnTo>
                <a:lnTo>
                  <a:pt x="4371" y="269"/>
                </a:lnTo>
                <a:lnTo>
                  <a:pt x="3961" y="832"/>
                </a:lnTo>
                <a:lnTo>
                  <a:pt x="3912" y="542"/>
                </a:lnTo>
                <a:lnTo>
                  <a:pt x="2594" y="921"/>
                </a:lnTo>
                <a:lnTo>
                  <a:pt x="2509" y="620"/>
                </a:lnTo>
                <a:lnTo>
                  <a:pt x="1344" y="968"/>
                </a:lnTo>
                <a:lnTo>
                  <a:pt x="1280" y="666"/>
                </a:lnTo>
                <a:lnTo>
                  <a:pt x="67" y="1066"/>
                </a:lnTo>
                <a:lnTo>
                  <a:pt x="0" y="845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gray">
          <a:xfrm>
            <a:off x="1359644" y="5623843"/>
            <a:ext cx="1781175" cy="314325"/>
          </a:xfrm>
          <a:prstGeom prst="bevel">
            <a:avLst>
              <a:gd name="adj" fmla="val 5949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添加文本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58875" y="4023642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3682950" y="3796016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5780037" y="3657303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" name="AutoShape 15"/>
          <p:cNvSpPr>
            <a:spLocks noChangeArrowheads="1"/>
          </p:cNvSpPr>
          <p:nvPr/>
        </p:nvSpPr>
        <p:spPr bwMode="gray">
          <a:xfrm>
            <a:off x="3507530" y="5623843"/>
            <a:ext cx="1781175" cy="314325"/>
          </a:xfrm>
          <a:prstGeom prst="bevel">
            <a:avLst>
              <a:gd name="adj" fmla="val 5949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添加文本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AutoShape 15"/>
          <p:cNvSpPr>
            <a:spLocks noChangeArrowheads="1"/>
          </p:cNvSpPr>
          <p:nvPr/>
        </p:nvSpPr>
        <p:spPr bwMode="gray">
          <a:xfrm>
            <a:off x="5604617" y="5623843"/>
            <a:ext cx="1781175" cy="314325"/>
          </a:xfrm>
          <a:prstGeom prst="bevel">
            <a:avLst>
              <a:gd name="adj" fmla="val 5949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添加文本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gray">
          <a:xfrm>
            <a:off x="1295301" y="3452143"/>
            <a:ext cx="0" cy="2497137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14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078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Freeform 3"/>
          <p:cNvSpPr>
            <a:spLocks/>
          </p:cNvSpPr>
          <p:nvPr/>
        </p:nvSpPr>
        <p:spPr bwMode="gray">
          <a:xfrm>
            <a:off x="543545" y="2590279"/>
            <a:ext cx="1638300" cy="449262"/>
          </a:xfrm>
          <a:custGeom>
            <a:avLst/>
            <a:gdLst>
              <a:gd name="T0" fmla="*/ 1 w 880"/>
              <a:gd name="T1" fmla="*/ 113 h 283"/>
              <a:gd name="T2" fmla="*/ 1 w 880"/>
              <a:gd name="T3" fmla="*/ 283 h 283"/>
              <a:gd name="T4" fmla="*/ 880 w 880"/>
              <a:gd name="T5" fmla="*/ 283 h 283"/>
              <a:gd name="T6" fmla="*/ 880 w 880"/>
              <a:gd name="T7" fmla="*/ 106 h 283"/>
              <a:gd name="T8" fmla="*/ 742 w 880"/>
              <a:gd name="T9" fmla="*/ 4 h 283"/>
              <a:gd name="T10" fmla="*/ 140 w 880"/>
              <a:gd name="T11" fmla="*/ 4 h 283"/>
              <a:gd name="T12" fmla="*/ 1 w 880"/>
              <a:gd name="T13" fmla="*/ 1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rgbClr val="5C414F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gray">
          <a:xfrm>
            <a:off x="2928838" y="2742679"/>
            <a:ext cx="3390900" cy="3390900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0"/>
                  <a:invGamma/>
                  <a:alpha val="27000"/>
                </a:srgbClr>
              </a:gs>
              <a:gs pos="50000">
                <a:srgbClr val="FFFFFF">
                  <a:alpha val="0"/>
                </a:srgbClr>
              </a:gs>
              <a:gs pos="100000">
                <a:srgbClr val="FFFFFF">
                  <a:gamma/>
                  <a:shade val="0"/>
                  <a:invGamma/>
                  <a:alpha val="2700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7" name="Picture 5" descr="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919313" y="2736329"/>
            <a:ext cx="3406775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Arc 6"/>
          <p:cNvSpPr>
            <a:spLocks/>
          </p:cNvSpPr>
          <p:nvPr/>
        </p:nvSpPr>
        <p:spPr bwMode="gray">
          <a:xfrm>
            <a:off x="4622701" y="2749029"/>
            <a:ext cx="1706562" cy="17065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597"/>
              <a:gd name="T1" fmla="*/ 0 h 21600"/>
              <a:gd name="T2" fmla="*/ 21597 w 21597"/>
              <a:gd name="T3" fmla="*/ 21246 h 21600"/>
              <a:gd name="T4" fmla="*/ 0 w 215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97" h="21600" fill="none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</a:path>
              <a:path w="21597" h="21600" stroke="0" extrusionOk="0">
                <a:moveTo>
                  <a:pt x="-1" y="0"/>
                </a:moveTo>
                <a:cubicBezTo>
                  <a:pt x="11791" y="0"/>
                  <a:pt x="21403" y="9456"/>
                  <a:pt x="21597" y="21245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FF0000">
              <a:alpha val="59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Arc 7"/>
          <p:cNvSpPr>
            <a:spLocks/>
          </p:cNvSpPr>
          <p:nvPr/>
        </p:nvSpPr>
        <p:spPr bwMode="gray">
          <a:xfrm rot="5400000">
            <a:off x="4617144" y="4423048"/>
            <a:ext cx="1716087" cy="1714500"/>
          </a:xfrm>
          <a:custGeom>
            <a:avLst/>
            <a:gdLst>
              <a:gd name="G0" fmla="+- 411 0 0"/>
              <a:gd name="G1" fmla="+- 21600 0 0"/>
              <a:gd name="G2" fmla="+- 21600 0 0"/>
              <a:gd name="T0" fmla="*/ 0 w 22011"/>
              <a:gd name="T1" fmla="*/ 4 h 21670"/>
              <a:gd name="T2" fmla="*/ 22011 w 22011"/>
              <a:gd name="T3" fmla="*/ 21670 h 21670"/>
              <a:gd name="T4" fmla="*/ 411 w 22011"/>
              <a:gd name="T5" fmla="*/ 21600 h 21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011" h="21670" fill="none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</a:path>
              <a:path w="22011" h="21670" stroke="0" extrusionOk="0">
                <a:moveTo>
                  <a:pt x="-1" y="3"/>
                </a:moveTo>
                <a:cubicBezTo>
                  <a:pt x="136" y="1"/>
                  <a:pt x="273" y="-1"/>
                  <a:pt x="411" y="0"/>
                </a:cubicBezTo>
                <a:cubicBezTo>
                  <a:pt x="12340" y="0"/>
                  <a:pt x="22011" y="9670"/>
                  <a:pt x="22011" y="21600"/>
                </a:cubicBezTo>
                <a:cubicBezTo>
                  <a:pt x="22011" y="21623"/>
                  <a:pt x="22010" y="21646"/>
                  <a:pt x="22010" y="21669"/>
                </a:cubicBezTo>
                <a:lnTo>
                  <a:pt x="411" y="21600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Arc 8"/>
          <p:cNvSpPr>
            <a:spLocks/>
          </p:cNvSpPr>
          <p:nvPr/>
        </p:nvSpPr>
        <p:spPr bwMode="gray">
          <a:xfrm rot="5400000" flipH="1" flipV="1">
            <a:off x="2932808" y="2737122"/>
            <a:ext cx="1706562" cy="1704975"/>
          </a:xfrm>
          <a:custGeom>
            <a:avLst/>
            <a:gdLst>
              <a:gd name="G0" fmla="+- 0 0 0"/>
              <a:gd name="G1" fmla="+- 21596 0 0"/>
              <a:gd name="G2" fmla="+- 21600 0 0"/>
              <a:gd name="T0" fmla="*/ 426 w 21600"/>
              <a:gd name="T1" fmla="*/ 0 h 21787"/>
              <a:gd name="T2" fmla="*/ 21599 w 21600"/>
              <a:gd name="T3" fmla="*/ 21787 h 21787"/>
              <a:gd name="T4" fmla="*/ 0 w 21600"/>
              <a:gd name="T5" fmla="*/ 21596 h 21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787" fill="none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</a:path>
              <a:path w="21600" h="21787" stroke="0" extrusionOk="0">
                <a:moveTo>
                  <a:pt x="425" y="0"/>
                </a:moveTo>
                <a:cubicBezTo>
                  <a:pt x="12187" y="232"/>
                  <a:pt x="21600" y="9832"/>
                  <a:pt x="21600" y="21596"/>
                </a:cubicBezTo>
                <a:cubicBezTo>
                  <a:pt x="21600" y="21659"/>
                  <a:pt x="21599" y="21723"/>
                  <a:pt x="21599" y="21787"/>
                </a:cubicBezTo>
                <a:lnTo>
                  <a:pt x="0" y="21596"/>
                </a:lnTo>
                <a:close/>
              </a:path>
            </a:pathLst>
          </a:custGeom>
          <a:solidFill>
            <a:srgbClr val="5C414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rc 9"/>
          <p:cNvSpPr>
            <a:spLocks/>
          </p:cNvSpPr>
          <p:nvPr/>
        </p:nvSpPr>
        <p:spPr bwMode="gray">
          <a:xfrm rot="10419033">
            <a:off x="3017738" y="4312716"/>
            <a:ext cx="1676400" cy="1909763"/>
          </a:xfrm>
          <a:custGeom>
            <a:avLst/>
            <a:gdLst>
              <a:gd name="G0" fmla="+- 0 0 0"/>
              <a:gd name="G1" fmla="+- 21494 0 0"/>
              <a:gd name="G2" fmla="+- 21600 0 0"/>
              <a:gd name="T0" fmla="*/ 2140 w 21600"/>
              <a:gd name="T1" fmla="*/ 0 h 24344"/>
              <a:gd name="T2" fmla="*/ 21411 w 21600"/>
              <a:gd name="T3" fmla="*/ 24344 h 24344"/>
              <a:gd name="T4" fmla="*/ 0 w 21600"/>
              <a:gd name="T5" fmla="*/ 21494 h 24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344" fill="none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</a:path>
              <a:path w="21600" h="24344" stroke="0" extrusionOk="0">
                <a:moveTo>
                  <a:pt x="2139" y="0"/>
                </a:moveTo>
                <a:cubicBezTo>
                  <a:pt x="13185" y="1100"/>
                  <a:pt x="21600" y="10393"/>
                  <a:pt x="21600" y="21494"/>
                </a:cubicBezTo>
                <a:cubicBezTo>
                  <a:pt x="21600" y="22447"/>
                  <a:pt x="21536" y="23399"/>
                  <a:pt x="21411" y="24344"/>
                </a:cubicBezTo>
                <a:lnTo>
                  <a:pt x="0" y="21494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2" name="Group 32"/>
          <p:cNvGrpSpPr>
            <a:grpSpLocks/>
          </p:cNvGrpSpPr>
          <p:nvPr/>
        </p:nvGrpSpPr>
        <p:grpSpPr bwMode="auto">
          <a:xfrm>
            <a:off x="4041676" y="3863454"/>
            <a:ext cx="1165225" cy="1411287"/>
            <a:chOff x="1381" y="2037"/>
            <a:chExt cx="851" cy="1031"/>
          </a:xfrm>
        </p:grpSpPr>
        <p:pic>
          <p:nvPicPr>
            <p:cNvPr id="53" name="Picture 33" descr="circuler_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381" y="2037"/>
              <a:ext cx="851" cy="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" name="Oval 34"/>
            <p:cNvSpPr>
              <a:spLocks noChangeArrowheads="1"/>
            </p:cNvSpPr>
            <p:nvPr/>
          </p:nvSpPr>
          <p:spPr bwMode="gray">
            <a:xfrm>
              <a:off x="1392" y="2043"/>
              <a:ext cx="840" cy="838"/>
            </a:xfrm>
            <a:prstGeom prst="ellipse">
              <a:avLst/>
            </a:prstGeom>
            <a:gradFill rotWithShape="1">
              <a:gsLst>
                <a:gs pos="0">
                  <a:srgbClr val="96AB94">
                    <a:alpha val="39999"/>
                  </a:srgbClr>
                </a:gs>
                <a:gs pos="17000">
                  <a:srgbClr val="D4DEFF">
                    <a:alpha val="50199"/>
                  </a:srgbClr>
                </a:gs>
                <a:gs pos="47000">
                  <a:srgbClr val="D4DEFF">
                    <a:alpha val="68200"/>
                  </a:srgbClr>
                </a:gs>
                <a:gs pos="100000">
                  <a:srgbClr val="8488C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5" name="Group 35"/>
            <p:cNvGrpSpPr>
              <a:grpSpLocks/>
            </p:cNvGrpSpPr>
            <p:nvPr/>
          </p:nvGrpSpPr>
          <p:grpSpPr bwMode="auto">
            <a:xfrm rot="-3733502" flipH="1" flipV="1">
              <a:off x="1637" y="2613"/>
              <a:ext cx="733" cy="178"/>
              <a:chOff x="2532" y="1051"/>
              <a:chExt cx="893" cy="246"/>
            </a:xfrm>
          </p:grpSpPr>
          <p:grpSp>
            <p:nvGrpSpPr>
              <p:cNvPr id="56" name="Group 3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2" name="AutoShape 3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3" name="AutoShape 3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4" name="AutoShape 3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5" name="AutoShape 4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7" name="Group 4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8" name="AutoShape 4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AutoShape 4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AutoShape 4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AutoShape 4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66" name="Rectangle 46"/>
          <p:cNvSpPr>
            <a:spLocks noChangeArrowheads="1"/>
          </p:cNvSpPr>
          <p:nvPr/>
        </p:nvSpPr>
        <p:spPr bwMode="gray">
          <a:xfrm>
            <a:off x="545132" y="3039541"/>
            <a:ext cx="2530475" cy="644525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Freeform 47"/>
          <p:cNvSpPr>
            <a:spLocks/>
          </p:cNvSpPr>
          <p:nvPr/>
        </p:nvSpPr>
        <p:spPr bwMode="gray">
          <a:xfrm>
            <a:off x="7030219" y="2596629"/>
            <a:ext cx="1627187" cy="449262"/>
          </a:xfrm>
          <a:custGeom>
            <a:avLst/>
            <a:gdLst>
              <a:gd name="T0" fmla="*/ 1 w 880"/>
              <a:gd name="T1" fmla="*/ 113 h 283"/>
              <a:gd name="T2" fmla="*/ 1 w 880"/>
              <a:gd name="T3" fmla="*/ 283 h 283"/>
              <a:gd name="T4" fmla="*/ 880 w 880"/>
              <a:gd name="T5" fmla="*/ 283 h 283"/>
              <a:gd name="T6" fmla="*/ 880 w 880"/>
              <a:gd name="T7" fmla="*/ 106 h 283"/>
              <a:gd name="T8" fmla="*/ 742 w 880"/>
              <a:gd name="T9" fmla="*/ 4 h 283"/>
              <a:gd name="T10" fmla="*/ 140 w 880"/>
              <a:gd name="T11" fmla="*/ 4 h 283"/>
              <a:gd name="T12" fmla="*/ 1 w 880"/>
              <a:gd name="T13" fmla="*/ 1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rgbClr val="B24476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48"/>
          <p:cNvSpPr>
            <a:spLocks noChangeArrowheads="1"/>
          </p:cNvSpPr>
          <p:nvPr/>
        </p:nvSpPr>
        <p:spPr bwMode="gray">
          <a:xfrm>
            <a:off x="6136456" y="3045891"/>
            <a:ext cx="2530475" cy="644525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Freeform 49"/>
          <p:cNvSpPr>
            <a:spLocks/>
          </p:cNvSpPr>
          <p:nvPr/>
        </p:nvSpPr>
        <p:spPr bwMode="gray">
          <a:xfrm>
            <a:off x="7038156" y="5020741"/>
            <a:ext cx="1638300" cy="449263"/>
          </a:xfrm>
          <a:custGeom>
            <a:avLst/>
            <a:gdLst>
              <a:gd name="T0" fmla="*/ 1 w 880"/>
              <a:gd name="T1" fmla="*/ 113 h 283"/>
              <a:gd name="T2" fmla="*/ 1 w 880"/>
              <a:gd name="T3" fmla="*/ 283 h 283"/>
              <a:gd name="T4" fmla="*/ 880 w 880"/>
              <a:gd name="T5" fmla="*/ 283 h 283"/>
              <a:gd name="T6" fmla="*/ 880 w 880"/>
              <a:gd name="T7" fmla="*/ 106 h 283"/>
              <a:gd name="T8" fmla="*/ 742 w 880"/>
              <a:gd name="T9" fmla="*/ 4 h 283"/>
              <a:gd name="T10" fmla="*/ 140 w 880"/>
              <a:gd name="T11" fmla="*/ 4 h 283"/>
              <a:gd name="T12" fmla="*/ 1 w 880"/>
              <a:gd name="T13" fmla="*/ 1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rgbClr val="939932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Rectangle 50"/>
          <p:cNvSpPr>
            <a:spLocks noChangeArrowheads="1"/>
          </p:cNvSpPr>
          <p:nvPr/>
        </p:nvSpPr>
        <p:spPr bwMode="gray">
          <a:xfrm>
            <a:off x="6144394" y="5470004"/>
            <a:ext cx="2530475" cy="644525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Freeform 51"/>
          <p:cNvSpPr>
            <a:spLocks/>
          </p:cNvSpPr>
          <p:nvPr/>
        </p:nvSpPr>
        <p:spPr bwMode="gray">
          <a:xfrm>
            <a:off x="554657" y="5038204"/>
            <a:ext cx="1638300" cy="449262"/>
          </a:xfrm>
          <a:custGeom>
            <a:avLst/>
            <a:gdLst>
              <a:gd name="T0" fmla="*/ 1 w 880"/>
              <a:gd name="T1" fmla="*/ 113 h 283"/>
              <a:gd name="T2" fmla="*/ 1 w 880"/>
              <a:gd name="T3" fmla="*/ 283 h 283"/>
              <a:gd name="T4" fmla="*/ 880 w 880"/>
              <a:gd name="T5" fmla="*/ 283 h 283"/>
              <a:gd name="T6" fmla="*/ 880 w 880"/>
              <a:gd name="T7" fmla="*/ 106 h 283"/>
              <a:gd name="T8" fmla="*/ 742 w 880"/>
              <a:gd name="T9" fmla="*/ 4 h 283"/>
              <a:gd name="T10" fmla="*/ 140 w 880"/>
              <a:gd name="T11" fmla="*/ 4 h 283"/>
              <a:gd name="T12" fmla="*/ 1 w 880"/>
              <a:gd name="T13" fmla="*/ 11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0" h="283">
                <a:moveTo>
                  <a:pt x="1" y="113"/>
                </a:moveTo>
                <a:cubicBezTo>
                  <a:pt x="1" y="237"/>
                  <a:pt x="1" y="283"/>
                  <a:pt x="1" y="283"/>
                </a:cubicBezTo>
                <a:lnTo>
                  <a:pt x="880" y="283"/>
                </a:lnTo>
                <a:lnTo>
                  <a:pt x="880" y="106"/>
                </a:lnTo>
                <a:cubicBezTo>
                  <a:pt x="878" y="68"/>
                  <a:pt x="862" y="4"/>
                  <a:pt x="742" y="4"/>
                </a:cubicBezTo>
                <a:cubicBezTo>
                  <a:pt x="365" y="4"/>
                  <a:pt x="140" y="4"/>
                  <a:pt x="140" y="4"/>
                </a:cubicBezTo>
                <a:cubicBezTo>
                  <a:pt x="16" y="0"/>
                  <a:pt x="0" y="91"/>
                  <a:pt x="1" y="113"/>
                </a:cubicBezTo>
                <a:close/>
              </a:path>
            </a:pathLst>
          </a:custGeom>
          <a:solidFill>
            <a:srgbClr val="EC9F14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Rectangle 52"/>
          <p:cNvSpPr>
            <a:spLocks noChangeArrowheads="1"/>
          </p:cNvSpPr>
          <p:nvPr/>
        </p:nvSpPr>
        <p:spPr bwMode="gray">
          <a:xfrm>
            <a:off x="556245" y="5487466"/>
            <a:ext cx="2530475" cy="644525"/>
          </a:xfrm>
          <a:prstGeom prst="rect">
            <a:avLst/>
          </a:prstGeom>
          <a:solidFill>
            <a:srgbClr val="DDDDDD"/>
          </a:solidFill>
          <a:ln>
            <a:noFill/>
          </a:ln>
          <a:effectLst>
            <a:outerShdw dist="35921" dir="2700000" algn="ctr" rotWithShape="0">
              <a:srgbClr val="1C1C1C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Text Box 53"/>
          <p:cNvSpPr txBox="1">
            <a:spLocks noChangeArrowheads="1"/>
          </p:cNvSpPr>
          <p:nvPr/>
        </p:nvSpPr>
        <p:spPr bwMode="gray">
          <a:xfrm>
            <a:off x="621332" y="2633141"/>
            <a:ext cx="1470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添加标题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Text Box 57"/>
          <p:cNvSpPr txBox="1">
            <a:spLocks noChangeArrowheads="1"/>
          </p:cNvSpPr>
          <p:nvPr/>
        </p:nvSpPr>
        <p:spPr bwMode="gray">
          <a:xfrm>
            <a:off x="4090888" y="4209529"/>
            <a:ext cx="10779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+mj-ea"/>
                <a:ea typeface="+mj-ea"/>
              </a:rPr>
              <a:t>文本</a:t>
            </a: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78" name="Rectangle 58"/>
          <p:cNvSpPr>
            <a:spLocks noChangeArrowheads="1"/>
          </p:cNvSpPr>
          <p:nvPr/>
        </p:nvSpPr>
        <p:spPr bwMode="gray">
          <a:xfrm>
            <a:off x="576882" y="3236391"/>
            <a:ext cx="24780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59"/>
          <p:cNvSpPr>
            <a:spLocks noChangeArrowheads="1"/>
          </p:cNvSpPr>
          <p:nvPr/>
        </p:nvSpPr>
        <p:spPr bwMode="gray">
          <a:xfrm>
            <a:off x="587995" y="5670029"/>
            <a:ext cx="247808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60"/>
          <p:cNvSpPr>
            <a:spLocks noChangeArrowheads="1"/>
          </p:cNvSpPr>
          <p:nvPr/>
        </p:nvSpPr>
        <p:spPr bwMode="gray">
          <a:xfrm>
            <a:off x="6142806" y="3236391"/>
            <a:ext cx="247808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61"/>
          <p:cNvSpPr>
            <a:spLocks noChangeArrowheads="1"/>
          </p:cNvSpPr>
          <p:nvPr/>
        </p:nvSpPr>
        <p:spPr bwMode="gray">
          <a:xfrm>
            <a:off x="6153919" y="5670029"/>
            <a:ext cx="247808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WordArt 62"/>
          <p:cNvSpPr>
            <a:spLocks noChangeArrowheads="1" noChangeShapeType="1" noTextEdit="1"/>
          </p:cNvSpPr>
          <p:nvPr/>
        </p:nvSpPr>
        <p:spPr bwMode="gray">
          <a:xfrm rot="18551135">
            <a:off x="3361937" y="3348249"/>
            <a:ext cx="1739780" cy="114482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749232"/>
              </a:avLst>
            </a:prstTxWarp>
          </a:bodyPr>
          <a:lstStyle/>
          <a:p>
            <a:pPr algn="ctr"/>
            <a:r>
              <a:rPr lang="zh-CN" altLang="en-US" kern="10" dirty="0">
                <a:latin typeface="+mj-ea"/>
                <a:ea typeface="+mj-ea"/>
                <a:cs typeface="Arial"/>
              </a:rPr>
              <a:t>添加标题</a:t>
            </a:r>
          </a:p>
        </p:txBody>
      </p:sp>
      <p:sp>
        <p:nvSpPr>
          <p:cNvPr id="83" name="WordArt 63"/>
          <p:cNvSpPr>
            <a:spLocks noChangeArrowheads="1" noChangeShapeType="1" noTextEdit="1"/>
          </p:cNvSpPr>
          <p:nvPr/>
        </p:nvSpPr>
        <p:spPr bwMode="gray">
          <a:xfrm rot="2435387">
            <a:off x="4221558" y="3446341"/>
            <a:ext cx="1737148" cy="114309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749232"/>
              </a:avLst>
            </a:prstTxWarp>
          </a:bodyPr>
          <a:lstStyle/>
          <a:p>
            <a:pPr algn="ctr"/>
            <a:r>
              <a:rPr lang="zh-CN" altLang="en-US" kern="10" dirty="0">
                <a:latin typeface="+mj-ea"/>
                <a:ea typeface="+mj-ea"/>
                <a:cs typeface="Arial"/>
              </a:rPr>
              <a:t>添加标题</a:t>
            </a:r>
          </a:p>
        </p:txBody>
      </p:sp>
      <p:sp>
        <p:nvSpPr>
          <p:cNvPr id="84" name="WordArt 64"/>
          <p:cNvSpPr>
            <a:spLocks noChangeArrowheads="1" noChangeShapeType="1" noTextEdit="1"/>
          </p:cNvSpPr>
          <p:nvPr/>
        </p:nvSpPr>
        <p:spPr bwMode="gray">
          <a:xfrm rot="8012292" flipH="1" flipV="1">
            <a:off x="4510782" y="4583385"/>
            <a:ext cx="1468438" cy="850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047909"/>
              </a:avLst>
            </a:prstTxWarp>
          </a:bodyPr>
          <a:lstStyle/>
          <a:p>
            <a:pPr algn="ctr"/>
            <a:r>
              <a:rPr lang="zh-CN" altLang="en-US" kern="10" dirty="0">
                <a:latin typeface="+mj-ea"/>
                <a:ea typeface="+mj-ea"/>
                <a:cs typeface="Arial"/>
              </a:rPr>
              <a:t>添加标题</a:t>
            </a:r>
          </a:p>
        </p:txBody>
      </p:sp>
      <p:sp>
        <p:nvSpPr>
          <p:cNvPr id="85" name="WordArt 65"/>
          <p:cNvSpPr>
            <a:spLocks noChangeArrowheads="1" noChangeShapeType="1" noTextEdit="1"/>
          </p:cNvSpPr>
          <p:nvPr/>
        </p:nvSpPr>
        <p:spPr bwMode="gray">
          <a:xfrm rot="13376840" flipH="1" flipV="1">
            <a:off x="3277201" y="4554284"/>
            <a:ext cx="1516450" cy="87698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1045962"/>
              </a:avLst>
            </a:prstTxWarp>
          </a:bodyPr>
          <a:lstStyle/>
          <a:p>
            <a:pPr algn="ctr"/>
            <a:r>
              <a:rPr lang="zh-CN" altLang="en-US" kern="10" dirty="0">
                <a:latin typeface="+mj-ea"/>
                <a:ea typeface="+mj-ea"/>
                <a:cs typeface="Arial"/>
              </a:rPr>
              <a:t>添加标题</a:t>
            </a:r>
          </a:p>
        </p:txBody>
      </p:sp>
      <p:sp>
        <p:nvSpPr>
          <p:cNvPr id="44" name="Text Box 53"/>
          <p:cNvSpPr txBox="1">
            <a:spLocks noChangeArrowheads="1"/>
          </p:cNvSpPr>
          <p:nvPr/>
        </p:nvSpPr>
        <p:spPr bwMode="gray">
          <a:xfrm>
            <a:off x="621332" y="5096941"/>
            <a:ext cx="1470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添加标题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6" name="Text Box 53"/>
          <p:cNvSpPr txBox="1">
            <a:spLocks noChangeArrowheads="1"/>
          </p:cNvSpPr>
          <p:nvPr/>
        </p:nvSpPr>
        <p:spPr bwMode="gray">
          <a:xfrm>
            <a:off x="7138169" y="2633141"/>
            <a:ext cx="1470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添加标题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7" name="Text Box 53"/>
          <p:cNvSpPr txBox="1">
            <a:spLocks noChangeArrowheads="1"/>
          </p:cNvSpPr>
          <p:nvPr/>
        </p:nvSpPr>
        <p:spPr bwMode="gray">
          <a:xfrm>
            <a:off x="7138169" y="5096941"/>
            <a:ext cx="1470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添加标题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8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0" name="TextBox 89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1" name="TextBox 90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15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2363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84200" y="2398291"/>
            <a:ext cx="7991475" cy="2808287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532031" y="2603079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118863" y="2603079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711200" y="3185946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45200" y="2603079"/>
            <a:ext cx="1980000" cy="46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056098" y="2639029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229761" y="2639029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5884863" y="3185946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642929" y="2639029"/>
            <a:ext cx="175820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6" name="圆角矩形 35"/>
          <p:cNvSpPr/>
          <p:nvPr/>
        </p:nvSpPr>
        <p:spPr bwMode="auto">
          <a:xfrm>
            <a:off x="3298031" y="3185946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燕尾形 38"/>
          <p:cNvSpPr/>
          <p:nvPr/>
        </p:nvSpPr>
        <p:spPr>
          <a:xfrm rot="16200000" flipH="1" flipV="1">
            <a:off x="1719201" y="5220428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24"/>
          <p:cNvGrpSpPr>
            <a:grpSpLocks/>
          </p:cNvGrpSpPr>
          <p:nvPr/>
        </p:nvGrpSpPr>
        <p:grpSpPr bwMode="auto">
          <a:xfrm>
            <a:off x="671513" y="5839991"/>
            <a:ext cx="7761287" cy="541337"/>
            <a:chOff x="671514" y="4765674"/>
            <a:chExt cx="7761286" cy="501650"/>
          </a:xfrm>
        </p:grpSpPr>
        <p:sp>
          <p:nvSpPr>
            <p:cNvPr id="41" name="Rectangle 20"/>
            <p:cNvSpPr>
              <a:spLocks noChangeArrowheads="1"/>
            </p:cNvSpPr>
            <p:nvPr/>
          </p:nvSpPr>
          <p:spPr bwMode="auto">
            <a:xfrm>
              <a:off x="671514" y="4765674"/>
              <a:ext cx="7761286" cy="501650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303631" y="4854188"/>
              <a:ext cx="6497052" cy="34310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8521700" algn="r"/>
                </a:tabLst>
                <a:defRPr/>
              </a:pPr>
              <a:r>
                <a:rPr lang="zh-CN" altLang="en-US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43" name="燕尾形 42"/>
          <p:cNvSpPr/>
          <p:nvPr/>
        </p:nvSpPr>
        <p:spPr>
          <a:xfrm rot="16200000" flipH="1" flipV="1">
            <a:off x="4306031" y="5220428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燕尾形 43"/>
          <p:cNvSpPr/>
          <p:nvPr/>
        </p:nvSpPr>
        <p:spPr>
          <a:xfrm rot="16200000" flipH="1" flipV="1">
            <a:off x="6892863" y="5220428"/>
            <a:ext cx="432000" cy="576000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TextBox 46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16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220031" y="3325380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3851920" y="3325380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" name="矩形 50"/>
          <p:cNvSpPr/>
          <p:nvPr/>
        </p:nvSpPr>
        <p:spPr>
          <a:xfrm>
            <a:off x="6365583" y="3325380"/>
            <a:ext cx="1430337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ctr" defTabSz="912813" eaLnBrk="0" hangingPunct="0"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797748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17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1" name="Picture 4" descr="66"/>
          <p:cNvPicPr>
            <a:picLocks noChangeAspect="1" noChangeArrowheads="1"/>
          </p:cNvPicPr>
          <p:nvPr/>
        </p:nvPicPr>
        <p:blipFill>
          <a:blip r:embed="rId4">
            <a:lum bright="4000" contras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85" y="2833099"/>
            <a:ext cx="7812087" cy="4037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Group 5"/>
          <p:cNvGrpSpPr>
            <a:grpSpLocks/>
          </p:cNvGrpSpPr>
          <p:nvPr/>
        </p:nvGrpSpPr>
        <p:grpSpPr bwMode="auto">
          <a:xfrm>
            <a:off x="6612479" y="3549205"/>
            <a:ext cx="1108070" cy="840882"/>
            <a:chOff x="4132" y="1871"/>
            <a:chExt cx="817" cy="620"/>
          </a:xfrm>
        </p:grpSpPr>
        <p:sp>
          <p:nvSpPr>
            <p:cNvPr id="117" name="Text Box 6"/>
            <p:cNvSpPr txBox="1">
              <a:spLocks noChangeArrowheads="1"/>
            </p:cNvSpPr>
            <p:nvPr/>
          </p:nvSpPr>
          <p:spPr bwMode="auto">
            <a:xfrm>
              <a:off x="4132" y="1871"/>
              <a:ext cx="817" cy="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36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36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Text Box 7"/>
            <p:cNvSpPr txBox="1">
              <a:spLocks noChangeArrowheads="1"/>
            </p:cNvSpPr>
            <p:nvPr/>
          </p:nvSpPr>
          <p:spPr bwMode="auto">
            <a:xfrm>
              <a:off x="4171" y="2241"/>
              <a:ext cx="74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B84A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sz="1600" dirty="0">
                <a:solidFill>
                  <a:srgbClr val="B84A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그룹 68"/>
          <p:cNvGrpSpPr>
            <a:grpSpLocks/>
          </p:cNvGrpSpPr>
          <p:nvPr/>
        </p:nvGrpSpPr>
        <p:grpSpPr bwMode="auto">
          <a:xfrm>
            <a:off x="1161644" y="3412224"/>
            <a:ext cx="1281670" cy="2495528"/>
            <a:chOff x="179388" y="2809875"/>
            <a:chExt cx="1500187" cy="2921000"/>
          </a:xfrm>
        </p:grpSpPr>
        <p:sp>
          <p:nvSpPr>
            <p:cNvPr id="107" name="Oval 12"/>
            <p:cNvSpPr>
              <a:spLocks noChangeArrowheads="1"/>
            </p:cNvSpPr>
            <p:nvPr/>
          </p:nvSpPr>
          <p:spPr bwMode="auto">
            <a:xfrm>
              <a:off x="179388" y="4648200"/>
              <a:ext cx="1500187" cy="108267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14999"/>
                  </a:schemeClr>
                </a:gs>
                <a:gs pos="100000">
                  <a:schemeClr val="tx1">
                    <a:gamma/>
                    <a:tint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08" name="Oval 13"/>
            <p:cNvSpPr>
              <a:spLocks noChangeArrowheads="1"/>
            </p:cNvSpPr>
            <p:nvPr/>
          </p:nvSpPr>
          <p:spPr bwMode="auto">
            <a:xfrm>
              <a:off x="250220" y="3968760"/>
              <a:ext cx="1356708" cy="1355613"/>
            </a:xfrm>
            <a:prstGeom prst="ellipse">
              <a:avLst/>
            </a:prstGeom>
            <a:gradFill flip="none" rotWithShape="1">
              <a:gsLst>
                <a:gs pos="0">
                  <a:srgbClr val="969696">
                    <a:shade val="30000"/>
                    <a:satMod val="115000"/>
                  </a:srgbClr>
                </a:gs>
                <a:gs pos="50000">
                  <a:srgbClr val="969696">
                    <a:shade val="67500"/>
                    <a:satMod val="115000"/>
                  </a:srgbClr>
                </a:gs>
                <a:gs pos="100000">
                  <a:srgbClr val="969696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 algn="ctr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285750">
              <a:bevelT w="863600" h="19050" prst="angle"/>
              <a:bevelB w="0"/>
            </a:sp3d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solidFill>
                  <a:srgbClr val="FFFFFF"/>
                </a:solidFill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109" name="Group 14"/>
            <p:cNvGrpSpPr>
              <a:grpSpLocks/>
            </p:cNvGrpSpPr>
            <p:nvPr/>
          </p:nvGrpSpPr>
          <p:grpSpPr bwMode="auto">
            <a:xfrm>
              <a:off x="215715" y="3910023"/>
              <a:ext cx="1427541" cy="1431834"/>
              <a:chOff x="2476" y="3153"/>
              <a:chExt cx="998" cy="999"/>
            </a:xfrm>
          </p:grpSpPr>
          <p:sp>
            <p:nvSpPr>
              <p:cNvPr id="115" name="Oval 15"/>
              <p:cNvSpPr>
                <a:spLocks noChangeArrowheads="1"/>
              </p:cNvSpPr>
              <p:nvPr/>
            </p:nvSpPr>
            <p:spPr bwMode="auto">
              <a:xfrm>
                <a:off x="2815" y="3173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ko-KR" altLang="ko-KR" sz="2400">
                  <a:latin typeface="微软雅黑" pitchFamily="34" charset="-122"/>
                </a:endParaRPr>
              </a:p>
            </p:txBody>
          </p:sp>
          <p:pic>
            <p:nvPicPr>
              <p:cNvPr id="116" name="Picture 16" descr="그림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6" y="3153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" name="Group 17"/>
            <p:cNvGrpSpPr>
              <a:grpSpLocks/>
            </p:cNvGrpSpPr>
            <p:nvPr/>
          </p:nvGrpSpPr>
          <p:grpSpPr bwMode="auto">
            <a:xfrm>
              <a:off x="339727" y="4248156"/>
              <a:ext cx="1176339" cy="839791"/>
              <a:chOff x="1675" y="816"/>
              <a:chExt cx="741" cy="529"/>
            </a:xfrm>
          </p:grpSpPr>
          <p:sp>
            <p:nvSpPr>
              <p:cNvPr id="113" name="Text Box 18"/>
              <p:cNvSpPr txBox="1">
                <a:spLocks noChangeArrowheads="1"/>
              </p:cNvSpPr>
              <p:nvPr/>
            </p:nvSpPr>
            <p:spPr bwMode="auto">
              <a:xfrm>
                <a:off x="1675" y="816"/>
                <a:ext cx="741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ko-KR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4" name="Text Box 19"/>
              <p:cNvSpPr txBox="1">
                <a:spLocks noChangeArrowheads="1"/>
              </p:cNvSpPr>
              <p:nvPr/>
            </p:nvSpPr>
            <p:spPr bwMode="auto">
              <a:xfrm>
                <a:off x="1771" y="1152"/>
                <a:ext cx="552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en-US" altLang="ko-KR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1" name="Line 20"/>
            <p:cNvSpPr>
              <a:spLocks noChangeShapeType="1"/>
            </p:cNvSpPr>
            <p:nvPr/>
          </p:nvSpPr>
          <p:spPr bwMode="auto">
            <a:xfrm flipV="1">
              <a:off x="928688" y="3213100"/>
              <a:ext cx="0" cy="719138"/>
            </a:xfrm>
            <a:prstGeom prst="line">
              <a:avLst/>
            </a:prstGeom>
            <a:noFill/>
            <a:ln w="9525">
              <a:solidFill>
                <a:srgbClr val="E46D0A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 Box 21"/>
            <p:cNvSpPr txBox="1">
              <a:spLocks noChangeArrowheads="1"/>
            </p:cNvSpPr>
            <p:nvPr/>
          </p:nvSpPr>
          <p:spPr bwMode="auto">
            <a:xfrm>
              <a:off x="281823" y="2809875"/>
              <a:ext cx="1296902" cy="43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그룹 67"/>
          <p:cNvGrpSpPr>
            <a:grpSpLocks/>
          </p:cNvGrpSpPr>
          <p:nvPr/>
        </p:nvGrpSpPr>
        <p:grpSpPr bwMode="auto">
          <a:xfrm>
            <a:off x="2146292" y="2758504"/>
            <a:ext cx="1376609" cy="2651499"/>
            <a:chOff x="1331913" y="2044700"/>
            <a:chExt cx="1611313" cy="3103562"/>
          </a:xfrm>
        </p:grpSpPr>
        <p:sp>
          <p:nvSpPr>
            <p:cNvPr id="97" name="Line 24"/>
            <p:cNvSpPr>
              <a:spLocks noChangeShapeType="1"/>
            </p:cNvSpPr>
            <p:nvPr/>
          </p:nvSpPr>
          <p:spPr bwMode="auto">
            <a:xfrm flipV="1">
              <a:off x="2136776" y="2492375"/>
              <a:ext cx="0" cy="719137"/>
            </a:xfrm>
            <a:prstGeom prst="line">
              <a:avLst/>
            </a:prstGeom>
            <a:noFill/>
            <a:ln w="9525">
              <a:solidFill>
                <a:srgbClr val="E46D0A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Oval 27"/>
            <p:cNvSpPr>
              <a:spLocks noChangeArrowheads="1"/>
            </p:cNvSpPr>
            <p:nvPr/>
          </p:nvSpPr>
          <p:spPr bwMode="auto">
            <a:xfrm>
              <a:off x="1331913" y="3983037"/>
              <a:ext cx="1611313" cy="11652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14999"/>
                  </a:schemeClr>
                </a:gs>
                <a:gs pos="100000">
                  <a:schemeClr val="tx1">
                    <a:gamma/>
                    <a:tint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99" name="Oval 29"/>
            <p:cNvSpPr>
              <a:spLocks noChangeArrowheads="1"/>
            </p:cNvSpPr>
            <p:nvPr/>
          </p:nvSpPr>
          <p:spPr bwMode="auto">
            <a:xfrm>
              <a:off x="1407992" y="3253710"/>
              <a:ext cx="1457204" cy="1457498"/>
            </a:xfrm>
            <a:prstGeom prst="ellipse">
              <a:avLst/>
            </a:prstGeom>
            <a:gradFill flip="none" rotWithShape="1">
              <a:gsLst>
                <a:gs pos="0">
                  <a:srgbClr val="969696">
                    <a:shade val="30000"/>
                    <a:satMod val="115000"/>
                  </a:srgbClr>
                </a:gs>
                <a:gs pos="50000">
                  <a:srgbClr val="969696">
                    <a:shade val="67500"/>
                    <a:satMod val="115000"/>
                  </a:srgbClr>
                </a:gs>
                <a:gs pos="100000">
                  <a:srgbClr val="969696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 algn="ctr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285750">
              <a:bevelT w="863600" h="19050" prst="angle"/>
              <a:bevelB w="0"/>
            </a:sp3d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solidFill>
                  <a:srgbClr val="FFFFFF"/>
                </a:solidFill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100" name="Group 30"/>
            <p:cNvGrpSpPr>
              <a:grpSpLocks/>
            </p:cNvGrpSpPr>
            <p:nvPr/>
          </p:nvGrpSpPr>
          <p:grpSpPr bwMode="auto">
            <a:xfrm>
              <a:off x="1366798" y="3213109"/>
              <a:ext cx="1533283" cy="1539448"/>
              <a:chOff x="2467" y="3153"/>
              <a:chExt cx="998" cy="999"/>
            </a:xfrm>
          </p:grpSpPr>
          <p:sp>
            <p:nvSpPr>
              <p:cNvPr id="105" name="Oval 31"/>
              <p:cNvSpPr>
                <a:spLocks noChangeArrowheads="1"/>
              </p:cNvSpPr>
              <p:nvPr/>
            </p:nvSpPr>
            <p:spPr bwMode="auto">
              <a:xfrm>
                <a:off x="2815" y="3173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ko-KR" altLang="ko-KR" sz="2400">
                  <a:latin typeface="微软雅黑" pitchFamily="34" charset="-122"/>
                </a:endParaRPr>
              </a:p>
            </p:txBody>
          </p:sp>
          <p:pic>
            <p:nvPicPr>
              <p:cNvPr id="106" name="Picture 32" descr="그림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7" y="3153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1" name="Group 33"/>
            <p:cNvGrpSpPr>
              <a:grpSpLocks/>
            </p:cNvGrpSpPr>
            <p:nvPr/>
          </p:nvGrpSpPr>
          <p:grpSpPr bwMode="auto">
            <a:xfrm>
              <a:off x="1547815" y="3587755"/>
              <a:ext cx="1176339" cy="836616"/>
              <a:chOff x="1675" y="809"/>
              <a:chExt cx="741" cy="527"/>
            </a:xfrm>
          </p:grpSpPr>
          <p:sp>
            <p:nvSpPr>
              <p:cNvPr id="103" name="Text Box 34"/>
              <p:cNvSpPr txBox="1">
                <a:spLocks noChangeArrowheads="1"/>
              </p:cNvSpPr>
              <p:nvPr/>
            </p:nvSpPr>
            <p:spPr bwMode="auto">
              <a:xfrm>
                <a:off x="1675" y="809"/>
                <a:ext cx="741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ko-KR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Text Box 35"/>
              <p:cNvSpPr txBox="1">
                <a:spLocks noChangeArrowheads="1"/>
              </p:cNvSpPr>
              <p:nvPr/>
            </p:nvSpPr>
            <p:spPr bwMode="auto">
              <a:xfrm>
                <a:off x="1790" y="1143"/>
                <a:ext cx="552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en-US" altLang="ko-KR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2" name="Text Box 36"/>
            <p:cNvSpPr txBox="1">
              <a:spLocks noChangeArrowheads="1"/>
            </p:cNvSpPr>
            <p:nvPr/>
          </p:nvSpPr>
          <p:spPr bwMode="auto">
            <a:xfrm>
              <a:off x="1489913" y="2044700"/>
              <a:ext cx="1296903" cy="43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그룹 69"/>
          <p:cNvGrpSpPr>
            <a:grpSpLocks/>
          </p:cNvGrpSpPr>
          <p:nvPr/>
        </p:nvGrpSpPr>
        <p:grpSpPr bwMode="auto">
          <a:xfrm>
            <a:off x="3253005" y="2279743"/>
            <a:ext cx="1531223" cy="2821031"/>
            <a:chOff x="2627313" y="1484313"/>
            <a:chExt cx="1792288" cy="3302001"/>
          </a:xfrm>
        </p:grpSpPr>
        <p:sp>
          <p:nvSpPr>
            <p:cNvPr id="88" name="Oval 41"/>
            <p:cNvSpPr>
              <a:spLocks noChangeArrowheads="1"/>
            </p:cNvSpPr>
            <p:nvPr/>
          </p:nvSpPr>
          <p:spPr bwMode="auto">
            <a:xfrm>
              <a:off x="2627313" y="3490914"/>
              <a:ext cx="1792288" cy="129540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14999"/>
                  </a:schemeClr>
                </a:gs>
                <a:gs pos="100000">
                  <a:schemeClr val="tx1">
                    <a:gamma/>
                    <a:tint val="57647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89" name="Oval 43"/>
            <p:cNvSpPr>
              <a:spLocks noChangeArrowheads="1"/>
            </p:cNvSpPr>
            <p:nvPr/>
          </p:nvSpPr>
          <p:spPr bwMode="auto">
            <a:xfrm>
              <a:off x="2711937" y="2680635"/>
              <a:ext cx="1620870" cy="1619920"/>
            </a:xfrm>
            <a:prstGeom prst="ellipse">
              <a:avLst/>
            </a:prstGeom>
            <a:gradFill flip="none" rotWithShape="1">
              <a:gsLst>
                <a:gs pos="0">
                  <a:srgbClr val="969696">
                    <a:shade val="30000"/>
                    <a:satMod val="115000"/>
                  </a:srgbClr>
                </a:gs>
                <a:gs pos="50000">
                  <a:srgbClr val="969696">
                    <a:shade val="67500"/>
                    <a:satMod val="115000"/>
                  </a:srgbClr>
                </a:gs>
                <a:gs pos="100000">
                  <a:srgbClr val="969696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 algn="ctr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 extrusionH="285750">
              <a:bevelT w="863600" h="19050" prst="angle"/>
              <a:bevelB w="0"/>
            </a:sp3d>
          </p:spPr>
          <p:txBody>
            <a:bodyPr wrap="none" anchor="ctr"/>
            <a:lstStyle/>
            <a:p>
              <a:pPr>
                <a:defRPr/>
              </a:pPr>
              <a:endParaRPr lang="ko-KR" altLang="en-US" sz="2400">
                <a:solidFill>
                  <a:srgbClr val="FFFFFF"/>
                </a:solidFill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90" name="그룹 65"/>
            <p:cNvGrpSpPr>
              <a:grpSpLocks/>
            </p:cNvGrpSpPr>
            <p:nvPr/>
          </p:nvGrpSpPr>
          <p:grpSpPr bwMode="auto">
            <a:xfrm>
              <a:off x="2663722" y="2630492"/>
              <a:ext cx="1705494" cy="1708831"/>
              <a:chOff x="2663722" y="2630492"/>
              <a:chExt cx="1705494" cy="1708831"/>
            </a:xfrm>
          </p:grpSpPr>
          <p:sp>
            <p:nvSpPr>
              <p:cNvPr id="93" name="Oval 45"/>
              <p:cNvSpPr>
                <a:spLocks noChangeArrowheads="1"/>
              </p:cNvSpPr>
              <p:nvPr/>
            </p:nvSpPr>
            <p:spPr bwMode="auto">
              <a:xfrm>
                <a:off x="3270386" y="2657888"/>
                <a:ext cx="451153" cy="45546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ko-KR" altLang="ko-KR" sz="2400">
                  <a:latin typeface="微软雅黑" pitchFamily="34" charset="-122"/>
                </a:endParaRPr>
              </a:p>
            </p:txBody>
          </p:sp>
          <p:pic>
            <p:nvPicPr>
              <p:cNvPr id="94" name="Picture 46" descr="그림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3722" y="2630492"/>
                <a:ext cx="1705494" cy="1708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5" name="Text Box 48"/>
              <p:cNvSpPr txBox="1">
                <a:spLocks noChangeArrowheads="1"/>
              </p:cNvSpPr>
              <p:nvPr/>
            </p:nvSpPr>
            <p:spPr bwMode="auto">
              <a:xfrm>
                <a:off x="2935047" y="3097233"/>
                <a:ext cx="1176819" cy="6844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文本</a:t>
                </a:r>
                <a:endParaRPr lang="en-US" altLang="ko-KR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Text Box 49"/>
              <p:cNvSpPr txBox="1">
                <a:spLocks noChangeArrowheads="1"/>
              </p:cNvSpPr>
              <p:nvPr/>
            </p:nvSpPr>
            <p:spPr bwMode="auto">
              <a:xfrm>
                <a:off x="3085153" y="3646057"/>
                <a:ext cx="876610" cy="306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10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en-US" altLang="ko-KR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1" name="Line 50"/>
            <p:cNvSpPr>
              <a:spLocks noChangeShapeType="1"/>
            </p:cNvSpPr>
            <p:nvPr/>
          </p:nvSpPr>
          <p:spPr bwMode="auto">
            <a:xfrm flipV="1">
              <a:off x="3522663" y="1898651"/>
              <a:ext cx="0" cy="719138"/>
            </a:xfrm>
            <a:prstGeom prst="line">
              <a:avLst/>
            </a:prstGeom>
            <a:noFill/>
            <a:ln w="9525">
              <a:solidFill>
                <a:srgbClr val="E46D0A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 Box 51"/>
            <p:cNvSpPr txBox="1">
              <a:spLocks noChangeArrowheads="1"/>
            </p:cNvSpPr>
            <p:nvPr/>
          </p:nvSpPr>
          <p:spPr bwMode="auto">
            <a:xfrm>
              <a:off x="2875799" y="1484313"/>
              <a:ext cx="1296903" cy="432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Line 54"/>
          <p:cNvSpPr>
            <a:spLocks noChangeShapeType="1"/>
          </p:cNvSpPr>
          <p:nvPr/>
        </p:nvSpPr>
        <p:spPr bwMode="auto">
          <a:xfrm flipV="1">
            <a:off x="5349790" y="2218711"/>
            <a:ext cx="0" cy="614389"/>
          </a:xfrm>
          <a:prstGeom prst="line">
            <a:avLst/>
          </a:prstGeom>
          <a:noFill/>
          <a:ln w="9525">
            <a:solidFill>
              <a:srgbClr val="E46D0A"/>
            </a:solidFill>
            <a:prstDash val="dash"/>
            <a:round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Oval 57"/>
          <p:cNvSpPr>
            <a:spLocks noChangeArrowheads="1"/>
          </p:cNvSpPr>
          <p:nvPr/>
        </p:nvSpPr>
        <p:spPr bwMode="auto">
          <a:xfrm>
            <a:off x="4483136" y="3653639"/>
            <a:ext cx="1733307" cy="1253189"/>
          </a:xfrm>
          <a:prstGeom prst="ellipse">
            <a:avLst/>
          </a:prstGeom>
          <a:gradFill rotWithShape="1">
            <a:gsLst>
              <a:gs pos="0">
                <a:schemeClr val="tx1">
                  <a:alpha val="14999"/>
                </a:schemeClr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400">
              <a:latin typeface="微软雅黑" pitchFamily="34" charset="-122"/>
              <a:ea typeface="굴림" charset="-127"/>
            </a:endParaRPr>
          </a:p>
        </p:txBody>
      </p:sp>
      <p:sp>
        <p:nvSpPr>
          <p:cNvPr id="81" name="Oval 58"/>
          <p:cNvSpPr>
            <a:spLocks noChangeArrowheads="1"/>
          </p:cNvSpPr>
          <p:nvPr/>
        </p:nvSpPr>
        <p:spPr bwMode="auto">
          <a:xfrm>
            <a:off x="4564975" y="2868178"/>
            <a:ext cx="1567531" cy="1568354"/>
          </a:xfrm>
          <a:prstGeom prst="ellipse">
            <a:avLst/>
          </a:prstGeom>
          <a:gradFill rotWithShape="1">
            <a:gsLst>
              <a:gs pos="0">
                <a:srgbClr val="FEDA02"/>
              </a:gs>
              <a:gs pos="100000">
                <a:srgbClr val="FE69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0200000"/>
            </a:lightRig>
          </a:scene3d>
          <a:sp3d prstMaterial="metal">
            <a:bevelT w="171450" h="139700" prst="slope"/>
          </a:sp3d>
        </p:spPr>
        <p:txBody>
          <a:bodyPr wrap="none" lIns="72000" tIns="0" rIns="72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kern="0" dirty="0">
              <a:solidFill>
                <a:schemeClr val="bg1"/>
              </a:solidFill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82" name="Oval 60"/>
          <p:cNvSpPr>
            <a:spLocks noChangeArrowheads="1"/>
          </p:cNvSpPr>
          <p:nvPr/>
        </p:nvSpPr>
        <p:spPr bwMode="auto">
          <a:xfrm>
            <a:off x="5089387" y="2858868"/>
            <a:ext cx="436717" cy="44078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ko-KR" sz="2400">
              <a:latin typeface="微软雅黑" pitchFamily="34" charset="-122"/>
            </a:endParaRPr>
          </a:p>
        </p:txBody>
      </p:sp>
      <p:pic>
        <p:nvPicPr>
          <p:cNvPr id="83" name="Picture 61" descr="그림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756" y="2818180"/>
            <a:ext cx="1651931" cy="1654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4" name="Group 62"/>
          <p:cNvGrpSpPr>
            <a:grpSpLocks/>
          </p:cNvGrpSpPr>
          <p:nvPr/>
        </p:nvGrpSpPr>
        <p:grpSpPr bwMode="auto">
          <a:xfrm>
            <a:off x="4846615" y="3284739"/>
            <a:ext cx="1004991" cy="781211"/>
            <a:chOff x="1675" y="786"/>
            <a:chExt cx="741" cy="576"/>
          </a:xfrm>
        </p:grpSpPr>
        <p:sp>
          <p:nvSpPr>
            <p:cNvPr id="86" name="Text Box 63"/>
            <p:cNvSpPr txBox="1">
              <a:spLocks noChangeArrowheads="1"/>
            </p:cNvSpPr>
            <p:nvPr/>
          </p:nvSpPr>
          <p:spPr bwMode="auto">
            <a:xfrm>
              <a:off x="1675" y="786"/>
              <a:ext cx="741" cy="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32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 Box 64"/>
            <p:cNvSpPr txBox="1">
              <a:spLocks noChangeArrowheads="1"/>
            </p:cNvSpPr>
            <p:nvPr/>
          </p:nvSpPr>
          <p:spPr bwMode="auto">
            <a:xfrm>
              <a:off x="1714" y="1135"/>
              <a:ext cx="666" cy="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ko-KR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5" name="Text Box 65"/>
          <p:cNvSpPr txBox="1">
            <a:spLocks noChangeArrowheads="1"/>
          </p:cNvSpPr>
          <p:nvPr/>
        </p:nvSpPr>
        <p:spPr bwMode="auto">
          <a:xfrm>
            <a:off x="4797149" y="19108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193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gray">
          <a:xfrm>
            <a:off x="2546350" y="2313136"/>
            <a:ext cx="5580063" cy="4140200"/>
          </a:xfrm>
          <a:prstGeom prst="roundRect">
            <a:avLst>
              <a:gd name="adj" fmla="val 1860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1129855" y="2561426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gray">
          <a:xfrm>
            <a:off x="1110289" y="2827039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" name="Freeform 3"/>
          <p:cNvSpPr>
            <a:spLocks/>
          </p:cNvSpPr>
          <p:nvPr/>
        </p:nvSpPr>
        <p:spPr bwMode="auto">
          <a:xfrm flipV="1">
            <a:off x="6311483" y="5016716"/>
            <a:ext cx="1620948" cy="12551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"/>
              </a:cxn>
              <a:cxn ang="0">
                <a:pos x="48" y="247"/>
              </a:cxn>
              <a:cxn ang="0">
                <a:pos x="48" y="247"/>
              </a:cxn>
              <a:cxn ang="0">
                <a:pos x="77" y="237"/>
              </a:cxn>
              <a:cxn ang="0">
                <a:pos x="125" y="284"/>
              </a:cxn>
              <a:cxn ang="0">
                <a:pos x="77" y="332"/>
              </a:cxn>
              <a:cxn ang="0">
                <a:pos x="48" y="322"/>
              </a:cxn>
              <a:cxn ang="0">
                <a:pos x="48" y="322"/>
              </a:cxn>
              <a:cxn ang="0">
                <a:pos x="0" y="354"/>
              </a:cxn>
              <a:cxn ang="0">
                <a:pos x="0" y="564"/>
              </a:cxn>
              <a:cxn ang="0">
                <a:pos x="212" y="564"/>
              </a:cxn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0"/>
              </a:cxn>
              <a:cxn ang="0">
                <a:pos x="0" y="0"/>
              </a:cxn>
            </a:cxnLst>
            <a:rect l="0" t="0" r="r" b="b"/>
            <a:pathLst>
              <a:path w="564" h="564">
                <a:moveTo>
                  <a:pt x="0" y="0"/>
                </a:moveTo>
                <a:cubicBezTo>
                  <a:pt x="0" y="214"/>
                  <a:pt x="0" y="214"/>
                  <a:pt x="0" y="214"/>
                </a:cubicBezTo>
                <a:cubicBezTo>
                  <a:pt x="0" y="230"/>
                  <a:pt x="26" y="265"/>
                  <a:pt x="48" y="247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56" y="241"/>
                  <a:pt x="66" y="237"/>
                  <a:pt x="77" y="237"/>
                </a:cubicBezTo>
                <a:cubicBezTo>
                  <a:pt x="103" y="237"/>
                  <a:pt x="125" y="258"/>
                  <a:pt x="125" y="284"/>
                </a:cubicBezTo>
                <a:cubicBezTo>
                  <a:pt x="125" y="310"/>
                  <a:pt x="103" y="332"/>
                  <a:pt x="77" y="332"/>
                </a:cubicBezTo>
                <a:cubicBezTo>
                  <a:pt x="66" y="332"/>
                  <a:pt x="56" y="328"/>
                  <a:pt x="48" y="322"/>
                </a:cubicBezTo>
                <a:cubicBezTo>
                  <a:pt x="48" y="322"/>
                  <a:pt x="48" y="322"/>
                  <a:pt x="48" y="322"/>
                </a:cubicBezTo>
                <a:cubicBezTo>
                  <a:pt x="26" y="303"/>
                  <a:pt x="0" y="339"/>
                  <a:pt x="0" y="354"/>
                </a:cubicBezTo>
                <a:cubicBezTo>
                  <a:pt x="0" y="564"/>
                  <a:pt x="0" y="564"/>
                  <a:pt x="0" y="564"/>
                </a:cubicBezTo>
                <a:cubicBezTo>
                  <a:pt x="212" y="564"/>
                  <a:pt x="212" y="564"/>
                  <a:pt x="212" y="564"/>
                </a:cubicBezTo>
                <a:cubicBezTo>
                  <a:pt x="228" y="564"/>
                  <a:pt x="263" y="538"/>
                  <a:pt x="245" y="516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6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6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0"/>
                  <a:pt x="564" y="0"/>
                  <a:pt x="56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EF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 flipV="1">
            <a:off x="6311483" y="3487107"/>
            <a:ext cx="1620948" cy="1808530"/>
          </a:xfrm>
          <a:custGeom>
            <a:avLst/>
            <a:gdLst/>
            <a:ahLst/>
            <a:cxnLst>
              <a:cxn ang="0">
                <a:pos x="353" y="125"/>
              </a:cxn>
              <a:cxn ang="0">
                <a:pos x="320" y="77"/>
              </a:cxn>
              <a:cxn ang="0">
                <a:pos x="320" y="77"/>
              </a:cxn>
              <a:cxn ang="0">
                <a:pos x="330" y="48"/>
              </a:cxn>
              <a:cxn ang="0">
                <a:pos x="283" y="0"/>
              </a:cxn>
              <a:cxn ang="0">
                <a:pos x="235" y="48"/>
              </a:cxn>
              <a:cxn ang="0">
                <a:pos x="245" y="77"/>
              </a:cxn>
              <a:cxn ang="0">
                <a:pos x="245" y="77"/>
              </a:cxn>
              <a:cxn ang="0">
                <a:pos x="212" y="125"/>
              </a:cxn>
              <a:cxn ang="0">
                <a:pos x="0" y="125"/>
              </a:cxn>
              <a:cxn ang="0">
                <a:pos x="0" y="339"/>
              </a:cxn>
              <a:cxn ang="0">
                <a:pos x="48" y="372"/>
              </a:cxn>
              <a:cxn ang="0">
                <a:pos x="48" y="372"/>
              </a:cxn>
              <a:cxn ang="0">
                <a:pos x="77" y="362"/>
              </a:cxn>
              <a:cxn ang="0">
                <a:pos x="125" y="409"/>
              </a:cxn>
              <a:cxn ang="0">
                <a:pos x="77" y="457"/>
              </a:cxn>
              <a:cxn ang="0">
                <a:pos x="48" y="447"/>
              </a:cxn>
              <a:cxn ang="0">
                <a:pos x="48" y="447"/>
              </a:cxn>
              <a:cxn ang="0">
                <a:pos x="0" y="479"/>
              </a:cxn>
              <a:cxn ang="0">
                <a:pos x="0" y="689"/>
              </a:cxn>
              <a:cxn ang="0">
                <a:pos x="212" y="689"/>
              </a:cxn>
              <a:cxn ang="0">
                <a:pos x="245" y="736"/>
              </a:cxn>
              <a:cxn ang="0">
                <a:pos x="245" y="736"/>
              </a:cxn>
              <a:cxn ang="0">
                <a:pos x="235" y="765"/>
              </a:cxn>
              <a:cxn ang="0">
                <a:pos x="283" y="813"/>
              </a:cxn>
              <a:cxn ang="0">
                <a:pos x="330" y="765"/>
              </a:cxn>
              <a:cxn ang="0">
                <a:pos x="320" y="736"/>
              </a:cxn>
              <a:cxn ang="0">
                <a:pos x="320" y="736"/>
              </a:cxn>
              <a:cxn ang="0">
                <a:pos x="353" y="689"/>
              </a:cxn>
              <a:cxn ang="0">
                <a:pos x="564" y="689"/>
              </a:cxn>
              <a:cxn ang="0">
                <a:pos x="564" y="125"/>
              </a:cxn>
              <a:cxn ang="0">
                <a:pos x="353" y="125"/>
              </a:cxn>
            </a:cxnLst>
            <a:rect l="0" t="0" r="r" b="b"/>
            <a:pathLst>
              <a:path w="564" h="813">
                <a:moveTo>
                  <a:pt x="353" y="125"/>
                </a:moveTo>
                <a:cubicBezTo>
                  <a:pt x="337" y="125"/>
                  <a:pt x="302" y="99"/>
                  <a:pt x="320" y="77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26" y="69"/>
                  <a:pt x="330" y="59"/>
                  <a:pt x="330" y="48"/>
                </a:cubicBezTo>
                <a:cubicBezTo>
                  <a:pt x="330" y="22"/>
                  <a:pt x="309" y="0"/>
                  <a:pt x="283" y="0"/>
                </a:cubicBezTo>
                <a:cubicBezTo>
                  <a:pt x="256" y="0"/>
                  <a:pt x="235" y="22"/>
                  <a:pt x="235" y="48"/>
                </a:cubicBezTo>
                <a:cubicBezTo>
                  <a:pt x="235" y="59"/>
                  <a:pt x="239" y="69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63" y="99"/>
                  <a:pt x="228" y="125"/>
                  <a:pt x="21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339"/>
                  <a:pt x="0" y="339"/>
                  <a:pt x="0" y="339"/>
                </a:cubicBezTo>
                <a:cubicBezTo>
                  <a:pt x="0" y="355"/>
                  <a:pt x="26" y="390"/>
                  <a:pt x="48" y="372"/>
                </a:cubicBezTo>
                <a:cubicBezTo>
                  <a:pt x="48" y="372"/>
                  <a:pt x="48" y="372"/>
                  <a:pt x="48" y="372"/>
                </a:cubicBezTo>
                <a:cubicBezTo>
                  <a:pt x="56" y="366"/>
                  <a:pt x="66" y="362"/>
                  <a:pt x="77" y="362"/>
                </a:cubicBezTo>
                <a:cubicBezTo>
                  <a:pt x="103" y="362"/>
                  <a:pt x="125" y="383"/>
                  <a:pt x="125" y="409"/>
                </a:cubicBezTo>
                <a:cubicBezTo>
                  <a:pt x="125" y="435"/>
                  <a:pt x="103" y="457"/>
                  <a:pt x="77" y="457"/>
                </a:cubicBezTo>
                <a:cubicBezTo>
                  <a:pt x="66" y="457"/>
                  <a:pt x="56" y="453"/>
                  <a:pt x="48" y="447"/>
                </a:cubicBezTo>
                <a:cubicBezTo>
                  <a:pt x="48" y="447"/>
                  <a:pt x="48" y="447"/>
                  <a:pt x="48" y="447"/>
                </a:cubicBezTo>
                <a:cubicBezTo>
                  <a:pt x="26" y="428"/>
                  <a:pt x="0" y="464"/>
                  <a:pt x="0" y="479"/>
                </a:cubicBezTo>
                <a:cubicBezTo>
                  <a:pt x="0" y="689"/>
                  <a:pt x="0" y="689"/>
                  <a:pt x="0" y="689"/>
                </a:cubicBezTo>
                <a:cubicBezTo>
                  <a:pt x="212" y="689"/>
                  <a:pt x="212" y="689"/>
                  <a:pt x="212" y="689"/>
                </a:cubicBezTo>
                <a:cubicBezTo>
                  <a:pt x="228" y="689"/>
                  <a:pt x="263" y="714"/>
                  <a:pt x="245" y="736"/>
                </a:cubicBezTo>
                <a:cubicBezTo>
                  <a:pt x="245" y="736"/>
                  <a:pt x="245" y="736"/>
                  <a:pt x="245" y="736"/>
                </a:cubicBezTo>
                <a:cubicBezTo>
                  <a:pt x="239" y="744"/>
                  <a:pt x="235" y="754"/>
                  <a:pt x="235" y="765"/>
                </a:cubicBezTo>
                <a:cubicBezTo>
                  <a:pt x="235" y="792"/>
                  <a:pt x="256" y="813"/>
                  <a:pt x="283" y="813"/>
                </a:cubicBezTo>
                <a:cubicBezTo>
                  <a:pt x="309" y="813"/>
                  <a:pt x="330" y="792"/>
                  <a:pt x="330" y="765"/>
                </a:cubicBezTo>
                <a:cubicBezTo>
                  <a:pt x="330" y="754"/>
                  <a:pt x="326" y="744"/>
                  <a:pt x="320" y="736"/>
                </a:cubicBezTo>
                <a:cubicBezTo>
                  <a:pt x="320" y="736"/>
                  <a:pt x="320" y="736"/>
                  <a:pt x="320" y="736"/>
                </a:cubicBezTo>
                <a:cubicBezTo>
                  <a:pt x="302" y="714"/>
                  <a:pt x="337" y="689"/>
                  <a:pt x="353" y="689"/>
                </a:cubicBezTo>
                <a:cubicBezTo>
                  <a:pt x="564" y="689"/>
                  <a:pt x="564" y="689"/>
                  <a:pt x="564" y="689"/>
                </a:cubicBezTo>
                <a:cubicBezTo>
                  <a:pt x="564" y="125"/>
                  <a:pt x="564" y="125"/>
                  <a:pt x="564" y="125"/>
                </a:cubicBezTo>
                <a:lnTo>
                  <a:pt x="353" y="125"/>
                </a:lnTo>
                <a:close/>
              </a:path>
            </a:pathLst>
          </a:cu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2"/>
          <p:cNvSpPr>
            <a:spLocks/>
          </p:cNvSpPr>
          <p:nvPr/>
        </p:nvSpPr>
        <p:spPr bwMode="auto">
          <a:xfrm flipV="1">
            <a:off x="3072431" y="5016716"/>
            <a:ext cx="1619005" cy="1255140"/>
          </a:xfrm>
          <a:custGeom>
            <a:avLst/>
            <a:gdLst/>
            <a:ahLst/>
            <a:cxnLst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354"/>
              </a:cxn>
              <a:cxn ang="0">
                <a:pos x="517" y="322"/>
              </a:cxn>
              <a:cxn ang="0">
                <a:pos x="517" y="322"/>
              </a:cxn>
              <a:cxn ang="0">
                <a:pos x="488" y="332"/>
              </a:cxn>
              <a:cxn ang="0">
                <a:pos x="440" y="284"/>
              </a:cxn>
              <a:cxn ang="0">
                <a:pos x="488" y="237"/>
              </a:cxn>
              <a:cxn ang="0">
                <a:pos x="517" y="247"/>
              </a:cxn>
              <a:cxn ang="0">
                <a:pos x="517" y="247"/>
              </a:cxn>
              <a:cxn ang="0">
                <a:pos x="564" y="214"/>
              </a:cxn>
              <a:cxn ang="0">
                <a:pos x="564" y="0"/>
              </a:cxn>
              <a:cxn ang="0">
                <a:pos x="564" y="0"/>
              </a:cxn>
              <a:cxn ang="0">
                <a:pos x="0" y="0"/>
              </a:cxn>
              <a:cxn ang="0">
                <a:pos x="0" y="564"/>
              </a:cxn>
              <a:cxn ang="0">
                <a:pos x="213" y="564"/>
              </a:cxn>
              <a:cxn ang="0">
                <a:pos x="245" y="516"/>
              </a:cxn>
            </a:cxnLst>
            <a:rect l="0" t="0" r="r" b="b"/>
            <a:pathLst>
              <a:path w="564" h="564">
                <a:moveTo>
                  <a:pt x="245" y="516"/>
                </a:move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7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7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354"/>
                  <a:pt x="564" y="354"/>
                  <a:pt x="564" y="354"/>
                </a:cubicBezTo>
                <a:cubicBezTo>
                  <a:pt x="564" y="339"/>
                  <a:pt x="539" y="303"/>
                  <a:pt x="517" y="322"/>
                </a:cubicBezTo>
                <a:cubicBezTo>
                  <a:pt x="517" y="322"/>
                  <a:pt x="517" y="322"/>
                  <a:pt x="517" y="322"/>
                </a:cubicBezTo>
                <a:cubicBezTo>
                  <a:pt x="509" y="328"/>
                  <a:pt x="499" y="332"/>
                  <a:pt x="488" y="332"/>
                </a:cubicBezTo>
                <a:cubicBezTo>
                  <a:pt x="461" y="332"/>
                  <a:pt x="440" y="310"/>
                  <a:pt x="440" y="284"/>
                </a:cubicBezTo>
                <a:cubicBezTo>
                  <a:pt x="440" y="258"/>
                  <a:pt x="461" y="237"/>
                  <a:pt x="488" y="237"/>
                </a:cubicBezTo>
                <a:cubicBezTo>
                  <a:pt x="499" y="237"/>
                  <a:pt x="509" y="241"/>
                  <a:pt x="517" y="247"/>
                </a:cubicBezTo>
                <a:cubicBezTo>
                  <a:pt x="517" y="247"/>
                  <a:pt x="517" y="247"/>
                  <a:pt x="517" y="247"/>
                </a:cubicBezTo>
                <a:cubicBezTo>
                  <a:pt x="539" y="265"/>
                  <a:pt x="564" y="230"/>
                  <a:pt x="564" y="214"/>
                </a:cubicBezTo>
                <a:cubicBezTo>
                  <a:pt x="564" y="0"/>
                  <a:pt x="564" y="0"/>
                  <a:pt x="564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4"/>
                  <a:pt x="0" y="564"/>
                  <a:pt x="0" y="56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29" y="564"/>
                  <a:pt x="264" y="538"/>
                  <a:pt x="245" y="516"/>
                </a:cubicBezTo>
                <a:close/>
              </a:path>
            </a:pathLst>
          </a:custGeom>
          <a:solidFill>
            <a:srgbClr val="6EF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 flipV="1">
            <a:off x="3072431" y="3487107"/>
            <a:ext cx="1619005" cy="1808530"/>
          </a:xfrm>
          <a:custGeom>
            <a:avLst/>
            <a:gdLst/>
            <a:ahLst/>
            <a:cxnLst>
              <a:cxn ang="0">
                <a:pos x="488" y="362"/>
              </a:cxn>
              <a:cxn ang="0">
                <a:pos x="517" y="372"/>
              </a:cxn>
              <a:cxn ang="0">
                <a:pos x="517" y="372"/>
              </a:cxn>
              <a:cxn ang="0">
                <a:pos x="564" y="339"/>
              </a:cxn>
              <a:cxn ang="0">
                <a:pos x="564" y="125"/>
              </a:cxn>
              <a:cxn ang="0">
                <a:pos x="353" y="125"/>
              </a:cxn>
              <a:cxn ang="0">
                <a:pos x="320" y="77"/>
              </a:cxn>
              <a:cxn ang="0">
                <a:pos x="320" y="77"/>
              </a:cxn>
              <a:cxn ang="0">
                <a:pos x="330" y="48"/>
              </a:cxn>
              <a:cxn ang="0">
                <a:pos x="283" y="0"/>
              </a:cxn>
              <a:cxn ang="0">
                <a:pos x="235" y="48"/>
              </a:cxn>
              <a:cxn ang="0">
                <a:pos x="245" y="77"/>
              </a:cxn>
              <a:cxn ang="0">
                <a:pos x="245" y="77"/>
              </a:cxn>
              <a:cxn ang="0">
                <a:pos x="213" y="125"/>
              </a:cxn>
              <a:cxn ang="0">
                <a:pos x="0" y="125"/>
              </a:cxn>
              <a:cxn ang="0">
                <a:pos x="0" y="689"/>
              </a:cxn>
              <a:cxn ang="0">
                <a:pos x="213" y="689"/>
              </a:cxn>
              <a:cxn ang="0">
                <a:pos x="245" y="736"/>
              </a:cxn>
              <a:cxn ang="0">
                <a:pos x="245" y="736"/>
              </a:cxn>
              <a:cxn ang="0">
                <a:pos x="235" y="765"/>
              </a:cxn>
              <a:cxn ang="0">
                <a:pos x="283" y="813"/>
              </a:cxn>
              <a:cxn ang="0">
                <a:pos x="330" y="765"/>
              </a:cxn>
              <a:cxn ang="0">
                <a:pos x="320" y="736"/>
              </a:cxn>
              <a:cxn ang="0">
                <a:pos x="320" y="736"/>
              </a:cxn>
              <a:cxn ang="0">
                <a:pos x="353" y="689"/>
              </a:cxn>
              <a:cxn ang="0">
                <a:pos x="564" y="689"/>
              </a:cxn>
              <a:cxn ang="0">
                <a:pos x="564" y="479"/>
              </a:cxn>
              <a:cxn ang="0">
                <a:pos x="517" y="447"/>
              </a:cxn>
              <a:cxn ang="0">
                <a:pos x="517" y="447"/>
              </a:cxn>
              <a:cxn ang="0">
                <a:pos x="488" y="457"/>
              </a:cxn>
              <a:cxn ang="0">
                <a:pos x="440" y="409"/>
              </a:cxn>
              <a:cxn ang="0">
                <a:pos x="488" y="362"/>
              </a:cxn>
            </a:cxnLst>
            <a:rect l="0" t="0" r="r" b="b"/>
            <a:pathLst>
              <a:path w="564" h="813">
                <a:moveTo>
                  <a:pt x="488" y="362"/>
                </a:moveTo>
                <a:cubicBezTo>
                  <a:pt x="499" y="362"/>
                  <a:pt x="509" y="366"/>
                  <a:pt x="517" y="372"/>
                </a:cubicBezTo>
                <a:cubicBezTo>
                  <a:pt x="517" y="372"/>
                  <a:pt x="517" y="372"/>
                  <a:pt x="517" y="372"/>
                </a:cubicBezTo>
                <a:cubicBezTo>
                  <a:pt x="539" y="390"/>
                  <a:pt x="564" y="355"/>
                  <a:pt x="564" y="339"/>
                </a:cubicBezTo>
                <a:cubicBezTo>
                  <a:pt x="564" y="125"/>
                  <a:pt x="564" y="125"/>
                  <a:pt x="564" y="125"/>
                </a:cubicBezTo>
                <a:cubicBezTo>
                  <a:pt x="353" y="125"/>
                  <a:pt x="353" y="125"/>
                  <a:pt x="353" y="125"/>
                </a:cubicBezTo>
                <a:cubicBezTo>
                  <a:pt x="337" y="125"/>
                  <a:pt x="302" y="99"/>
                  <a:pt x="320" y="77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27" y="69"/>
                  <a:pt x="330" y="59"/>
                  <a:pt x="330" y="48"/>
                </a:cubicBezTo>
                <a:cubicBezTo>
                  <a:pt x="330" y="22"/>
                  <a:pt x="309" y="0"/>
                  <a:pt x="283" y="0"/>
                </a:cubicBezTo>
                <a:cubicBezTo>
                  <a:pt x="257" y="0"/>
                  <a:pt x="235" y="22"/>
                  <a:pt x="235" y="48"/>
                </a:cubicBezTo>
                <a:cubicBezTo>
                  <a:pt x="235" y="59"/>
                  <a:pt x="239" y="69"/>
                  <a:pt x="245" y="77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64" y="99"/>
                  <a:pt x="229" y="125"/>
                  <a:pt x="213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689"/>
                  <a:pt x="0" y="689"/>
                  <a:pt x="0" y="689"/>
                </a:cubicBezTo>
                <a:cubicBezTo>
                  <a:pt x="213" y="689"/>
                  <a:pt x="213" y="689"/>
                  <a:pt x="213" y="689"/>
                </a:cubicBezTo>
                <a:cubicBezTo>
                  <a:pt x="229" y="689"/>
                  <a:pt x="264" y="714"/>
                  <a:pt x="245" y="736"/>
                </a:cubicBezTo>
                <a:cubicBezTo>
                  <a:pt x="245" y="736"/>
                  <a:pt x="245" y="736"/>
                  <a:pt x="245" y="736"/>
                </a:cubicBezTo>
                <a:cubicBezTo>
                  <a:pt x="239" y="744"/>
                  <a:pt x="235" y="754"/>
                  <a:pt x="235" y="765"/>
                </a:cubicBezTo>
                <a:cubicBezTo>
                  <a:pt x="235" y="792"/>
                  <a:pt x="257" y="813"/>
                  <a:pt x="283" y="813"/>
                </a:cubicBezTo>
                <a:cubicBezTo>
                  <a:pt x="309" y="813"/>
                  <a:pt x="330" y="792"/>
                  <a:pt x="330" y="765"/>
                </a:cubicBezTo>
                <a:cubicBezTo>
                  <a:pt x="330" y="754"/>
                  <a:pt x="327" y="744"/>
                  <a:pt x="320" y="736"/>
                </a:cubicBezTo>
                <a:cubicBezTo>
                  <a:pt x="320" y="736"/>
                  <a:pt x="320" y="736"/>
                  <a:pt x="320" y="736"/>
                </a:cubicBezTo>
                <a:cubicBezTo>
                  <a:pt x="302" y="714"/>
                  <a:pt x="337" y="689"/>
                  <a:pt x="353" y="689"/>
                </a:cubicBezTo>
                <a:cubicBezTo>
                  <a:pt x="564" y="689"/>
                  <a:pt x="564" y="689"/>
                  <a:pt x="564" y="689"/>
                </a:cubicBezTo>
                <a:cubicBezTo>
                  <a:pt x="564" y="479"/>
                  <a:pt x="564" y="479"/>
                  <a:pt x="564" y="479"/>
                </a:cubicBezTo>
                <a:cubicBezTo>
                  <a:pt x="564" y="464"/>
                  <a:pt x="539" y="428"/>
                  <a:pt x="517" y="447"/>
                </a:cubicBezTo>
                <a:cubicBezTo>
                  <a:pt x="517" y="447"/>
                  <a:pt x="517" y="447"/>
                  <a:pt x="517" y="447"/>
                </a:cubicBezTo>
                <a:cubicBezTo>
                  <a:pt x="509" y="453"/>
                  <a:pt x="499" y="457"/>
                  <a:pt x="488" y="457"/>
                </a:cubicBezTo>
                <a:cubicBezTo>
                  <a:pt x="461" y="457"/>
                  <a:pt x="440" y="435"/>
                  <a:pt x="440" y="409"/>
                </a:cubicBezTo>
                <a:cubicBezTo>
                  <a:pt x="440" y="383"/>
                  <a:pt x="461" y="362"/>
                  <a:pt x="488" y="362"/>
                </a:cubicBezTo>
                <a:close/>
              </a:path>
            </a:pathLst>
          </a:cu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 flipV="1">
            <a:off x="4336189" y="5016716"/>
            <a:ext cx="2335331" cy="1255140"/>
          </a:xfrm>
          <a:custGeom>
            <a:avLst/>
            <a:gdLst/>
            <a:ahLst/>
            <a:cxnLst>
              <a:cxn ang="0">
                <a:pos x="765" y="237"/>
              </a:cxn>
              <a:cxn ang="0">
                <a:pos x="736" y="247"/>
              </a:cxn>
              <a:cxn ang="0">
                <a:pos x="736" y="247"/>
              </a:cxn>
              <a:cxn ang="0">
                <a:pos x="688" y="214"/>
              </a:cxn>
              <a:cxn ang="0">
                <a:pos x="688" y="0"/>
              </a:cxn>
              <a:cxn ang="0">
                <a:pos x="124" y="0"/>
              </a:cxn>
              <a:cxn ang="0">
                <a:pos x="124" y="214"/>
              </a:cxn>
              <a:cxn ang="0">
                <a:pos x="77" y="247"/>
              </a:cxn>
              <a:cxn ang="0">
                <a:pos x="77" y="247"/>
              </a:cxn>
              <a:cxn ang="0">
                <a:pos x="48" y="237"/>
              </a:cxn>
              <a:cxn ang="0">
                <a:pos x="0" y="284"/>
              </a:cxn>
              <a:cxn ang="0">
                <a:pos x="48" y="332"/>
              </a:cxn>
              <a:cxn ang="0">
                <a:pos x="77" y="322"/>
              </a:cxn>
              <a:cxn ang="0">
                <a:pos x="77" y="322"/>
              </a:cxn>
              <a:cxn ang="0">
                <a:pos x="124" y="354"/>
              </a:cxn>
              <a:cxn ang="0">
                <a:pos x="124" y="564"/>
              </a:cxn>
              <a:cxn ang="0">
                <a:pos x="336" y="564"/>
              </a:cxn>
              <a:cxn ang="0">
                <a:pos x="369" y="516"/>
              </a:cxn>
              <a:cxn ang="0">
                <a:pos x="369" y="516"/>
              </a:cxn>
              <a:cxn ang="0">
                <a:pos x="359" y="487"/>
              </a:cxn>
              <a:cxn ang="0">
                <a:pos x="406" y="439"/>
              </a:cxn>
              <a:cxn ang="0">
                <a:pos x="454" y="487"/>
              </a:cxn>
              <a:cxn ang="0">
                <a:pos x="444" y="516"/>
              </a:cxn>
              <a:cxn ang="0">
                <a:pos x="444" y="516"/>
              </a:cxn>
              <a:cxn ang="0">
                <a:pos x="477" y="564"/>
              </a:cxn>
              <a:cxn ang="0">
                <a:pos x="688" y="564"/>
              </a:cxn>
              <a:cxn ang="0">
                <a:pos x="688" y="354"/>
              </a:cxn>
              <a:cxn ang="0">
                <a:pos x="736" y="322"/>
              </a:cxn>
              <a:cxn ang="0">
                <a:pos x="736" y="322"/>
              </a:cxn>
              <a:cxn ang="0">
                <a:pos x="765" y="332"/>
              </a:cxn>
              <a:cxn ang="0">
                <a:pos x="813" y="284"/>
              </a:cxn>
              <a:cxn ang="0">
                <a:pos x="765" y="237"/>
              </a:cxn>
            </a:cxnLst>
            <a:rect l="0" t="0" r="r" b="b"/>
            <a:pathLst>
              <a:path w="813" h="564">
                <a:moveTo>
                  <a:pt x="765" y="237"/>
                </a:moveTo>
                <a:cubicBezTo>
                  <a:pt x="754" y="237"/>
                  <a:pt x="744" y="241"/>
                  <a:pt x="736" y="247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14" y="265"/>
                  <a:pt x="688" y="230"/>
                  <a:pt x="688" y="214"/>
                </a:cubicBezTo>
                <a:cubicBezTo>
                  <a:pt x="688" y="0"/>
                  <a:pt x="688" y="0"/>
                  <a:pt x="68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214"/>
                  <a:pt x="124" y="214"/>
                  <a:pt x="124" y="214"/>
                </a:cubicBezTo>
                <a:cubicBezTo>
                  <a:pt x="124" y="230"/>
                  <a:pt x="99" y="265"/>
                  <a:pt x="77" y="247"/>
                </a:cubicBezTo>
                <a:cubicBezTo>
                  <a:pt x="77" y="247"/>
                  <a:pt x="77" y="247"/>
                  <a:pt x="77" y="247"/>
                </a:cubicBezTo>
                <a:cubicBezTo>
                  <a:pt x="69" y="241"/>
                  <a:pt x="59" y="237"/>
                  <a:pt x="48" y="237"/>
                </a:cubicBezTo>
                <a:cubicBezTo>
                  <a:pt x="21" y="237"/>
                  <a:pt x="0" y="258"/>
                  <a:pt x="0" y="284"/>
                </a:cubicBezTo>
                <a:cubicBezTo>
                  <a:pt x="0" y="310"/>
                  <a:pt x="21" y="332"/>
                  <a:pt x="48" y="332"/>
                </a:cubicBezTo>
                <a:cubicBezTo>
                  <a:pt x="59" y="332"/>
                  <a:pt x="69" y="328"/>
                  <a:pt x="77" y="322"/>
                </a:cubicBezTo>
                <a:cubicBezTo>
                  <a:pt x="77" y="322"/>
                  <a:pt x="77" y="322"/>
                  <a:pt x="77" y="322"/>
                </a:cubicBezTo>
                <a:cubicBezTo>
                  <a:pt x="99" y="303"/>
                  <a:pt x="124" y="339"/>
                  <a:pt x="124" y="354"/>
                </a:cubicBezTo>
                <a:cubicBezTo>
                  <a:pt x="124" y="564"/>
                  <a:pt x="124" y="564"/>
                  <a:pt x="124" y="564"/>
                </a:cubicBezTo>
                <a:cubicBezTo>
                  <a:pt x="336" y="564"/>
                  <a:pt x="336" y="564"/>
                  <a:pt x="336" y="564"/>
                </a:cubicBezTo>
                <a:cubicBezTo>
                  <a:pt x="352" y="564"/>
                  <a:pt x="387" y="538"/>
                  <a:pt x="369" y="516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363" y="508"/>
                  <a:pt x="359" y="498"/>
                  <a:pt x="359" y="487"/>
                </a:cubicBezTo>
                <a:cubicBezTo>
                  <a:pt x="359" y="461"/>
                  <a:pt x="380" y="439"/>
                  <a:pt x="406" y="439"/>
                </a:cubicBezTo>
                <a:cubicBezTo>
                  <a:pt x="433" y="439"/>
                  <a:pt x="454" y="461"/>
                  <a:pt x="454" y="487"/>
                </a:cubicBezTo>
                <a:cubicBezTo>
                  <a:pt x="454" y="498"/>
                  <a:pt x="450" y="508"/>
                  <a:pt x="444" y="516"/>
                </a:cubicBezTo>
                <a:cubicBezTo>
                  <a:pt x="444" y="516"/>
                  <a:pt x="444" y="516"/>
                  <a:pt x="444" y="516"/>
                </a:cubicBezTo>
                <a:cubicBezTo>
                  <a:pt x="425" y="538"/>
                  <a:pt x="461" y="564"/>
                  <a:pt x="477" y="564"/>
                </a:cubicBezTo>
                <a:cubicBezTo>
                  <a:pt x="688" y="564"/>
                  <a:pt x="688" y="564"/>
                  <a:pt x="688" y="564"/>
                </a:cubicBezTo>
                <a:cubicBezTo>
                  <a:pt x="688" y="354"/>
                  <a:pt x="688" y="354"/>
                  <a:pt x="688" y="354"/>
                </a:cubicBezTo>
                <a:cubicBezTo>
                  <a:pt x="688" y="339"/>
                  <a:pt x="714" y="303"/>
                  <a:pt x="736" y="322"/>
                </a:cubicBezTo>
                <a:cubicBezTo>
                  <a:pt x="736" y="322"/>
                  <a:pt x="736" y="322"/>
                  <a:pt x="736" y="322"/>
                </a:cubicBezTo>
                <a:cubicBezTo>
                  <a:pt x="744" y="328"/>
                  <a:pt x="754" y="332"/>
                  <a:pt x="765" y="332"/>
                </a:cubicBezTo>
                <a:cubicBezTo>
                  <a:pt x="791" y="332"/>
                  <a:pt x="813" y="310"/>
                  <a:pt x="813" y="284"/>
                </a:cubicBezTo>
                <a:cubicBezTo>
                  <a:pt x="813" y="258"/>
                  <a:pt x="791" y="237"/>
                  <a:pt x="765" y="237"/>
                </a:cubicBez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 flipV="1">
            <a:off x="4336189" y="3487107"/>
            <a:ext cx="2335331" cy="1808530"/>
          </a:xfrm>
          <a:custGeom>
            <a:avLst/>
            <a:gdLst/>
            <a:ahLst/>
            <a:cxnLst>
              <a:cxn ang="0">
                <a:pos x="765" y="362"/>
              </a:cxn>
              <a:cxn ang="0">
                <a:pos x="736" y="372"/>
              </a:cxn>
              <a:cxn ang="0">
                <a:pos x="736" y="372"/>
              </a:cxn>
              <a:cxn ang="0">
                <a:pos x="688" y="339"/>
              </a:cxn>
              <a:cxn ang="0">
                <a:pos x="688" y="125"/>
              </a:cxn>
              <a:cxn ang="0">
                <a:pos x="477" y="125"/>
              </a:cxn>
              <a:cxn ang="0">
                <a:pos x="444" y="77"/>
              </a:cxn>
              <a:cxn ang="0">
                <a:pos x="444" y="77"/>
              </a:cxn>
              <a:cxn ang="0">
                <a:pos x="454" y="48"/>
              </a:cxn>
              <a:cxn ang="0">
                <a:pos x="406" y="0"/>
              </a:cxn>
              <a:cxn ang="0">
                <a:pos x="359" y="48"/>
              </a:cxn>
              <a:cxn ang="0">
                <a:pos x="369" y="77"/>
              </a:cxn>
              <a:cxn ang="0">
                <a:pos x="369" y="77"/>
              </a:cxn>
              <a:cxn ang="0">
                <a:pos x="336" y="125"/>
              </a:cxn>
              <a:cxn ang="0">
                <a:pos x="124" y="125"/>
              </a:cxn>
              <a:cxn ang="0">
                <a:pos x="124" y="339"/>
              </a:cxn>
              <a:cxn ang="0">
                <a:pos x="77" y="372"/>
              </a:cxn>
              <a:cxn ang="0">
                <a:pos x="77" y="372"/>
              </a:cxn>
              <a:cxn ang="0">
                <a:pos x="48" y="362"/>
              </a:cxn>
              <a:cxn ang="0">
                <a:pos x="0" y="409"/>
              </a:cxn>
              <a:cxn ang="0">
                <a:pos x="48" y="457"/>
              </a:cxn>
              <a:cxn ang="0">
                <a:pos x="77" y="447"/>
              </a:cxn>
              <a:cxn ang="0">
                <a:pos x="77" y="447"/>
              </a:cxn>
              <a:cxn ang="0">
                <a:pos x="124" y="479"/>
              </a:cxn>
              <a:cxn ang="0">
                <a:pos x="124" y="689"/>
              </a:cxn>
              <a:cxn ang="0">
                <a:pos x="336" y="689"/>
              </a:cxn>
              <a:cxn ang="0">
                <a:pos x="369" y="736"/>
              </a:cxn>
              <a:cxn ang="0">
                <a:pos x="369" y="736"/>
              </a:cxn>
              <a:cxn ang="0">
                <a:pos x="359" y="765"/>
              </a:cxn>
              <a:cxn ang="0">
                <a:pos x="406" y="813"/>
              </a:cxn>
              <a:cxn ang="0">
                <a:pos x="454" y="765"/>
              </a:cxn>
              <a:cxn ang="0">
                <a:pos x="444" y="736"/>
              </a:cxn>
              <a:cxn ang="0">
                <a:pos x="444" y="736"/>
              </a:cxn>
              <a:cxn ang="0">
                <a:pos x="477" y="689"/>
              </a:cxn>
              <a:cxn ang="0">
                <a:pos x="688" y="689"/>
              </a:cxn>
              <a:cxn ang="0">
                <a:pos x="688" y="479"/>
              </a:cxn>
              <a:cxn ang="0">
                <a:pos x="736" y="447"/>
              </a:cxn>
              <a:cxn ang="0">
                <a:pos x="736" y="447"/>
              </a:cxn>
              <a:cxn ang="0">
                <a:pos x="765" y="457"/>
              </a:cxn>
              <a:cxn ang="0">
                <a:pos x="813" y="409"/>
              </a:cxn>
              <a:cxn ang="0">
                <a:pos x="765" y="362"/>
              </a:cxn>
            </a:cxnLst>
            <a:rect l="0" t="0" r="r" b="b"/>
            <a:pathLst>
              <a:path w="813" h="813">
                <a:moveTo>
                  <a:pt x="765" y="362"/>
                </a:moveTo>
                <a:cubicBezTo>
                  <a:pt x="754" y="362"/>
                  <a:pt x="744" y="366"/>
                  <a:pt x="736" y="372"/>
                </a:cubicBezTo>
                <a:cubicBezTo>
                  <a:pt x="736" y="372"/>
                  <a:pt x="736" y="372"/>
                  <a:pt x="736" y="372"/>
                </a:cubicBezTo>
                <a:cubicBezTo>
                  <a:pt x="714" y="390"/>
                  <a:pt x="688" y="355"/>
                  <a:pt x="688" y="339"/>
                </a:cubicBezTo>
                <a:cubicBezTo>
                  <a:pt x="688" y="125"/>
                  <a:pt x="688" y="125"/>
                  <a:pt x="688" y="125"/>
                </a:cubicBezTo>
                <a:cubicBezTo>
                  <a:pt x="477" y="125"/>
                  <a:pt x="477" y="125"/>
                  <a:pt x="477" y="125"/>
                </a:cubicBezTo>
                <a:cubicBezTo>
                  <a:pt x="461" y="125"/>
                  <a:pt x="425" y="99"/>
                  <a:pt x="444" y="77"/>
                </a:cubicBezTo>
                <a:cubicBezTo>
                  <a:pt x="444" y="77"/>
                  <a:pt x="444" y="77"/>
                  <a:pt x="444" y="77"/>
                </a:cubicBezTo>
                <a:cubicBezTo>
                  <a:pt x="450" y="69"/>
                  <a:pt x="454" y="59"/>
                  <a:pt x="454" y="48"/>
                </a:cubicBezTo>
                <a:cubicBezTo>
                  <a:pt x="454" y="22"/>
                  <a:pt x="433" y="0"/>
                  <a:pt x="406" y="0"/>
                </a:cubicBezTo>
                <a:cubicBezTo>
                  <a:pt x="380" y="0"/>
                  <a:pt x="359" y="22"/>
                  <a:pt x="359" y="48"/>
                </a:cubicBezTo>
                <a:cubicBezTo>
                  <a:pt x="359" y="59"/>
                  <a:pt x="363" y="69"/>
                  <a:pt x="369" y="77"/>
                </a:cubicBezTo>
                <a:cubicBezTo>
                  <a:pt x="369" y="77"/>
                  <a:pt x="369" y="77"/>
                  <a:pt x="369" y="77"/>
                </a:cubicBezTo>
                <a:cubicBezTo>
                  <a:pt x="387" y="99"/>
                  <a:pt x="352" y="125"/>
                  <a:pt x="336" y="125"/>
                </a:cubicBezTo>
                <a:cubicBezTo>
                  <a:pt x="124" y="125"/>
                  <a:pt x="124" y="125"/>
                  <a:pt x="124" y="125"/>
                </a:cubicBezTo>
                <a:cubicBezTo>
                  <a:pt x="124" y="339"/>
                  <a:pt x="124" y="339"/>
                  <a:pt x="124" y="339"/>
                </a:cubicBezTo>
                <a:cubicBezTo>
                  <a:pt x="124" y="355"/>
                  <a:pt x="99" y="390"/>
                  <a:pt x="77" y="372"/>
                </a:cubicBezTo>
                <a:cubicBezTo>
                  <a:pt x="77" y="372"/>
                  <a:pt x="77" y="372"/>
                  <a:pt x="77" y="372"/>
                </a:cubicBezTo>
                <a:cubicBezTo>
                  <a:pt x="69" y="366"/>
                  <a:pt x="59" y="362"/>
                  <a:pt x="48" y="362"/>
                </a:cubicBezTo>
                <a:cubicBezTo>
                  <a:pt x="21" y="362"/>
                  <a:pt x="0" y="383"/>
                  <a:pt x="0" y="409"/>
                </a:cubicBezTo>
                <a:cubicBezTo>
                  <a:pt x="0" y="435"/>
                  <a:pt x="21" y="457"/>
                  <a:pt x="48" y="457"/>
                </a:cubicBezTo>
                <a:cubicBezTo>
                  <a:pt x="59" y="457"/>
                  <a:pt x="69" y="453"/>
                  <a:pt x="77" y="447"/>
                </a:cubicBezTo>
                <a:cubicBezTo>
                  <a:pt x="77" y="447"/>
                  <a:pt x="77" y="447"/>
                  <a:pt x="77" y="447"/>
                </a:cubicBezTo>
                <a:cubicBezTo>
                  <a:pt x="99" y="428"/>
                  <a:pt x="124" y="464"/>
                  <a:pt x="124" y="479"/>
                </a:cubicBezTo>
                <a:cubicBezTo>
                  <a:pt x="124" y="689"/>
                  <a:pt x="124" y="689"/>
                  <a:pt x="124" y="689"/>
                </a:cubicBezTo>
                <a:cubicBezTo>
                  <a:pt x="336" y="689"/>
                  <a:pt x="336" y="689"/>
                  <a:pt x="336" y="689"/>
                </a:cubicBezTo>
                <a:cubicBezTo>
                  <a:pt x="352" y="689"/>
                  <a:pt x="387" y="714"/>
                  <a:pt x="369" y="736"/>
                </a:cubicBezTo>
                <a:cubicBezTo>
                  <a:pt x="369" y="736"/>
                  <a:pt x="369" y="736"/>
                  <a:pt x="369" y="736"/>
                </a:cubicBezTo>
                <a:cubicBezTo>
                  <a:pt x="363" y="744"/>
                  <a:pt x="359" y="754"/>
                  <a:pt x="359" y="765"/>
                </a:cubicBezTo>
                <a:cubicBezTo>
                  <a:pt x="359" y="792"/>
                  <a:pt x="380" y="813"/>
                  <a:pt x="406" y="813"/>
                </a:cubicBezTo>
                <a:cubicBezTo>
                  <a:pt x="433" y="813"/>
                  <a:pt x="454" y="792"/>
                  <a:pt x="454" y="765"/>
                </a:cubicBezTo>
                <a:cubicBezTo>
                  <a:pt x="454" y="754"/>
                  <a:pt x="450" y="744"/>
                  <a:pt x="444" y="736"/>
                </a:cubicBezTo>
                <a:cubicBezTo>
                  <a:pt x="444" y="736"/>
                  <a:pt x="444" y="736"/>
                  <a:pt x="444" y="736"/>
                </a:cubicBezTo>
                <a:cubicBezTo>
                  <a:pt x="425" y="714"/>
                  <a:pt x="461" y="689"/>
                  <a:pt x="477" y="689"/>
                </a:cubicBezTo>
                <a:cubicBezTo>
                  <a:pt x="688" y="689"/>
                  <a:pt x="688" y="689"/>
                  <a:pt x="688" y="689"/>
                </a:cubicBezTo>
                <a:cubicBezTo>
                  <a:pt x="688" y="479"/>
                  <a:pt x="688" y="479"/>
                  <a:pt x="688" y="479"/>
                </a:cubicBezTo>
                <a:cubicBezTo>
                  <a:pt x="688" y="464"/>
                  <a:pt x="714" y="428"/>
                  <a:pt x="736" y="447"/>
                </a:cubicBezTo>
                <a:cubicBezTo>
                  <a:pt x="736" y="447"/>
                  <a:pt x="736" y="447"/>
                  <a:pt x="736" y="447"/>
                </a:cubicBezTo>
                <a:cubicBezTo>
                  <a:pt x="744" y="453"/>
                  <a:pt x="754" y="457"/>
                  <a:pt x="765" y="457"/>
                </a:cubicBezTo>
                <a:cubicBezTo>
                  <a:pt x="791" y="457"/>
                  <a:pt x="813" y="435"/>
                  <a:pt x="813" y="409"/>
                </a:cubicBezTo>
                <a:cubicBezTo>
                  <a:pt x="813" y="383"/>
                  <a:pt x="791" y="362"/>
                  <a:pt x="765" y="362"/>
                </a:cubicBez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3"/>
          <p:cNvSpPr>
            <a:spLocks/>
          </p:cNvSpPr>
          <p:nvPr/>
        </p:nvSpPr>
        <p:spPr bwMode="auto">
          <a:xfrm>
            <a:off x="6311483" y="2491856"/>
            <a:ext cx="1620948" cy="125514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"/>
              </a:cxn>
              <a:cxn ang="0">
                <a:pos x="48" y="247"/>
              </a:cxn>
              <a:cxn ang="0">
                <a:pos x="48" y="247"/>
              </a:cxn>
              <a:cxn ang="0">
                <a:pos x="77" y="237"/>
              </a:cxn>
              <a:cxn ang="0">
                <a:pos x="125" y="284"/>
              </a:cxn>
              <a:cxn ang="0">
                <a:pos x="77" y="332"/>
              </a:cxn>
              <a:cxn ang="0">
                <a:pos x="48" y="322"/>
              </a:cxn>
              <a:cxn ang="0">
                <a:pos x="48" y="322"/>
              </a:cxn>
              <a:cxn ang="0">
                <a:pos x="0" y="354"/>
              </a:cxn>
              <a:cxn ang="0">
                <a:pos x="0" y="564"/>
              </a:cxn>
              <a:cxn ang="0">
                <a:pos x="212" y="564"/>
              </a:cxn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0"/>
              </a:cxn>
              <a:cxn ang="0">
                <a:pos x="0" y="0"/>
              </a:cxn>
            </a:cxnLst>
            <a:rect l="0" t="0" r="r" b="b"/>
            <a:pathLst>
              <a:path w="564" h="564">
                <a:moveTo>
                  <a:pt x="0" y="0"/>
                </a:moveTo>
                <a:cubicBezTo>
                  <a:pt x="0" y="214"/>
                  <a:pt x="0" y="214"/>
                  <a:pt x="0" y="214"/>
                </a:cubicBezTo>
                <a:cubicBezTo>
                  <a:pt x="0" y="230"/>
                  <a:pt x="26" y="265"/>
                  <a:pt x="48" y="247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56" y="241"/>
                  <a:pt x="66" y="237"/>
                  <a:pt x="77" y="237"/>
                </a:cubicBezTo>
                <a:cubicBezTo>
                  <a:pt x="103" y="237"/>
                  <a:pt x="125" y="258"/>
                  <a:pt x="125" y="284"/>
                </a:cubicBezTo>
                <a:cubicBezTo>
                  <a:pt x="125" y="310"/>
                  <a:pt x="103" y="332"/>
                  <a:pt x="77" y="332"/>
                </a:cubicBezTo>
                <a:cubicBezTo>
                  <a:pt x="66" y="332"/>
                  <a:pt x="56" y="328"/>
                  <a:pt x="48" y="322"/>
                </a:cubicBezTo>
                <a:cubicBezTo>
                  <a:pt x="48" y="322"/>
                  <a:pt x="48" y="322"/>
                  <a:pt x="48" y="322"/>
                </a:cubicBezTo>
                <a:cubicBezTo>
                  <a:pt x="26" y="303"/>
                  <a:pt x="0" y="339"/>
                  <a:pt x="0" y="354"/>
                </a:cubicBezTo>
                <a:cubicBezTo>
                  <a:pt x="0" y="564"/>
                  <a:pt x="0" y="564"/>
                  <a:pt x="0" y="564"/>
                </a:cubicBezTo>
                <a:cubicBezTo>
                  <a:pt x="212" y="564"/>
                  <a:pt x="212" y="564"/>
                  <a:pt x="212" y="564"/>
                </a:cubicBezTo>
                <a:cubicBezTo>
                  <a:pt x="228" y="564"/>
                  <a:pt x="263" y="538"/>
                  <a:pt x="245" y="516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6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6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0"/>
                  <a:pt x="564" y="0"/>
                  <a:pt x="56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Freeform 2"/>
          <p:cNvSpPr>
            <a:spLocks/>
          </p:cNvSpPr>
          <p:nvPr/>
        </p:nvSpPr>
        <p:spPr bwMode="auto">
          <a:xfrm>
            <a:off x="3072431" y="2491856"/>
            <a:ext cx="1619005" cy="1255140"/>
          </a:xfrm>
          <a:custGeom>
            <a:avLst/>
            <a:gdLst/>
            <a:ahLst/>
            <a:cxnLst>
              <a:cxn ang="0">
                <a:pos x="245" y="516"/>
              </a:cxn>
              <a:cxn ang="0">
                <a:pos x="245" y="516"/>
              </a:cxn>
              <a:cxn ang="0">
                <a:pos x="235" y="487"/>
              </a:cxn>
              <a:cxn ang="0">
                <a:pos x="283" y="439"/>
              </a:cxn>
              <a:cxn ang="0">
                <a:pos x="330" y="487"/>
              </a:cxn>
              <a:cxn ang="0">
                <a:pos x="320" y="516"/>
              </a:cxn>
              <a:cxn ang="0">
                <a:pos x="320" y="516"/>
              </a:cxn>
              <a:cxn ang="0">
                <a:pos x="353" y="564"/>
              </a:cxn>
              <a:cxn ang="0">
                <a:pos x="564" y="564"/>
              </a:cxn>
              <a:cxn ang="0">
                <a:pos x="564" y="354"/>
              </a:cxn>
              <a:cxn ang="0">
                <a:pos x="517" y="322"/>
              </a:cxn>
              <a:cxn ang="0">
                <a:pos x="517" y="322"/>
              </a:cxn>
              <a:cxn ang="0">
                <a:pos x="488" y="332"/>
              </a:cxn>
              <a:cxn ang="0">
                <a:pos x="440" y="284"/>
              </a:cxn>
              <a:cxn ang="0">
                <a:pos x="488" y="237"/>
              </a:cxn>
              <a:cxn ang="0">
                <a:pos x="517" y="247"/>
              </a:cxn>
              <a:cxn ang="0">
                <a:pos x="517" y="247"/>
              </a:cxn>
              <a:cxn ang="0">
                <a:pos x="564" y="214"/>
              </a:cxn>
              <a:cxn ang="0">
                <a:pos x="564" y="0"/>
              </a:cxn>
              <a:cxn ang="0">
                <a:pos x="564" y="0"/>
              </a:cxn>
              <a:cxn ang="0">
                <a:pos x="0" y="0"/>
              </a:cxn>
              <a:cxn ang="0">
                <a:pos x="0" y="564"/>
              </a:cxn>
              <a:cxn ang="0">
                <a:pos x="213" y="564"/>
              </a:cxn>
              <a:cxn ang="0">
                <a:pos x="245" y="516"/>
              </a:cxn>
            </a:cxnLst>
            <a:rect l="0" t="0" r="r" b="b"/>
            <a:pathLst>
              <a:path w="564" h="564">
                <a:moveTo>
                  <a:pt x="245" y="516"/>
                </a:moveTo>
                <a:cubicBezTo>
                  <a:pt x="245" y="516"/>
                  <a:pt x="245" y="516"/>
                  <a:pt x="245" y="516"/>
                </a:cubicBezTo>
                <a:cubicBezTo>
                  <a:pt x="239" y="508"/>
                  <a:pt x="235" y="498"/>
                  <a:pt x="235" y="487"/>
                </a:cubicBezTo>
                <a:cubicBezTo>
                  <a:pt x="235" y="461"/>
                  <a:pt x="257" y="439"/>
                  <a:pt x="283" y="439"/>
                </a:cubicBezTo>
                <a:cubicBezTo>
                  <a:pt x="309" y="439"/>
                  <a:pt x="330" y="461"/>
                  <a:pt x="330" y="487"/>
                </a:cubicBezTo>
                <a:cubicBezTo>
                  <a:pt x="330" y="498"/>
                  <a:pt x="327" y="508"/>
                  <a:pt x="320" y="516"/>
                </a:cubicBezTo>
                <a:cubicBezTo>
                  <a:pt x="320" y="516"/>
                  <a:pt x="320" y="516"/>
                  <a:pt x="320" y="516"/>
                </a:cubicBezTo>
                <a:cubicBezTo>
                  <a:pt x="302" y="538"/>
                  <a:pt x="337" y="564"/>
                  <a:pt x="353" y="564"/>
                </a:cubicBezTo>
                <a:cubicBezTo>
                  <a:pt x="564" y="564"/>
                  <a:pt x="564" y="564"/>
                  <a:pt x="564" y="564"/>
                </a:cubicBezTo>
                <a:cubicBezTo>
                  <a:pt x="564" y="354"/>
                  <a:pt x="564" y="354"/>
                  <a:pt x="564" y="354"/>
                </a:cubicBezTo>
                <a:cubicBezTo>
                  <a:pt x="564" y="339"/>
                  <a:pt x="539" y="303"/>
                  <a:pt x="517" y="322"/>
                </a:cubicBezTo>
                <a:cubicBezTo>
                  <a:pt x="517" y="322"/>
                  <a:pt x="517" y="322"/>
                  <a:pt x="517" y="322"/>
                </a:cubicBezTo>
                <a:cubicBezTo>
                  <a:pt x="509" y="328"/>
                  <a:pt x="499" y="332"/>
                  <a:pt x="488" y="332"/>
                </a:cubicBezTo>
                <a:cubicBezTo>
                  <a:pt x="461" y="332"/>
                  <a:pt x="440" y="310"/>
                  <a:pt x="440" y="284"/>
                </a:cubicBezTo>
                <a:cubicBezTo>
                  <a:pt x="440" y="258"/>
                  <a:pt x="461" y="237"/>
                  <a:pt x="488" y="237"/>
                </a:cubicBezTo>
                <a:cubicBezTo>
                  <a:pt x="499" y="237"/>
                  <a:pt x="509" y="241"/>
                  <a:pt x="517" y="247"/>
                </a:cubicBezTo>
                <a:cubicBezTo>
                  <a:pt x="517" y="247"/>
                  <a:pt x="517" y="247"/>
                  <a:pt x="517" y="247"/>
                </a:cubicBezTo>
                <a:cubicBezTo>
                  <a:pt x="539" y="265"/>
                  <a:pt x="564" y="230"/>
                  <a:pt x="564" y="214"/>
                </a:cubicBezTo>
                <a:cubicBezTo>
                  <a:pt x="564" y="0"/>
                  <a:pt x="564" y="0"/>
                  <a:pt x="564" y="0"/>
                </a:cubicBezTo>
                <a:cubicBezTo>
                  <a:pt x="564" y="0"/>
                  <a:pt x="564" y="0"/>
                  <a:pt x="56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64"/>
                  <a:pt x="0" y="564"/>
                  <a:pt x="0" y="56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29" y="564"/>
                  <a:pt x="264" y="538"/>
                  <a:pt x="245" y="516"/>
                </a:cubicBezTo>
                <a:close/>
              </a:path>
            </a:pathLst>
          </a:custGeom>
          <a:solidFill>
            <a:srgbClr val="FFC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4336189" y="2491856"/>
            <a:ext cx="2335331" cy="1255140"/>
          </a:xfrm>
          <a:custGeom>
            <a:avLst/>
            <a:gdLst/>
            <a:ahLst/>
            <a:cxnLst>
              <a:cxn ang="0">
                <a:pos x="765" y="237"/>
              </a:cxn>
              <a:cxn ang="0">
                <a:pos x="736" y="247"/>
              </a:cxn>
              <a:cxn ang="0">
                <a:pos x="736" y="247"/>
              </a:cxn>
              <a:cxn ang="0">
                <a:pos x="688" y="214"/>
              </a:cxn>
              <a:cxn ang="0">
                <a:pos x="688" y="0"/>
              </a:cxn>
              <a:cxn ang="0">
                <a:pos x="124" y="0"/>
              </a:cxn>
              <a:cxn ang="0">
                <a:pos x="124" y="214"/>
              </a:cxn>
              <a:cxn ang="0">
                <a:pos x="77" y="247"/>
              </a:cxn>
              <a:cxn ang="0">
                <a:pos x="77" y="247"/>
              </a:cxn>
              <a:cxn ang="0">
                <a:pos x="48" y="237"/>
              </a:cxn>
              <a:cxn ang="0">
                <a:pos x="0" y="284"/>
              </a:cxn>
              <a:cxn ang="0">
                <a:pos x="48" y="332"/>
              </a:cxn>
              <a:cxn ang="0">
                <a:pos x="77" y="322"/>
              </a:cxn>
              <a:cxn ang="0">
                <a:pos x="77" y="322"/>
              </a:cxn>
              <a:cxn ang="0">
                <a:pos x="124" y="354"/>
              </a:cxn>
              <a:cxn ang="0">
                <a:pos x="124" y="564"/>
              </a:cxn>
              <a:cxn ang="0">
                <a:pos x="336" y="564"/>
              </a:cxn>
              <a:cxn ang="0">
                <a:pos x="369" y="516"/>
              </a:cxn>
              <a:cxn ang="0">
                <a:pos x="369" y="516"/>
              </a:cxn>
              <a:cxn ang="0">
                <a:pos x="359" y="487"/>
              </a:cxn>
              <a:cxn ang="0">
                <a:pos x="406" y="439"/>
              </a:cxn>
              <a:cxn ang="0">
                <a:pos x="454" y="487"/>
              </a:cxn>
              <a:cxn ang="0">
                <a:pos x="444" y="516"/>
              </a:cxn>
              <a:cxn ang="0">
                <a:pos x="444" y="516"/>
              </a:cxn>
              <a:cxn ang="0">
                <a:pos x="477" y="564"/>
              </a:cxn>
              <a:cxn ang="0">
                <a:pos x="688" y="564"/>
              </a:cxn>
              <a:cxn ang="0">
                <a:pos x="688" y="354"/>
              </a:cxn>
              <a:cxn ang="0">
                <a:pos x="736" y="322"/>
              </a:cxn>
              <a:cxn ang="0">
                <a:pos x="736" y="322"/>
              </a:cxn>
              <a:cxn ang="0">
                <a:pos x="765" y="332"/>
              </a:cxn>
              <a:cxn ang="0">
                <a:pos x="813" y="284"/>
              </a:cxn>
              <a:cxn ang="0">
                <a:pos x="765" y="237"/>
              </a:cxn>
            </a:cxnLst>
            <a:rect l="0" t="0" r="r" b="b"/>
            <a:pathLst>
              <a:path w="813" h="564">
                <a:moveTo>
                  <a:pt x="765" y="237"/>
                </a:moveTo>
                <a:cubicBezTo>
                  <a:pt x="754" y="237"/>
                  <a:pt x="744" y="241"/>
                  <a:pt x="736" y="247"/>
                </a:cubicBezTo>
                <a:cubicBezTo>
                  <a:pt x="736" y="247"/>
                  <a:pt x="736" y="247"/>
                  <a:pt x="736" y="247"/>
                </a:cubicBezTo>
                <a:cubicBezTo>
                  <a:pt x="714" y="265"/>
                  <a:pt x="688" y="230"/>
                  <a:pt x="688" y="214"/>
                </a:cubicBezTo>
                <a:cubicBezTo>
                  <a:pt x="688" y="0"/>
                  <a:pt x="688" y="0"/>
                  <a:pt x="688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214"/>
                  <a:pt x="124" y="214"/>
                  <a:pt x="124" y="214"/>
                </a:cubicBezTo>
                <a:cubicBezTo>
                  <a:pt x="124" y="230"/>
                  <a:pt x="99" y="265"/>
                  <a:pt x="77" y="247"/>
                </a:cubicBezTo>
                <a:cubicBezTo>
                  <a:pt x="77" y="247"/>
                  <a:pt x="77" y="247"/>
                  <a:pt x="77" y="247"/>
                </a:cubicBezTo>
                <a:cubicBezTo>
                  <a:pt x="69" y="241"/>
                  <a:pt x="59" y="237"/>
                  <a:pt x="48" y="237"/>
                </a:cubicBezTo>
                <a:cubicBezTo>
                  <a:pt x="21" y="237"/>
                  <a:pt x="0" y="258"/>
                  <a:pt x="0" y="284"/>
                </a:cubicBezTo>
                <a:cubicBezTo>
                  <a:pt x="0" y="310"/>
                  <a:pt x="21" y="332"/>
                  <a:pt x="48" y="332"/>
                </a:cubicBezTo>
                <a:cubicBezTo>
                  <a:pt x="59" y="332"/>
                  <a:pt x="69" y="328"/>
                  <a:pt x="77" y="322"/>
                </a:cubicBezTo>
                <a:cubicBezTo>
                  <a:pt x="77" y="322"/>
                  <a:pt x="77" y="322"/>
                  <a:pt x="77" y="322"/>
                </a:cubicBezTo>
                <a:cubicBezTo>
                  <a:pt x="99" y="303"/>
                  <a:pt x="124" y="339"/>
                  <a:pt x="124" y="354"/>
                </a:cubicBezTo>
                <a:cubicBezTo>
                  <a:pt x="124" y="564"/>
                  <a:pt x="124" y="564"/>
                  <a:pt x="124" y="564"/>
                </a:cubicBezTo>
                <a:cubicBezTo>
                  <a:pt x="336" y="564"/>
                  <a:pt x="336" y="564"/>
                  <a:pt x="336" y="564"/>
                </a:cubicBezTo>
                <a:cubicBezTo>
                  <a:pt x="352" y="564"/>
                  <a:pt x="387" y="538"/>
                  <a:pt x="369" y="516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363" y="508"/>
                  <a:pt x="359" y="498"/>
                  <a:pt x="359" y="487"/>
                </a:cubicBezTo>
                <a:cubicBezTo>
                  <a:pt x="359" y="461"/>
                  <a:pt x="380" y="439"/>
                  <a:pt x="406" y="439"/>
                </a:cubicBezTo>
                <a:cubicBezTo>
                  <a:pt x="433" y="439"/>
                  <a:pt x="454" y="461"/>
                  <a:pt x="454" y="487"/>
                </a:cubicBezTo>
                <a:cubicBezTo>
                  <a:pt x="454" y="498"/>
                  <a:pt x="450" y="508"/>
                  <a:pt x="444" y="516"/>
                </a:cubicBezTo>
                <a:cubicBezTo>
                  <a:pt x="444" y="516"/>
                  <a:pt x="444" y="516"/>
                  <a:pt x="444" y="516"/>
                </a:cubicBezTo>
                <a:cubicBezTo>
                  <a:pt x="425" y="538"/>
                  <a:pt x="461" y="564"/>
                  <a:pt x="477" y="564"/>
                </a:cubicBezTo>
                <a:cubicBezTo>
                  <a:pt x="688" y="564"/>
                  <a:pt x="688" y="564"/>
                  <a:pt x="688" y="564"/>
                </a:cubicBezTo>
                <a:cubicBezTo>
                  <a:pt x="688" y="354"/>
                  <a:pt x="688" y="354"/>
                  <a:pt x="688" y="354"/>
                </a:cubicBezTo>
                <a:cubicBezTo>
                  <a:pt x="688" y="339"/>
                  <a:pt x="714" y="303"/>
                  <a:pt x="736" y="322"/>
                </a:cubicBezTo>
                <a:cubicBezTo>
                  <a:pt x="736" y="322"/>
                  <a:pt x="736" y="322"/>
                  <a:pt x="736" y="322"/>
                </a:cubicBezTo>
                <a:cubicBezTo>
                  <a:pt x="744" y="328"/>
                  <a:pt x="754" y="332"/>
                  <a:pt x="765" y="332"/>
                </a:cubicBezTo>
                <a:cubicBezTo>
                  <a:pt x="791" y="332"/>
                  <a:pt x="813" y="310"/>
                  <a:pt x="813" y="284"/>
                </a:cubicBezTo>
                <a:cubicBezTo>
                  <a:pt x="813" y="258"/>
                  <a:pt x="791" y="237"/>
                  <a:pt x="765" y="237"/>
                </a:cubicBez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13"/>
          <p:cNvSpPr>
            <a:spLocks noChangeArrowheads="1"/>
          </p:cNvSpPr>
          <p:nvPr/>
        </p:nvSpPr>
        <p:spPr bwMode="auto">
          <a:xfrm>
            <a:off x="3116263" y="5472261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矩形 13"/>
          <p:cNvSpPr>
            <a:spLocks noChangeArrowheads="1"/>
          </p:cNvSpPr>
          <p:nvPr/>
        </p:nvSpPr>
        <p:spPr bwMode="auto">
          <a:xfrm>
            <a:off x="4897438" y="5472261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矩形 13"/>
          <p:cNvSpPr>
            <a:spLocks noChangeArrowheads="1"/>
          </p:cNvSpPr>
          <p:nvPr/>
        </p:nvSpPr>
        <p:spPr bwMode="auto">
          <a:xfrm>
            <a:off x="6548438" y="5472261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矩形 13"/>
          <p:cNvSpPr>
            <a:spLocks noChangeArrowheads="1"/>
          </p:cNvSpPr>
          <p:nvPr/>
        </p:nvSpPr>
        <p:spPr bwMode="auto">
          <a:xfrm>
            <a:off x="3116263" y="4218136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矩形 13"/>
          <p:cNvSpPr>
            <a:spLocks noChangeArrowheads="1"/>
          </p:cNvSpPr>
          <p:nvPr/>
        </p:nvSpPr>
        <p:spPr bwMode="auto">
          <a:xfrm>
            <a:off x="4897438" y="4218136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矩形 13"/>
          <p:cNvSpPr>
            <a:spLocks noChangeArrowheads="1"/>
          </p:cNvSpPr>
          <p:nvPr/>
        </p:nvSpPr>
        <p:spPr bwMode="auto">
          <a:xfrm>
            <a:off x="6548438" y="4218136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3" name="矩形 13"/>
          <p:cNvSpPr>
            <a:spLocks noChangeArrowheads="1"/>
          </p:cNvSpPr>
          <p:nvPr/>
        </p:nvSpPr>
        <p:spPr bwMode="auto">
          <a:xfrm>
            <a:off x="3116263" y="2946548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4" name="矩形 13"/>
          <p:cNvSpPr>
            <a:spLocks noChangeArrowheads="1"/>
          </p:cNvSpPr>
          <p:nvPr/>
        </p:nvSpPr>
        <p:spPr bwMode="auto">
          <a:xfrm>
            <a:off x="4897438" y="2946548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5" name="矩形 13"/>
          <p:cNvSpPr>
            <a:spLocks noChangeArrowheads="1"/>
          </p:cNvSpPr>
          <p:nvPr/>
        </p:nvSpPr>
        <p:spPr bwMode="auto">
          <a:xfrm>
            <a:off x="6548438" y="2946548"/>
            <a:ext cx="1339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87400" eaLnBrk="0" hangingPunct="0"/>
            <a:r>
              <a:rPr kumimoji="1"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6" name="圆角矩形 35"/>
          <p:cNvSpPr/>
          <p:nvPr/>
        </p:nvSpPr>
        <p:spPr bwMode="auto">
          <a:xfrm>
            <a:off x="1129855" y="3833372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gray">
          <a:xfrm>
            <a:off x="1110289" y="4098985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圆角矩形 44"/>
          <p:cNvSpPr/>
          <p:nvPr/>
        </p:nvSpPr>
        <p:spPr bwMode="auto">
          <a:xfrm>
            <a:off x="1129855" y="5086286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2540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29"/>
          <p:cNvSpPr txBox="1">
            <a:spLocks noChangeArrowheads="1"/>
          </p:cNvSpPr>
          <p:nvPr/>
        </p:nvSpPr>
        <p:spPr bwMode="gray">
          <a:xfrm>
            <a:off x="1110289" y="5351899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燕尾形 46"/>
          <p:cNvSpPr/>
          <p:nvPr/>
        </p:nvSpPr>
        <p:spPr>
          <a:xfrm>
            <a:off x="2237874" y="2921426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2586790" y="2921426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2237874" y="4193372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2586790" y="4193372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燕尾形 50"/>
          <p:cNvSpPr/>
          <p:nvPr/>
        </p:nvSpPr>
        <p:spPr>
          <a:xfrm>
            <a:off x="2237874" y="5446286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燕尾形 51"/>
          <p:cNvSpPr/>
          <p:nvPr/>
        </p:nvSpPr>
        <p:spPr>
          <a:xfrm>
            <a:off x="2586790" y="5446286"/>
            <a:ext cx="360000" cy="396000"/>
          </a:xfrm>
          <a:prstGeom prst="chevron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h="508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TextBox 58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0" name="TextBox 59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18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013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8699" y="2492896"/>
            <a:ext cx="3884300" cy="2066663"/>
            <a:chOff x="588699" y="2492896"/>
            <a:chExt cx="3884300" cy="2066663"/>
          </a:xfrm>
        </p:grpSpPr>
        <p:pic>
          <p:nvPicPr>
            <p:cNvPr id="30" name="Picture 407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223" y="2492896"/>
              <a:ext cx="2341737" cy="206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5" name="Group 409"/>
            <p:cNvGrpSpPr>
              <a:grpSpLocks/>
            </p:cNvGrpSpPr>
            <p:nvPr/>
          </p:nvGrpSpPr>
          <p:grpSpPr bwMode="auto">
            <a:xfrm rot="16200000">
              <a:off x="-1100" y="3220734"/>
              <a:ext cx="1772356" cy="592757"/>
              <a:chOff x="1383" y="890"/>
              <a:chExt cx="2948" cy="549"/>
            </a:xfrm>
          </p:grpSpPr>
          <p:pic>
            <p:nvPicPr>
              <p:cNvPr id="77" name="Picture 410" descr="그림자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" name="AutoShape 411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  <p:sp>
            <p:nvSpPr>
              <p:cNvPr id="79" name="AutoShape 412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</p:grpSp>
        <p:sp>
          <p:nvSpPr>
            <p:cNvPr id="32" name="Text Box 414"/>
            <p:cNvSpPr txBox="1">
              <a:spLocks noChangeArrowheads="1"/>
            </p:cNvSpPr>
            <p:nvPr/>
          </p:nvSpPr>
          <p:spPr bwMode="auto">
            <a:xfrm>
              <a:off x="1427437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2002</a:t>
              </a:r>
            </a:p>
          </p:txBody>
        </p:sp>
        <p:sp>
          <p:nvSpPr>
            <p:cNvPr id="33" name="Text Box 415"/>
            <p:cNvSpPr txBox="1">
              <a:spLocks noChangeArrowheads="1"/>
            </p:cNvSpPr>
            <p:nvPr/>
          </p:nvSpPr>
          <p:spPr bwMode="auto">
            <a:xfrm>
              <a:off x="2191744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2004</a:t>
              </a:r>
            </a:p>
          </p:txBody>
        </p:sp>
        <p:sp>
          <p:nvSpPr>
            <p:cNvPr id="34" name="Text Box 416"/>
            <p:cNvSpPr txBox="1">
              <a:spLocks noChangeArrowheads="1"/>
            </p:cNvSpPr>
            <p:nvPr/>
          </p:nvSpPr>
          <p:spPr bwMode="auto">
            <a:xfrm>
              <a:off x="2936525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2006</a:t>
              </a:r>
            </a:p>
          </p:txBody>
        </p:sp>
        <p:sp>
          <p:nvSpPr>
            <p:cNvPr id="57" name="Text Box 417"/>
            <p:cNvSpPr txBox="1">
              <a:spLocks noChangeArrowheads="1"/>
            </p:cNvSpPr>
            <p:nvPr/>
          </p:nvSpPr>
          <p:spPr bwMode="auto">
            <a:xfrm>
              <a:off x="3670149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2007</a:t>
              </a:r>
            </a:p>
          </p:txBody>
        </p:sp>
        <p:grpSp>
          <p:nvGrpSpPr>
            <p:cNvPr id="58" name="Group 418"/>
            <p:cNvGrpSpPr>
              <a:grpSpLocks/>
            </p:cNvGrpSpPr>
            <p:nvPr/>
          </p:nvGrpSpPr>
          <p:grpSpPr bwMode="auto">
            <a:xfrm>
              <a:off x="1188430" y="3934481"/>
              <a:ext cx="2656944" cy="397185"/>
              <a:chOff x="657" y="1752"/>
              <a:chExt cx="1905" cy="816"/>
            </a:xfrm>
          </p:grpSpPr>
          <p:sp>
            <p:nvSpPr>
              <p:cNvPr id="70" name="Line 419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Line 420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Line 421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Line 422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Line 423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59" name="Picture 424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43" y="3494322"/>
              <a:ext cx="3472856" cy="727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425" descr="그림4"/>
            <p:cNvSpPr>
              <a:spLocks noChangeArrowheads="1"/>
            </p:cNvSpPr>
            <p:nvPr/>
          </p:nvSpPr>
          <p:spPr bwMode="auto">
            <a:xfrm>
              <a:off x="1428322" y="3220851"/>
              <a:ext cx="309628" cy="488342"/>
            </a:xfrm>
            <a:prstGeom prst="can">
              <a:avLst>
                <a:gd name="adj" fmla="val 27246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61" name="AutoShape 426" descr="그림4"/>
            <p:cNvSpPr>
              <a:spLocks noChangeArrowheads="1"/>
            </p:cNvSpPr>
            <p:nvPr/>
          </p:nvSpPr>
          <p:spPr bwMode="auto">
            <a:xfrm>
              <a:off x="2147998" y="2970820"/>
              <a:ext cx="308233" cy="817810"/>
            </a:xfrm>
            <a:prstGeom prst="can">
              <a:avLst>
                <a:gd name="adj" fmla="val 26101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62" name="AutoShape 427" descr="그림4"/>
            <p:cNvSpPr>
              <a:spLocks noChangeArrowheads="1"/>
            </p:cNvSpPr>
            <p:nvPr/>
          </p:nvSpPr>
          <p:spPr bwMode="auto">
            <a:xfrm>
              <a:off x="2884411" y="3378423"/>
              <a:ext cx="309628" cy="494853"/>
            </a:xfrm>
            <a:prstGeom prst="can">
              <a:avLst>
                <a:gd name="adj" fmla="val 25905"/>
              </a:avLst>
            </a:prstGeom>
            <a:blipFill dpi="0" rotWithShape="1">
              <a:blip r:embed="rId7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63" name="AutoShape 428" descr="117"/>
            <p:cNvSpPr>
              <a:spLocks noChangeArrowheads="1"/>
            </p:cNvSpPr>
            <p:nvPr/>
          </p:nvSpPr>
          <p:spPr bwMode="auto">
            <a:xfrm>
              <a:off x="3619430" y="2910917"/>
              <a:ext cx="308233" cy="1039192"/>
            </a:xfrm>
            <a:prstGeom prst="can">
              <a:avLst>
                <a:gd name="adj" fmla="val 24925"/>
              </a:avLst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64" name="Text Box 495"/>
            <p:cNvSpPr txBox="1">
              <a:spLocks noChangeArrowheads="1"/>
            </p:cNvSpPr>
            <p:nvPr/>
          </p:nvSpPr>
          <p:spPr bwMode="auto">
            <a:xfrm>
              <a:off x="1315987" y="3016651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16,932</a:t>
              </a:r>
            </a:p>
          </p:txBody>
        </p:sp>
        <p:sp>
          <p:nvSpPr>
            <p:cNvPr id="65" name="Text Box 496"/>
            <p:cNvSpPr txBox="1">
              <a:spLocks noChangeArrowheads="1"/>
            </p:cNvSpPr>
            <p:nvPr/>
          </p:nvSpPr>
          <p:spPr bwMode="auto">
            <a:xfrm>
              <a:off x="2053795" y="2780945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31,493</a:t>
              </a:r>
            </a:p>
          </p:txBody>
        </p:sp>
        <p:sp>
          <p:nvSpPr>
            <p:cNvPr id="66" name="Text Box 497"/>
            <p:cNvSpPr txBox="1">
              <a:spLocks noChangeArrowheads="1"/>
            </p:cNvSpPr>
            <p:nvPr/>
          </p:nvSpPr>
          <p:spPr bwMode="auto">
            <a:xfrm>
              <a:off x="2784629" y="3178130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16,903</a:t>
              </a:r>
            </a:p>
          </p:txBody>
        </p:sp>
        <p:sp>
          <p:nvSpPr>
            <p:cNvPr id="67" name="Rectangle 498"/>
            <p:cNvSpPr>
              <a:spLocks noChangeArrowheads="1"/>
            </p:cNvSpPr>
            <p:nvPr/>
          </p:nvSpPr>
          <p:spPr bwMode="auto">
            <a:xfrm>
              <a:off x="3428709" y="2689535"/>
              <a:ext cx="7008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40,400</a:t>
              </a:r>
            </a:p>
          </p:txBody>
        </p:sp>
        <p:sp>
          <p:nvSpPr>
            <p:cNvPr id="68" name="Freeform 511"/>
            <p:cNvSpPr>
              <a:spLocks/>
            </p:cNvSpPr>
            <p:nvPr/>
          </p:nvSpPr>
          <p:spPr bwMode="auto">
            <a:xfrm>
              <a:off x="2265155" y="2986447"/>
              <a:ext cx="1520246" cy="46099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50" y="354"/>
                </a:cxn>
                <a:cxn ang="0">
                  <a:pos x="1090" y="0"/>
                </a:cxn>
              </a:cxnLst>
              <a:rect l="0" t="0" r="r" b="b"/>
              <a:pathLst>
                <a:path w="1090" h="354">
                  <a:moveTo>
                    <a:pt x="0" y="44"/>
                  </a:moveTo>
                  <a:lnTo>
                    <a:pt x="550" y="354"/>
                  </a:lnTo>
                  <a:lnTo>
                    <a:pt x="1090" y="0"/>
                  </a:lnTo>
                </a:path>
              </a:pathLst>
            </a:custGeom>
            <a:noFill/>
            <a:ln w="63500" cap="flat">
              <a:solidFill>
                <a:srgbClr val="700070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69" name="Freeform 518"/>
            <p:cNvSpPr>
              <a:spLocks/>
            </p:cNvSpPr>
            <p:nvPr/>
          </p:nvSpPr>
          <p:spPr bwMode="auto">
            <a:xfrm>
              <a:off x="1569189" y="3024212"/>
              <a:ext cx="758728" cy="29300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1590" y="0"/>
                </a:cxn>
              </a:cxnLst>
              <a:rect l="0" t="0" r="r" b="b"/>
              <a:pathLst>
                <a:path w="1590" h="275">
                  <a:moveTo>
                    <a:pt x="0" y="275"/>
                  </a:moveTo>
                  <a:lnTo>
                    <a:pt x="1590" y="0"/>
                  </a:lnTo>
                </a:path>
              </a:pathLst>
            </a:custGeom>
            <a:noFill/>
            <a:ln w="63500" cap="flat">
              <a:solidFill>
                <a:srgbClr val="700070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0056" y="3000162"/>
              <a:ext cx="430887" cy="1039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5499" y="2492896"/>
            <a:ext cx="3884299" cy="2066663"/>
            <a:chOff x="4605499" y="2492896"/>
            <a:chExt cx="3884299" cy="2066663"/>
          </a:xfrm>
        </p:grpSpPr>
        <p:pic>
          <p:nvPicPr>
            <p:cNvPr id="81" name="Picture 429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0022" y="2492896"/>
              <a:ext cx="2341737" cy="2066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" name="Group 440"/>
            <p:cNvGrpSpPr>
              <a:grpSpLocks/>
            </p:cNvGrpSpPr>
            <p:nvPr/>
          </p:nvGrpSpPr>
          <p:grpSpPr bwMode="auto">
            <a:xfrm>
              <a:off x="5205229" y="3934481"/>
              <a:ext cx="2656944" cy="397185"/>
              <a:chOff x="657" y="1752"/>
              <a:chExt cx="1905" cy="816"/>
            </a:xfrm>
          </p:grpSpPr>
          <p:sp>
            <p:nvSpPr>
              <p:cNvPr id="104" name="Line 441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Line 442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Line 443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Line 444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Line 445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83" name="Picture 446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942" y="3494322"/>
              <a:ext cx="3472856" cy="727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AutoShape 447" descr="그림3"/>
            <p:cNvSpPr>
              <a:spLocks noChangeArrowheads="1"/>
            </p:cNvSpPr>
            <p:nvPr/>
          </p:nvSpPr>
          <p:spPr bwMode="auto">
            <a:xfrm>
              <a:off x="5445121" y="3220851"/>
              <a:ext cx="309628" cy="488342"/>
            </a:xfrm>
            <a:prstGeom prst="can">
              <a:avLst>
                <a:gd name="adj" fmla="val 27246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85" name="AutoShape 448" descr="그림3"/>
            <p:cNvSpPr>
              <a:spLocks noChangeArrowheads="1"/>
            </p:cNvSpPr>
            <p:nvPr/>
          </p:nvSpPr>
          <p:spPr bwMode="auto">
            <a:xfrm>
              <a:off x="6164797" y="2970820"/>
              <a:ext cx="308233" cy="817810"/>
            </a:xfrm>
            <a:prstGeom prst="can">
              <a:avLst>
                <a:gd name="adj" fmla="val 26101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86" name="AutoShape 449" descr="그림3"/>
            <p:cNvSpPr>
              <a:spLocks noChangeArrowheads="1"/>
            </p:cNvSpPr>
            <p:nvPr/>
          </p:nvSpPr>
          <p:spPr bwMode="auto">
            <a:xfrm>
              <a:off x="6901210" y="3378423"/>
              <a:ext cx="309628" cy="494853"/>
            </a:xfrm>
            <a:prstGeom prst="can">
              <a:avLst>
                <a:gd name="adj" fmla="val 25905"/>
              </a:avLst>
            </a:prstGeom>
            <a:blipFill dpi="0" rotWithShape="1">
              <a:blip r:embed="rId9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87" name="AutoShape 450" descr="118"/>
            <p:cNvSpPr>
              <a:spLocks noChangeArrowheads="1"/>
            </p:cNvSpPr>
            <p:nvPr/>
          </p:nvSpPr>
          <p:spPr bwMode="auto">
            <a:xfrm>
              <a:off x="7636229" y="2910917"/>
              <a:ext cx="308233" cy="1039192"/>
            </a:xfrm>
            <a:prstGeom prst="can">
              <a:avLst>
                <a:gd name="adj" fmla="val 24925"/>
              </a:avLst>
            </a:prstGeom>
            <a:blipFill dpi="0" rotWithShape="1">
              <a:blip r:embed="rId10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88" name="Text Box 499"/>
            <p:cNvSpPr txBox="1">
              <a:spLocks noChangeArrowheads="1"/>
            </p:cNvSpPr>
            <p:nvPr/>
          </p:nvSpPr>
          <p:spPr bwMode="auto">
            <a:xfrm>
              <a:off x="5335576" y="2985397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16,536</a:t>
              </a:r>
            </a:p>
          </p:txBody>
        </p:sp>
        <p:sp>
          <p:nvSpPr>
            <p:cNvPr id="89" name="Text Box 500"/>
            <p:cNvSpPr txBox="1">
              <a:spLocks noChangeArrowheads="1"/>
            </p:cNvSpPr>
            <p:nvPr/>
          </p:nvSpPr>
          <p:spPr bwMode="auto">
            <a:xfrm>
              <a:off x="6073383" y="2749691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29,195</a:t>
              </a:r>
            </a:p>
          </p:txBody>
        </p:sp>
        <p:sp>
          <p:nvSpPr>
            <p:cNvPr id="90" name="Text Box 501"/>
            <p:cNvSpPr txBox="1">
              <a:spLocks noChangeArrowheads="1"/>
            </p:cNvSpPr>
            <p:nvPr/>
          </p:nvSpPr>
          <p:spPr bwMode="auto">
            <a:xfrm>
              <a:off x="6802823" y="3135155"/>
              <a:ext cx="51616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16,903</a:t>
              </a:r>
            </a:p>
          </p:txBody>
        </p:sp>
        <p:sp>
          <p:nvSpPr>
            <p:cNvPr id="91" name="Rectangle 502"/>
            <p:cNvSpPr>
              <a:spLocks noChangeArrowheads="1"/>
            </p:cNvSpPr>
            <p:nvPr/>
          </p:nvSpPr>
          <p:spPr bwMode="auto">
            <a:xfrm>
              <a:off x="7446903" y="2658281"/>
              <a:ext cx="70083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39,563</a:t>
              </a: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6314033" y="2978633"/>
              <a:ext cx="1496536" cy="460995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533" y="354"/>
                </a:cxn>
                <a:cxn ang="0">
                  <a:pos x="1073" y="0"/>
                </a:cxn>
              </a:cxnLst>
              <a:rect l="0" t="0" r="r" b="b"/>
              <a:pathLst>
                <a:path w="1073" h="354">
                  <a:moveTo>
                    <a:pt x="0" y="44"/>
                  </a:moveTo>
                  <a:lnTo>
                    <a:pt x="533" y="354"/>
                  </a:lnTo>
                  <a:lnTo>
                    <a:pt x="1073" y="0"/>
                  </a:lnTo>
                </a:path>
              </a:pathLst>
            </a:custGeom>
            <a:noFill/>
            <a:ln w="63500" cap="flat">
              <a:solidFill>
                <a:srgbClr val="07026E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93" name="Freeform 519"/>
            <p:cNvSpPr>
              <a:spLocks/>
            </p:cNvSpPr>
            <p:nvPr/>
          </p:nvSpPr>
          <p:spPr bwMode="auto">
            <a:xfrm>
              <a:off x="5618067" y="3024212"/>
              <a:ext cx="758728" cy="293005"/>
            </a:xfrm>
            <a:custGeom>
              <a:avLst/>
              <a:gdLst/>
              <a:ahLst/>
              <a:cxnLst>
                <a:cxn ang="0">
                  <a:pos x="0" y="281"/>
                </a:cxn>
                <a:cxn ang="0">
                  <a:pos x="1618" y="0"/>
                </a:cxn>
              </a:cxnLst>
              <a:rect l="0" t="0" r="r" b="b"/>
              <a:pathLst>
                <a:path w="1618" h="281">
                  <a:moveTo>
                    <a:pt x="0" y="281"/>
                  </a:moveTo>
                  <a:lnTo>
                    <a:pt x="1618" y="0"/>
                  </a:lnTo>
                </a:path>
              </a:pathLst>
            </a:custGeom>
            <a:noFill/>
            <a:ln w="63500" cap="flat">
              <a:solidFill>
                <a:srgbClr val="07026E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99" name="Group 523"/>
            <p:cNvGrpSpPr>
              <a:grpSpLocks/>
            </p:cNvGrpSpPr>
            <p:nvPr/>
          </p:nvGrpSpPr>
          <p:grpSpPr bwMode="auto">
            <a:xfrm rot="16200000">
              <a:off x="4015700" y="3220734"/>
              <a:ext cx="1772356" cy="592757"/>
              <a:chOff x="1383" y="890"/>
              <a:chExt cx="2948" cy="549"/>
            </a:xfrm>
          </p:grpSpPr>
          <p:pic>
            <p:nvPicPr>
              <p:cNvPr id="101" name="Picture 524" descr="그림자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" name="AutoShape 525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  <p:sp>
            <p:nvSpPr>
              <p:cNvPr id="103" name="AutoShape 526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</p:grpSp>
        <p:sp>
          <p:nvSpPr>
            <p:cNvPr id="95" name="Text Box 540"/>
            <p:cNvSpPr txBox="1">
              <a:spLocks noChangeArrowheads="1"/>
            </p:cNvSpPr>
            <p:nvPr/>
          </p:nvSpPr>
          <p:spPr bwMode="auto">
            <a:xfrm>
              <a:off x="5462367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2002</a:t>
              </a:r>
            </a:p>
          </p:txBody>
        </p:sp>
        <p:sp>
          <p:nvSpPr>
            <p:cNvPr id="96" name="Text Box 541"/>
            <p:cNvSpPr txBox="1">
              <a:spLocks noChangeArrowheads="1"/>
            </p:cNvSpPr>
            <p:nvPr/>
          </p:nvSpPr>
          <p:spPr bwMode="auto">
            <a:xfrm>
              <a:off x="6226674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2004</a:t>
              </a:r>
            </a:p>
          </p:txBody>
        </p:sp>
        <p:sp>
          <p:nvSpPr>
            <p:cNvPr id="97" name="Text Box 542"/>
            <p:cNvSpPr txBox="1">
              <a:spLocks noChangeArrowheads="1"/>
            </p:cNvSpPr>
            <p:nvPr/>
          </p:nvSpPr>
          <p:spPr bwMode="auto">
            <a:xfrm>
              <a:off x="6971456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2006</a:t>
              </a:r>
            </a:p>
          </p:txBody>
        </p:sp>
        <p:sp>
          <p:nvSpPr>
            <p:cNvPr id="98" name="Text Box 543"/>
            <p:cNvSpPr txBox="1">
              <a:spLocks noChangeArrowheads="1"/>
            </p:cNvSpPr>
            <p:nvPr/>
          </p:nvSpPr>
          <p:spPr bwMode="auto">
            <a:xfrm>
              <a:off x="7705079" y="415173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2007</a:t>
              </a: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4702462" y="3000162"/>
              <a:ext cx="430887" cy="1039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8699" y="4619463"/>
            <a:ext cx="3884300" cy="2066664"/>
            <a:chOff x="588699" y="4619463"/>
            <a:chExt cx="3884300" cy="2066664"/>
          </a:xfrm>
        </p:grpSpPr>
        <p:pic>
          <p:nvPicPr>
            <p:cNvPr id="110" name="Picture 451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223" y="4619463"/>
              <a:ext cx="2341737" cy="2066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1" name="Group 462"/>
            <p:cNvGrpSpPr>
              <a:grpSpLocks/>
            </p:cNvGrpSpPr>
            <p:nvPr/>
          </p:nvGrpSpPr>
          <p:grpSpPr bwMode="auto">
            <a:xfrm>
              <a:off x="1188430" y="6061049"/>
              <a:ext cx="2656944" cy="397185"/>
              <a:chOff x="657" y="1752"/>
              <a:chExt cx="1905" cy="816"/>
            </a:xfrm>
          </p:grpSpPr>
          <p:sp>
            <p:nvSpPr>
              <p:cNvPr id="133" name="Line 463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4" name="Line 464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5" name="Line 465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6" name="Line 466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7" name="Line 467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12" name="Picture 468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43" y="5620890"/>
              <a:ext cx="3472856" cy="727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" name="AutoShape 469" descr="그림5"/>
            <p:cNvSpPr>
              <a:spLocks noChangeArrowheads="1"/>
            </p:cNvSpPr>
            <p:nvPr/>
          </p:nvSpPr>
          <p:spPr bwMode="auto">
            <a:xfrm>
              <a:off x="1428322" y="5504990"/>
              <a:ext cx="309628" cy="330770"/>
            </a:xfrm>
            <a:prstGeom prst="can">
              <a:avLst>
                <a:gd name="adj" fmla="val 31983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14" name="AutoShape 470" descr="그림5"/>
            <p:cNvSpPr>
              <a:spLocks noChangeArrowheads="1"/>
            </p:cNvSpPr>
            <p:nvPr/>
          </p:nvSpPr>
          <p:spPr bwMode="auto">
            <a:xfrm>
              <a:off x="2147998" y="5209380"/>
              <a:ext cx="308233" cy="705817"/>
            </a:xfrm>
            <a:prstGeom prst="can">
              <a:avLst>
                <a:gd name="adj" fmla="val 30770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15" name="AutoShape 471" descr="그림5"/>
            <p:cNvSpPr>
              <a:spLocks noChangeArrowheads="1"/>
            </p:cNvSpPr>
            <p:nvPr/>
          </p:nvSpPr>
          <p:spPr bwMode="auto">
            <a:xfrm>
              <a:off x="2884411" y="5504990"/>
              <a:ext cx="309628" cy="494853"/>
            </a:xfrm>
            <a:prstGeom prst="can">
              <a:avLst>
                <a:gd name="adj" fmla="val 35257"/>
              </a:avLst>
            </a:prstGeom>
            <a:blipFill dpi="0" rotWithShape="1">
              <a:blip r:embed="rId11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16" name="AutoShape 472" descr="116"/>
            <p:cNvSpPr>
              <a:spLocks noChangeArrowheads="1"/>
            </p:cNvSpPr>
            <p:nvPr/>
          </p:nvSpPr>
          <p:spPr bwMode="auto">
            <a:xfrm>
              <a:off x="3619430" y="5150779"/>
              <a:ext cx="308233" cy="925897"/>
            </a:xfrm>
            <a:prstGeom prst="can">
              <a:avLst>
                <a:gd name="adj" fmla="val 33036"/>
              </a:avLst>
            </a:prstGeom>
            <a:blipFill dpi="0" rotWithShape="1">
              <a:blip r:embed="rId1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17" name="Text Box 503"/>
            <p:cNvSpPr txBox="1">
              <a:spLocks noChangeArrowheads="1"/>
            </p:cNvSpPr>
            <p:nvPr/>
          </p:nvSpPr>
          <p:spPr bwMode="auto">
            <a:xfrm>
              <a:off x="1433600" y="5285163"/>
              <a:ext cx="28373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848</a:t>
              </a:r>
            </a:p>
          </p:txBody>
        </p:sp>
        <p:sp>
          <p:nvSpPr>
            <p:cNvPr id="118" name="Text Box 504"/>
            <p:cNvSpPr txBox="1">
              <a:spLocks noChangeArrowheads="1"/>
            </p:cNvSpPr>
            <p:nvPr/>
          </p:nvSpPr>
          <p:spPr bwMode="auto">
            <a:xfrm>
              <a:off x="2103176" y="4993460"/>
              <a:ext cx="42159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2,524</a:t>
              </a:r>
            </a:p>
          </p:txBody>
        </p:sp>
        <p:sp>
          <p:nvSpPr>
            <p:cNvPr id="119" name="Text Box 505"/>
            <p:cNvSpPr txBox="1">
              <a:spLocks noChangeArrowheads="1"/>
            </p:cNvSpPr>
            <p:nvPr/>
          </p:nvSpPr>
          <p:spPr bwMode="auto">
            <a:xfrm>
              <a:off x="2834201" y="5108311"/>
              <a:ext cx="33473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1.530</a:t>
              </a:r>
            </a:p>
          </p:txBody>
        </p:sp>
        <p:sp>
          <p:nvSpPr>
            <p:cNvPr id="120" name="Rectangle 506"/>
            <p:cNvSpPr>
              <a:spLocks noChangeArrowheads="1"/>
            </p:cNvSpPr>
            <p:nvPr/>
          </p:nvSpPr>
          <p:spPr bwMode="auto">
            <a:xfrm>
              <a:off x="3462748" y="4902050"/>
              <a:ext cx="60625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3,711</a:t>
              </a:r>
            </a:p>
          </p:txBody>
        </p:sp>
        <p:sp>
          <p:nvSpPr>
            <p:cNvPr id="121" name="Freeform 513"/>
            <p:cNvSpPr>
              <a:spLocks/>
            </p:cNvSpPr>
            <p:nvPr/>
          </p:nvSpPr>
          <p:spPr bwMode="auto">
            <a:xfrm>
              <a:off x="2265155" y="5252354"/>
              <a:ext cx="1511878" cy="351606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556" y="270"/>
                </a:cxn>
                <a:cxn ang="0">
                  <a:pos x="1084" y="0"/>
                </a:cxn>
              </a:cxnLst>
              <a:rect l="0" t="0" r="r" b="b"/>
              <a:pathLst>
                <a:path w="1084" h="270">
                  <a:moveTo>
                    <a:pt x="0" y="58"/>
                  </a:moveTo>
                  <a:lnTo>
                    <a:pt x="556" y="270"/>
                  </a:lnTo>
                  <a:lnTo>
                    <a:pt x="1084" y="0"/>
                  </a:lnTo>
                </a:path>
              </a:pathLst>
            </a:custGeom>
            <a:noFill/>
            <a:ln w="63500" cap="flat">
              <a:solidFill>
                <a:srgbClr val="541A00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22" name="Freeform 520"/>
            <p:cNvSpPr>
              <a:spLocks/>
            </p:cNvSpPr>
            <p:nvPr/>
          </p:nvSpPr>
          <p:spPr bwMode="auto">
            <a:xfrm>
              <a:off x="1569189" y="5327885"/>
              <a:ext cx="695966" cy="252636"/>
            </a:xfrm>
            <a:custGeom>
              <a:avLst/>
              <a:gdLst/>
              <a:ahLst/>
              <a:cxnLst>
                <a:cxn ang="0">
                  <a:pos x="0" y="264"/>
                </a:cxn>
                <a:cxn ang="0">
                  <a:pos x="1572" y="0"/>
                </a:cxn>
              </a:cxnLst>
              <a:rect l="0" t="0" r="r" b="b"/>
              <a:pathLst>
                <a:path w="1572" h="264">
                  <a:moveTo>
                    <a:pt x="0" y="264"/>
                  </a:moveTo>
                  <a:lnTo>
                    <a:pt x="1572" y="0"/>
                  </a:lnTo>
                </a:path>
              </a:pathLst>
            </a:custGeom>
            <a:noFill/>
            <a:ln w="63500" cap="flat">
              <a:solidFill>
                <a:srgbClr val="541A00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128" name="Group 529"/>
            <p:cNvGrpSpPr>
              <a:grpSpLocks/>
            </p:cNvGrpSpPr>
            <p:nvPr/>
          </p:nvGrpSpPr>
          <p:grpSpPr bwMode="auto">
            <a:xfrm rot="16200000">
              <a:off x="-1100" y="5362928"/>
              <a:ext cx="1772356" cy="592757"/>
              <a:chOff x="1383" y="890"/>
              <a:chExt cx="2948" cy="549"/>
            </a:xfrm>
          </p:grpSpPr>
          <p:pic>
            <p:nvPicPr>
              <p:cNvPr id="130" name="Picture 530" descr="그림자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AutoShape 531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  <p:sp>
            <p:nvSpPr>
              <p:cNvPr id="132" name="AutoShape 532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</p:grpSp>
        <p:sp>
          <p:nvSpPr>
            <p:cNvPr id="124" name="Text Box 544"/>
            <p:cNvSpPr txBox="1">
              <a:spLocks noChangeArrowheads="1"/>
            </p:cNvSpPr>
            <p:nvPr/>
          </p:nvSpPr>
          <p:spPr bwMode="auto">
            <a:xfrm>
              <a:off x="1427437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2002</a:t>
              </a:r>
            </a:p>
          </p:txBody>
        </p:sp>
        <p:sp>
          <p:nvSpPr>
            <p:cNvPr id="125" name="Text Box 545"/>
            <p:cNvSpPr txBox="1">
              <a:spLocks noChangeArrowheads="1"/>
            </p:cNvSpPr>
            <p:nvPr/>
          </p:nvSpPr>
          <p:spPr bwMode="auto">
            <a:xfrm>
              <a:off x="2191744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2004</a:t>
              </a:r>
            </a:p>
          </p:txBody>
        </p:sp>
        <p:sp>
          <p:nvSpPr>
            <p:cNvPr id="126" name="Text Box 546"/>
            <p:cNvSpPr txBox="1">
              <a:spLocks noChangeArrowheads="1"/>
            </p:cNvSpPr>
            <p:nvPr/>
          </p:nvSpPr>
          <p:spPr bwMode="auto">
            <a:xfrm>
              <a:off x="2936525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2006</a:t>
              </a:r>
            </a:p>
          </p:txBody>
        </p:sp>
        <p:sp>
          <p:nvSpPr>
            <p:cNvPr id="127" name="Text Box 547"/>
            <p:cNvSpPr txBox="1">
              <a:spLocks noChangeArrowheads="1"/>
            </p:cNvSpPr>
            <p:nvPr/>
          </p:nvSpPr>
          <p:spPr bwMode="auto">
            <a:xfrm>
              <a:off x="3670149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2007</a:t>
              </a: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80056" y="5121478"/>
              <a:ext cx="430887" cy="1039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05499" y="4619463"/>
            <a:ext cx="3884299" cy="2066664"/>
            <a:chOff x="4605499" y="4619463"/>
            <a:chExt cx="3884299" cy="2066664"/>
          </a:xfrm>
        </p:grpSpPr>
        <p:pic>
          <p:nvPicPr>
            <p:cNvPr id="139" name="Picture 473" descr="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0022" y="4619463"/>
              <a:ext cx="2341737" cy="2066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0" name="Group 484"/>
            <p:cNvGrpSpPr>
              <a:grpSpLocks/>
            </p:cNvGrpSpPr>
            <p:nvPr/>
          </p:nvGrpSpPr>
          <p:grpSpPr bwMode="auto">
            <a:xfrm>
              <a:off x="5205229" y="6061049"/>
              <a:ext cx="2656944" cy="397185"/>
              <a:chOff x="657" y="1752"/>
              <a:chExt cx="1905" cy="816"/>
            </a:xfrm>
          </p:grpSpPr>
          <p:sp>
            <p:nvSpPr>
              <p:cNvPr id="162" name="Line 485"/>
              <p:cNvSpPr>
                <a:spLocks noChangeShapeType="1"/>
              </p:cNvSpPr>
              <p:nvPr/>
            </p:nvSpPr>
            <p:spPr bwMode="auto">
              <a:xfrm>
                <a:off x="1133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3" name="Line 486"/>
              <p:cNvSpPr>
                <a:spLocks noChangeShapeType="1"/>
              </p:cNvSpPr>
              <p:nvPr/>
            </p:nvSpPr>
            <p:spPr bwMode="auto">
              <a:xfrm>
                <a:off x="1609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4" name="Line 487"/>
              <p:cNvSpPr>
                <a:spLocks noChangeShapeType="1"/>
              </p:cNvSpPr>
              <p:nvPr/>
            </p:nvSpPr>
            <p:spPr bwMode="auto">
              <a:xfrm>
                <a:off x="2085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Line 488"/>
              <p:cNvSpPr>
                <a:spLocks noChangeShapeType="1"/>
              </p:cNvSpPr>
              <p:nvPr/>
            </p:nvSpPr>
            <p:spPr bwMode="auto">
              <a:xfrm>
                <a:off x="2562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6" name="Line 489"/>
              <p:cNvSpPr>
                <a:spLocks noChangeShapeType="1"/>
              </p:cNvSpPr>
              <p:nvPr/>
            </p:nvSpPr>
            <p:spPr bwMode="auto">
              <a:xfrm>
                <a:off x="657" y="1752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41" name="Picture 490" descr="5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942" y="5620890"/>
              <a:ext cx="3472856" cy="727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2" name="AutoShape 491" descr="그림2"/>
            <p:cNvSpPr>
              <a:spLocks noChangeArrowheads="1"/>
            </p:cNvSpPr>
            <p:nvPr/>
          </p:nvSpPr>
          <p:spPr bwMode="auto">
            <a:xfrm>
              <a:off x="5445121" y="5446389"/>
              <a:ext cx="309628" cy="389371"/>
            </a:xfrm>
            <a:prstGeom prst="can">
              <a:avLst>
                <a:gd name="adj" fmla="val 32430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43" name="AutoShape 492" descr="그림2"/>
            <p:cNvSpPr>
              <a:spLocks noChangeArrowheads="1"/>
            </p:cNvSpPr>
            <p:nvPr/>
          </p:nvSpPr>
          <p:spPr bwMode="auto">
            <a:xfrm>
              <a:off x="6164797" y="5209380"/>
              <a:ext cx="308233" cy="705817"/>
            </a:xfrm>
            <a:prstGeom prst="can">
              <a:avLst>
                <a:gd name="adj" fmla="val 30770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44" name="AutoShape 493" descr="그림2"/>
            <p:cNvSpPr>
              <a:spLocks noChangeArrowheads="1"/>
            </p:cNvSpPr>
            <p:nvPr/>
          </p:nvSpPr>
          <p:spPr bwMode="auto">
            <a:xfrm>
              <a:off x="6901210" y="5090876"/>
              <a:ext cx="309628" cy="908968"/>
            </a:xfrm>
            <a:prstGeom prst="can">
              <a:avLst>
                <a:gd name="adj" fmla="val 28836"/>
              </a:avLst>
            </a:prstGeom>
            <a:blipFill dpi="0" rotWithShape="1">
              <a:blip r:embed="rId13">
                <a:alphaModFix amt="70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45" name="AutoShape 494" descr="119"/>
            <p:cNvSpPr>
              <a:spLocks noChangeArrowheads="1"/>
            </p:cNvSpPr>
            <p:nvPr/>
          </p:nvSpPr>
          <p:spPr bwMode="auto">
            <a:xfrm>
              <a:off x="7636229" y="5150779"/>
              <a:ext cx="308233" cy="925897"/>
            </a:xfrm>
            <a:prstGeom prst="can">
              <a:avLst>
                <a:gd name="adj" fmla="val 38457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146" name="Text Box 507"/>
            <p:cNvSpPr txBox="1">
              <a:spLocks noChangeArrowheads="1"/>
            </p:cNvSpPr>
            <p:nvPr/>
          </p:nvSpPr>
          <p:spPr bwMode="auto">
            <a:xfrm>
              <a:off x="5406107" y="5201819"/>
              <a:ext cx="3751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5.1%</a:t>
              </a:r>
            </a:p>
          </p:txBody>
        </p:sp>
        <p:sp>
          <p:nvSpPr>
            <p:cNvPr id="147" name="Text Box 508"/>
            <p:cNvSpPr txBox="1">
              <a:spLocks noChangeArrowheads="1"/>
            </p:cNvSpPr>
            <p:nvPr/>
          </p:nvSpPr>
          <p:spPr bwMode="auto">
            <a:xfrm>
              <a:off x="6143915" y="4966113"/>
              <a:ext cx="3751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8.6%</a:t>
              </a:r>
            </a:p>
          </p:txBody>
        </p:sp>
        <p:sp>
          <p:nvSpPr>
            <p:cNvPr id="148" name="Text Box 509"/>
            <p:cNvSpPr txBox="1">
              <a:spLocks noChangeArrowheads="1"/>
            </p:cNvSpPr>
            <p:nvPr/>
          </p:nvSpPr>
          <p:spPr bwMode="auto">
            <a:xfrm>
              <a:off x="6873354" y="4847609"/>
              <a:ext cx="375104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9.5%</a:t>
              </a:r>
            </a:p>
          </p:txBody>
        </p:sp>
        <p:sp>
          <p:nvSpPr>
            <p:cNvPr id="149" name="Rectangle 510"/>
            <p:cNvSpPr>
              <a:spLocks noChangeArrowheads="1"/>
            </p:cNvSpPr>
            <p:nvPr/>
          </p:nvSpPr>
          <p:spPr bwMode="auto">
            <a:xfrm>
              <a:off x="7500698" y="4925491"/>
              <a:ext cx="55976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9.4%</a:t>
              </a:r>
            </a:p>
          </p:txBody>
        </p:sp>
        <p:sp>
          <p:nvSpPr>
            <p:cNvPr id="150" name="Freeform 514"/>
            <p:cNvSpPr>
              <a:spLocks/>
            </p:cNvSpPr>
            <p:nvPr/>
          </p:nvSpPr>
          <p:spPr bwMode="auto">
            <a:xfrm>
              <a:off x="6314033" y="5166406"/>
              <a:ext cx="1513273" cy="161478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533" y="0"/>
                </a:cxn>
                <a:cxn ang="0">
                  <a:pos x="1085" y="60"/>
                </a:cxn>
              </a:cxnLst>
              <a:rect l="0" t="0" r="r" b="b"/>
              <a:pathLst>
                <a:path w="1085" h="124">
                  <a:moveTo>
                    <a:pt x="0" y="124"/>
                  </a:moveTo>
                  <a:lnTo>
                    <a:pt x="533" y="0"/>
                  </a:lnTo>
                  <a:lnTo>
                    <a:pt x="1085" y="60"/>
                  </a:lnTo>
                </a:path>
              </a:pathLst>
            </a:custGeom>
            <a:noFill/>
            <a:ln w="63500" cap="flat">
              <a:solidFill>
                <a:srgbClr val="1F4709"/>
              </a:solidFill>
              <a:prstDash val="sysDot"/>
              <a:round/>
              <a:headEnd/>
              <a:tailEnd type="stealth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51" name="Freeform 521"/>
            <p:cNvSpPr>
              <a:spLocks/>
            </p:cNvSpPr>
            <p:nvPr/>
          </p:nvSpPr>
          <p:spPr bwMode="auto">
            <a:xfrm>
              <a:off x="5553910" y="5327885"/>
              <a:ext cx="695966" cy="201848"/>
            </a:xfrm>
            <a:custGeom>
              <a:avLst/>
              <a:gdLst/>
              <a:ahLst/>
              <a:cxnLst>
                <a:cxn ang="0">
                  <a:pos x="0" y="246"/>
                </a:cxn>
                <a:cxn ang="0">
                  <a:pos x="1614" y="0"/>
                </a:cxn>
              </a:cxnLst>
              <a:rect l="0" t="0" r="r" b="b"/>
              <a:pathLst>
                <a:path w="1614" h="246">
                  <a:moveTo>
                    <a:pt x="0" y="246"/>
                  </a:moveTo>
                  <a:lnTo>
                    <a:pt x="1614" y="0"/>
                  </a:lnTo>
                </a:path>
              </a:pathLst>
            </a:custGeom>
            <a:noFill/>
            <a:ln w="63500" cap="flat">
              <a:solidFill>
                <a:srgbClr val="1F4709"/>
              </a:solidFill>
              <a:prstDash val="solid"/>
              <a:round/>
              <a:headEnd/>
              <a:tailEnd type="none" w="lg" len="med"/>
            </a:ln>
            <a:effectLst>
              <a:outerShdw dist="45791" dir="2021404" algn="ctr" rotWithShape="0">
                <a:schemeClr val="tx1">
                  <a:alpha val="2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latin typeface="微软雅黑" pitchFamily="34" charset="-122"/>
                <a:ea typeface="굴림" charset="-127"/>
              </a:endParaRPr>
            </a:p>
          </p:txBody>
        </p:sp>
        <p:grpSp>
          <p:nvGrpSpPr>
            <p:cNvPr id="157" name="Group 535"/>
            <p:cNvGrpSpPr>
              <a:grpSpLocks/>
            </p:cNvGrpSpPr>
            <p:nvPr/>
          </p:nvGrpSpPr>
          <p:grpSpPr bwMode="auto">
            <a:xfrm rot="16200000">
              <a:off x="4015700" y="5362928"/>
              <a:ext cx="1772356" cy="592757"/>
              <a:chOff x="1383" y="890"/>
              <a:chExt cx="2948" cy="549"/>
            </a:xfrm>
          </p:grpSpPr>
          <p:pic>
            <p:nvPicPr>
              <p:cNvPr id="159" name="Picture 536" descr="그림자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0" name="AutoShape 537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  <p:sp>
            <p:nvSpPr>
              <p:cNvPr id="161" name="AutoShape 538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>
                  <a:latin typeface="微软雅黑" pitchFamily="34" charset="-122"/>
                </a:endParaRPr>
              </a:p>
            </p:txBody>
          </p:sp>
        </p:grpSp>
        <p:sp>
          <p:nvSpPr>
            <p:cNvPr id="153" name="Text Box 548"/>
            <p:cNvSpPr txBox="1">
              <a:spLocks noChangeArrowheads="1"/>
            </p:cNvSpPr>
            <p:nvPr/>
          </p:nvSpPr>
          <p:spPr bwMode="auto">
            <a:xfrm>
              <a:off x="5462367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2002</a:t>
              </a:r>
            </a:p>
          </p:txBody>
        </p:sp>
        <p:sp>
          <p:nvSpPr>
            <p:cNvPr id="154" name="Text Box 549"/>
            <p:cNvSpPr txBox="1">
              <a:spLocks noChangeArrowheads="1"/>
            </p:cNvSpPr>
            <p:nvPr/>
          </p:nvSpPr>
          <p:spPr bwMode="auto">
            <a:xfrm>
              <a:off x="6226674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2004</a:t>
              </a:r>
            </a:p>
          </p:txBody>
        </p:sp>
        <p:sp>
          <p:nvSpPr>
            <p:cNvPr id="155" name="Text Box 550"/>
            <p:cNvSpPr txBox="1">
              <a:spLocks noChangeArrowheads="1"/>
            </p:cNvSpPr>
            <p:nvPr/>
          </p:nvSpPr>
          <p:spPr bwMode="auto">
            <a:xfrm>
              <a:off x="6971456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2006</a:t>
              </a:r>
            </a:p>
          </p:txBody>
        </p:sp>
        <p:sp>
          <p:nvSpPr>
            <p:cNvPr id="156" name="Text Box 551"/>
            <p:cNvSpPr txBox="1">
              <a:spLocks noChangeArrowheads="1"/>
            </p:cNvSpPr>
            <p:nvPr/>
          </p:nvSpPr>
          <p:spPr bwMode="auto">
            <a:xfrm>
              <a:off x="7705079" y="6303044"/>
              <a:ext cx="31419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微软雅黑" pitchFamily="34" charset="-122"/>
                  <a:ea typeface="微软雅黑" pitchFamily="34" charset="-122"/>
                  <a:cs typeface="HY각헤드라인M"/>
                </a:rPr>
                <a:t>2007</a:t>
              </a: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4702462" y="5121478"/>
              <a:ext cx="430887" cy="10391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3050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Text Box 83"/>
          <p:cNvSpPr txBox="1">
            <a:spLocks noChangeArrowheads="1"/>
          </p:cNvSpPr>
          <p:nvPr/>
        </p:nvSpPr>
        <p:spPr bwMode="auto">
          <a:xfrm>
            <a:off x="4241800" y="4999112"/>
            <a:ext cx="1295400" cy="366713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b="1" kern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1.57</a:t>
            </a:r>
            <a:r>
              <a:rPr lang="zh-CN" altLang="en-US" b="1" kern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亿元</a:t>
            </a: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2333625" y="4653037"/>
            <a:ext cx="1222375" cy="366713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b="1" kern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0.80</a:t>
            </a:r>
            <a:r>
              <a:rPr lang="zh-CN" altLang="en-US" b="1" kern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亿元</a:t>
            </a:r>
          </a:p>
        </p:txBody>
      </p:sp>
      <p:sp>
        <p:nvSpPr>
          <p:cNvPr id="16" name="Freeform 2"/>
          <p:cNvSpPr>
            <a:spLocks/>
          </p:cNvSpPr>
          <p:nvPr/>
        </p:nvSpPr>
        <p:spPr bwMode="gray">
          <a:xfrm>
            <a:off x="1131838" y="4595391"/>
            <a:ext cx="7015162" cy="1785937"/>
          </a:xfrm>
          <a:custGeom>
            <a:avLst/>
            <a:gdLst>
              <a:gd name="T0" fmla="*/ 2216 w 4419"/>
              <a:gd name="T1" fmla="*/ 584 h 1125"/>
              <a:gd name="T2" fmla="*/ 963 w 4419"/>
              <a:gd name="T3" fmla="*/ 122 h 1125"/>
              <a:gd name="T4" fmla="*/ 1 w 4419"/>
              <a:gd name="T5" fmla="*/ 550 h 1125"/>
              <a:gd name="T6" fmla="*/ 888 w 4419"/>
              <a:gd name="T7" fmla="*/ 1038 h 1125"/>
              <a:gd name="T8" fmla="*/ 2216 w 4419"/>
              <a:gd name="T9" fmla="*/ 645 h 1125"/>
              <a:gd name="T10" fmla="*/ 3443 w 4419"/>
              <a:gd name="T11" fmla="*/ 1057 h 1125"/>
              <a:gd name="T12" fmla="*/ 4405 w 4419"/>
              <a:gd name="T13" fmla="*/ 590 h 1125"/>
              <a:gd name="T14" fmla="*/ 3497 w 4419"/>
              <a:gd name="T15" fmla="*/ 129 h 1125"/>
              <a:gd name="T16" fmla="*/ 2216 w 4419"/>
              <a:gd name="T17" fmla="*/ 58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shade val="76078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round/>
            <a:headEnd/>
            <a:tailEnd/>
          </a:ln>
          <a:effectLst/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7" name="Oval 3"/>
          <p:cNvSpPr>
            <a:spLocks noChangeArrowheads="1"/>
          </p:cNvSpPr>
          <p:nvPr/>
        </p:nvSpPr>
        <p:spPr bwMode="gray">
          <a:xfrm>
            <a:off x="2755850" y="5389141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gray">
          <a:xfrm>
            <a:off x="2771725" y="4973216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9" name="Oval 5"/>
          <p:cNvSpPr>
            <a:spLocks noChangeArrowheads="1"/>
          </p:cNvSpPr>
          <p:nvPr/>
        </p:nvSpPr>
        <p:spPr bwMode="gray">
          <a:xfrm>
            <a:off x="2101800" y="5276428"/>
            <a:ext cx="504825" cy="21748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ltGray">
          <a:xfrm>
            <a:off x="2125613" y="2758653"/>
            <a:ext cx="463550" cy="19367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gray">
          <a:xfrm>
            <a:off x="1455688" y="5338341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8"/>
          <p:cNvSpPr>
            <a:spLocks noChangeArrowheads="1"/>
          </p:cNvSpPr>
          <p:nvPr/>
        </p:nvSpPr>
        <p:spPr bwMode="gray">
          <a:xfrm>
            <a:off x="1479500" y="4425528"/>
            <a:ext cx="463550" cy="193675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gray">
          <a:xfrm>
            <a:off x="7334200" y="5366916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0"/>
          <p:cNvSpPr>
            <a:spLocks noChangeArrowheads="1"/>
          </p:cNvSpPr>
          <p:nvPr/>
        </p:nvSpPr>
        <p:spPr bwMode="gray">
          <a:xfrm>
            <a:off x="7361188" y="4146128"/>
            <a:ext cx="463550" cy="1936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gray">
          <a:xfrm>
            <a:off x="6680150" y="5222453"/>
            <a:ext cx="504825" cy="249238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12"/>
          <p:cNvSpPr>
            <a:spLocks noChangeArrowheads="1"/>
          </p:cNvSpPr>
          <p:nvPr/>
        </p:nvSpPr>
        <p:spPr bwMode="ltGray">
          <a:xfrm>
            <a:off x="6703963" y="4352503"/>
            <a:ext cx="463550" cy="19367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rgbClr val="C000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7" name="Oval 13"/>
          <p:cNvSpPr>
            <a:spLocks noChangeArrowheads="1"/>
          </p:cNvSpPr>
          <p:nvPr/>
        </p:nvSpPr>
        <p:spPr bwMode="gray">
          <a:xfrm>
            <a:off x="6034038" y="5316116"/>
            <a:ext cx="504825" cy="249237"/>
          </a:xfrm>
          <a:prstGeom prst="ellipse">
            <a:avLst/>
          </a:prstGeom>
          <a:solidFill>
            <a:srgbClr val="161614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14"/>
          <p:cNvSpPr>
            <a:spLocks noChangeArrowheads="1"/>
          </p:cNvSpPr>
          <p:nvPr/>
        </p:nvSpPr>
        <p:spPr bwMode="gray">
          <a:xfrm>
            <a:off x="6056263" y="5127203"/>
            <a:ext cx="463550" cy="193675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gray">
          <a:xfrm>
            <a:off x="1411238" y="5811292"/>
            <a:ext cx="18573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添加文本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344563" y="4071516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$40</a:t>
            </a: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1950988" y="2410991"/>
            <a:ext cx="827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$100</a:t>
            </a: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2681238" y="4617616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$25</a:t>
            </a: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5940375" y="4803353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$10</a:t>
            </a:r>
          </a:p>
        </p:txBody>
      </p:sp>
      <p:sp>
        <p:nvSpPr>
          <p:cNvPr id="35" name="Text Box 21"/>
          <p:cNvSpPr txBox="1">
            <a:spLocks noChangeArrowheads="1"/>
          </p:cNvSpPr>
          <p:nvPr/>
        </p:nvSpPr>
        <p:spPr bwMode="auto">
          <a:xfrm>
            <a:off x="6567438" y="4004841"/>
            <a:ext cx="654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$45</a:t>
            </a: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7235775" y="3803228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16161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$55</a:t>
            </a:r>
          </a:p>
        </p:txBody>
      </p:sp>
      <p:sp>
        <p:nvSpPr>
          <p:cNvPr id="38" name="Freeform 24"/>
          <p:cNvSpPr>
            <a:spLocks/>
          </p:cNvSpPr>
          <p:nvPr/>
        </p:nvSpPr>
        <p:spPr bwMode="gray">
          <a:xfrm>
            <a:off x="3660725" y="2641178"/>
            <a:ext cx="2097088" cy="1250950"/>
          </a:xfrm>
          <a:custGeom>
            <a:avLst/>
            <a:gdLst>
              <a:gd name="T0" fmla="*/ 4 w 1321"/>
              <a:gd name="T1" fmla="*/ 391 h 788"/>
              <a:gd name="T2" fmla="*/ 6 w 1321"/>
              <a:gd name="T3" fmla="*/ 788 h 788"/>
              <a:gd name="T4" fmla="*/ 1098 w 1321"/>
              <a:gd name="T5" fmla="*/ 782 h 788"/>
              <a:gd name="T6" fmla="*/ 1314 w 1321"/>
              <a:gd name="T7" fmla="*/ 388 h 788"/>
              <a:gd name="T8" fmla="*/ 1315 w 1321"/>
              <a:gd name="T9" fmla="*/ 0 h 788"/>
              <a:gd name="T10" fmla="*/ 244 w 1321"/>
              <a:gd name="T11" fmla="*/ 3 h 788"/>
              <a:gd name="T12" fmla="*/ 4 w 1321"/>
              <a:gd name="T13" fmla="*/ 391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Oval 25"/>
          <p:cNvSpPr>
            <a:spLocks noChangeArrowheads="1"/>
          </p:cNvSpPr>
          <p:nvPr/>
        </p:nvSpPr>
        <p:spPr bwMode="gray">
          <a:xfrm>
            <a:off x="3986163" y="2753891"/>
            <a:ext cx="225425" cy="225425"/>
          </a:xfrm>
          <a:prstGeom prst="ellipse">
            <a:avLst/>
          </a:prstGeom>
          <a:solidFill>
            <a:schemeClr val="hlink"/>
          </a:solidFill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Oval 26"/>
          <p:cNvSpPr>
            <a:spLocks noChangeArrowheads="1"/>
          </p:cNvSpPr>
          <p:nvPr/>
        </p:nvSpPr>
        <p:spPr bwMode="gray">
          <a:xfrm>
            <a:off x="3986163" y="3136478"/>
            <a:ext cx="225425" cy="225425"/>
          </a:xfrm>
          <a:prstGeom prst="ellipse">
            <a:avLst/>
          </a:prstGeom>
          <a:solidFill>
            <a:srgbClr val="C00000"/>
          </a:soli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gray">
          <a:xfrm>
            <a:off x="3986163" y="3530178"/>
            <a:ext cx="225425" cy="225425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Text Box 28"/>
          <p:cNvSpPr txBox="1">
            <a:spLocks noChangeArrowheads="1"/>
          </p:cNvSpPr>
          <p:nvPr/>
        </p:nvSpPr>
        <p:spPr bwMode="auto">
          <a:xfrm>
            <a:off x="4297313" y="2709441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161614"/>
                </a:solidFill>
                <a:latin typeface="+mj-ea"/>
                <a:ea typeface="+mj-ea"/>
              </a:rPr>
              <a:t>添加文本</a:t>
            </a:r>
            <a:endParaRPr lang="en-US" altLang="zh-CN" sz="1400" dirty="0">
              <a:solidFill>
                <a:srgbClr val="161614"/>
              </a:solidFill>
              <a:latin typeface="+mj-ea"/>
              <a:ea typeface="+mj-ea"/>
            </a:endParaRP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gray">
          <a:xfrm>
            <a:off x="6056263" y="5811292"/>
            <a:ext cx="185737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8F8F8"/>
                </a:solidFill>
                <a:latin typeface="+mj-ea"/>
                <a:ea typeface="+mj-ea"/>
              </a:rPr>
              <a:t>添加文本</a:t>
            </a:r>
            <a:endParaRPr lang="en-US" altLang="zh-CN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4297313" y="3103141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161614"/>
                </a:solidFill>
                <a:latin typeface="+mj-ea"/>
                <a:ea typeface="+mj-ea"/>
              </a:rPr>
              <a:t>添加文本</a:t>
            </a:r>
            <a:endParaRPr lang="en-US" altLang="zh-CN" sz="1400" dirty="0">
              <a:solidFill>
                <a:srgbClr val="161614"/>
              </a:solidFill>
              <a:latin typeface="+mj-ea"/>
              <a:ea typeface="+mj-ea"/>
            </a:endParaRP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4297313" y="3496841"/>
            <a:ext cx="1501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161614"/>
                </a:solidFill>
                <a:latin typeface="+mj-ea"/>
                <a:ea typeface="+mj-ea"/>
              </a:rPr>
              <a:t>添加文本</a:t>
            </a:r>
            <a:endParaRPr lang="en-US" altLang="zh-CN" sz="1400" dirty="0">
              <a:solidFill>
                <a:srgbClr val="161614"/>
              </a:solidFill>
              <a:latin typeface="+mj-ea"/>
              <a:ea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TextBox 5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2" name="TextBox 51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19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548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Oval 117"/>
          <p:cNvSpPr>
            <a:spLocks noChangeArrowheads="1"/>
          </p:cNvSpPr>
          <p:nvPr/>
        </p:nvSpPr>
        <p:spPr bwMode="auto">
          <a:xfrm>
            <a:off x="1523060" y="4990084"/>
            <a:ext cx="5536367" cy="1574066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gamma/>
                  <a:tint val="57647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grpSp>
        <p:nvGrpSpPr>
          <p:cNvPr id="10" name="그룹 13"/>
          <p:cNvGrpSpPr>
            <a:grpSpLocks/>
          </p:cNvGrpSpPr>
          <p:nvPr/>
        </p:nvGrpSpPr>
        <p:grpSpPr bwMode="auto">
          <a:xfrm>
            <a:off x="1403648" y="2656126"/>
            <a:ext cx="6404817" cy="3020275"/>
            <a:chOff x="0" y="1214422"/>
            <a:chExt cx="4392613" cy="3975100"/>
          </a:xfrm>
        </p:grpSpPr>
        <p:sp>
          <p:nvSpPr>
            <p:cNvPr id="19" name="AutoShape 812"/>
            <p:cNvSpPr>
              <a:spLocks noChangeArrowheads="1"/>
            </p:cNvSpPr>
            <p:nvPr/>
          </p:nvSpPr>
          <p:spPr bwMode="auto">
            <a:xfrm>
              <a:off x="0" y="1214422"/>
              <a:ext cx="4392613" cy="3975100"/>
            </a:xfrm>
            <a:prstGeom prst="roundRect">
              <a:avLst>
                <a:gd name="adj" fmla="val 4481"/>
              </a:avLst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20" name="AutoShape 813"/>
            <p:cNvSpPr>
              <a:spLocks noChangeArrowheads="1"/>
            </p:cNvSpPr>
            <p:nvPr/>
          </p:nvSpPr>
          <p:spPr bwMode="auto">
            <a:xfrm>
              <a:off x="69850" y="1279510"/>
              <a:ext cx="4254500" cy="384175"/>
            </a:xfrm>
            <a:prstGeom prst="roundRect">
              <a:avLst>
                <a:gd name="adj" fmla="val 26472"/>
              </a:avLst>
            </a:pr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tIns="0" bIns="118800"/>
            <a:lstStyle/>
            <a:p>
              <a:pPr algn="ctr">
                <a:lnSpc>
                  <a:spcPct val="130000"/>
                </a:lnSpc>
                <a:spcBef>
                  <a:spcPct val="20000"/>
                </a:spcBef>
                <a:buFont typeface="Wingdings" pitchFamily="2" charset="2"/>
                <a:buNone/>
              </a:pPr>
              <a:endParaRPr lang="ko-KR" altLang="ko-KR" b="1">
                <a:solidFill>
                  <a:srgbClr val="FFFF00"/>
                </a:solidFill>
                <a:latin typeface="Arial" pitchFamily="34" charset="0"/>
                <a:ea typeface="HY견고딕" pitchFamily="18" charset="-127"/>
              </a:endParaRPr>
            </a:p>
          </p:txBody>
        </p:sp>
      </p:grpSp>
      <p:sp>
        <p:nvSpPr>
          <p:cNvPr id="11" name="AutoShape 278"/>
          <p:cNvSpPr>
            <a:spLocks noChangeArrowheads="1"/>
          </p:cNvSpPr>
          <p:nvPr/>
        </p:nvSpPr>
        <p:spPr bwMode="auto">
          <a:xfrm>
            <a:off x="2691849" y="2460725"/>
            <a:ext cx="3819973" cy="46517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C000"/>
              </a:gs>
              <a:gs pos="100000">
                <a:srgbClr val="FE69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000" b="1" kern="0" dirty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21" name="차트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2398059"/>
              </p:ext>
            </p:extLst>
          </p:nvPr>
        </p:nvGraphicFramePr>
        <p:xfrm>
          <a:off x="1685919" y="2426138"/>
          <a:ext cx="5753431" cy="3719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AutoShape 257"/>
          <p:cNvSpPr>
            <a:spLocks noChangeArrowheads="1"/>
          </p:cNvSpPr>
          <p:nvPr/>
        </p:nvSpPr>
        <p:spPr bwMode="auto">
          <a:xfrm>
            <a:off x="2826942" y="2490879"/>
            <a:ext cx="3544964" cy="192989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4" name="Picture 16" descr="빛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464" y="3731675"/>
            <a:ext cx="3039574" cy="166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3846164" y="3850244"/>
            <a:ext cx="1411231" cy="651337"/>
            <a:chOff x="4416" y="2275"/>
            <a:chExt cx="1114" cy="720"/>
          </a:xfrm>
        </p:grpSpPr>
        <p:sp>
          <p:nvSpPr>
            <p:cNvPr id="17" name="Oval 49"/>
            <p:cNvSpPr>
              <a:spLocks noChangeArrowheads="1"/>
            </p:cNvSpPr>
            <p:nvPr/>
          </p:nvSpPr>
          <p:spPr bwMode="auto">
            <a:xfrm>
              <a:off x="4416" y="2275"/>
              <a:ext cx="1114" cy="715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75000"/>
                    <a:lumOff val="25000"/>
                  </a:schemeClr>
                </a:gs>
                <a:gs pos="50000">
                  <a:srgbClr val="FFFFFF"/>
                </a:gs>
                <a:gs pos="100000">
                  <a:schemeClr val="tx2">
                    <a:lumMod val="75000"/>
                    <a:lumOff val="2500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18" name="Oval 50"/>
            <p:cNvSpPr>
              <a:spLocks noChangeArrowheads="1"/>
            </p:cNvSpPr>
            <p:nvPr/>
          </p:nvSpPr>
          <p:spPr bwMode="auto">
            <a:xfrm>
              <a:off x="4468" y="2387"/>
              <a:ext cx="1005" cy="60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75000"/>
                    <a:lumOff val="25000"/>
                  </a:schemeClr>
                </a:gs>
                <a:gs pos="50000">
                  <a:schemeClr val="bg2">
                    <a:lumMod val="60000"/>
                    <a:lumOff val="4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115616" y="6026635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3563888" y="6026635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012160" y="6026635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351765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21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32682" y="2488704"/>
            <a:ext cx="5144306" cy="5137150"/>
            <a:chOff x="3187700" y="1963738"/>
            <a:chExt cx="5705475" cy="5697538"/>
          </a:xfrm>
        </p:grpSpPr>
        <p:grpSp>
          <p:nvGrpSpPr>
            <p:cNvPr id="235" name="그룹 35"/>
            <p:cNvGrpSpPr>
              <a:grpSpLocks/>
            </p:cNvGrpSpPr>
            <p:nvPr/>
          </p:nvGrpSpPr>
          <p:grpSpPr bwMode="auto">
            <a:xfrm>
              <a:off x="3548063" y="4411663"/>
              <a:ext cx="4932362" cy="3249613"/>
              <a:chOff x="3548063" y="3860800"/>
              <a:chExt cx="4932362" cy="3249613"/>
            </a:xfrm>
          </p:grpSpPr>
          <p:sp>
            <p:nvSpPr>
              <p:cNvPr id="236" name="Oval 425"/>
              <p:cNvSpPr>
                <a:spLocks noChangeArrowheads="1"/>
              </p:cNvSpPr>
              <p:nvPr/>
            </p:nvSpPr>
            <p:spPr bwMode="auto">
              <a:xfrm>
                <a:off x="3548063" y="4776788"/>
                <a:ext cx="4932362" cy="1624012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grpSp>
            <p:nvGrpSpPr>
              <p:cNvPr id="237" name="그룹 29"/>
              <p:cNvGrpSpPr>
                <a:grpSpLocks/>
              </p:cNvGrpSpPr>
              <p:nvPr/>
            </p:nvGrpSpPr>
            <p:grpSpPr bwMode="auto">
              <a:xfrm>
                <a:off x="4457700" y="3860800"/>
                <a:ext cx="3116263" cy="3249613"/>
                <a:chOff x="4457700" y="3860800"/>
                <a:chExt cx="3116263" cy="3249613"/>
              </a:xfrm>
            </p:grpSpPr>
            <p:grpSp>
              <p:nvGrpSpPr>
                <p:cNvPr id="238" name="Group 427"/>
                <p:cNvGrpSpPr>
                  <a:grpSpLocks/>
                </p:cNvGrpSpPr>
                <p:nvPr/>
              </p:nvGrpSpPr>
              <p:grpSpPr bwMode="auto">
                <a:xfrm flipV="1">
                  <a:off x="4457700" y="5165725"/>
                  <a:ext cx="3116263" cy="1944688"/>
                  <a:chOff x="1610" y="2838"/>
                  <a:chExt cx="1089" cy="681"/>
                </a:xfrm>
              </p:grpSpPr>
              <p:sp>
                <p:nvSpPr>
                  <p:cNvPr id="243" name="Freeform 428"/>
                  <p:cNvSpPr>
                    <a:spLocks/>
                  </p:cNvSpPr>
                  <p:nvPr/>
                </p:nvSpPr>
                <p:spPr bwMode="auto">
                  <a:xfrm>
                    <a:off x="1610" y="2838"/>
                    <a:ext cx="1089" cy="681"/>
                  </a:xfrm>
                  <a:custGeom>
                    <a:avLst/>
                    <a:gdLst>
                      <a:gd name="T0" fmla="*/ 25 w 1862"/>
                      <a:gd name="T1" fmla="*/ 13 h 1164"/>
                      <a:gd name="T2" fmla="*/ 25 w 1862"/>
                      <a:gd name="T3" fmla="*/ 13 h 1164"/>
                      <a:gd name="T4" fmla="*/ 25 w 1862"/>
                      <a:gd name="T5" fmla="*/ 13 h 1164"/>
                      <a:gd name="T6" fmla="*/ 25 w 1862"/>
                      <a:gd name="T7" fmla="*/ 13 h 1164"/>
                      <a:gd name="T8" fmla="*/ 25 w 1862"/>
                      <a:gd name="T9" fmla="*/ 14 h 1164"/>
                      <a:gd name="T10" fmla="*/ 23 w 1862"/>
                      <a:gd name="T11" fmla="*/ 15 h 1164"/>
                      <a:gd name="T12" fmla="*/ 22 w 1862"/>
                      <a:gd name="T13" fmla="*/ 15 h 1164"/>
                      <a:gd name="T14" fmla="*/ 20 w 1862"/>
                      <a:gd name="T15" fmla="*/ 15 h 1164"/>
                      <a:gd name="T16" fmla="*/ 18 w 1862"/>
                      <a:gd name="T17" fmla="*/ 16 h 1164"/>
                      <a:gd name="T18" fmla="*/ 15 w 1862"/>
                      <a:gd name="T19" fmla="*/ 16 h 1164"/>
                      <a:gd name="T20" fmla="*/ 13 w 1862"/>
                      <a:gd name="T21" fmla="*/ 16 h 1164"/>
                      <a:gd name="T22" fmla="*/ 11 w 1862"/>
                      <a:gd name="T23" fmla="*/ 16 h 1164"/>
                      <a:gd name="T24" fmla="*/ 9 w 1862"/>
                      <a:gd name="T25" fmla="*/ 16 h 1164"/>
                      <a:gd name="T26" fmla="*/ 6 w 1862"/>
                      <a:gd name="T27" fmla="*/ 16 h 1164"/>
                      <a:gd name="T28" fmla="*/ 5 w 1862"/>
                      <a:gd name="T29" fmla="*/ 15 h 1164"/>
                      <a:gd name="T30" fmla="*/ 3 w 1862"/>
                      <a:gd name="T31" fmla="*/ 15 h 1164"/>
                      <a:gd name="T32" fmla="*/ 2 w 1862"/>
                      <a:gd name="T33" fmla="*/ 15 h 1164"/>
                      <a:gd name="T34" fmla="*/ 1 w 1862"/>
                      <a:gd name="T35" fmla="*/ 13 h 1164"/>
                      <a:gd name="T36" fmla="*/ 1 w 1862"/>
                      <a:gd name="T37" fmla="*/ 13 h 1164"/>
                      <a:gd name="T38" fmla="*/ 1 w 1862"/>
                      <a:gd name="T39" fmla="*/ 13 h 1164"/>
                      <a:gd name="T40" fmla="*/ 1 w 1862"/>
                      <a:gd name="T41" fmla="*/ 13 h 1164"/>
                      <a:gd name="T42" fmla="*/ 0 w 1862"/>
                      <a:gd name="T43" fmla="*/ 13 h 1164"/>
                      <a:gd name="T44" fmla="*/ 1 w 1862"/>
                      <a:gd name="T45" fmla="*/ 11 h 1164"/>
                      <a:gd name="T46" fmla="*/ 1 w 1862"/>
                      <a:gd name="T47" fmla="*/ 11 h 1164"/>
                      <a:gd name="T48" fmla="*/ 1 w 1862"/>
                      <a:gd name="T49" fmla="*/ 9 h 1164"/>
                      <a:gd name="T50" fmla="*/ 1 w 1862"/>
                      <a:gd name="T51" fmla="*/ 8 h 1164"/>
                      <a:gd name="T52" fmla="*/ 2 w 1862"/>
                      <a:gd name="T53" fmla="*/ 6 h 1164"/>
                      <a:gd name="T54" fmla="*/ 2 w 1862"/>
                      <a:gd name="T55" fmla="*/ 5 h 1164"/>
                      <a:gd name="T56" fmla="*/ 3 w 1862"/>
                      <a:gd name="T57" fmla="*/ 5 h 1164"/>
                      <a:gd name="T58" fmla="*/ 4 w 1862"/>
                      <a:gd name="T59" fmla="*/ 4 h 1164"/>
                      <a:gd name="T60" fmla="*/ 5 w 1862"/>
                      <a:gd name="T61" fmla="*/ 3 h 1164"/>
                      <a:gd name="T62" fmla="*/ 5 w 1862"/>
                      <a:gd name="T63" fmla="*/ 2 h 1164"/>
                      <a:gd name="T64" fmla="*/ 6 w 1862"/>
                      <a:gd name="T65" fmla="*/ 2 h 1164"/>
                      <a:gd name="T66" fmla="*/ 8 w 1862"/>
                      <a:gd name="T67" fmla="*/ 1 h 1164"/>
                      <a:gd name="T68" fmla="*/ 9 w 1862"/>
                      <a:gd name="T69" fmla="*/ 1 h 1164"/>
                      <a:gd name="T70" fmla="*/ 11 w 1862"/>
                      <a:gd name="T71" fmla="*/ 1 h 1164"/>
                      <a:gd name="T72" fmla="*/ 11 w 1862"/>
                      <a:gd name="T73" fmla="*/ 1 h 1164"/>
                      <a:gd name="T74" fmla="*/ 13 w 1862"/>
                      <a:gd name="T75" fmla="*/ 0 h 1164"/>
                      <a:gd name="T76" fmla="*/ 13 w 1862"/>
                      <a:gd name="T77" fmla="*/ 0 h 1164"/>
                      <a:gd name="T78" fmla="*/ 15 w 1862"/>
                      <a:gd name="T79" fmla="*/ 1 h 1164"/>
                      <a:gd name="T80" fmla="*/ 16 w 1862"/>
                      <a:gd name="T81" fmla="*/ 1 h 1164"/>
                      <a:gd name="T82" fmla="*/ 17 w 1862"/>
                      <a:gd name="T83" fmla="*/ 1 h 1164"/>
                      <a:gd name="T84" fmla="*/ 18 w 1862"/>
                      <a:gd name="T85" fmla="*/ 1 h 1164"/>
                      <a:gd name="T86" fmla="*/ 19 w 1862"/>
                      <a:gd name="T87" fmla="*/ 2 h 1164"/>
                      <a:gd name="T88" fmla="*/ 20 w 1862"/>
                      <a:gd name="T89" fmla="*/ 3 h 1164"/>
                      <a:gd name="T90" fmla="*/ 21 w 1862"/>
                      <a:gd name="T91" fmla="*/ 4 h 1164"/>
                      <a:gd name="T92" fmla="*/ 22 w 1862"/>
                      <a:gd name="T93" fmla="*/ 4 h 1164"/>
                      <a:gd name="T94" fmla="*/ 23 w 1862"/>
                      <a:gd name="T95" fmla="*/ 5 h 1164"/>
                      <a:gd name="T96" fmla="*/ 23 w 1862"/>
                      <a:gd name="T97" fmla="*/ 6 h 1164"/>
                      <a:gd name="T98" fmla="*/ 25 w 1862"/>
                      <a:gd name="T99" fmla="*/ 7 h 1164"/>
                      <a:gd name="T100" fmla="*/ 25 w 1862"/>
                      <a:gd name="T101" fmla="*/ 9 h 1164"/>
                      <a:gd name="T102" fmla="*/ 25 w 1862"/>
                      <a:gd name="T103" fmla="*/ 9 h 1164"/>
                      <a:gd name="T104" fmla="*/ 25 w 1862"/>
                      <a:gd name="T105" fmla="*/ 11 h 1164"/>
                      <a:gd name="T106" fmla="*/ 25 w 1862"/>
                      <a:gd name="T107" fmla="*/ 12 h 1164"/>
                      <a:gd name="T108" fmla="*/ 25 w 1862"/>
                      <a:gd name="T109" fmla="*/ 13 h 116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62"/>
                      <a:gd name="T166" fmla="*/ 0 h 1164"/>
                      <a:gd name="T167" fmla="*/ 1862 w 1862"/>
                      <a:gd name="T168" fmla="*/ 1164 h 116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62" h="1164">
                        <a:moveTo>
                          <a:pt x="1862" y="930"/>
                        </a:moveTo>
                        <a:lnTo>
                          <a:pt x="1862" y="930"/>
                        </a:lnTo>
                        <a:lnTo>
                          <a:pt x="1860" y="942"/>
                        </a:lnTo>
                        <a:lnTo>
                          <a:pt x="1856" y="954"/>
                        </a:lnTo>
                        <a:lnTo>
                          <a:pt x="1850" y="966"/>
                        </a:lnTo>
                        <a:lnTo>
                          <a:pt x="1842" y="978"/>
                        </a:lnTo>
                        <a:lnTo>
                          <a:pt x="1832" y="988"/>
                        </a:lnTo>
                        <a:lnTo>
                          <a:pt x="1820" y="1000"/>
                        </a:lnTo>
                        <a:lnTo>
                          <a:pt x="1806" y="1010"/>
                        </a:lnTo>
                        <a:lnTo>
                          <a:pt x="1788" y="1020"/>
                        </a:lnTo>
                        <a:lnTo>
                          <a:pt x="1750" y="1042"/>
                        </a:lnTo>
                        <a:lnTo>
                          <a:pt x="1702" y="1060"/>
                        </a:lnTo>
                        <a:lnTo>
                          <a:pt x="1650" y="1078"/>
                        </a:lnTo>
                        <a:lnTo>
                          <a:pt x="1588" y="1094"/>
                        </a:lnTo>
                        <a:lnTo>
                          <a:pt x="1522" y="1110"/>
                        </a:lnTo>
                        <a:lnTo>
                          <a:pt x="1452" y="1124"/>
                        </a:lnTo>
                        <a:lnTo>
                          <a:pt x="1374" y="1134"/>
                        </a:lnTo>
                        <a:lnTo>
                          <a:pt x="1294" y="1144"/>
                        </a:lnTo>
                        <a:lnTo>
                          <a:pt x="1208" y="1152"/>
                        </a:lnTo>
                        <a:lnTo>
                          <a:pt x="1118" y="1158"/>
                        </a:lnTo>
                        <a:lnTo>
                          <a:pt x="1026" y="1162"/>
                        </a:lnTo>
                        <a:lnTo>
                          <a:pt x="930" y="1164"/>
                        </a:lnTo>
                        <a:lnTo>
                          <a:pt x="836" y="1162"/>
                        </a:lnTo>
                        <a:lnTo>
                          <a:pt x="744" y="1158"/>
                        </a:lnTo>
                        <a:lnTo>
                          <a:pt x="654" y="1152"/>
                        </a:lnTo>
                        <a:lnTo>
                          <a:pt x="568" y="1144"/>
                        </a:lnTo>
                        <a:lnTo>
                          <a:pt x="488" y="1134"/>
                        </a:lnTo>
                        <a:lnTo>
                          <a:pt x="410" y="1124"/>
                        </a:lnTo>
                        <a:lnTo>
                          <a:pt x="338" y="1110"/>
                        </a:lnTo>
                        <a:lnTo>
                          <a:pt x="272" y="1094"/>
                        </a:lnTo>
                        <a:lnTo>
                          <a:pt x="212" y="1078"/>
                        </a:lnTo>
                        <a:lnTo>
                          <a:pt x="158" y="1060"/>
                        </a:lnTo>
                        <a:lnTo>
                          <a:pt x="112" y="1042"/>
                        </a:lnTo>
                        <a:lnTo>
                          <a:pt x="74" y="1020"/>
                        </a:lnTo>
                        <a:lnTo>
                          <a:pt x="56" y="1010"/>
                        </a:lnTo>
                        <a:lnTo>
                          <a:pt x="42" y="1000"/>
                        </a:lnTo>
                        <a:lnTo>
                          <a:pt x="30" y="988"/>
                        </a:lnTo>
                        <a:lnTo>
                          <a:pt x="18" y="978"/>
                        </a:lnTo>
                        <a:lnTo>
                          <a:pt x="10" y="966"/>
                        </a:lnTo>
                        <a:lnTo>
                          <a:pt x="4" y="954"/>
                        </a:lnTo>
                        <a:lnTo>
                          <a:pt x="2" y="942"/>
                        </a:lnTo>
                        <a:lnTo>
                          <a:pt x="0" y="930"/>
                        </a:lnTo>
                        <a:lnTo>
                          <a:pt x="2" y="882"/>
                        </a:lnTo>
                        <a:lnTo>
                          <a:pt x="4" y="836"/>
                        </a:lnTo>
                        <a:lnTo>
                          <a:pt x="10" y="788"/>
                        </a:lnTo>
                        <a:lnTo>
                          <a:pt x="18" y="742"/>
                        </a:lnTo>
                        <a:lnTo>
                          <a:pt x="30" y="698"/>
                        </a:lnTo>
                        <a:lnTo>
                          <a:pt x="42" y="654"/>
                        </a:lnTo>
                        <a:lnTo>
                          <a:pt x="56" y="610"/>
                        </a:lnTo>
                        <a:lnTo>
                          <a:pt x="74" y="568"/>
                        </a:lnTo>
                        <a:lnTo>
                          <a:pt x="92" y="526"/>
                        </a:lnTo>
                        <a:lnTo>
                          <a:pt x="112" y="486"/>
                        </a:lnTo>
                        <a:lnTo>
                          <a:pt x="134" y="448"/>
                        </a:lnTo>
                        <a:lnTo>
                          <a:pt x="158" y="410"/>
                        </a:lnTo>
                        <a:lnTo>
                          <a:pt x="184" y="374"/>
                        </a:lnTo>
                        <a:lnTo>
                          <a:pt x="212" y="338"/>
                        </a:lnTo>
                        <a:lnTo>
                          <a:pt x="242" y="304"/>
                        </a:lnTo>
                        <a:lnTo>
                          <a:pt x="272" y="272"/>
                        </a:lnTo>
                        <a:lnTo>
                          <a:pt x="304" y="242"/>
                        </a:lnTo>
                        <a:lnTo>
                          <a:pt x="338" y="212"/>
                        </a:lnTo>
                        <a:lnTo>
                          <a:pt x="374" y="184"/>
                        </a:lnTo>
                        <a:lnTo>
                          <a:pt x="410" y="158"/>
                        </a:lnTo>
                        <a:lnTo>
                          <a:pt x="448" y="134"/>
                        </a:lnTo>
                        <a:lnTo>
                          <a:pt x="488" y="112"/>
                        </a:lnTo>
                        <a:lnTo>
                          <a:pt x="528" y="92"/>
                        </a:lnTo>
                        <a:lnTo>
                          <a:pt x="568" y="72"/>
                        </a:lnTo>
                        <a:lnTo>
                          <a:pt x="610" y="56"/>
                        </a:lnTo>
                        <a:lnTo>
                          <a:pt x="654" y="42"/>
                        </a:lnTo>
                        <a:lnTo>
                          <a:pt x="698" y="28"/>
                        </a:lnTo>
                        <a:lnTo>
                          <a:pt x="744" y="18"/>
                        </a:lnTo>
                        <a:lnTo>
                          <a:pt x="790" y="10"/>
                        </a:lnTo>
                        <a:lnTo>
                          <a:pt x="836" y="4"/>
                        </a:lnTo>
                        <a:lnTo>
                          <a:pt x="882" y="0"/>
                        </a:lnTo>
                        <a:lnTo>
                          <a:pt x="930" y="0"/>
                        </a:lnTo>
                        <a:lnTo>
                          <a:pt x="978" y="0"/>
                        </a:lnTo>
                        <a:lnTo>
                          <a:pt x="1026" y="4"/>
                        </a:lnTo>
                        <a:lnTo>
                          <a:pt x="1072" y="10"/>
                        </a:lnTo>
                        <a:lnTo>
                          <a:pt x="1118" y="18"/>
                        </a:lnTo>
                        <a:lnTo>
                          <a:pt x="1164" y="28"/>
                        </a:lnTo>
                        <a:lnTo>
                          <a:pt x="1208" y="42"/>
                        </a:lnTo>
                        <a:lnTo>
                          <a:pt x="1250" y="56"/>
                        </a:lnTo>
                        <a:lnTo>
                          <a:pt x="1294" y="72"/>
                        </a:lnTo>
                        <a:lnTo>
                          <a:pt x="1334" y="92"/>
                        </a:lnTo>
                        <a:lnTo>
                          <a:pt x="1374" y="112"/>
                        </a:lnTo>
                        <a:lnTo>
                          <a:pt x="1414" y="134"/>
                        </a:lnTo>
                        <a:lnTo>
                          <a:pt x="1452" y="158"/>
                        </a:lnTo>
                        <a:lnTo>
                          <a:pt x="1488" y="184"/>
                        </a:lnTo>
                        <a:lnTo>
                          <a:pt x="1522" y="212"/>
                        </a:lnTo>
                        <a:lnTo>
                          <a:pt x="1556" y="242"/>
                        </a:lnTo>
                        <a:lnTo>
                          <a:pt x="1588" y="272"/>
                        </a:lnTo>
                        <a:lnTo>
                          <a:pt x="1620" y="304"/>
                        </a:lnTo>
                        <a:lnTo>
                          <a:pt x="1650" y="338"/>
                        </a:lnTo>
                        <a:lnTo>
                          <a:pt x="1676" y="374"/>
                        </a:lnTo>
                        <a:lnTo>
                          <a:pt x="1702" y="410"/>
                        </a:lnTo>
                        <a:lnTo>
                          <a:pt x="1726" y="448"/>
                        </a:lnTo>
                        <a:lnTo>
                          <a:pt x="1750" y="486"/>
                        </a:lnTo>
                        <a:lnTo>
                          <a:pt x="1770" y="526"/>
                        </a:lnTo>
                        <a:lnTo>
                          <a:pt x="1788" y="568"/>
                        </a:lnTo>
                        <a:lnTo>
                          <a:pt x="1806" y="610"/>
                        </a:lnTo>
                        <a:lnTo>
                          <a:pt x="1820" y="654"/>
                        </a:lnTo>
                        <a:lnTo>
                          <a:pt x="1832" y="698"/>
                        </a:lnTo>
                        <a:lnTo>
                          <a:pt x="1842" y="742"/>
                        </a:lnTo>
                        <a:lnTo>
                          <a:pt x="1850" y="788"/>
                        </a:lnTo>
                        <a:lnTo>
                          <a:pt x="1856" y="836"/>
                        </a:lnTo>
                        <a:lnTo>
                          <a:pt x="1860" y="882"/>
                        </a:lnTo>
                        <a:lnTo>
                          <a:pt x="1862" y="930"/>
                        </a:lnTo>
                        <a:close/>
                      </a:path>
                    </a:pathLst>
                  </a:custGeom>
                  <a:solidFill>
                    <a:schemeClr val="bg2">
                      <a:alpha val="14902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ko-KR" altLang="en-US"/>
                  </a:p>
                </p:txBody>
              </p:sp>
              <p:sp>
                <p:nvSpPr>
                  <p:cNvPr id="244" name="Oval 429"/>
                  <p:cNvSpPr>
                    <a:spLocks noChangeArrowheads="1"/>
                  </p:cNvSpPr>
                  <p:nvPr/>
                </p:nvSpPr>
                <p:spPr bwMode="auto">
                  <a:xfrm>
                    <a:off x="1835" y="2976"/>
                    <a:ext cx="183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>
                          <a:alpha val="29999"/>
                        </a:schemeClr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ko-KR" altLang="en-US"/>
                  </a:p>
                </p:txBody>
              </p:sp>
            </p:grpSp>
            <p:sp>
              <p:nvSpPr>
                <p:cNvPr id="239" name="Freeform 431"/>
                <p:cNvSpPr>
                  <a:spLocks/>
                </p:cNvSpPr>
                <p:nvPr/>
              </p:nvSpPr>
              <p:spPr bwMode="auto">
                <a:xfrm>
                  <a:off x="4457700" y="3860800"/>
                  <a:ext cx="3116263" cy="1948051"/>
                </a:xfrm>
                <a:custGeom>
                  <a:avLst/>
                  <a:gdLst/>
                  <a:ahLst/>
                  <a:cxnLst>
                    <a:cxn ang="0">
                      <a:pos x="1862" y="930"/>
                    </a:cxn>
                    <a:cxn ang="0">
                      <a:pos x="1856" y="954"/>
                    </a:cxn>
                    <a:cxn ang="0">
                      <a:pos x="1842" y="978"/>
                    </a:cxn>
                    <a:cxn ang="0">
                      <a:pos x="1820" y="1000"/>
                    </a:cxn>
                    <a:cxn ang="0">
                      <a:pos x="1788" y="1020"/>
                    </a:cxn>
                    <a:cxn ang="0">
                      <a:pos x="1702" y="1060"/>
                    </a:cxn>
                    <a:cxn ang="0">
                      <a:pos x="1588" y="1094"/>
                    </a:cxn>
                    <a:cxn ang="0">
                      <a:pos x="1452" y="1124"/>
                    </a:cxn>
                    <a:cxn ang="0">
                      <a:pos x="1294" y="1144"/>
                    </a:cxn>
                    <a:cxn ang="0">
                      <a:pos x="1118" y="1158"/>
                    </a:cxn>
                    <a:cxn ang="0">
                      <a:pos x="930" y="1164"/>
                    </a:cxn>
                    <a:cxn ang="0">
                      <a:pos x="836" y="1162"/>
                    </a:cxn>
                    <a:cxn ang="0">
                      <a:pos x="654" y="1152"/>
                    </a:cxn>
                    <a:cxn ang="0">
                      <a:pos x="488" y="1134"/>
                    </a:cxn>
                    <a:cxn ang="0">
                      <a:pos x="338" y="1110"/>
                    </a:cxn>
                    <a:cxn ang="0">
                      <a:pos x="212" y="1078"/>
                    </a:cxn>
                    <a:cxn ang="0">
                      <a:pos x="112" y="1042"/>
                    </a:cxn>
                    <a:cxn ang="0">
                      <a:pos x="56" y="1010"/>
                    </a:cxn>
                    <a:cxn ang="0">
                      <a:pos x="30" y="988"/>
                    </a:cxn>
                    <a:cxn ang="0">
                      <a:pos x="10" y="966"/>
                    </a:cxn>
                    <a:cxn ang="0">
                      <a:pos x="2" y="942"/>
                    </a:cxn>
                    <a:cxn ang="0">
                      <a:pos x="0" y="930"/>
                    </a:cxn>
                    <a:cxn ang="0">
                      <a:pos x="4" y="836"/>
                    </a:cxn>
                    <a:cxn ang="0">
                      <a:pos x="18" y="742"/>
                    </a:cxn>
                    <a:cxn ang="0">
                      <a:pos x="42" y="654"/>
                    </a:cxn>
                    <a:cxn ang="0">
                      <a:pos x="74" y="568"/>
                    </a:cxn>
                    <a:cxn ang="0">
                      <a:pos x="112" y="486"/>
                    </a:cxn>
                    <a:cxn ang="0">
                      <a:pos x="158" y="410"/>
                    </a:cxn>
                    <a:cxn ang="0">
                      <a:pos x="212" y="338"/>
                    </a:cxn>
                    <a:cxn ang="0">
                      <a:pos x="272" y="272"/>
                    </a:cxn>
                    <a:cxn ang="0">
                      <a:pos x="338" y="212"/>
                    </a:cxn>
                    <a:cxn ang="0">
                      <a:pos x="410" y="158"/>
                    </a:cxn>
                    <a:cxn ang="0">
                      <a:pos x="488" y="112"/>
                    </a:cxn>
                    <a:cxn ang="0">
                      <a:pos x="568" y="72"/>
                    </a:cxn>
                    <a:cxn ang="0">
                      <a:pos x="654" y="42"/>
                    </a:cxn>
                    <a:cxn ang="0">
                      <a:pos x="744" y="18"/>
                    </a:cxn>
                    <a:cxn ang="0">
                      <a:pos x="836" y="4"/>
                    </a:cxn>
                    <a:cxn ang="0">
                      <a:pos x="930" y="0"/>
                    </a:cxn>
                    <a:cxn ang="0">
                      <a:pos x="978" y="0"/>
                    </a:cxn>
                    <a:cxn ang="0">
                      <a:pos x="1072" y="10"/>
                    </a:cxn>
                    <a:cxn ang="0">
                      <a:pos x="1164" y="28"/>
                    </a:cxn>
                    <a:cxn ang="0">
                      <a:pos x="1250" y="56"/>
                    </a:cxn>
                    <a:cxn ang="0">
                      <a:pos x="1334" y="92"/>
                    </a:cxn>
                    <a:cxn ang="0">
                      <a:pos x="1414" y="134"/>
                    </a:cxn>
                    <a:cxn ang="0">
                      <a:pos x="1488" y="184"/>
                    </a:cxn>
                    <a:cxn ang="0">
                      <a:pos x="1556" y="242"/>
                    </a:cxn>
                    <a:cxn ang="0">
                      <a:pos x="1620" y="304"/>
                    </a:cxn>
                    <a:cxn ang="0">
                      <a:pos x="1676" y="374"/>
                    </a:cxn>
                    <a:cxn ang="0">
                      <a:pos x="1726" y="448"/>
                    </a:cxn>
                    <a:cxn ang="0">
                      <a:pos x="1770" y="526"/>
                    </a:cxn>
                    <a:cxn ang="0">
                      <a:pos x="1806" y="610"/>
                    </a:cxn>
                    <a:cxn ang="0">
                      <a:pos x="1832" y="698"/>
                    </a:cxn>
                    <a:cxn ang="0">
                      <a:pos x="1850" y="788"/>
                    </a:cxn>
                    <a:cxn ang="0">
                      <a:pos x="1860" y="882"/>
                    </a:cxn>
                    <a:cxn ang="0">
                      <a:pos x="1862" y="930"/>
                    </a:cxn>
                  </a:cxnLst>
                  <a:rect l="0" t="0" r="r" b="b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2000" b="1" kern="0" dirty="0">
                    <a:solidFill>
                      <a:schemeClr val="bg1"/>
                    </a:solidFill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240" name="Oval 432"/>
                <p:cNvSpPr>
                  <a:spLocks noChangeArrowheads="1"/>
                </p:cNvSpPr>
                <p:nvPr/>
              </p:nvSpPr>
              <p:spPr bwMode="auto">
                <a:xfrm>
                  <a:off x="5102225" y="4256088"/>
                  <a:ext cx="522288" cy="52070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241" name="Freeform 453"/>
                <p:cNvSpPr>
                  <a:spLocks/>
                </p:cNvSpPr>
                <p:nvPr/>
              </p:nvSpPr>
              <p:spPr bwMode="auto">
                <a:xfrm>
                  <a:off x="4554538" y="3906838"/>
                  <a:ext cx="2917825" cy="1054100"/>
                </a:xfrm>
                <a:custGeom>
                  <a:avLst/>
                  <a:gdLst>
                    <a:gd name="T0" fmla="*/ 0 w 4756"/>
                    <a:gd name="T1" fmla="*/ 2147483647 h 1576"/>
                    <a:gd name="T2" fmla="*/ 2147483647 w 4756"/>
                    <a:gd name="T3" fmla="*/ 2147483647 h 1576"/>
                    <a:gd name="T4" fmla="*/ 2147483647 w 4756"/>
                    <a:gd name="T5" fmla="*/ 2147483647 h 1576"/>
                    <a:gd name="T6" fmla="*/ 2147483647 w 4756"/>
                    <a:gd name="T7" fmla="*/ 2147483647 h 1576"/>
                    <a:gd name="T8" fmla="*/ 2147483647 w 4756"/>
                    <a:gd name="T9" fmla="*/ 2147483647 h 1576"/>
                    <a:gd name="T10" fmla="*/ 2147483647 w 4756"/>
                    <a:gd name="T11" fmla="*/ 2147483647 h 1576"/>
                    <a:gd name="T12" fmla="*/ 2147483647 w 4756"/>
                    <a:gd name="T13" fmla="*/ 2147483647 h 1576"/>
                    <a:gd name="T14" fmla="*/ 2147483647 w 4756"/>
                    <a:gd name="T15" fmla="*/ 2147483647 h 1576"/>
                    <a:gd name="T16" fmla="*/ 2147483647 w 4756"/>
                    <a:gd name="T17" fmla="*/ 2147483647 h 1576"/>
                    <a:gd name="T18" fmla="*/ 2147483647 w 4756"/>
                    <a:gd name="T19" fmla="*/ 2147483647 h 1576"/>
                    <a:gd name="T20" fmla="*/ 2147483647 w 4756"/>
                    <a:gd name="T21" fmla="*/ 2147483647 h 1576"/>
                    <a:gd name="T22" fmla="*/ 2147483647 w 4756"/>
                    <a:gd name="T23" fmla="*/ 2147483647 h 1576"/>
                    <a:gd name="T24" fmla="*/ 2147483647 w 4756"/>
                    <a:gd name="T25" fmla="*/ 2147483647 h 1576"/>
                    <a:gd name="T26" fmla="*/ 2147483647 w 4756"/>
                    <a:gd name="T27" fmla="*/ 2147483647 h 1576"/>
                    <a:gd name="T28" fmla="*/ 2147483647 w 4756"/>
                    <a:gd name="T29" fmla="*/ 2147483647 h 1576"/>
                    <a:gd name="T30" fmla="*/ 2147483647 w 4756"/>
                    <a:gd name="T31" fmla="*/ 2147483647 h 1576"/>
                    <a:gd name="T32" fmla="*/ 2147483647 w 4756"/>
                    <a:gd name="T33" fmla="*/ 2147483647 h 1576"/>
                    <a:gd name="T34" fmla="*/ 2147483647 w 4756"/>
                    <a:gd name="T35" fmla="*/ 2147483647 h 1576"/>
                    <a:gd name="T36" fmla="*/ 2147483647 w 4756"/>
                    <a:gd name="T37" fmla="*/ 2147483647 h 1576"/>
                    <a:gd name="T38" fmla="*/ 2147483647 w 4756"/>
                    <a:gd name="T39" fmla="*/ 2147483647 h 1576"/>
                    <a:gd name="T40" fmla="*/ 2147483647 w 4756"/>
                    <a:gd name="T41" fmla="*/ 2147483647 h 1576"/>
                    <a:gd name="T42" fmla="*/ 2147483647 w 4756"/>
                    <a:gd name="T43" fmla="*/ 2147483647 h 1576"/>
                    <a:gd name="T44" fmla="*/ 2147483647 w 4756"/>
                    <a:gd name="T45" fmla="*/ 2147483647 h 1576"/>
                    <a:gd name="T46" fmla="*/ 2147483647 w 4756"/>
                    <a:gd name="T47" fmla="*/ 2147483647 h 1576"/>
                    <a:gd name="T48" fmla="*/ 2147483647 w 4756"/>
                    <a:gd name="T49" fmla="*/ 2147483647 h 1576"/>
                    <a:gd name="T50" fmla="*/ 2147483647 w 4756"/>
                    <a:gd name="T51" fmla="*/ 0 h 1576"/>
                    <a:gd name="T52" fmla="*/ 2147483647 w 4756"/>
                    <a:gd name="T53" fmla="*/ 0 h 1576"/>
                    <a:gd name="T54" fmla="*/ 2147483647 w 4756"/>
                    <a:gd name="T55" fmla="*/ 2147483647 h 1576"/>
                    <a:gd name="T56" fmla="*/ 2147483647 w 4756"/>
                    <a:gd name="T57" fmla="*/ 2147483647 h 1576"/>
                    <a:gd name="T58" fmla="*/ 2147483647 w 4756"/>
                    <a:gd name="T59" fmla="*/ 2147483647 h 1576"/>
                    <a:gd name="T60" fmla="*/ 2147483647 w 4756"/>
                    <a:gd name="T61" fmla="*/ 2147483647 h 1576"/>
                    <a:gd name="T62" fmla="*/ 2147483647 w 4756"/>
                    <a:gd name="T63" fmla="*/ 2147483647 h 1576"/>
                    <a:gd name="T64" fmla="*/ 2147483647 w 4756"/>
                    <a:gd name="T65" fmla="*/ 2147483647 h 1576"/>
                    <a:gd name="T66" fmla="*/ 2147483647 w 4756"/>
                    <a:gd name="T67" fmla="*/ 2147483647 h 1576"/>
                    <a:gd name="T68" fmla="*/ 2147483647 w 4756"/>
                    <a:gd name="T69" fmla="*/ 2147483647 h 1576"/>
                    <a:gd name="T70" fmla="*/ 2147483647 w 4756"/>
                    <a:gd name="T71" fmla="*/ 2147483647 h 1576"/>
                    <a:gd name="T72" fmla="*/ 2147483647 w 4756"/>
                    <a:gd name="T73" fmla="*/ 2147483647 h 1576"/>
                    <a:gd name="T74" fmla="*/ 2147483647 w 4756"/>
                    <a:gd name="T75" fmla="*/ 2147483647 h 1576"/>
                    <a:gd name="T76" fmla="*/ 2147483647 w 4756"/>
                    <a:gd name="T77" fmla="*/ 2147483647 h 1576"/>
                    <a:gd name="T78" fmla="*/ 2147483647 w 4756"/>
                    <a:gd name="T79" fmla="*/ 2147483647 h 1576"/>
                    <a:gd name="T80" fmla="*/ 2147483647 w 4756"/>
                    <a:gd name="T81" fmla="*/ 2147483647 h 1576"/>
                    <a:gd name="T82" fmla="*/ 2147483647 w 4756"/>
                    <a:gd name="T83" fmla="*/ 2147483647 h 1576"/>
                    <a:gd name="T84" fmla="*/ 2147483647 w 4756"/>
                    <a:gd name="T85" fmla="*/ 2147483647 h 1576"/>
                    <a:gd name="T86" fmla="*/ 2147483647 w 4756"/>
                    <a:gd name="T87" fmla="*/ 2147483647 h 1576"/>
                    <a:gd name="T88" fmla="*/ 2147483647 w 4756"/>
                    <a:gd name="T89" fmla="*/ 2147483647 h 1576"/>
                    <a:gd name="T90" fmla="*/ 2147483647 w 4756"/>
                    <a:gd name="T91" fmla="*/ 2147483647 h 1576"/>
                    <a:gd name="T92" fmla="*/ 2147483647 w 4756"/>
                    <a:gd name="T93" fmla="*/ 2147483647 h 1576"/>
                    <a:gd name="T94" fmla="*/ 2147483647 w 4756"/>
                    <a:gd name="T95" fmla="*/ 2147483647 h 1576"/>
                    <a:gd name="T96" fmla="*/ 2147483647 w 4756"/>
                    <a:gd name="T97" fmla="*/ 2147483647 h 1576"/>
                    <a:gd name="T98" fmla="*/ 2147483647 w 4756"/>
                    <a:gd name="T99" fmla="*/ 2147483647 h 1576"/>
                    <a:gd name="T100" fmla="*/ 2147483647 w 4756"/>
                    <a:gd name="T101" fmla="*/ 2147483647 h 1576"/>
                    <a:gd name="T102" fmla="*/ 0 w 4756"/>
                    <a:gd name="T103" fmla="*/ 214748364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245" name="그룹 37"/>
            <p:cNvGrpSpPr>
              <a:grpSpLocks/>
            </p:cNvGrpSpPr>
            <p:nvPr/>
          </p:nvGrpSpPr>
          <p:grpSpPr bwMode="auto">
            <a:xfrm>
              <a:off x="5095875" y="1963738"/>
              <a:ext cx="1857375" cy="1851025"/>
              <a:chOff x="5095875" y="1412875"/>
              <a:chExt cx="1857375" cy="1851025"/>
            </a:xfrm>
          </p:grpSpPr>
          <p:grpSp>
            <p:nvGrpSpPr>
              <p:cNvPr id="246" name="그룹 32"/>
              <p:cNvGrpSpPr>
                <a:grpSpLocks/>
              </p:cNvGrpSpPr>
              <p:nvPr/>
            </p:nvGrpSpPr>
            <p:grpSpPr bwMode="auto">
              <a:xfrm>
                <a:off x="5095875" y="1412875"/>
                <a:ext cx="1857375" cy="1851025"/>
                <a:chOff x="5095875" y="1412875"/>
                <a:chExt cx="1857375" cy="1851025"/>
              </a:xfrm>
            </p:grpSpPr>
            <p:sp>
              <p:nvSpPr>
                <p:cNvPr id="248" name="Oval 423"/>
                <p:cNvSpPr>
                  <a:spLocks noChangeArrowheads="1"/>
                </p:cNvSpPr>
                <p:nvPr/>
              </p:nvSpPr>
              <p:spPr bwMode="auto">
                <a:xfrm>
                  <a:off x="5095875" y="1412875"/>
                  <a:ext cx="1857375" cy="18510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2000" b="1" kern="0" dirty="0">
                    <a:solidFill>
                      <a:schemeClr val="bg1"/>
                    </a:solidFill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250" name="Freeform 436"/>
                <p:cNvSpPr>
                  <a:spLocks/>
                </p:cNvSpPr>
                <p:nvPr/>
              </p:nvSpPr>
              <p:spPr bwMode="auto">
                <a:xfrm>
                  <a:off x="5240338" y="1447800"/>
                  <a:ext cx="1584325" cy="525463"/>
                </a:xfrm>
                <a:custGeom>
                  <a:avLst/>
                  <a:gdLst>
                    <a:gd name="T0" fmla="*/ 0 w 4756"/>
                    <a:gd name="T1" fmla="*/ 2147483647 h 1576"/>
                    <a:gd name="T2" fmla="*/ 2147483647 w 4756"/>
                    <a:gd name="T3" fmla="*/ 2147483647 h 1576"/>
                    <a:gd name="T4" fmla="*/ 2147483647 w 4756"/>
                    <a:gd name="T5" fmla="*/ 2147483647 h 1576"/>
                    <a:gd name="T6" fmla="*/ 2147483647 w 4756"/>
                    <a:gd name="T7" fmla="*/ 2147483647 h 1576"/>
                    <a:gd name="T8" fmla="*/ 2147483647 w 4756"/>
                    <a:gd name="T9" fmla="*/ 2147483647 h 1576"/>
                    <a:gd name="T10" fmla="*/ 2147483647 w 4756"/>
                    <a:gd name="T11" fmla="*/ 2147483647 h 1576"/>
                    <a:gd name="T12" fmla="*/ 2147483647 w 4756"/>
                    <a:gd name="T13" fmla="*/ 2147483647 h 1576"/>
                    <a:gd name="T14" fmla="*/ 2147483647 w 4756"/>
                    <a:gd name="T15" fmla="*/ 2147483647 h 1576"/>
                    <a:gd name="T16" fmla="*/ 2147483647 w 4756"/>
                    <a:gd name="T17" fmla="*/ 2147483647 h 1576"/>
                    <a:gd name="T18" fmla="*/ 2147483647 w 4756"/>
                    <a:gd name="T19" fmla="*/ 2147483647 h 1576"/>
                    <a:gd name="T20" fmla="*/ 2147483647 w 4756"/>
                    <a:gd name="T21" fmla="*/ 2147483647 h 1576"/>
                    <a:gd name="T22" fmla="*/ 2147483647 w 4756"/>
                    <a:gd name="T23" fmla="*/ 2147483647 h 1576"/>
                    <a:gd name="T24" fmla="*/ 2147483647 w 4756"/>
                    <a:gd name="T25" fmla="*/ 2147483647 h 1576"/>
                    <a:gd name="T26" fmla="*/ 2147483647 w 4756"/>
                    <a:gd name="T27" fmla="*/ 2147483647 h 1576"/>
                    <a:gd name="T28" fmla="*/ 2147483647 w 4756"/>
                    <a:gd name="T29" fmla="*/ 2147483647 h 1576"/>
                    <a:gd name="T30" fmla="*/ 2147483647 w 4756"/>
                    <a:gd name="T31" fmla="*/ 2147483647 h 1576"/>
                    <a:gd name="T32" fmla="*/ 2147483647 w 4756"/>
                    <a:gd name="T33" fmla="*/ 2147483647 h 1576"/>
                    <a:gd name="T34" fmla="*/ 2147483647 w 4756"/>
                    <a:gd name="T35" fmla="*/ 2147483647 h 1576"/>
                    <a:gd name="T36" fmla="*/ 2147483647 w 4756"/>
                    <a:gd name="T37" fmla="*/ 2147483647 h 1576"/>
                    <a:gd name="T38" fmla="*/ 2147483647 w 4756"/>
                    <a:gd name="T39" fmla="*/ 2147483647 h 1576"/>
                    <a:gd name="T40" fmla="*/ 2147483647 w 4756"/>
                    <a:gd name="T41" fmla="*/ 2147483647 h 1576"/>
                    <a:gd name="T42" fmla="*/ 2147483647 w 4756"/>
                    <a:gd name="T43" fmla="*/ 2147483647 h 1576"/>
                    <a:gd name="T44" fmla="*/ 2147483647 w 4756"/>
                    <a:gd name="T45" fmla="*/ 2147483647 h 1576"/>
                    <a:gd name="T46" fmla="*/ 2147483647 w 4756"/>
                    <a:gd name="T47" fmla="*/ 2147483647 h 1576"/>
                    <a:gd name="T48" fmla="*/ 2147483647 w 4756"/>
                    <a:gd name="T49" fmla="*/ 2147483647 h 1576"/>
                    <a:gd name="T50" fmla="*/ 2147483647 w 4756"/>
                    <a:gd name="T51" fmla="*/ 0 h 1576"/>
                    <a:gd name="T52" fmla="*/ 2147483647 w 4756"/>
                    <a:gd name="T53" fmla="*/ 0 h 1576"/>
                    <a:gd name="T54" fmla="*/ 2147483647 w 4756"/>
                    <a:gd name="T55" fmla="*/ 2147483647 h 1576"/>
                    <a:gd name="T56" fmla="*/ 2147483647 w 4756"/>
                    <a:gd name="T57" fmla="*/ 2147483647 h 1576"/>
                    <a:gd name="T58" fmla="*/ 2147483647 w 4756"/>
                    <a:gd name="T59" fmla="*/ 2147483647 h 1576"/>
                    <a:gd name="T60" fmla="*/ 2147483647 w 4756"/>
                    <a:gd name="T61" fmla="*/ 2147483647 h 1576"/>
                    <a:gd name="T62" fmla="*/ 2147483647 w 4756"/>
                    <a:gd name="T63" fmla="*/ 2147483647 h 1576"/>
                    <a:gd name="T64" fmla="*/ 2147483647 w 4756"/>
                    <a:gd name="T65" fmla="*/ 2147483647 h 1576"/>
                    <a:gd name="T66" fmla="*/ 2147483647 w 4756"/>
                    <a:gd name="T67" fmla="*/ 2147483647 h 1576"/>
                    <a:gd name="T68" fmla="*/ 2147483647 w 4756"/>
                    <a:gd name="T69" fmla="*/ 2147483647 h 1576"/>
                    <a:gd name="T70" fmla="*/ 2147483647 w 4756"/>
                    <a:gd name="T71" fmla="*/ 2147483647 h 1576"/>
                    <a:gd name="T72" fmla="*/ 2147483647 w 4756"/>
                    <a:gd name="T73" fmla="*/ 2147483647 h 1576"/>
                    <a:gd name="T74" fmla="*/ 2147483647 w 4756"/>
                    <a:gd name="T75" fmla="*/ 2147483647 h 1576"/>
                    <a:gd name="T76" fmla="*/ 2147483647 w 4756"/>
                    <a:gd name="T77" fmla="*/ 2147483647 h 1576"/>
                    <a:gd name="T78" fmla="*/ 2147483647 w 4756"/>
                    <a:gd name="T79" fmla="*/ 2147483647 h 1576"/>
                    <a:gd name="T80" fmla="*/ 2147483647 w 4756"/>
                    <a:gd name="T81" fmla="*/ 2147483647 h 1576"/>
                    <a:gd name="T82" fmla="*/ 2147483647 w 4756"/>
                    <a:gd name="T83" fmla="*/ 2147483647 h 1576"/>
                    <a:gd name="T84" fmla="*/ 2147483647 w 4756"/>
                    <a:gd name="T85" fmla="*/ 2147483647 h 1576"/>
                    <a:gd name="T86" fmla="*/ 2147483647 w 4756"/>
                    <a:gd name="T87" fmla="*/ 2147483647 h 1576"/>
                    <a:gd name="T88" fmla="*/ 2147483647 w 4756"/>
                    <a:gd name="T89" fmla="*/ 2147483647 h 1576"/>
                    <a:gd name="T90" fmla="*/ 2147483647 w 4756"/>
                    <a:gd name="T91" fmla="*/ 2147483647 h 1576"/>
                    <a:gd name="T92" fmla="*/ 2147483647 w 4756"/>
                    <a:gd name="T93" fmla="*/ 2147483647 h 1576"/>
                    <a:gd name="T94" fmla="*/ 2147483647 w 4756"/>
                    <a:gd name="T95" fmla="*/ 2147483647 h 1576"/>
                    <a:gd name="T96" fmla="*/ 2147483647 w 4756"/>
                    <a:gd name="T97" fmla="*/ 2147483647 h 1576"/>
                    <a:gd name="T98" fmla="*/ 2147483647 w 4756"/>
                    <a:gd name="T99" fmla="*/ 2147483647 h 1576"/>
                    <a:gd name="T100" fmla="*/ 2147483647 w 4756"/>
                    <a:gd name="T101" fmla="*/ 2147483647 h 1576"/>
                    <a:gd name="T102" fmla="*/ 0 w 4756"/>
                    <a:gd name="T103" fmla="*/ 214748364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ko-KR" altLang="en-US"/>
                </a:p>
              </p:txBody>
            </p:sp>
          </p:grpSp>
          <p:sp>
            <p:nvSpPr>
              <p:cNvPr id="247" name="Oval 424"/>
              <p:cNvSpPr>
                <a:spLocks noChangeArrowheads="1"/>
              </p:cNvSpPr>
              <p:nvPr/>
            </p:nvSpPr>
            <p:spPr bwMode="auto">
              <a:xfrm>
                <a:off x="5462588" y="1644650"/>
                <a:ext cx="312737" cy="31115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51" name="Oval 439"/>
            <p:cNvSpPr>
              <a:spLocks noChangeArrowheads="1"/>
            </p:cNvSpPr>
            <p:nvPr/>
          </p:nvSpPr>
          <p:spPr bwMode="auto">
            <a:xfrm>
              <a:off x="3187700" y="4654551"/>
              <a:ext cx="1924050" cy="7969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252" name="그룹 38"/>
            <p:cNvGrpSpPr>
              <a:grpSpLocks/>
            </p:cNvGrpSpPr>
            <p:nvPr/>
          </p:nvGrpSpPr>
          <p:grpSpPr bwMode="auto">
            <a:xfrm>
              <a:off x="3203575" y="2682876"/>
              <a:ext cx="1857375" cy="1851025"/>
              <a:chOff x="3203575" y="2132013"/>
              <a:chExt cx="1857375" cy="1851025"/>
            </a:xfrm>
          </p:grpSpPr>
          <p:grpSp>
            <p:nvGrpSpPr>
              <p:cNvPr id="253" name="그룹 34"/>
              <p:cNvGrpSpPr>
                <a:grpSpLocks/>
              </p:cNvGrpSpPr>
              <p:nvPr/>
            </p:nvGrpSpPr>
            <p:grpSpPr bwMode="auto">
              <a:xfrm>
                <a:off x="3203575" y="2132013"/>
                <a:ext cx="1857375" cy="1851025"/>
                <a:chOff x="3203575" y="2132013"/>
                <a:chExt cx="1857375" cy="1851025"/>
              </a:xfrm>
            </p:grpSpPr>
            <p:sp>
              <p:nvSpPr>
                <p:cNvPr id="255" name="Oval 441"/>
                <p:cNvSpPr>
                  <a:spLocks noChangeArrowheads="1"/>
                </p:cNvSpPr>
                <p:nvPr/>
              </p:nvSpPr>
              <p:spPr bwMode="auto">
                <a:xfrm>
                  <a:off x="3203575" y="2132013"/>
                  <a:ext cx="1857375" cy="18510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2000" b="1" kern="0" dirty="0">
                    <a:solidFill>
                      <a:schemeClr val="bg1"/>
                    </a:solidFill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257" name="Freeform 444"/>
                <p:cNvSpPr>
                  <a:spLocks/>
                </p:cNvSpPr>
                <p:nvPr/>
              </p:nvSpPr>
              <p:spPr bwMode="auto">
                <a:xfrm>
                  <a:off x="3332163" y="2163763"/>
                  <a:ext cx="1584325" cy="525462"/>
                </a:xfrm>
                <a:custGeom>
                  <a:avLst/>
                  <a:gdLst>
                    <a:gd name="T0" fmla="*/ 0 w 4756"/>
                    <a:gd name="T1" fmla="*/ 2147483647 h 1576"/>
                    <a:gd name="T2" fmla="*/ 2147483647 w 4756"/>
                    <a:gd name="T3" fmla="*/ 2147483647 h 1576"/>
                    <a:gd name="T4" fmla="*/ 2147483647 w 4756"/>
                    <a:gd name="T5" fmla="*/ 2147483647 h 1576"/>
                    <a:gd name="T6" fmla="*/ 2147483647 w 4756"/>
                    <a:gd name="T7" fmla="*/ 2147483647 h 1576"/>
                    <a:gd name="T8" fmla="*/ 2147483647 w 4756"/>
                    <a:gd name="T9" fmla="*/ 2147483647 h 1576"/>
                    <a:gd name="T10" fmla="*/ 2147483647 w 4756"/>
                    <a:gd name="T11" fmla="*/ 2147483647 h 1576"/>
                    <a:gd name="T12" fmla="*/ 2147483647 w 4756"/>
                    <a:gd name="T13" fmla="*/ 2147483647 h 1576"/>
                    <a:gd name="T14" fmla="*/ 2147483647 w 4756"/>
                    <a:gd name="T15" fmla="*/ 2147483647 h 1576"/>
                    <a:gd name="T16" fmla="*/ 2147483647 w 4756"/>
                    <a:gd name="T17" fmla="*/ 2147483647 h 1576"/>
                    <a:gd name="T18" fmla="*/ 2147483647 w 4756"/>
                    <a:gd name="T19" fmla="*/ 2147483647 h 1576"/>
                    <a:gd name="T20" fmla="*/ 2147483647 w 4756"/>
                    <a:gd name="T21" fmla="*/ 2147483647 h 1576"/>
                    <a:gd name="T22" fmla="*/ 2147483647 w 4756"/>
                    <a:gd name="T23" fmla="*/ 2147483647 h 1576"/>
                    <a:gd name="T24" fmla="*/ 2147483647 w 4756"/>
                    <a:gd name="T25" fmla="*/ 2147483647 h 1576"/>
                    <a:gd name="T26" fmla="*/ 2147483647 w 4756"/>
                    <a:gd name="T27" fmla="*/ 2147483647 h 1576"/>
                    <a:gd name="T28" fmla="*/ 2147483647 w 4756"/>
                    <a:gd name="T29" fmla="*/ 2147483647 h 1576"/>
                    <a:gd name="T30" fmla="*/ 2147483647 w 4756"/>
                    <a:gd name="T31" fmla="*/ 2147483647 h 1576"/>
                    <a:gd name="T32" fmla="*/ 2147483647 w 4756"/>
                    <a:gd name="T33" fmla="*/ 2147483647 h 1576"/>
                    <a:gd name="T34" fmla="*/ 2147483647 w 4756"/>
                    <a:gd name="T35" fmla="*/ 2147483647 h 1576"/>
                    <a:gd name="T36" fmla="*/ 2147483647 w 4756"/>
                    <a:gd name="T37" fmla="*/ 2147483647 h 1576"/>
                    <a:gd name="T38" fmla="*/ 2147483647 w 4756"/>
                    <a:gd name="T39" fmla="*/ 2147483647 h 1576"/>
                    <a:gd name="T40" fmla="*/ 2147483647 w 4756"/>
                    <a:gd name="T41" fmla="*/ 2147483647 h 1576"/>
                    <a:gd name="T42" fmla="*/ 2147483647 w 4756"/>
                    <a:gd name="T43" fmla="*/ 2147483647 h 1576"/>
                    <a:gd name="T44" fmla="*/ 2147483647 w 4756"/>
                    <a:gd name="T45" fmla="*/ 2147483647 h 1576"/>
                    <a:gd name="T46" fmla="*/ 2147483647 w 4756"/>
                    <a:gd name="T47" fmla="*/ 2147483647 h 1576"/>
                    <a:gd name="T48" fmla="*/ 2147483647 w 4756"/>
                    <a:gd name="T49" fmla="*/ 2147483647 h 1576"/>
                    <a:gd name="T50" fmla="*/ 2147483647 w 4756"/>
                    <a:gd name="T51" fmla="*/ 0 h 1576"/>
                    <a:gd name="T52" fmla="*/ 2147483647 w 4756"/>
                    <a:gd name="T53" fmla="*/ 0 h 1576"/>
                    <a:gd name="T54" fmla="*/ 2147483647 w 4756"/>
                    <a:gd name="T55" fmla="*/ 2147483647 h 1576"/>
                    <a:gd name="T56" fmla="*/ 2147483647 w 4756"/>
                    <a:gd name="T57" fmla="*/ 2147483647 h 1576"/>
                    <a:gd name="T58" fmla="*/ 2147483647 w 4756"/>
                    <a:gd name="T59" fmla="*/ 2147483647 h 1576"/>
                    <a:gd name="T60" fmla="*/ 2147483647 w 4756"/>
                    <a:gd name="T61" fmla="*/ 2147483647 h 1576"/>
                    <a:gd name="T62" fmla="*/ 2147483647 w 4756"/>
                    <a:gd name="T63" fmla="*/ 2147483647 h 1576"/>
                    <a:gd name="T64" fmla="*/ 2147483647 w 4756"/>
                    <a:gd name="T65" fmla="*/ 2147483647 h 1576"/>
                    <a:gd name="T66" fmla="*/ 2147483647 w 4756"/>
                    <a:gd name="T67" fmla="*/ 2147483647 h 1576"/>
                    <a:gd name="T68" fmla="*/ 2147483647 w 4756"/>
                    <a:gd name="T69" fmla="*/ 2147483647 h 1576"/>
                    <a:gd name="T70" fmla="*/ 2147483647 w 4756"/>
                    <a:gd name="T71" fmla="*/ 2147483647 h 1576"/>
                    <a:gd name="T72" fmla="*/ 2147483647 w 4756"/>
                    <a:gd name="T73" fmla="*/ 2147483647 h 1576"/>
                    <a:gd name="T74" fmla="*/ 2147483647 w 4756"/>
                    <a:gd name="T75" fmla="*/ 2147483647 h 1576"/>
                    <a:gd name="T76" fmla="*/ 2147483647 w 4756"/>
                    <a:gd name="T77" fmla="*/ 2147483647 h 1576"/>
                    <a:gd name="T78" fmla="*/ 2147483647 w 4756"/>
                    <a:gd name="T79" fmla="*/ 2147483647 h 1576"/>
                    <a:gd name="T80" fmla="*/ 2147483647 w 4756"/>
                    <a:gd name="T81" fmla="*/ 2147483647 h 1576"/>
                    <a:gd name="T82" fmla="*/ 2147483647 w 4756"/>
                    <a:gd name="T83" fmla="*/ 2147483647 h 1576"/>
                    <a:gd name="T84" fmla="*/ 2147483647 w 4756"/>
                    <a:gd name="T85" fmla="*/ 2147483647 h 1576"/>
                    <a:gd name="T86" fmla="*/ 2147483647 w 4756"/>
                    <a:gd name="T87" fmla="*/ 2147483647 h 1576"/>
                    <a:gd name="T88" fmla="*/ 2147483647 w 4756"/>
                    <a:gd name="T89" fmla="*/ 2147483647 h 1576"/>
                    <a:gd name="T90" fmla="*/ 2147483647 w 4756"/>
                    <a:gd name="T91" fmla="*/ 2147483647 h 1576"/>
                    <a:gd name="T92" fmla="*/ 2147483647 w 4756"/>
                    <a:gd name="T93" fmla="*/ 2147483647 h 1576"/>
                    <a:gd name="T94" fmla="*/ 2147483647 w 4756"/>
                    <a:gd name="T95" fmla="*/ 2147483647 h 1576"/>
                    <a:gd name="T96" fmla="*/ 2147483647 w 4756"/>
                    <a:gd name="T97" fmla="*/ 2147483647 h 1576"/>
                    <a:gd name="T98" fmla="*/ 2147483647 w 4756"/>
                    <a:gd name="T99" fmla="*/ 2147483647 h 1576"/>
                    <a:gd name="T100" fmla="*/ 2147483647 w 4756"/>
                    <a:gd name="T101" fmla="*/ 2147483647 h 1576"/>
                    <a:gd name="T102" fmla="*/ 0 w 4756"/>
                    <a:gd name="T103" fmla="*/ 214748364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ko-KR" altLang="en-US"/>
                </a:p>
              </p:txBody>
            </p:sp>
          </p:grpSp>
          <p:sp>
            <p:nvSpPr>
              <p:cNvPr id="254" name="Oval 442"/>
              <p:cNvSpPr>
                <a:spLocks noChangeArrowheads="1"/>
              </p:cNvSpPr>
              <p:nvPr/>
            </p:nvSpPr>
            <p:spPr bwMode="auto">
              <a:xfrm>
                <a:off x="3570288" y="2363788"/>
                <a:ext cx="312737" cy="31115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58" name="Oval 447"/>
            <p:cNvSpPr>
              <a:spLocks noChangeArrowheads="1"/>
            </p:cNvSpPr>
            <p:nvPr/>
          </p:nvSpPr>
          <p:spPr bwMode="auto">
            <a:xfrm>
              <a:off x="6969125" y="4654551"/>
              <a:ext cx="1924050" cy="796925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259" name="그룹 36"/>
            <p:cNvGrpSpPr>
              <a:grpSpLocks/>
            </p:cNvGrpSpPr>
            <p:nvPr/>
          </p:nvGrpSpPr>
          <p:grpSpPr bwMode="auto">
            <a:xfrm>
              <a:off x="6985000" y="2682876"/>
              <a:ext cx="1857375" cy="1851025"/>
              <a:chOff x="6985000" y="2132013"/>
              <a:chExt cx="1857375" cy="1851025"/>
            </a:xfrm>
          </p:grpSpPr>
          <p:grpSp>
            <p:nvGrpSpPr>
              <p:cNvPr id="260" name="그룹 33"/>
              <p:cNvGrpSpPr>
                <a:grpSpLocks/>
              </p:cNvGrpSpPr>
              <p:nvPr/>
            </p:nvGrpSpPr>
            <p:grpSpPr bwMode="auto">
              <a:xfrm>
                <a:off x="6985000" y="2132013"/>
                <a:ext cx="1857375" cy="1851025"/>
                <a:chOff x="6985000" y="2132013"/>
                <a:chExt cx="1857375" cy="1851025"/>
              </a:xfrm>
            </p:grpSpPr>
            <p:sp>
              <p:nvSpPr>
                <p:cNvPr id="264" name="Oval 449"/>
                <p:cNvSpPr>
                  <a:spLocks noChangeArrowheads="1"/>
                </p:cNvSpPr>
                <p:nvPr/>
              </p:nvSpPr>
              <p:spPr bwMode="auto">
                <a:xfrm>
                  <a:off x="6985000" y="2132013"/>
                  <a:ext cx="1857375" cy="18510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2000" b="1" kern="0" dirty="0">
                    <a:solidFill>
                      <a:schemeClr val="bg1"/>
                    </a:solidFill>
                    <a:latin typeface="Times New Roman" pitchFamily="18" charset="0"/>
                    <a:ea typeface="+mn-ea"/>
                    <a:cs typeface="Times New Roman" pitchFamily="18" charset="0"/>
                  </a:endParaRPr>
                </a:p>
              </p:txBody>
            </p:sp>
            <p:sp>
              <p:nvSpPr>
                <p:cNvPr id="263" name="Freeform 452"/>
                <p:cNvSpPr>
                  <a:spLocks/>
                </p:cNvSpPr>
                <p:nvPr/>
              </p:nvSpPr>
              <p:spPr bwMode="auto">
                <a:xfrm>
                  <a:off x="7112000" y="2163763"/>
                  <a:ext cx="1584325" cy="525462"/>
                </a:xfrm>
                <a:custGeom>
                  <a:avLst/>
                  <a:gdLst>
                    <a:gd name="T0" fmla="*/ 0 w 4756"/>
                    <a:gd name="T1" fmla="*/ 2147483647 h 1576"/>
                    <a:gd name="T2" fmla="*/ 2147483647 w 4756"/>
                    <a:gd name="T3" fmla="*/ 2147483647 h 1576"/>
                    <a:gd name="T4" fmla="*/ 2147483647 w 4756"/>
                    <a:gd name="T5" fmla="*/ 2147483647 h 1576"/>
                    <a:gd name="T6" fmla="*/ 2147483647 w 4756"/>
                    <a:gd name="T7" fmla="*/ 2147483647 h 1576"/>
                    <a:gd name="T8" fmla="*/ 2147483647 w 4756"/>
                    <a:gd name="T9" fmla="*/ 2147483647 h 1576"/>
                    <a:gd name="T10" fmla="*/ 2147483647 w 4756"/>
                    <a:gd name="T11" fmla="*/ 2147483647 h 1576"/>
                    <a:gd name="T12" fmla="*/ 2147483647 w 4756"/>
                    <a:gd name="T13" fmla="*/ 2147483647 h 1576"/>
                    <a:gd name="T14" fmla="*/ 2147483647 w 4756"/>
                    <a:gd name="T15" fmla="*/ 2147483647 h 1576"/>
                    <a:gd name="T16" fmla="*/ 2147483647 w 4756"/>
                    <a:gd name="T17" fmla="*/ 2147483647 h 1576"/>
                    <a:gd name="T18" fmla="*/ 2147483647 w 4756"/>
                    <a:gd name="T19" fmla="*/ 2147483647 h 1576"/>
                    <a:gd name="T20" fmla="*/ 2147483647 w 4756"/>
                    <a:gd name="T21" fmla="*/ 2147483647 h 1576"/>
                    <a:gd name="T22" fmla="*/ 2147483647 w 4756"/>
                    <a:gd name="T23" fmla="*/ 2147483647 h 1576"/>
                    <a:gd name="T24" fmla="*/ 2147483647 w 4756"/>
                    <a:gd name="T25" fmla="*/ 2147483647 h 1576"/>
                    <a:gd name="T26" fmla="*/ 2147483647 w 4756"/>
                    <a:gd name="T27" fmla="*/ 2147483647 h 1576"/>
                    <a:gd name="T28" fmla="*/ 2147483647 w 4756"/>
                    <a:gd name="T29" fmla="*/ 2147483647 h 1576"/>
                    <a:gd name="T30" fmla="*/ 2147483647 w 4756"/>
                    <a:gd name="T31" fmla="*/ 2147483647 h 1576"/>
                    <a:gd name="T32" fmla="*/ 2147483647 w 4756"/>
                    <a:gd name="T33" fmla="*/ 2147483647 h 1576"/>
                    <a:gd name="T34" fmla="*/ 2147483647 w 4756"/>
                    <a:gd name="T35" fmla="*/ 2147483647 h 1576"/>
                    <a:gd name="T36" fmla="*/ 2147483647 w 4756"/>
                    <a:gd name="T37" fmla="*/ 2147483647 h 1576"/>
                    <a:gd name="T38" fmla="*/ 2147483647 w 4756"/>
                    <a:gd name="T39" fmla="*/ 2147483647 h 1576"/>
                    <a:gd name="T40" fmla="*/ 2147483647 w 4756"/>
                    <a:gd name="T41" fmla="*/ 2147483647 h 1576"/>
                    <a:gd name="T42" fmla="*/ 2147483647 w 4756"/>
                    <a:gd name="T43" fmla="*/ 2147483647 h 1576"/>
                    <a:gd name="T44" fmla="*/ 2147483647 w 4756"/>
                    <a:gd name="T45" fmla="*/ 2147483647 h 1576"/>
                    <a:gd name="T46" fmla="*/ 2147483647 w 4756"/>
                    <a:gd name="T47" fmla="*/ 2147483647 h 1576"/>
                    <a:gd name="T48" fmla="*/ 2147483647 w 4756"/>
                    <a:gd name="T49" fmla="*/ 2147483647 h 1576"/>
                    <a:gd name="T50" fmla="*/ 2147483647 w 4756"/>
                    <a:gd name="T51" fmla="*/ 0 h 1576"/>
                    <a:gd name="T52" fmla="*/ 2147483647 w 4756"/>
                    <a:gd name="T53" fmla="*/ 0 h 1576"/>
                    <a:gd name="T54" fmla="*/ 2147483647 w 4756"/>
                    <a:gd name="T55" fmla="*/ 2147483647 h 1576"/>
                    <a:gd name="T56" fmla="*/ 2147483647 w 4756"/>
                    <a:gd name="T57" fmla="*/ 2147483647 h 1576"/>
                    <a:gd name="T58" fmla="*/ 2147483647 w 4756"/>
                    <a:gd name="T59" fmla="*/ 2147483647 h 1576"/>
                    <a:gd name="T60" fmla="*/ 2147483647 w 4756"/>
                    <a:gd name="T61" fmla="*/ 2147483647 h 1576"/>
                    <a:gd name="T62" fmla="*/ 2147483647 w 4756"/>
                    <a:gd name="T63" fmla="*/ 2147483647 h 1576"/>
                    <a:gd name="T64" fmla="*/ 2147483647 w 4756"/>
                    <a:gd name="T65" fmla="*/ 2147483647 h 1576"/>
                    <a:gd name="T66" fmla="*/ 2147483647 w 4756"/>
                    <a:gd name="T67" fmla="*/ 2147483647 h 1576"/>
                    <a:gd name="T68" fmla="*/ 2147483647 w 4756"/>
                    <a:gd name="T69" fmla="*/ 2147483647 h 1576"/>
                    <a:gd name="T70" fmla="*/ 2147483647 w 4756"/>
                    <a:gd name="T71" fmla="*/ 2147483647 h 1576"/>
                    <a:gd name="T72" fmla="*/ 2147483647 w 4756"/>
                    <a:gd name="T73" fmla="*/ 2147483647 h 1576"/>
                    <a:gd name="T74" fmla="*/ 2147483647 w 4756"/>
                    <a:gd name="T75" fmla="*/ 2147483647 h 1576"/>
                    <a:gd name="T76" fmla="*/ 2147483647 w 4756"/>
                    <a:gd name="T77" fmla="*/ 2147483647 h 1576"/>
                    <a:gd name="T78" fmla="*/ 2147483647 w 4756"/>
                    <a:gd name="T79" fmla="*/ 2147483647 h 1576"/>
                    <a:gd name="T80" fmla="*/ 2147483647 w 4756"/>
                    <a:gd name="T81" fmla="*/ 2147483647 h 1576"/>
                    <a:gd name="T82" fmla="*/ 2147483647 w 4756"/>
                    <a:gd name="T83" fmla="*/ 2147483647 h 1576"/>
                    <a:gd name="T84" fmla="*/ 2147483647 w 4756"/>
                    <a:gd name="T85" fmla="*/ 2147483647 h 1576"/>
                    <a:gd name="T86" fmla="*/ 2147483647 w 4756"/>
                    <a:gd name="T87" fmla="*/ 2147483647 h 1576"/>
                    <a:gd name="T88" fmla="*/ 2147483647 w 4756"/>
                    <a:gd name="T89" fmla="*/ 2147483647 h 1576"/>
                    <a:gd name="T90" fmla="*/ 2147483647 w 4756"/>
                    <a:gd name="T91" fmla="*/ 2147483647 h 1576"/>
                    <a:gd name="T92" fmla="*/ 2147483647 w 4756"/>
                    <a:gd name="T93" fmla="*/ 2147483647 h 1576"/>
                    <a:gd name="T94" fmla="*/ 2147483647 w 4756"/>
                    <a:gd name="T95" fmla="*/ 2147483647 h 1576"/>
                    <a:gd name="T96" fmla="*/ 2147483647 w 4756"/>
                    <a:gd name="T97" fmla="*/ 2147483647 h 1576"/>
                    <a:gd name="T98" fmla="*/ 2147483647 w 4756"/>
                    <a:gd name="T99" fmla="*/ 2147483647 h 1576"/>
                    <a:gd name="T100" fmla="*/ 2147483647 w 4756"/>
                    <a:gd name="T101" fmla="*/ 2147483647 h 1576"/>
                    <a:gd name="T102" fmla="*/ 0 w 4756"/>
                    <a:gd name="T103" fmla="*/ 214748364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ko-KR" altLang="en-US"/>
                </a:p>
              </p:txBody>
            </p:sp>
          </p:grpSp>
          <p:sp>
            <p:nvSpPr>
              <p:cNvPr id="261" name="Oval 450"/>
              <p:cNvSpPr>
                <a:spLocks noChangeArrowheads="1"/>
              </p:cNvSpPr>
              <p:nvPr/>
            </p:nvSpPr>
            <p:spPr bwMode="auto">
              <a:xfrm>
                <a:off x="7351713" y="2363788"/>
                <a:ext cx="312737" cy="311150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sp>
          <p:nvSpPr>
            <p:cNvPr id="266" name="AutoShape 454"/>
            <p:cNvSpPr>
              <a:spLocks noChangeArrowheads="1"/>
            </p:cNvSpPr>
            <p:nvPr/>
          </p:nvSpPr>
          <p:spPr bwMode="auto">
            <a:xfrm rot="19232580">
              <a:off x="4376738" y="4052888"/>
              <a:ext cx="914400" cy="754063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7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67" name="AutoShape 455"/>
            <p:cNvSpPr>
              <a:spLocks noChangeArrowheads="1"/>
            </p:cNvSpPr>
            <p:nvPr/>
          </p:nvSpPr>
          <p:spPr bwMode="auto">
            <a:xfrm rot="2480061">
              <a:off x="6716713" y="4051301"/>
              <a:ext cx="914400" cy="754062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7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69" name="AutoShape 435"/>
            <p:cNvSpPr>
              <a:spLocks noChangeArrowheads="1"/>
            </p:cNvSpPr>
            <p:nvPr/>
          </p:nvSpPr>
          <p:spPr bwMode="auto">
            <a:xfrm>
              <a:off x="5564188" y="3656013"/>
              <a:ext cx="914400" cy="754063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75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270" name="TextBox 269"/>
          <p:cNvSpPr txBox="1"/>
          <p:nvPr/>
        </p:nvSpPr>
        <p:spPr bwMode="auto">
          <a:xfrm>
            <a:off x="2051720" y="3761670"/>
            <a:ext cx="171398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71" name="TextBox 270"/>
          <p:cNvSpPr txBox="1"/>
          <p:nvPr/>
        </p:nvSpPr>
        <p:spPr bwMode="auto">
          <a:xfrm>
            <a:off x="3805312" y="3126821"/>
            <a:ext cx="171398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72" name="TextBox 271"/>
          <p:cNvSpPr txBox="1"/>
          <p:nvPr/>
        </p:nvSpPr>
        <p:spPr bwMode="auto">
          <a:xfrm>
            <a:off x="5442180" y="3757559"/>
            <a:ext cx="1713982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73" name="TextBox 272"/>
          <p:cNvSpPr txBox="1"/>
          <p:nvPr/>
        </p:nvSpPr>
        <p:spPr bwMode="auto">
          <a:xfrm>
            <a:off x="3779912" y="5125119"/>
            <a:ext cx="171398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74" name="矩形 273"/>
          <p:cNvSpPr/>
          <p:nvPr/>
        </p:nvSpPr>
        <p:spPr>
          <a:xfrm>
            <a:off x="3489236" y="5702324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7741293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gray">
          <a:xfrm flipH="1">
            <a:off x="5420742" y="5646886"/>
            <a:ext cx="2514600" cy="806450"/>
          </a:xfrm>
          <a:prstGeom prst="rect">
            <a:avLst/>
          </a:prstGeom>
          <a:gradFill rotWithShape="1">
            <a:gsLst>
              <a:gs pos="0">
                <a:srgbClr val="939932">
                  <a:gamma/>
                  <a:tint val="0"/>
                  <a:invGamma/>
                  <a:alpha val="0"/>
                </a:srgbClr>
              </a:gs>
              <a:gs pos="100000">
                <a:srgbClr val="93993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Line 4"/>
          <p:cNvSpPr>
            <a:spLocks noChangeShapeType="1"/>
          </p:cNvSpPr>
          <p:nvPr/>
        </p:nvSpPr>
        <p:spPr bwMode="gray">
          <a:xfrm>
            <a:off x="5420742" y="6448574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5"/>
          <p:cNvSpPr>
            <a:spLocks noChangeShapeType="1"/>
          </p:cNvSpPr>
          <p:nvPr/>
        </p:nvSpPr>
        <p:spPr bwMode="gray">
          <a:xfrm>
            <a:off x="5420742" y="5637361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tangle 6"/>
          <p:cNvSpPr>
            <a:spLocks noChangeArrowheads="1"/>
          </p:cNvSpPr>
          <p:nvPr/>
        </p:nvSpPr>
        <p:spPr bwMode="gray">
          <a:xfrm>
            <a:off x="1201167" y="2422674"/>
            <a:ext cx="41910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Rectangle 7"/>
          <p:cNvSpPr>
            <a:spLocks noChangeArrowheads="1"/>
          </p:cNvSpPr>
          <p:nvPr/>
        </p:nvSpPr>
        <p:spPr bwMode="gray">
          <a:xfrm>
            <a:off x="1201167" y="3140224"/>
            <a:ext cx="4267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Rectangle 8"/>
          <p:cNvSpPr>
            <a:spLocks noChangeArrowheads="1"/>
          </p:cNvSpPr>
          <p:nvPr/>
        </p:nvSpPr>
        <p:spPr bwMode="gray">
          <a:xfrm>
            <a:off x="1201167" y="3968899"/>
            <a:ext cx="3810000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gray">
          <a:xfrm>
            <a:off x="1201167" y="4808686"/>
            <a:ext cx="320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accent2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gray">
          <a:xfrm>
            <a:off x="1201167" y="5646886"/>
            <a:ext cx="2514600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  <a:alpha val="0"/>
                      </a:schemeClr>
                    </a:gs>
                    <a:gs pos="100000">
                      <a:schemeClr val="hlink">
                        <a:alpha val="39999"/>
                      </a:schemeClr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gray">
          <a:xfrm flipH="1">
            <a:off x="1201167" y="6448574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gray">
          <a:xfrm flipH="1">
            <a:off x="1201167" y="5637361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gray">
          <a:xfrm flipH="1">
            <a:off x="1201167" y="4795986"/>
            <a:ext cx="2809875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Line 14"/>
          <p:cNvSpPr>
            <a:spLocks noChangeShapeType="1"/>
          </p:cNvSpPr>
          <p:nvPr/>
        </p:nvSpPr>
        <p:spPr bwMode="gray">
          <a:xfrm flipH="1">
            <a:off x="1201167" y="3967311"/>
            <a:ext cx="328771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Line 15"/>
          <p:cNvSpPr>
            <a:spLocks noChangeShapeType="1"/>
          </p:cNvSpPr>
          <p:nvPr/>
        </p:nvSpPr>
        <p:spPr bwMode="gray">
          <a:xfrm flipH="1">
            <a:off x="1201167" y="3133874"/>
            <a:ext cx="37655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Line 16"/>
          <p:cNvSpPr>
            <a:spLocks noChangeShapeType="1"/>
          </p:cNvSpPr>
          <p:nvPr/>
        </p:nvSpPr>
        <p:spPr bwMode="gray">
          <a:xfrm flipH="1">
            <a:off x="1201167" y="2422674"/>
            <a:ext cx="41846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Line 17"/>
          <p:cNvSpPr>
            <a:spLocks noChangeShapeType="1"/>
          </p:cNvSpPr>
          <p:nvPr/>
        </p:nvSpPr>
        <p:spPr bwMode="gray">
          <a:xfrm>
            <a:off x="1439292" y="2422674"/>
            <a:ext cx="1588" cy="7112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Line 18"/>
          <p:cNvSpPr>
            <a:spLocks noChangeShapeType="1"/>
          </p:cNvSpPr>
          <p:nvPr/>
        </p:nvSpPr>
        <p:spPr bwMode="gray">
          <a:xfrm>
            <a:off x="1439292" y="3133874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Line 19"/>
          <p:cNvSpPr>
            <a:spLocks noChangeShapeType="1"/>
          </p:cNvSpPr>
          <p:nvPr/>
        </p:nvSpPr>
        <p:spPr bwMode="gray">
          <a:xfrm>
            <a:off x="1439292" y="3975249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Line 20"/>
          <p:cNvSpPr>
            <a:spLocks noChangeShapeType="1"/>
          </p:cNvSpPr>
          <p:nvPr/>
        </p:nvSpPr>
        <p:spPr bwMode="gray">
          <a:xfrm>
            <a:off x="1439292" y="4816624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Line 21"/>
          <p:cNvSpPr>
            <a:spLocks noChangeShapeType="1"/>
          </p:cNvSpPr>
          <p:nvPr/>
        </p:nvSpPr>
        <p:spPr bwMode="gray">
          <a:xfrm>
            <a:off x="1439292" y="5657999"/>
            <a:ext cx="1588" cy="7762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Box 22"/>
          <p:cNvSpPr txBox="1">
            <a:spLocks noChangeArrowheads="1"/>
          </p:cNvSpPr>
          <p:nvPr/>
        </p:nvSpPr>
        <p:spPr bwMode="auto">
          <a:xfrm>
            <a:off x="1445642" y="2621111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0" dirty="0">
              <a:solidFill>
                <a:srgbClr val="000000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1445642" y="3443436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0" dirty="0">
              <a:solidFill>
                <a:srgbClr val="000000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1445642" y="4264174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0" dirty="0">
              <a:solidFill>
                <a:srgbClr val="000000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0" name="Text Box 25"/>
          <p:cNvSpPr txBox="1">
            <a:spLocks noChangeArrowheads="1"/>
          </p:cNvSpPr>
          <p:nvPr/>
        </p:nvSpPr>
        <p:spPr bwMode="auto">
          <a:xfrm>
            <a:off x="1445642" y="5086499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0" dirty="0">
              <a:solidFill>
                <a:srgbClr val="000000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1" name="Text Box 26"/>
          <p:cNvSpPr txBox="1">
            <a:spLocks noChangeArrowheads="1"/>
          </p:cNvSpPr>
          <p:nvPr/>
        </p:nvSpPr>
        <p:spPr bwMode="auto">
          <a:xfrm>
            <a:off x="1445642" y="5908824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b="0" dirty="0">
              <a:solidFill>
                <a:srgbClr val="000000"/>
              </a:solidFill>
              <a:latin typeface="Verdana" pitchFamily="34" charset="0"/>
              <a:ea typeface="宋体" charset="-122"/>
            </a:endParaRPr>
          </a:p>
        </p:txBody>
      </p:sp>
      <p:sp>
        <p:nvSpPr>
          <p:cNvPr id="73" name="Freeform 28"/>
          <p:cNvSpPr>
            <a:spLocks/>
          </p:cNvSpPr>
          <p:nvPr/>
        </p:nvSpPr>
        <p:spPr bwMode="gray">
          <a:xfrm>
            <a:off x="7267859" y="5216315"/>
            <a:ext cx="896083" cy="1235594"/>
          </a:xfrm>
          <a:custGeom>
            <a:avLst/>
            <a:gdLst>
              <a:gd name="T0" fmla="*/ 399 w 847"/>
              <a:gd name="T1" fmla="*/ 1078 h 1079"/>
              <a:gd name="T2" fmla="*/ 0 w 847"/>
              <a:gd name="T3" fmla="*/ 459 h 1079"/>
              <a:gd name="T4" fmla="*/ 374 w 847"/>
              <a:gd name="T5" fmla="*/ 0 h 1079"/>
              <a:gd name="T6" fmla="*/ 846 w 847"/>
              <a:gd name="T7" fmla="*/ 536 h 1079"/>
              <a:gd name="T8" fmla="*/ 399 w 847"/>
              <a:gd name="T9" fmla="*/ 1078 h 1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7" h="1079">
                <a:moveTo>
                  <a:pt x="399" y="1078"/>
                </a:moveTo>
                <a:lnTo>
                  <a:pt x="0" y="459"/>
                </a:lnTo>
                <a:lnTo>
                  <a:pt x="374" y="0"/>
                </a:lnTo>
                <a:lnTo>
                  <a:pt x="846" y="536"/>
                </a:lnTo>
                <a:lnTo>
                  <a:pt x="399" y="1078"/>
                </a:lnTo>
              </a:path>
            </a:pathLst>
          </a:custGeom>
          <a:gradFill rotWithShape="0">
            <a:gsLst>
              <a:gs pos="0">
                <a:srgbClr val="B24476">
                  <a:gamma/>
                  <a:shade val="69804"/>
                  <a:invGamma/>
                </a:srgbClr>
              </a:gs>
              <a:gs pos="100000">
                <a:srgbClr val="B2447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Freeform 29"/>
          <p:cNvSpPr>
            <a:spLocks/>
          </p:cNvSpPr>
          <p:nvPr/>
        </p:nvSpPr>
        <p:spPr bwMode="gray">
          <a:xfrm>
            <a:off x="3489815" y="5216315"/>
            <a:ext cx="4174693" cy="526483"/>
          </a:xfrm>
          <a:custGeom>
            <a:avLst/>
            <a:gdLst>
              <a:gd name="T0" fmla="*/ 0 w 3947"/>
              <a:gd name="T1" fmla="*/ 459 h 460"/>
              <a:gd name="T2" fmla="*/ 3573 w 3947"/>
              <a:gd name="T3" fmla="*/ 459 h 460"/>
              <a:gd name="T4" fmla="*/ 3946 w 3947"/>
              <a:gd name="T5" fmla="*/ 0 h 460"/>
              <a:gd name="T6" fmla="*/ 505 w 3947"/>
              <a:gd name="T7" fmla="*/ 0 h 460"/>
              <a:gd name="T8" fmla="*/ 0 w 3947"/>
              <a:gd name="T9" fmla="*/ 459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7" h="460">
                <a:moveTo>
                  <a:pt x="0" y="459"/>
                </a:moveTo>
                <a:lnTo>
                  <a:pt x="3573" y="459"/>
                </a:lnTo>
                <a:lnTo>
                  <a:pt x="3946" y="0"/>
                </a:lnTo>
                <a:lnTo>
                  <a:pt x="505" y="0"/>
                </a:lnTo>
                <a:lnTo>
                  <a:pt x="0" y="459"/>
                </a:lnTo>
              </a:path>
            </a:pathLst>
          </a:custGeom>
          <a:gradFill rotWithShape="0">
            <a:gsLst>
              <a:gs pos="0">
                <a:srgbClr val="B24476"/>
              </a:gs>
              <a:gs pos="100000">
                <a:srgbClr val="B24476">
                  <a:gamma/>
                  <a:shade val="63529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Freeform 30"/>
          <p:cNvSpPr>
            <a:spLocks/>
          </p:cNvSpPr>
          <p:nvPr/>
        </p:nvSpPr>
        <p:spPr bwMode="gray">
          <a:xfrm>
            <a:off x="3083942" y="5739944"/>
            <a:ext cx="4608239" cy="713392"/>
          </a:xfrm>
          <a:custGeom>
            <a:avLst/>
            <a:gdLst>
              <a:gd name="T0" fmla="*/ 383 w 4357"/>
              <a:gd name="T1" fmla="*/ 0 h 623"/>
              <a:gd name="T2" fmla="*/ 3954 w 4357"/>
              <a:gd name="T3" fmla="*/ 0 h 623"/>
              <a:gd name="T4" fmla="*/ 4356 w 4357"/>
              <a:gd name="T5" fmla="*/ 622 h 623"/>
              <a:gd name="T6" fmla="*/ 0 w 4357"/>
              <a:gd name="T7" fmla="*/ 622 h 623"/>
              <a:gd name="T8" fmla="*/ 383 w 4357"/>
              <a:gd name="T9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57" h="623">
                <a:moveTo>
                  <a:pt x="383" y="0"/>
                </a:moveTo>
                <a:lnTo>
                  <a:pt x="3954" y="0"/>
                </a:lnTo>
                <a:lnTo>
                  <a:pt x="4356" y="622"/>
                </a:lnTo>
                <a:lnTo>
                  <a:pt x="0" y="622"/>
                </a:lnTo>
                <a:lnTo>
                  <a:pt x="383" y="0"/>
                </a:lnTo>
              </a:path>
            </a:pathLst>
          </a:custGeom>
          <a:solidFill>
            <a:srgbClr val="B244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Freeform 31"/>
          <p:cNvSpPr>
            <a:spLocks/>
          </p:cNvSpPr>
          <p:nvPr/>
        </p:nvSpPr>
        <p:spPr bwMode="gray">
          <a:xfrm>
            <a:off x="6800051" y="4517191"/>
            <a:ext cx="791979" cy="1118598"/>
          </a:xfrm>
          <a:custGeom>
            <a:avLst/>
            <a:gdLst>
              <a:gd name="T0" fmla="*/ 382 w 749"/>
              <a:gd name="T1" fmla="*/ 976 h 977"/>
              <a:gd name="T2" fmla="*/ 0 w 749"/>
              <a:gd name="T3" fmla="*/ 342 h 977"/>
              <a:gd name="T4" fmla="*/ 280 w 749"/>
              <a:gd name="T5" fmla="*/ 0 h 977"/>
              <a:gd name="T6" fmla="*/ 748 w 749"/>
              <a:gd name="T7" fmla="*/ 538 h 977"/>
              <a:gd name="T8" fmla="*/ 382 w 749"/>
              <a:gd name="T9" fmla="*/ 976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977">
                <a:moveTo>
                  <a:pt x="382" y="976"/>
                </a:moveTo>
                <a:lnTo>
                  <a:pt x="0" y="342"/>
                </a:lnTo>
                <a:lnTo>
                  <a:pt x="280" y="0"/>
                </a:lnTo>
                <a:lnTo>
                  <a:pt x="748" y="538"/>
                </a:lnTo>
                <a:lnTo>
                  <a:pt x="382" y="976"/>
                </a:lnTo>
              </a:path>
            </a:pathLst>
          </a:custGeom>
          <a:gradFill rotWithShape="0">
            <a:gsLst>
              <a:gs pos="0">
                <a:srgbClr val="EC9F14">
                  <a:gamma/>
                  <a:shade val="72941"/>
                  <a:invGamma/>
                </a:srgbClr>
              </a:gs>
              <a:gs pos="100000">
                <a:srgbClr val="EC9F14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Freeform 32"/>
          <p:cNvSpPr>
            <a:spLocks/>
          </p:cNvSpPr>
          <p:nvPr/>
        </p:nvSpPr>
        <p:spPr bwMode="gray">
          <a:xfrm>
            <a:off x="3964212" y="4517191"/>
            <a:ext cx="3136291" cy="393792"/>
          </a:xfrm>
          <a:custGeom>
            <a:avLst/>
            <a:gdLst>
              <a:gd name="T0" fmla="*/ 0 w 2964"/>
              <a:gd name="T1" fmla="*/ 343 h 344"/>
              <a:gd name="T2" fmla="*/ 2684 w 2964"/>
              <a:gd name="T3" fmla="*/ 343 h 344"/>
              <a:gd name="T4" fmla="*/ 2963 w 2964"/>
              <a:gd name="T5" fmla="*/ 0 h 344"/>
              <a:gd name="T6" fmla="*/ 531 w 2964"/>
              <a:gd name="T7" fmla="*/ 1 h 344"/>
              <a:gd name="T8" fmla="*/ 0 w 2964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64" h="344">
                <a:moveTo>
                  <a:pt x="0" y="343"/>
                </a:moveTo>
                <a:lnTo>
                  <a:pt x="2684" y="343"/>
                </a:lnTo>
                <a:lnTo>
                  <a:pt x="2963" y="0"/>
                </a:lnTo>
                <a:lnTo>
                  <a:pt x="531" y="1"/>
                </a:lnTo>
                <a:lnTo>
                  <a:pt x="0" y="343"/>
                </a:lnTo>
              </a:path>
            </a:pathLst>
          </a:custGeom>
          <a:gradFill rotWithShape="1">
            <a:gsLst>
              <a:gs pos="0">
                <a:srgbClr val="EC9F14"/>
              </a:gs>
              <a:gs pos="100000">
                <a:srgbClr val="EC9F14">
                  <a:gamma/>
                  <a:shade val="44314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Freeform 33"/>
          <p:cNvSpPr>
            <a:spLocks/>
          </p:cNvSpPr>
          <p:nvPr/>
        </p:nvSpPr>
        <p:spPr bwMode="gray">
          <a:xfrm>
            <a:off x="3567563" y="4909557"/>
            <a:ext cx="3640996" cy="726233"/>
          </a:xfrm>
          <a:custGeom>
            <a:avLst/>
            <a:gdLst>
              <a:gd name="T0" fmla="*/ 0 w 3443"/>
              <a:gd name="T1" fmla="*/ 633 h 634"/>
              <a:gd name="T2" fmla="*/ 3442 w 3443"/>
              <a:gd name="T3" fmla="*/ 633 h 634"/>
              <a:gd name="T4" fmla="*/ 3060 w 3443"/>
              <a:gd name="T5" fmla="*/ 0 h 634"/>
              <a:gd name="T6" fmla="*/ 377 w 3443"/>
              <a:gd name="T7" fmla="*/ 0 h 634"/>
              <a:gd name="T8" fmla="*/ 0 w 3443"/>
              <a:gd name="T9" fmla="*/ 633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43" h="634">
                <a:moveTo>
                  <a:pt x="0" y="633"/>
                </a:moveTo>
                <a:lnTo>
                  <a:pt x="3442" y="633"/>
                </a:lnTo>
                <a:lnTo>
                  <a:pt x="3060" y="0"/>
                </a:lnTo>
                <a:lnTo>
                  <a:pt x="377" y="0"/>
                </a:lnTo>
                <a:lnTo>
                  <a:pt x="0" y="633"/>
                </a:lnTo>
              </a:path>
            </a:pathLst>
          </a:custGeom>
          <a:solidFill>
            <a:srgbClr val="EC9F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Freeform 34"/>
          <p:cNvSpPr>
            <a:spLocks/>
          </p:cNvSpPr>
          <p:nvPr/>
        </p:nvSpPr>
        <p:spPr bwMode="gray">
          <a:xfrm>
            <a:off x="6332243" y="3825202"/>
            <a:ext cx="693147" cy="971639"/>
          </a:xfrm>
          <a:custGeom>
            <a:avLst/>
            <a:gdLst>
              <a:gd name="T0" fmla="*/ 0 w 655"/>
              <a:gd name="T1" fmla="*/ 230 h 849"/>
              <a:gd name="T2" fmla="*/ 387 w 655"/>
              <a:gd name="T3" fmla="*/ 848 h 849"/>
              <a:gd name="T4" fmla="*/ 654 w 655"/>
              <a:gd name="T5" fmla="*/ 531 h 849"/>
              <a:gd name="T6" fmla="*/ 188 w 655"/>
              <a:gd name="T7" fmla="*/ 0 h 849"/>
              <a:gd name="T8" fmla="*/ 0 w 655"/>
              <a:gd name="T9" fmla="*/ 230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5" h="849">
                <a:moveTo>
                  <a:pt x="0" y="230"/>
                </a:moveTo>
                <a:lnTo>
                  <a:pt x="387" y="848"/>
                </a:lnTo>
                <a:lnTo>
                  <a:pt x="654" y="531"/>
                </a:lnTo>
                <a:lnTo>
                  <a:pt x="188" y="0"/>
                </a:lnTo>
                <a:lnTo>
                  <a:pt x="0" y="230"/>
                </a:lnTo>
              </a:path>
            </a:pathLst>
          </a:custGeom>
          <a:gradFill rotWithShape="1">
            <a:gsLst>
              <a:gs pos="0">
                <a:srgbClr val="B24476">
                  <a:gamma/>
                  <a:shade val="72941"/>
                  <a:invGamma/>
                </a:srgbClr>
              </a:gs>
              <a:gs pos="100000">
                <a:srgbClr val="B2447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Freeform 35"/>
          <p:cNvSpPr>
            <a:spLocks/>
          </p:cNvSpPr>
          <p:nvPr/>
        </p:nvSpPr>
        <p:spPr bwMode="gray">
          <a:xfrm>
            <a:off x="4435973" y="3825202"/>
            <a:ext cx="2093935" cy="262528"/>
          </a:xfrm>
          <a:custGeom>
            <a:avLst/>
            <a:gdLst>
              <a:gd name="T0" fmla="*/ 0 w 1980"/>
              <a:gd name="T1" fmla="*/ 228 h 229"/>
              <a:gd name="T2" fmla="*/ 1791 w 1980"/>
              <a:gd name="T3" fmla="*/ 228 h 229"/>
              <a:gd name="T4" fmla="*/ 1979 w 1980"/>
              <a:gd name="T5" fmla="*/ 0 h 229"/>
              <a:gd name="T6" fmla="*/ 500 w 1980"/>
              <a:gd name="T7" fmla="*/ 0 h 229"/>
              <a:gd name="T8" fmla="*/ 0 w 1980"/>
              <a:gd name="T9" fmla="*/ 22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0" h="229">
                <a:moveTo>
                  <a:pt x="0" y="228"/>
                </a:moveTo>
                <a:lnTo>
                  <a:pt x="1791" y="228"/>
                </a:lnTo>
                <a:lnTo>
                  <a:pt x="1979" y="0"/>
                </a:lnTo>
                <a:lnTo>
                  <a:pt x="500" y="0"/>
                </a:lnTo>
                <a:lnTo>
                  <a:pt x="0" y="228"/>
                </a:lnTo>
              </a:path>
            </a:pathLst>
          </a:custGeom>
          <a:gradFill rotWithShape="0">
            <a:gsLst>
              <a:gs pos="0">
                <a:srgbClr val="B24476"/>
              </a:gs>
              <a:gs pos="100000">
                <a:srgbClr val="B24476">
                  <a:gamma/>
                  <a:shade val="47451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Freeform 36"/>
          <p:cNvSpPr>
            <a:spLocks/>
          </p:cNvSpPr>
          <p:nvPr/>
        </p:nvSpPr>
        <p:spPr bwMode="gray">
          <a:xfrm>
            <a:off x="4032736" y="4086303"/>
            <a:ext cx="2709333" cy="710538"/>
          </a:xfrm>
          <a:custGeom>
            <a:avLst/>
            <a:gdLst>
              <a:gd name="T0" fmla="*/ 0 w 2561"/>
              <a:gd name="T1" fmla="*/ 620 h 621"/>
              <a:gd name="T2" fmla="*/ 2560 w 2561"/>
              <a:gd name="T3" fmla="*/ 620 h 621"/>
              <a:gd name="T4" fmla="*/ 2172 w 2561"/>
              <a:gd name="T5" fmla="*/ 0 h 621"/>
              <a:gd name="T6" fmla="*/ 382 w 2561"/>
              <a:gd name="T7" fmla="*/ 0 h 621"/>
              <a:gd name="T8" fmla="*/ 0 w 2561"/>
              <a:gd name="T9" fmla="*/ 62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61" h="621">
                <a:moveTo>
                  <a:pt x="0" y="620"/>
                </a:moveTo>
                <a:lnTo>
                  <a:pt x="2560" y="620"/>
                </a:lnTo>
                <a:lnTo>
                  <a:pt x="2172" y="0"/>
                </a:lnTo>
                <a:lnTo>
                  <a:pt x="382" y="0"/>
                </a:lnTo>
                <a:lnTo>
                  <a:pt x="0" y="620"/>
                </a:lnTo>
              </a:path>
            </a:pathLst>
          </a:custGeom>
          <a:solidFill>
            <a:srgbClr val="B244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Freeform 37"/>
          <p:cNvSpPr>
            <a:spLocks/>
          </p:cNvSpPr>
          <p:nvPr/>
        </p:nvSpPr>
        <p:spPr bwMode="gray">
          <a:xfrm>
            <a:off x="5859164" y="3123224"/>
            <a:ext cx="596949" cy="846082"/>
          </a:xfrm>
          <a:custGeom>
            <a:avLst/>
            <a:gdLst>
              <a:gd name="T0" fmla="*/ 385 w 564"/>
              <a:gd name="T1" fmla="*/ 737 h 738"/>
              <a:gd name="T2" fmla="*/ 563 w 564"/>
              <a:gd name="T3" fmla="*/ 527 h 738"/>
              <a:gd name="T4" fmla="*/ 97 w 564"/>
              <a:gd name="T5" fmla="*/ 0 h 738"/>
              <a:gd name="T6" fmla="*/ 0 w 564"/>
              <a:gd name="T7" fmla="*/ 111 h 738"/>
              <a:gd name="T8" fmla="*/ 385 w 564"/>
              <a:gd name="T9" fmla="*/ 737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4" h="738">
                <a:moveTo>
                  <a:pt x="385" y="737"/>
                </a:moveTo>
                <a:lnTo>
                  <a:pt x="563" y="527"/>
                </a:lnTo>
                <a:lnTo>
                  <a:pt x="97" y="0"/>
                </a:lnTo>
                <a:lnTo>
                  <a:pt x="0" y="111"/>
                </a:lnTo>
                <a:lnTo>
                  <a:pt x="385" y="737"/>
                </a:lnTo>
              </a:path>
            </a:pathLst>
          </a:custGeom>
          <a:gradFill rotWithShape="0">
            <a:gsLst>
              <a:gs pos="0">
                <a:srgbClr val="EC9F14">
                  <a:gamma/>
                  <a:shade val="79216"/>
                  <a:invGamma/>
                </a:srgbClr>
              </a:gs>
              <a:gs pos="100000">
                <a:srgbClr val="EC9F14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Freeform 38"/>
          <p:cNvSpPr>
            <a:spLocks/>
          </p:cNvSpPr>
          <p:nvPr/>
        </p:nvSpPr>
        <p:spPr bwMode="gray">
          <a:xfrm>
            <a:off x="4915641" y="3123224"/>
            <a:ext cx="1044991" cy="126984"/>
          </a:xfrm>
          <a:custGeom>
            <a:avLst/>
            <a:gdLst>
              <a:gd name="T0" fmla="*/ 0 w 987"/>
              <a:gd name="T1" fmla="*/ 109 h 110"/>
              <a:gd name="T2" fmla="*/ 889 w 987"/>
              <a:gd name="T3" fmla="*/ 109 h 110"/>
              <a:gd name="T4" fmla="*/ 986 w 987"/>
              <a:gd name="T5" fmla="*/ 0 h 110"/>
              <a:gd name="T6" fmla="*/ 308 w 987"/>
              <a:gd name="T7" fmla="*/ 0 h 110"/>
              <a:gd name="T8" fmla="*/ 0 w 987"/>
              <a:gd name="T9" fmla="*/ 109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7" h="110">
                <a:moveTo>
                  <a:pt x="0" y="109"/>
                </a:moveTo>
                <a:lnTo>
                  <a:pt x="889" y="109"/>
                </a:lnTo>
                <a:lnTo>
                  <a:pt x="986" y="0"/>
                </a:lnTo>
                <a:lnTo>
                  <a:pt x="308" y="0"/>
                </a:lnTo>
                <a:lnTo>
                  <a:pt x="0" y="109"/>
                </a:lnTo>
              </a:path>
            </a:pathLst>
          </a:custGeom>
          <a:gradFill rotWithShape="0">
            <a:gsLst>
              <a:gs pos="0">
                <a:srgbClr val="EC9F14"/>
              </a:gs>
              <a:gs pos="100000">
                <a:srgbClr val="EC9F14">
                  <a:gamma/>
                  <a:shade val="50980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Freeform 39"/>
          <p:cNvSpPr>
            <a:spLocks/>
          </p:cNvSpPr>
          <p:nvPr/>
        </p:nvSpPr>
        <p:spPr bwMode="gray">
          <a:xfrm>
            <a:off x="4504497" y="3248781"/>
            <a:ext cx="1764493" cy="720525"/>
          </a:xfrm>
          <a:custGeom>
            <a:avLst/>
            <a:gdLst>
              <a:gd name="T0" fmla="*/ 0 w 1669"/>
              <a:gd name="T1" fmla="*/ 628 h 629"/>
              <a:gd name="T2" fmla="*/ 1668 w 1669"/>
              <a:gd name="T3" fmla="*/ 628 h 629"/>
              <a:gd name="T4" fmla="*/ 1281 w 1669"/>
              <a:gd name="T5" fmla="*/ 0 h 629"/>
              <a:gd name="T6" fmla="*/ 388 w 1669"/>
              <a:gd name="T7" fmla="*/ 0 h 629"/>
              <a:gd name="T8" fmla="*/ 0 w 1669"/>
              <a:gd name="T9" fmla="*/ 628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9" h="629">
                <a:moveTo>
                  <a:pt x="0" y="628"/>
                </a:moveTo>
                <a:lnTo>
                  <a:pt x="1668" y="628"/>
                </a:lnTo>
                <a:lnTo>
                  <a:pt x="1281" y="0"/>
                </a:lnTo>
                <a:lnTo>
                  <a:pt x="388" y="0"/>
                </a:lnTo>
                <a:lnTo>
                  <a:pt x="0" y="628"/>
                </a:lnTo>
              </a:path>
            </a:pathLst>
          </a:custGeom>
          <a:solidFill>
            <a:srgbClr val="EC9F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Freeform 40"/>
          <p:cNvSpPr>
            <a:spLocks/>
          </p:cNvSpPr>
          <p:nvPr/>
        </p:nvSpPr>
        <p:spPr bwMode="gray">
          <a:xfrm>
            <a:off x="5382131" y="2422674"/>
            <a:ext cx="504706" cy="716245"/>
          </a:xfrm>
          <a:custGeom>
            <a:avLst/>
            <a:gdLst>
              <a:gd name="T0" fmla="*/ 387 w 477"/>
              <a:gd name="T1" fmla="*/ 624 h 625"/>
              <a:gd name="T2" fmla="*/ 476 w 477"/>
              <a:gd name="T3" fmla="*/ 527 h 625"/>
              <a:gd name="T4" fmla="*/ 0 w 477"/>
              <a:gd name="T5" fmla="*/ 0 h 625"/>
              <a:gd name="T6" fmla="*/ 387 w 477"/>
              <a:gd name="T7" fmla="*/ 624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7" h="625">
                <a:moveTo>
                  <a:pt x="387" y="624"/>
                </a:moveTo>
                <a:lnTo>
                  <a:pt x="476" y="527"/>
                </a:lnTo>
                <a:lnTo>
                  <a:pt x="0" y="0"/>
                </a:lnTo>
                <a:lnTo>
                  <a:pt x="387" y="624"/>
                </a:lnTo>
              </a:path>
            </a:pathLst>
          </a:custGeom>
          <a:gradFill rotWithShape="0">
            <a:gsLst>
              <a:gs pos="0">
                <a:srgbClr val="B24476">
                  <a:gamma/>
                  <a:shade val="79216"/>
                  <a:invGamma/>
                </a:srgbClr>
              </a:gs>
              <a:gs pos="100000">
                <a:srgbClr val="B24476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Freeform 41"/>
          <p:cNvSpPr>
            <a:spLocks/>
          </p:cNvSpPr>
          <p:nvPr/>
        </p:nvSpPr>
        <p:spPr bwMode="gray">
          <a:xfrm>
            <a:off x="4973623" y="2422674"/>
            <a:ext cx="818335" cy="716245"/>
          </a:xfrm>
          <a:custGeom>
            <a:avLst/>
            <a:gdLst>
              <a:gd name="T0" fmla="*/ 0 w 773"/>
              <a:gd name="T1" fmla="*/ 624 h 625"/>
              <a:gd name="T2" fmla="*/ 772 w 773"/>
              <a:gd name="T3" fmla="*/ 624 h 625"/>
              <a:gd name="T4" fmla="*/ 387 w 773"/>
              <a:gd name="T5" fmla="*/ 0 h 625"/>
              <a:gd name="T6" fmla="*/ 0 w 773"/>
              <a:gd name="T7" fmla="*/ 624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3" h="625">
                <a:moveTo>
                  <a:pt x="0" y="624"/>
                </a:moveTo>
                <a:lnTo>
                  <a:pt x="772" y="624"/>
                </a:lnTo>
                <a:lnTo>
                  <a:pt x="387" y="0"/>
                </a:lnTo>
                <a:lnTo>
                  <a:pt x="0" y="624"/>
                </a:lnTo>
              </a:path>
            </a:pathLst>
          </a:custGeom>
          <a:solidFill>
            <a:srgbClr val="B244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rnd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Text Box 42"/>
          <p:cNvSpPr txBox="1">
            <a:spLocks noChangeArrowheads="1"/>
          </p:cNvSpPr>
          <p:nvPr/>
        </p:nvSpPr>
        <p:spPr bwMode="gray">
          <a:xfrm>
            <a:off x="5089225" y="2776516"/>
            <a:ext cx="59503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8" name="Text Box 43"/>
          <p:cNvSpPr txBox="1">
            <a:spLocks noChangeArrowheads="1"/>
          </p:cNvSpPr>
          <p:nvPr/>
        </p:nvSpPr>
        <p:spPr bwMode="gray">
          <a:xfrm>
            <a:off x="5089225" y="3531284"/>
            <a:ext cx="59503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9" name="Text Box 44"/>
          <p:cNvSpPr txBox="1">
            <a:spLocks noChangeArrowheads="1"/>
          </p:cNvSpPr>
          <p:nvPr/>
        </p:nvSpPr>
        <p:spPr bwMode="gray">
          <a:xfrm>
            <a:off x="5064237" y="4327429"/>
            <a:ext cx="6463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文本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0" name="Text Box 45"/>
          <p:cNvSpPr txBox="1">
            <a:spLocks noChangeArrowheads="1"/>
          </p:cNvSpPr>
          <p:nvPr/>
        </p:nvSpPr>
        <p:spPr bwMode="gray">
          <a:xfrm>
            <a:off x="5039906" y="5125001"/>
            <a:ext cx="69762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文本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1" name="Text Box 46"/>
          <p:cNvSpPr txBox="1">
            <a:spLocks noChangeArrowheads="1"/>
          </p:cNvSpPr>
          <p:nvPr/>
        </p:nvSpPr>
        <p:spPr bwMode="gray">
          <a:xfrm>
            <a:off x="4987951" y="5899744"/>
            <a:ext cx="8002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文本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TextBox 71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2" name="TextBox 91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22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8237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9" name="圆角矩形 58"/>
          <p:cNvSpPr/>
          <p:nvPr/>
        </p:nvSpPr>
        <p:spPr bwMode="auto">
          <a:xfrm>
            <a:off x="3470840" y="5049941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圆角矩形 59"/>
          <p:cNvSpPr/>
          <p:nvPr/>
        </p:nvSpPr>
        <p:spPr bwMode="auto">
          <a:xfrm>
            <a:off x="3470840" y="3921175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圆角矩形 60"/>
          <p:cNvSpPr/>
          <p:nvPr/>
        </p:nvSpPr>
        <p:spPr bwMode="auto">
          <a:xfrm>
            <a:off x="3470840" y="2780928"/>
            <a:ext cx="4752000" cy="900000"/>
          </a:xfrm>
          <a:prstGeom prst="roundRect">
            <a:avLst>
              <a:gd name="adj" fmla="val 999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32"/>
          <p:cNvSpPr txBox="1">
            <a:spLocks noChangeArrowheads="1"/>
          </p:cNvSpPr>
          <p:nvPr/>
        </p:nvSpPr>
        <p:spPr bwMode="auto">
          <a:xfrm>
            <a:off x="4802188" y="2931953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点击添加文本一</a:t>
            </a:r>
          </a:p>
        </p:txBody>
      </p:sp>
      <p:sp>
        <p:nvSpPr>
          <p:cNvPr id="63" name="五边形 62"/>
          <p:cNvSpPr/>
          <p:nvPr/>
        </p:nvSpPr>
        <p:spPr bwMode="auto">
          <a:xfrm>
            <a:off x="2802748" y="3005835"/>
            <a:ext cx="1486270" cy="453571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22"/>
          <p:cNvSpPr txBox="1">
            <a:spLocks noChangeArrowheads="1"/>
          </p:cNvSpPr>
          <p:nvPr/>
        </p:nvSpPr>
        <p:spPr bwMode="auto">
          <a:xfrm>
            <a:off x="2879725" y="3078003"/>
            <a:ext cx="1241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一</a:t>
            </a:r>
          </a:p>
        </p:txBody>
      </p:sp>
      <p:sp>
        <p:nvSpPr>
          <p:cNvPr id="65" name="五边形 64"/>
          <p:cNvSpPr/>
          <p:nvPr/>
        </p:nvSpPr>
        <p:spPr bwMode="auto">
          <a:xfrm>
            <a:off x="2802748" y="4147519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22"/>
          <p:cNvSpPr txBox="1">
            <a:spLocks noChangeArrowheads="1"/>
          </p:cNvSpPr>
          <p:nvPr/>
        </p:nvSpPr>
        <p:spPr bwMode="auto">
          <a:xfrm>
            <a:off x="2879725" y="4238465"/>
            <a:ext cx="1241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二</a:t>
            </a:r>
          </a:p>
        </p:txBody>
      </p:sp>
      <p:sp>
        <p:nvSpPr>
          <p:cNvPr id="67" name="五边形 66"/>
          <p:cNvSpPr/>
          <p:nvPr/>
        </p:nvSpPr>
        <p:spPr bwMode="auto">
          <a:xfrm>
            <a:off x="2802748" y="5289178"/>
            <a:ext cx="1486270" cy="453572"/>
          </a:xfrm>
          <a:prstGeom prst="homePlat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22"/>
          <p:cNvSpPr txBox="1">
            <a:spLocks noChangeArrowheads="1"/>
          </p:cNvSpPr>
          <p:nvPr/>
        </p:nvSpPr>
        <p:spPr bwMode="auto">
          <a:xfrm>
            <a:off x="2879725" y="5362415"/>
            <a:ext cx="1241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 三</a:t>
            </a:r>
          </a:p>
        </p:txBody>
      </p:sp>
      <p:sp>
        <p:nvSpPr>
          <p:cNvPr id="69" name="椭圆 68"/>
          <p:cNvSpPr/>
          <p:nvPr/>
        </p:nvSpPr>
        <p:spPr bwMode="auto">
          <a:xfrm>
            <a:off x="4719256" y="3028237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32"/>
          <p:cNvSpPr txBox="1">
            <a:spLocks noChangeArrowheads="1"/>
          </p:cNvSpPr>
          <p:nvPr/>
        </p:nvSpPr>
        <p:spPr bwMode="auto">
          <a:xfrm>
            <a:off x="4802188" y="3251040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点击添加文本二</a:t>
            </a:r>
          </a:p>
        </p:txBody>
      </p:sp>
      <p:sp>
        <p:nvSpPr>
          <p:cNvPr id="71" name="椭圆 70"/>
          <p:cNvSpPr/>
          <p:nvPr/>
        </p:nvSpPr>
        <p:spPr bwMode="auto">
          <a:xfrm>
            <a:off x="4719256" y="3346539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32"/>
          <p:cNvSpPr txBox="1">
            <a:spLocks noChangeArrowheads="1"/>
          </p:cNvSpPr>
          <p:nvPr/>
        </p:nvSpPr>
        <p:spPr bwMode="auto">
          <a:xfrm>
            <a:off x="4802188" y="4067015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点击添加文本三</a:t>
            </a:r>
          </a:p>
        </p:txBody>
      </p:sp>
      <p:sp>
        <p:nvSpPr>
          <p:cNvPr id="73" name="椭圆 72"/>
          <p:cNvSpPr/>
          <p:nvPr/>
        </p:nvSpPr>
        <p:spPr bwMode="auto">
          <a:xfrm>
            <a:off x="4719256" y="4163265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32"/>
          <p:cNvSpPr txBox="1">
            <a:spLocks noChangeArrowheads="1"/>
          </p:cNvSpPr>
          <p:nvPr/>
        </p:nvSpPr>
        <p:spPr bwMode="auto">
          <a:xfrm>
            <a:off x="4802188" y="4398803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点击添加文本四</a:t>
            </a:r>
          </a:p>
        </p:txBody>
      </p:sp>
      <p:sp>
        <p:nvSpPr>
          <p:cNvPr id="75" name="椭圆 74"/>
          <p:cNvSpPr/>
          <p:nvPr/>
        </p:nvSpPr>
        <p:spPr bwMode="auto">
          <a:xfrm>
            <a:off x="4719256" y="4494385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32"/>
          <p:cNvSpPr txBox="1">
            <a:spLocks noChangeArrowheads="1"/>
          </p:cNvSpPr>
          <p:nvPr/>
        </p:nvSpPr>
        <p:spPr bwMode="auto">
          <a:xfrm>
            <a:off x="4802188" y="5202078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点击添加文本五</a:t>
            </a:r>
          </a:p>
        </p:txBody>
      </p:sp>
      <p:sp>
        <p:nvSpPr>
          <p:cNvPr id="77" name="椭圆 76"/>
          <p:cNvSpPr/>
          <p:nvPr/>
        </p:nvSpPr>
        <p:spPr bwMode="auto">
          <a:xfrm>
            <a:off x="4719256" y="5297878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32"/>
          <p:cNvSpPr txBox="1">
            <a:spLocks noChangeArrowheads="1"/>
          </p:cNvSpPr>
          <p:nvPr/>
        </p:nvSpPr>
        <p:spPr bwMode="auto">
          <a:xfrm>
            <a:off x="4802188" y="5544978"/>
            <a:ext cx="21463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点击添加文本六</a:t>
            </a:r>
          </a:p>
        </p:txBody>
      </p:sp>
      <p:sp>
        <p:nvSpPr>
          <p:cNvPr id="79" name="椭圆 78"/>
          <p:cNvSpPr/>
          <p:nvPr/>
        </p:nvSpPr>
        <p:spPr bwMode="auto">
          <a:xfrm>
            <a:off x="4719256" y="5641030"/>
            <a:ext cx="111922" cy="11617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972085" y="3239626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>
            <a:off x="1995836" y="4279740"/>
            <a:ext cx="900000" cy="0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任意多边形 81"/>
          <p:cNvSpPr/>
          <p:nvPr/>
        </p:nvSpPr>
        <p:spPr>
          <a:xfrm flipV="1">
            <a:off x="1972085" y="4510130"/>
            <a:ext cx="900000" cy="1009403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tx1">
                <a:lumMod val="65000"/>
                <a:lumOff val="35000"/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Oval 93"/>
          <p:cNvSpPr>
            <a:spLocks noChangeAspect="1" noChangeArrowheads="1"/>
          </p:cNvSpPr>
          <p:nvPr/>
        </p:nvSpPr>
        <p:spPr bwMode="auto">
          <a:xfrm>
            <a:off x="915189" y="3532427"/>
            <a:ext cx="1323483" cy="1322796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88" lon="0" rev="0"/>
            </a:camera>
            <a:lightRig rig="flat" dir="t"/>
          </a:scene3d>
          <a:sp3d extrusionH="177800" contourW="19050">
            <a:bevelT w="101600" prst="convex"/>
            <a:bevelB w="0" h="254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 bwMode="auto">
          <a:xfrm>
            <a:off x="882030" y="4028342"/>
            <a:ext cx="13971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8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7" name="TextBox 86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8" name="TextBox 87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23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557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gray">
          <a:xfrm>
            <a:off x="938213" y="5357837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938213" y="4827612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938213" y="4297387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938213" y="3767162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938213" y="3227412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938213" y="2671787"/>
            <a:ext cx="1547812" cy="555625"/>
          </a:xfrm>
          <a:prstGeom prst="cube">
            <a:avLst>
              <a:gd name="adj" fmla="val 15949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ysClr val="windowText" lastClr="000000"/>
                </a:solidFill>
                <a:latin typeface="黑体" pitchFamily="2" charset="-122"/>
                <a:ea typeface="黑体" pitchFamily="2" charset="-122"/>
              </a:rPr>
              <a:t>添加文本</a:t>
            </a:r>
          </a:p>
        </p:txBody>
      </p:sp>
      <p:graphicFrame>
        <p:nvGraphicFramePr>
          <p:cNvPr id="10" name="Group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1642827"/>
              </p:ext>
            </p:extLst>
          </p:nvPr>
        </p:nvGraphicFramePr>
        <p:xfrm>
          <a:off x="2484438" y="2674962"/>
          <a:ext cx="5692775" cy="3234374"/>
        </p:xfrm>
        <a:graphic>
          <a:graphicData uri="http://schemas.openxmlformats.org/drawingml/2006/table">
            <a:tbl>
              <a:tblPr/>
              <a:tblGrid>
                <a:gridCol w="1138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6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9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8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76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6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61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70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76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75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5D1">
                        <a:alpha val="6000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ext Box 59"/>
          <p:cNvSpPr txBox="1">
            <a:spLocks noChangeArrowheads="1"/>
          </p:cNvSpPr>
          <p:nvPr/>
        </p:nvSpPr>
        <p:spPr bwMode="gray">
          <a:xfrm>
            <a:off x="2370138" y="5932512"/>
            <a:ext cx="61642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ea typeface="宋体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2" name="Text Box 60"/>
          <p:cNvSpPr txBox="1">
            <a:spLocks noChangeArrowheads="1"/>
          </p:cNvSpPr>
          <p:nvPr/>
        </p:nvSpPr>
        <p:spPr bwMode="gray">
          <a:xfrm>
            <a:off x="7280275" y="5478487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84.3%</a:t>
            </a:r>
          </a:p>
        </p:txBody>
      </p:sp>
      <p:sp>
        <p:nvSpPr>
          <p:cNvPr id="13" name="Rectangle 63"/>
          <p:cNvSpPr>
            <a:spLocks noChangeArrowheads="1"/>
          </p:cNvSpPr>
          <p:nvPr/>
        </p:nvSpPr>
        <p:spPr bwMode="gray">
          <a:xfrm>
            <a:off x="2492375" y="3898925"/>
            <a:ext cx="419100" cy="274637"/>
          </a:xfrm>
          <a:prstGeom prst="rect">
            <a:avLst/>
          </a:prstGeom>
          <a:gradFill rotWithShape="1">
            <a:gsLst>
              <a:gs pos="0">
                <a:srgbClr val="5C414F"/>
              </a:gs>
              <a:gs pos="100000">
                <a:srgbClr val="5C414F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4" name="Rectangle 64"/>
          <p:cNvSpPr>
            <a:spLocks noChangeArrowheads="1"/>
          </p:cNvSpPr>
          <p:nvPr/>
        </p:nvSpPr>
        <p:spPr bwMode="gray">
          <a:xfrm>
            <a:off x="2492375" y="2795612"/>
            <a:ext cx="968375" cy="274638"/>
          </a:xfrm>
          <a:prstGeom prst="rect">
            <a:avLst/>
          </a:prstGeom>
          <a:gradFill rotWithShape="1">
            <a:gsLst>
              <a:gs pos="0">
                <a:srgbClr val="EC9F14"/>
              </a:gs>
              <a:gs pos="100000">
                <a:srgbClr val="EC9F14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5" name="Rectangle 65"/>
          <p:cNvSpPr>
            <a:spLocks noChangeArrowheads="1"/>
          </p:cNvSpPr>
          <p:nvPr/>
        </p:nvSpPr>
        <p:spPr bwMode="gray">
          <a:xfrm>
            <a:off x="2492375" y="3356000"/>
            <a:ext cx="849313" cy="274637"/>
          </a:xfrm>
          <a:prstGeom prst="rect">
            <a:avLst/>
          </a:prstGeom>
          <a:gradFill rotWithShape="1">
            <a:gsLst>
              <a:gs pos="0">
                <a:srgbClr val="939932"/>
              </a:gs>
              <a:gs pos="100000">
                <a:srgbClr val="939932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6" name="Rectangle 66"/>
          <p:cNvSpPr>
            <a:spLocks noChangeArrowheads="1"/>
          </p:cNvSpPr>
          <p:nvPr/>
        </p:nvSpPr>
        <p:spPr bwMode="gray">
          <a:xfrm>
            <a:off x="2492375" y="4424387"/>
            <a:ext cx="1316038" cy="274638"/>
          </a:xfrm>
          <a:prstGeom prst="rect">
            <a:avLst/>
          </a:prstGeom>
          <a:gradFill rotWithShape="1">
            <a:gsLst>
              <a:gs pos="0">
                <a:srgbClr val="B24476"/>
              </a:gs>
              <a:gs pos="100000">
                <a:srgbClr val="B24476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7" name="Rectangle 67"/>
          <p:cNvSpPr>
            <a:spLocks noChangeArrowheads="1"/>
          </p:cNvSpPr>
          <p:nvPr/>
        </p:nvSpPr>
        <p:spPr bwMode="gray">
          <a:xfrm>
            <a:off x="2492375" y="4967312"/>
            <a:ext cx="3573463" cy="274638"/>
          </a:xfrm>
          <a:prstGeom prst="rect">
            <a:avLst/>
          </a:prstGeom>
          <a:gradFill rotWithShape="1">
            <a:gsLst>
              <a:gs pos="0">
                <a:srgbClr val="6EC8AA"/>
              </a:gs>
              <a:gs pos="100000">
                <a:srgbClr val="6EC8AA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8" name="Rectangle 68"/>
          <p:cNvSpPr>
            <a:spLocks noChangeArrowheads="1"/>
          </p:cNvSpPr>
          <p:nvPr/>
        </p:nvSpPr>
        <p:spPr bwMode="gray">
          <a:xfrm>
            <a:off x="2492375" y="5500712"/>
            <a:ext cx="4725988" cy="274638"/>
          </a:xfrm>
          <a:prstGeom prst="rect">
            <a:avLst/>
          </a:prstGeom>
          <a:gradFill rotWithShape="1">
            <a:gsLst>
              <a:gs pos="0">
                <a:srgbClr val="C571BF"/>
              </a:gs>
              <a:gs pos="100000">
                <a:srgbClr val="C571BF">
                  <a:gamma/>
                  <a:tint val="60000"/>
                  <a:invGamma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9" name="Text Box 69"/>
          <p:cNvSpPr txBox="1">
            <a:spLocks noChangeArrowheads="1"/>
          </p:cNvSpPr>
          <p:nvPr/>
        </p:nvSpPr>
        <p:spPr bwMode="gray">
          <a:xfrm>
            <a:off x="3605213" y="2786087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18.5%</a:t>
            </a:r>
          </a:p>
        </p:txBody>
      </p:sp>
      <p:sp>
        <p:nvSpPr>
          <p:cNvPr id="20" name="Text Box 70"/>
          <p:cNvSpPr txBox="1">
            <a:spLocks noChangeArrowheads="1"/>
          </p:cNvSpPr>
          <p:nvPr/>
        </p:nvSpPr>
        <p:spPr bwMode="gray">
          <a:xfrm>
            <a:off x="3605213" y="3348062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17.5%</a:t>
            </a:r>
          </a:p>
        </p:txBody>
      </p:sp>
      <p:sp>
        <p:nvSpPr>
          <p:cNvPr id="21" name="Text Box 71"/>
          <p:cNvSpPr txBox="1">
            <a:spLocks noChangeArrowheads="1"/>
          </p:cNvSpPr>
          <p:nvPr/>
        </p:nvSpPr>
        <p:spPr bwMode="gray">
          <a:xfrm>
            <a:off x="2984500" y="3881462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8.7%</a:t>
            </a:r>
          </a:p>
        </p:txBody>
      </p:sp>
      <p:sp>
        <p:nvSpPr>
          <p:cNvPr id="22" name="Text Box 72"/>
          <p:cNvSpPr txBox="1">
            <a:spLocks noChangeArrowheads="1"/>
          </p:cNvSpPr>
          <p:nvPr/>
        </p:nvSpPr>
        <p:spPr bwMode="gray">
          <a:xfrm>
            <a:off x="3938588" y="4395812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23.6%</a:t>
            </a:r>
          </a:p>
        </p:txBody>
      </p:sp>
      <p:sp>
        <p:nvSpPr>
          <p:cNvPr id="23" name="Text Box 73"/>
          <p:cNvSpPr txBox="1">
            <a:spLocks noChangeArrowheads="1"/>
          </p:cNvSpPr>
          <p:nvPr/>
        </p:nvSpPr>
        <p:spPr bwMode="gray">
          <a:xfrm>
            <a:off x="6176963" y="4941912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ea typeface="宋体" pitchFamily="2" charset="-122"/>
              </a:rPr>
              <a:t>63.6%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2" name="TextBox 31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24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7630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左箭头 27"/>
          <p:cNvSpPr/>
          <p:nvPr/>
        </p:nvSpPr>
        <p:spPr>
          <a:xfrm flipH="1">
            <a:off x="785442" y="2737870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950233" y="2518949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962481" y="3203212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1" name="左箭头 30"/>
          <p:cNvSpPr/>
          <p:nvPr/>
        </p:nvSpPr>
        <p:spPr>
          <a:xfrm flipH="1">
            <a:off x="3386957" y="2354197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3557763" y="2109589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 bwMode="auto">
          <a:xfrm>
            <a:off x="3570011" y="2831573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左箭头 33"/>
          <p:cNvSpPr/>
          <p:nvPr/>
        </p:nvSpPr>
        <p:spPr>
          <a:xfrm flipH="1">
            <a:off x="5988472" y="1979892"/>
            <a:ext cx="2520000" cy="2340000"/>
          </a:xfrm>
          <a:prstGeom prst="leftArrow">
            <a:avLst>
              <a:gd name="adj1" fmla="val 70395"/>
              <a:gd name="adj2" fmla="val 30068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073600" lon="0" rev="0"/>
            </a:camera>
            <a:lightRig rig="flat" dir="t"/>
          </a:scene3d>
          <a:sp3d extrusionH="1016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6166032" y="1751808"/>
            <a:ext cx="1800000" cy="1800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399997" lon="0" rev="0"/>
            </a:camera>
            <a:lightRig rig="flat" dir="t"/>
          </a:scene3d>
          <a:sp3d extrusionH="127000">
            <a:bevelT w="254000" h="254000" prst="artDeco"/>
            <a:extrusionClr>
              <a:schemeClr val="bg1">
                <a:lumMod val="85000"/>
              </a:schemeClr>
            </a:extrusionClr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 bwMode="auto">
          <a:xfrm>
            <a:off x="6178280" y="2443611"/>
            <a:ext cx="1775504" cy="338554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 bwMode="auto">
          <a:xfrm>
            <a:off x="968270" y="4256234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3567090" y="3859192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6165912" y="3486213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9338" y="4649647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1" name="矩形 40"/>
          <p:cNvSpPr/>
          <p:nvPr/>
        </p:nvSpPr>
        <p:spPr>
          <a:xfrm>
            <a:off x="1049338" y="5311635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3659188" y="4240072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3659188" y="4902060"/>
            <a:ext cx="14303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6246813" y="3855897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6246813" y="4517885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Box 47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9" name="TextBox 48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25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4249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4" name="AutoShape 2"/>
          <p:cNvSpPr>
            <a:spLocks noChangeArrowheads="1"/>
          </p:cNvSpPr>
          <p:nvPr/>
        </p:nvSpPr>
        <p:spPr bwMode="ltGray">
          <a:xfrm>
            <a:off x="878384" y="2775719"/>
            <a:ext cx="2184400" cy="2853142"/>
          </a:xfrm>
          <a:prstGeom prst="flowChartOffpageConnector">
            <a:avLst/>
          </a:prstGeom>
          <a:gradFill rotWithShape="1">
            <a:gsLst>
              <a:gs pos="0">
                <a:srgbClr val="EC9F14"/>
              </a:gs>
              <a:gs pos="100000">
                <a:srgbClr val="EC9F14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5" name="Oval 3"/>
          <p:cNvSpPr>
            <a:spLocks noChangeArrowheads="1"/>
          </p:cNvSpPr>
          <p:nvPr/>
        </p:nvSpPr>
        <p:spPr bwMode="gray">
          <a:xfrm>
            <a:off x="1046659" y="246615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gray">
          <a:xfrm>
            <a:off x="1413411" y="2574105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1C1C1C"/>
                </a:solidFill>
                <a:latin typeface="+mj-ea"/>
                <a:ea typeface="+mj-ea"/>
              </a:rPr>
              <a:t>添加标题</a:t>
            </a:r>
            <a:endParaRPr lang="en-US" altLang="zh-CN" dirty="0">
              <a:solidFill>
                <a:srgbClr val="1C1C1C"/>
              </a:solidFill>
              <a:latin typeface="+mj-ea"/>
              <a:ea typeface="+mj-ea"/>
            </a:endParaRP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ltGray">
          <a:xfrm>
            <a:off x="3494584" y="2769368"/>
            <a:ext cx="2259013" cy="2836689"/>
          </a:xfrm>
          <a:prstGeom prst="flowChartOffpageConnector">
            <a:avLst/>
          </a:prstGeom>
          <a:gradFill rotWithShape="1">
            <a:gsLst>
              <a:gs pos="0">
                <a:srgbClr val="B24476"/>
              </a:gs>
              <a:gs pos="100000">
                <a:srgbClr val="B24476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Oval 6"/>
          <p:cNvSpPr>
            <a:spLocks noChangeArrowheads="1"/>
          </p:cNvSpPr>
          <p:nvPr/>
        </p:nvSpPr>
        <p:spPr bwMode="gray">
          <a:xfrm>
            <a:off x="3666034" y="2466155"/>
            <a:ext cx="1831975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9" name="Rectangle 7"/>
          <p:cNvSpPr>
            <a:spLocks noChangeArrowheads="1"/>
          </p:cNvSpPr>
          <p:nvPr/>
        </p:nvSpPr>
        <p:spPr bwMode="gray">
          <a:xfrm>
            <a:off x="4034374" y="2574105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1C1C1C"/>
                </a:solidFill>
                <a:latin typeface="+mj-ea"/>
                <a:ea typeface="+mj-ea"/>
              </a:rPr>
              <a:t>添加标题</a:t>
            </a:r>
            <a:endParaRPr lang="en-US" altLang="zh-CN" dirty="0">
              <a:solidFill>
                <a:srgbClr val="1C1C1C"/>
              </a:solidFill>
              <a:latin typeface="+mj-ea"/>
              <a:ea typeface="+mj-ea"/>
            </a:endParaRPr>
          </a:p>
        </p:txBody>
      </p:sp>
      <p:sp>
        <p:nvSpPr>
          <p:cNvPr id="80" name="AutoShape 8"/>
          <p:cNvSpPr>
            <a:spLocks noChangeArrowheads="1"/>
          </p:cNvSpPr>
          <p:nvPr/>
        </p:nvSpPr>
        <p:spPr bwMode="ltGray">
          <a:xfrm>
            <a:off x="6126659" y="2769369"/>
            <a:ext cx="2193925" cy="2853142"/>
          </a:xfrm>
          <a:prstGeom prst="flowChartOffpageConnector">
            <a:avLst/>
          </a:prstGeom>
          <a:gradFill rotWithShape="1">
            <a:gsLst>
              <a:gs pos="0">
                <a:srgbClr val="939932"/>
              </a:gs>
              <a:gs pos="100000">
                <a:srgbClr val="939932">
                  <a:gamma/>
                  <a:tint val="43922"/>
                  <a:invGamma/>
                </a:srgbClr>
              </a:gs>
            </a:gsLst>
            <a:lin ang="5400000" scaled="1"/>
          </a:gradFill>
          <a:ln>
            <a:noFill/>
          </a:ln>
          <a:effectLst>
            <a:prstShdw prst="shdw13" dist="45791" dir="3378596">
              <a:srgbClr val="1C1C1C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1" name="Oval 9"/>
          <p:cNvSpPr>
            <a:spLocks noChangeArrowheads="1"/>
          </p:cNvSpPr>
          <p:nvPr/>
        </p:nvSpPr>
        <p:spPr bwMode="gray">
          <a:xfrm>
            <a:off x="6288584" y="2466155"/>
            <a:ext cx="1828800" cy="565150"/>
          </a:xfrm>
          <a:prstGeom prst="ellipse">
            <a:avLst/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2" name="Rectangle 10"/>
          <p:cNvSpPr>
            <a:spLocks noChangeArrowheads="1"/>
          </p:cNvSpPr>
          <p:nvPr/>
        </p:nvSpPr>
        <p:spPr bwMode="gray">
          <a:xfrm>
            <a:off x="6652161" y="2574105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1C1C1C"/>
                </a:solidFill>
                <a:latin typeface="+mj-ea"/>
                <a:ea typeface="+mj-ea"/>
              </a:rPr>
              <a:t>添加标题</a:t>
            </a:r>
            <a:endParaRPr lang="en-US" altLang="zh-CN" dirty="0">
              <a:solidFill>
                <a:srgbClr val="1C1C1C"/>
              </a:solidFill>
              <a:latin typeface="+mj-ea"/>
              <a:ea typeface="+mj-ea"/>
            </a:endParaRPr>
          </a:p>
        </p:txBody>
      </p:sp>
      <p:sp>
        <p:nvSpPr>
          <p:cNvPr id="86" name="AutoShape 15"/>
          <p:cNvSpPr>
            <a:spLocks noChangeArrowheads="1"/>
          </p:cNvSpPr>
          <p:nvPr/>
        </p:nvSpPr>
        <p:spPr bwMode="gray">
          <a:xfrm>
            <a:off x="992684" y="5822081"/>
            <a:ext cx="7277100" cy="7032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6796" dir="3806097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7" name="Rectangle 16"/>
          <p:cNvSpPr>
            <a:spLocks noChangeArrowheads="1"/>
          </p:cNvSpPr>
          <p:nvPr/>
        </p:nvSpPr>
        <p:spPr bwMode="auto">
          <a:xfrm>
            <a:off x="1678484" y="6003413"/>
            <a:ext cx="59197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点击添加文本点击添加文本点击添加文本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840284" y="3145085"/>
            <a:ext cx="2312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3458866" y="3145085"/>
            <a:ext cx="2312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6067276" y="3145085"/>
            <a:ext cx="2312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  <a:endParaRPr lang="en-US" altLang="zh-CN" dirty="0">
              <a:latin typeface="+mj-ea"/>
              <a:ea typeface="+mj-ea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26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075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invGray">
          <a:xfrm rot="17973186">
            <a:off x="4795539" y="3288407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AutoShape 4"/>
          <p:cNvSpPr>
            <a:spLocks noChangeArrowheads="1"/>
          </p:cNvSpPr>
          <p:nvPr/>
        </p:nvSpPr>
        <p:spPr bwMode="invGray">
          <a:xfrm rot="3465783">
            <a:off x="4795539" y="5193407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invGray">
          <a:xfrm rot="14369022">
            <a:off x="3722389" y="3355082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invGray">
          <a:xfrm rot="7535209">
            <a:off x="3687465" y="5163244"/>
            <a:ext cx="698500" cy="255588"/>
          </a:xfrm>
          <a:prstGeom prst="rightArrow">
            <a:avLst>
              <a:gd name="adj1" fmla="val 35167"/>
              <a:gd name="adj2" fmla="val 110670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AutoShape 7"/>
          <p:cNvSpPr>
            <a:spLocks noChangeArrowheads="1"/>
          </p:cNvSpPr>
          <p:nvPr/>
        </p:nvSpPr>
        <p:spPr bwMode="invGray">
          <a:xfrm>
            <a:off x="5304334" y="4281388"/>
            <a:ext cx="696912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AutoShape 8"/>
          <p:cNvSpPr>
            <a:spLocks noChangeArrowheads="1"/>
          </p:cNvSpPr>
          <p:nvPr/>
        </p:nvSpPr>
        <p:spPr bwMode="invGray">
          <a:xfrm rot="10800000">
            <a:off x="3183434" y="4275038"/>
            <a:ext cx="760412" cy="255587"/>
          </a:xfrm>
          <a:prstGeom prst="rightArrow">
            <a:avLst>
              <a:gd name="adj1" fmla="val 35167"/>
              <a:gd name="adj2" fmla="val 120480"/>
            </a:avLst>
          </a:prstGeom>
          <a:gradFill rotWithShape="1">
            <a:gsLst>
              <a:gs pos="0">
                <a:srgbClr val="080808">
                  <a:gamma/>
                  <a:shade val="89020"/>
                  <a:invGamma/>
                  <a:alpha val="0"/>
                </a:srgbClr>
              </a:gs>
              <a:gs pos="100000">
                <a:srgbClr val="080808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Oval 9"/>
          <p:cNvSpPr>
            <a:spLocks noChangeArrowheads="1"/>
          </p:cNvSpPr>
          <p:nvPr/>
        </p:nvSpPr>
        <p:spPr bwMode="gray">
          <a:xfrm>
            <a:off x="2959596" y="2724050"/>
            <a:ext cx="3295650" cy="3297238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7" name="组合 34"/>
          <p:cNvGrpSpPr>
            <a:grpSpLocks noChangeAspect="1"/>
          </p:cNvGrpSpPr>
          <p:nvPr/>
        </p:nvGrpSpPr>
        <p:grpSpPr bwMode="auto">
          <a:xfrm>
            <a:off x="3873062" y="3600971"/>
            <a:ext cx="1529126" cy="1574799"/>
            <a:chOff x="4776334" y="4404803"/>
            <a:chExt cx="1012166" cy="1008001"/>
          </a:xfrm>
        </p:grpSpPr>
        <p:sp>
          <p:nvSpPr>
            <p:cNvPr id="52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52"/>
            <p:cNvSpPr>
              <a:spLocks/>
            </p:cNvSpPr>
            <p:nvPr/>
          </p:nvSpPr>
          <p:spPr>
            <a:xfrm rot="19388639">
              <a:off x="4776334" y="4463272"/>
              <a:ext cx="68445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55" name="AutoShape 3"/>
          <p:cNvSpPr>
            <a:spLocks noChangeArrowheads="1"/>
          </p:cNvSpPr>
          <p:nvPr/>
        </p:nvSpPr>
        <p:spPr bwMode="auto">
          <a:xfrm>
            <a:off x="1563433" y="4156388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>
            <a:off x="2164496" y="5485066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auto">
          <a:xfrm>
            <a:off x="2246656" y="2676698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AutoShape 3"/>
          <p:cNvSpPr>
            <a:spLocks noChangeArrowheads="1"/>
          </p:cNvSpPr>
          <p:nvPr/>
        </p:nvSpPr>
        <p:spPr bwMode="auto">
          <a:xfrm>
            <a:off x="5997202" y="4156388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>
            <a:off x="5412972" y="5485066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AutoShape 3"/>
          <p:cNvSpPr>
            <a:spLocks noChangeArrowheads="1"/>
          </p:cNvSpPr>
          <p:nvPr/>
        </p:nvSpPr>
        <p:spPr bwMode="auto">
          <a:xfrm>
            <a:off x="5374872" y="2676698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22"/>
          <p:cNvSpPr txBox="1">
            <a:spLocks noChangeArrowheads="1"/>
          </p:cNvSpPr>
          <p:nvPr/>
        </p:nvSpPr>
        <p:spPr bwMode="auto">
          <a:xfrm>
            <a:off x="2461343" y="2774710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62" name="TextBox 22"/>
          <p:cNvSpPr txBox="1">
            <a:spLocks noChangeArrowheads="1"/>
          </p:cNvSpPr>
          <p:nvPr/>
        </p:nvSpPr>
        <p:spPr bwMode="auto">
          <a:xfrm>
            <a:off x="5627659" y="2774710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63" name="TextBox 22"/>
          <p:cNvSpPr txBox="1">
            <a:spLocks noChangeArrowheads="1"/>
          </p:cNvSpPr>
          <p:nvPr/>
        </p:nvSpPr>
        <p:spPr bwMode="auto">
          <a:xfrm>
            <a:off x="2461343" y="5585790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64" name="TextBox 22"/>
          <p:cNvSpPr txBox="1">
            <a:spLocks noChangeArrowheads="1"/>
          </p:cNvSpPr>
          <p:nvPr/>
        </p:nvSpPr>
        <p:spPr bwMode="auto">
          <a:xfrm>
            <a:off x="5627659" y="5585790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65" name="TextBox 22"/>
          <p:cNvSpPr txBox="1">
            <a:spLocks noChangeArrowheads="1"/>
          </p:cNvSpPr>
          <p:nvPr/>
        </p:nvSpPr>
        <p:spPr bwMode="auto">
          <a:xfrm>
            <a:off x="1763688" y="4248844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66" name="TextBox 22"/>
          <p:cNvSpPr txBox="1">
            <a:spLocks noChangeArrowheads="1"/>
          </p:cNvSpPr>
          <p:nvPr/>
        </p:nvSpPr>
        <p:spPr bwMode="auto">
          <a:xfrm>
            <a:off x="6184872" y="4248844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121949" y="4082747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dirty="0">
                <a:solidFill>
                  <a:schemeClr val="bg1"/>
                </a:solidFill>
                <a:latin typeface="+mj-ea"/>
              </a:rPr>
              <a:t>文本</a:t>
            </a:r>
            <a:endParaRPr lang="en-US" altLang="zh-CN" sz="3200" dirty="0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6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0" name="TextBox 69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27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06428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 bwMode="auto">
          <a:xfrm>
            <a:off x="3613216" y="2001083"/>
            <a:ext cx="4327718" cy="1440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3134085" y="2924158"/>
            <a:ext cx="4801062" cy="13948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2643080" y="3779620"/>
            <a:ext cx="5274406" cy="13948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2108910" y="4635082"/>
            <a:ext cx="5781560" cy="13948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1652809" y="5490544"/>
            <a:ext cx="6254905" cy="139484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50000"/>
                </a:schemeClr>
              </a:gs>
              <a:gs pos="100000">
                <a:schemeClr val="bg1">
                  <a:lumMod val="50000"/>
                  <a:alpha val="50000"/>
                </a:schemeClr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Relaxed">
              <a:rot lat="17373598" lon="0" rev="0"/>
            </a:camera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4"/>
          <p:cNvSpPr txBox="1">
            <a:spLocks noChangeArrowheads="1"/>
          </p:cNvSpPr>
          <p:nvPr/>
        </p:nvSpPr>
        <p:spPr bwMode="auto">
          <a:xfrm>
            <a:off x="4398963" y="2626159"/>
            <a:ext cx="2714625" cy="32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5" name="圆角矩形 34"/>
          <p:cNvSpPr>
            <a:spLocks noChangeAspect="1"/>
          </p:cNvSpPr>
          <p:nvPr/>
        </p:nvSpPr>
        <p:spPr bwMode="auto">
          <a:xfrm>
            <a:off x="3361129" y="3272932"/>
            <a:ext cx="432000" cy="418452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61"/>
          <p:cNvSpPr txBox="1">
            <a:spLocks noChangeArrowheads="1"/>
          </p:cNvSpPr>
          <p:nvPr/>
        </p:nvSpPr>
        <p:spPr bwMode="auto">
          <a:xfrm>
            <a:off x="3387725" y="3333507"/>
            <a:ext cx="379413" cy="29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71"/>
          <p:cNvSpPr txBox="1">
            <a:spLocks noChangeArrowheads="1"/>
          </p:cNvSpPr>
          <p:nvPr/>
        </p:nvSpPr>
        <p:spPr bwMode="auto">
          <a:xfrm>
            <a:off x="3876675" y="3450374"/>
            <a:ext cx="2716213" cy="32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8" name="圆角矩形 37"/>
          <p:cNvSpPr>
            <a:spLocks noChangeAspect="1"/>
          </p:cNvSpPr>
          <p:nvPr/>
        </p:nvSpPr>
        <p:spPr bwMode="auto">
          <a:xfrm>
            <a:off x="2922219" y="4120152"/>
            <a:ext cx="432000" cy="418452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F0000"/>
                </a:gs>
                <a:gs pos="100000">
                  <a:srgbClr val="860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2947988" y="4180788"/>
            <a:ext cx="379412" cy="29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>
            <a:spLocks noChangeAspect="1"/>
          </p:cNvSpPr>
          <p:nvPr/>
        </p:nvSpPr>
        <p:spPr bwMode="auto">
          <a:xfrm>
            <a:off x="2388309" y="4990378"/>
            <a:ext cx="432000" cy="418452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F3219E"/>
                </a:gs>
                <a:gs pos="100000">
                  <a:srgbClr val="610348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61"/>
          <p:cNvSpPr txBox="1">
            <a:spLocks noChangeArrowheads="1"/>
          </p:cNvSpPr>
          <p:nvPr/>
        </p:nvSpPr>
        <p:spPr bwMode="auto">
          <a:xfrm>
            <a:off x="2414588" y="5051135"/>
            <a:ext cx="379412" cy="29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圆角矩形 41"/>
          <p:cNvSpPr>
            <a:spLocks noChangeAspect="1"/>
          </p:cNvSpPr>
          <p:nvPr/>
        </p:nvSpPr>
        <p:spPr bwMode="auto">
          <a:xfrm>
            <a:off x="1925649" y="5847562"/>
            <a:ext cx="432000" cy="418452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61"/>
          <p:cNvSpPr txBox="1">
            <a:spLocks noChangeArrowheads="1"/>
          </p:cNvSpPr>
          <p:nvPr/>
        </p:nvSpPr>
        <p:spPr bwMode="auto">
          <a:xfrm>
            <a:off x="1952625" y="5907641"/>
            <a:ext cx="377825" cy="29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777897" y="2560900"/>
            <a:ext cx="2569967" cy="3876999"/>
          </a:xfrm>
          <a:custGeom>
            <a:avLst/>
            <a:gdLst>
              <a:gd name="connsiteX0" fmla="*/ 0 w 2755557"/>
              <a:gd name="connsiteY0" fmla="*/ 4411362 h 4411362"/>
              <a:gd name="connsiteX1" fmla="*/ 2483708 w 2755557"/>
              <a:gd name="connsiteY1" fmla="*/ 185352 h 4411362"/>
              <a:gd name="connsiteX2" fmla="*/ 2397211 w 2755557"/>
              <a:gd name="connsiteY2" fmla="*/ 123568 h 4411362"/>
              <a:gd name="connsiteX3" fmla="*/ 2730844 w 2755557"/>
              <a:gd name="connsiteY3" fmla="*/ 0 h 4411362"/>
              <a:gd name="connsiteX4" fmla="*/ 2755557 w 2755557"/>
              <a:gd name="connsiteY4" fmla="*/ 321276 h 4411362"/>
              <a:gd name="connsiteX5" fmla="*/ 2669060 w 2755557"/>
              <a:gd name="connsiteY5" fmla="*/ 271849 h 4411362"/>
              <a:gd name="connsiteX6" fmla="*/ 0 w 2755557"/>
              <a:gd name="connsiteY6" fmla="*/ 4411362 h 4411362"/>
              <a:gd name="connsiteX0" fmla="*/ 0 w 3152139"/>
              <a:gd name="connsiteY0" fmla="*/ 4411362 h 4411362"/>
              <a:gd name="connsiteX1" fmla="*/ 2483708 w 3152139"/>
              <a:gd name="connsiteY1" fmla="*/ 185352 h 4411362"/>
              <a:gd name="connsiteX2" fmla="*/ 2397211 w 3152139"/>
              <a:gd name="connsiteY2" fmla="*/ 123568 h 4411362"/>
              <a:gd name="connsiteX3" fmla="*/ 2730844 w 3152139"/>
              <a:gd name="connsiteY3" fmla="*/ 0 h 4411362"/>
              <a:gd name="connsiteX4" fmla="*/ 2755557 w 3152139"/>
              <a:gd name="connsiteY4" fmla="*/ 321276 h 4411362"/>
              <a:gd name="connsiteX5" fmla="*/ 3152139 w 3152139"/>
              <a:gd name="connsiteY5" fmla="*/ 2212793 h 4411362"/>
              <a:gd name="connsiteX6" fmla="*/ 0 w 3152139"/>
              <a:gd name="connsiteY6" fmla="*/ 4411362 h 4411362"/>
              <a:gd name="connsiteX0" fmla="*/ 0 w 2755557"/>
              <a:gd name="connsiteY0" fmla="*/ 4411362 h 4411362"/>
              <a:gd name="connsiteX1" fmla="*/ 2483708 w 2755557"/>
              <a:gd name="connsiteY1" fmla="*/ 185352 h 4411362"/>
              <a:gd name="connsiteX2" fmla="*/ 2397211 w 2755557"/>
              <a:gd name="connsiteY2" fmla="*/ 123568 h 4411362"/>
              <a:gd name="connsiteX3" fmla="*/ 2730844 w 2755557"/>
              <a:gd name="connsiteY3" fmla="*/ 0 h 4411362"/>
              <a:gd name="connsiteX4" fmla="*/ 2755557 w 2755557"/>
              <a:gd name="connsiteY4" fmla="*/ 321276 h 4411362"/>
              <a:gd name="connsiteX5" fmla="*/ 2643180 w 2755557"/>
              <a:gd name="connsiteY5" fmla="*/ 323608 h 4411362"/>
              <a:gd name="connsiteX6" fmla="*/ 0 w 2755557"/>
              <a:gd name="connsiteY6" fmla="*/ 4411362 h 4411362"/>
              <a:gd name="connsiteX0" fmla="*/ 0 w 3928749"/>
              <a:gd name="connsiteY0" fmla="*/ 4411362 h 4411362"/>
              <a:gd name="connsiteX1" fmla="*/ 2483708 w 3928749"/>
              <a:gd name="connsiteY1" fmla="*/ 185352 h 4411362"/>
              <a:gd name="connsiteX2" fmla="*/ 2397211 w 3928749"/>
              <a:gd name="connsiteY2" fmla="*/ 123568 h 4411362"/>
              <a:gd name="connsiteX3" fmla="*/ 2730844 w 3928749"/>
              <a:gd name="connsiteY3" fmla="*/ 0 h 4411362"/>
              <a:gd name="connsiteX4" fmla="*/ 3928749 w 3928749"/>
              <a:gd name="connsiteY4" fmla="*/ 2417495 h 4411362"/>
              <a:gd name="connsiteX5" fmla="*/ 2643180 w 3928749"/>
              <a:gd name="connsiteY5" fmla="*/ 323608 h 4411362"/>
              <a:gd name="connsiteX6" fmla="*/ 0 w 3928749"/>
              <a:gd name="connsiteY6" fmla="*/ 4411362 h 4411362"/>
              <a:gd name="connsiteX0" fmla="*/ 0 w 2738304"/>
              <a:gd name="connsiteY0" fmla="*/ 4411362 h 4411362"/>
              <a:gd name="connsiteX1" fmla="*/ 2483708 w 2738304"/>
              <a:gd name="connsiteY1" fmla="*/ 185352 h 4411362"/>
              <a:gd name="connsiteX2" fmla="*/ 2397211 w 2738304"/>
              <a:gd name="connsiteY2" fmla="*/ 123568 h 4411362"/>
              <a:gd name="connsiteX3" fmla="*/ 2730844 w 2738304"/>
              <a:gd name="connsiteY3" fmla="*/ 0 h 4411362"/>
              <a:gd name="connsiteX4" fmla="*/ 2738304 w 2738304"/>
              <a:gd name="connsiteY4" fmla="*/ 373034 h 4411362"/>
              <a:gd name="connsiteX5" fmla="*/ 2643180 w 2738304"/>
              <a:gd name="connsiteY5" fmla="*/ 323608 h 4411362"/>
              <a:gd name="connsiteX6" fmla="*/ 0 w 2738304"/>
              <a:gd name="connsiteY6" fmla="*/ 4411362 h 4411362"/>
              <a:gd name="connsiteX0" fmla="*/ 0 w 4766678"/>
              <a:gd name="connsiteY0" fmla="*/ 4635648 h 4635648"/>
              <a:gd name="connsiteX1" fmla="*/ 2483708 w 4766678"/>
              <a:gd name="connsiteY1" fmla="*/ 409638 h 4635648"/>
              <a:gd name="connsiteX2" fmla="*/ 2397211 w 4766678"/>
              <a:gd name="connsiteY2" fmla="*/ 347854 h 4635648"/>
              <a:gd name="connsiteX3" fmla="*/ 4766678 w 4766678"/>
              <a:gd name="connsiteY3" fmla="*/ 0 h 4635648"/>
              <a:gd name="connsiteX4" fmla="*/ 2738304 w 4766678"/>
              <a:gd name="connsiteY4" fmla="*/ 597320 h 4635648"/>
              <a:gd name="connsiteX5" fmla="*/ 2643180 w 4766678"/>
              <a:gd name="connsiteY5" fmla="*/ 547894 h 4635648"/>
              <a:gd name="connsiteX6" fmla="*/ 0 w 4766678"/>
              <a:gd name="connsiteY6" fmla="*/ 4635648 h 4635648"/>
              <a:gd name="connsiteX0" fmla="*/ 0 w 2748097"/>
              <a:gd name="connsiteY0" fmla="*/ 4454493 h 4454493"/>
              <a:gd name="connsiteX1" fmla="*/ 2483708 w 2748097"/>
              <a:gd name="connsiteY1" fmla="*/ 228483 h 4454493"/>
              <a:gd name="connsiteX2" fmla="*/ 2397211 w 2748097"/>
              <a:gd name="connsiteY2" fmla="*/ 166699 h 4454493"/>
              <a:gd name="connsiteX3" fmla="*/ 2748097 w 2748097"/>
              <a:gd name="connsiteY3" fmla="*/ 0 h 4454493"/>
              <a:gd name="connsiteX4" fmla="*/ 2738304 w 2748097"/>
              <a:gd name="connsiteY4" fmla="*/ 416165 h 4454493"/>
              <a:gd name="connsiteX5" fmla="*/ 2643180 w 2748097"/>
              <a:gd name="connsiteY5" fmla="*/ 366739 h 4454493"/>
              <a:gd name="connsiteX6" fmla="*/ 0 w 2748097"/>
              <a:gd name="connsiteY6" fmla="*/ 4454493 h 4454493"/>
              <a:gd name="connsiteX0" fmla="*/ 0 w 2569967"/>
              <a:gd name="connsiteY0" fmla="*/ 4454493 h 4454493"/>
              <a:gd name="connsiteX1" fmla="*/ 2305578 w 2569967"/>
              <a:gd name="connsiteY1" fmla="*/ 228483 h 4454493"/>
              <a:gd name="connsiteX2" fmla="*/ 2219081 w 2569967"/>
              <a:gd name="connsiteY2" fmla="*/ 166699 h 4454493"/>
              <a:gd name="connsiteX3" fmla="*/ 2569967 w 2569967"/>
              <a:gd name="connsiteY3" fmla="*/ 0 h 4454493"/>
              <a:gd name="connsiteX4" fmla="*/ 2560174 w 2569967"/>
              <a:gd name="connsiteY4" fmla="*/ 416165 h 4454493"/>
              <a:gd name="connsiteX5" fmla="*/ 2465050 w 2569967"/>
              <a:gd name="connsiteY5" fmla="*/ 366739 h 4454493"/>
              <a:gd name="connsiteX6" fmla="*/ 0 w 2569967"/>
              <a:gd name="connsiteY6" fmla="*/ 4454493 h 4454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9967" h="4454493">
                <a:moveTo>
                  <a:pt x="0" y="4454493"/>
                </a:moveTo>
                <a:lnTo>
                  <a:pt x="2305578" y="228483"/>
                </a:lnTo>
                <a:lnTo>
                  <a:pt x="2219081" y="166699"/>
                </a:lnTo>
                <a:lnTo>
                  <a:pt x="2569967" y="0"/>
                </a:lnTo>
                <a:lnTo>
                  <a:pt x="2560174" y="416165"/>
                </a:lnTo>
                <a:lnTo>
                  <a:pt x="2465050" y="366739"/>
                </a:lnTo>
                <a:lnTo>
                  <a:pt x="0" y="4454493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70000">
                <a:srgbClr val="002774"/>
              </a:gs>
            </a:gsLst>
            <a:lin ang="54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3000000"/>
            </a:lightRig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34"/>
          <p:cNvSpPr txBox="1">
            <a:spLocks noChangeArrowheads="1"/>
          </p:cNvSpPr>
          <p:nvPr/>
        </p:nvSpPr>
        <p:spPr bwMode="auto">
          <a:xfrm>
            <a:off x="3424238" y="4328409"/>
            <a:ext cx="2716212" cy="32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6" name="TextBox 71"/>
          <p:cNvSpPr txBox="1">
            <a:spLocks noChangeArrowheads="1"/>
          </p:cNvSpPr>
          <p:nvPr/>
        </p:nvSpPr>
        <p:spPr bwMode="auto">
          <a:xfrm>
            <a:off x="2901950" y="5164925"/>
            <a:ext cx="2716213" cy="32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7" name="TextBox 71"/>
          <p:cNvSpPr txBox="1">
            <a:spLocks noChangeArrowheads="1"/>
          </p:cNvSpPr>
          <p:nvPr/>
        </p:nvSpPr>
        <p:spPr bwMode="auto">
          <a:xfrm>
            <a:off x="2427288" y="6027583"/>
            <a:ext cx="2716212" cy="32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8" name="圆角矩形 47"/>
          <p:cNvSpPr>
            <a:spLocks noChangeAspect="1"/>
          </p:cNvSpPr>
          <p:nvPr/>
        </p:nvSpPr>
        <p:spPr bwMode="auto">
          <a:xfrm>
            <a:off x="3871290" y="2437215"/>
            <a:ext cx="432000" cy="418452"/>
          </a:xfrm>
          <a:prstGeom prst="roundRect">
            <a:avLst/>
          </a:prstGeom>
          <a:gradFill>
            <a:gsLst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38100">
            <a:gradFill>
              <a:gsLst>
                <a:gs pos="50000">
                  <a:srgbClr val="6EFF01"/>
                </a:gs>
                <a:gs pos="100000">
                  <a:srgbClr val="0F5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52400" h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61"/>
          <p:cNvSpPr txBox="1">
            <a:spLocks noChangeArrowheads="1"/>
          </p:cNvSpPr>
          <p:nvPr/>
        </p:nvSpPr>
        <p:spPr bwMode="auto">
          <a:xfrm>
            <a:off x="3897313" y="2496991"/>
            <a:ext cx="379412" cy="29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51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3" name="TextBox 52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28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95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5310019" y="3042759"/>
            <a:ext cx="2572697" cy="2663672"/>
          </a:xfrm>
          <a:prstGeom prst="ellipse">
            <a:avLst/>
          </a:prstGeom>
          <a:noFill/>
          <a:ln w="57150">
            <a:solidFill>
              <a:srgbClr val="E46D0A">
                <a:alpha val="39999"/>
              </a:srgb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contourW="12700" prstMaterial="legacyPlastic">
            <a:bevelT w="13500" h="13500" prst="angle"/>
            <a:bevelB w="13500" h="13500" prst="angle"/>
            <a:extrusionClr>
              <a:srgbClr val="E46D0A"/>
            </a:extrusionClr>
            <a:contourClr>
              <a:srgbClr val="E46D0A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1377149" y="3042759"/>
            <a:ext cx="2572697" cy="2663672"/>
          </a:xfrm>
          <a:prstGeom prst="ellipse">
            <a:avLst/>
          </a:prstGeom>
          <a:noFill/>
          <a:ln w="57150">
            <a:solidFill>
              <a:srgbClr val="0070C0">
                <a:alpha val="39999"/>
              </a:srgbClr>
            </a:solidFill>
            <a:round/>
            <a:headEnd/>
            <a:tailEnd/>
          </a:ln>
          <a:effectLst/>
          <a:scene3d>
            <a:camera prst="legacyPerspectiveFront"/>
            <a:lightRig rig="legacyFlat3" dir="r"/>
          </a:scene3d>
          <a:sp3d extrusionH="430200" prstMaterial="legacyPlastic">
            <a:bevelT w="13500" h="13500" prst="angle"/>
            <a:bevelB w="13500" h="13500" prst="angle"/>
            <a:extrusionClr>
              <a:srgbClr val="00B0F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956068" y="4132087"/>
            <a:ext cx="147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文本</a:t>
            </a:r>
            <a:endParaRPr lang="en-US" altLang="zh-CN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gray">
          <a:xfrm>
            <a:off x="4026722" y="3315688"/>
            <a:ext cx="1196117" cy="423563"/>
          </a:xfrm>
          <a:prstGeom prst="curvedDownArrow">
            <a:avLst>
              <a:gd name="adj1" fmla="val 34959"/>
              <a:gd name="adj2" fmla="val 91438"/>
              <a:gd name="adj3" fmla="val 54884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53"/>
          <p:cNvSpPr>
            <a:spLocks noChangeArrowheads="1"/>
          </p:cNvSpPr>
          <p:nvPr/>
        </p:nvSpPr>
        <p:spPr bwMode="gray">
          <a:xfrm rot="10800000" flipV="1">
            <a:off x="4047602" y="5097933"/>
            <a:ext cx="1196117" cy="442951"/>
          </a:xfrm>
          <a:prstGeom prst="curvedUpArrow">
            <a:avLst>
              <a:gd name="adj1" fmla="val 37617"/>
              <a:gd name="adj2" fmla="val 91624"/>
              <a:gd name="adj3" fmla="val 33333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圆角矩形 54"/>
          <p:cNvSpPr/>
          <p:nvPr/>
        </p:nvSpPr>
        <p:spPr bwMode="auto">
          <a:xfrm>
            <a:off x="4717248" y="3820860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3648213" y="3829216"/>
            <a:ext cx="934872" cy="1116000"/>
          </a:xfrm>
          <a:prstGeom prst="roundRect">
            <a:avLst>
              <a:gd name="adj" fmla="val 274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0"/>
          <p:cNvGrpSpPr>
            <a:grpSpLocks noChangeAspect="1"/>
          </p:cNvGrpSpPr>
          <p:nvPr/>
        </p:nvGrpSpPr>
        <p:grpSpPr bwMode="auto">
          <a:xfrm>
            <a:off x="2195785" y="2544806"/>
            <a:ext cx="1008063" cy="1008063"/>
            <a:chOff x="4776334" y="4404800"/>
            <a:chExt cx="1012166" cy="1008000"/>
          </a:xfrm>
        </p:grpSpPr>
        <p:sp>
          <p:nvSpPr>
            <p:cNvPr id="5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椭圆 58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椭圆 5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5"/>
          <p:cNvGrpSpPr>
            <a:grpSpLocks noChangeAspect="1"/>
          </p:cNvGrpSpPr>
          <p:nvPr/>
        </p:nvGrpSpPr>
        <p:grpSpPr bwMode="auto">
          <a:xfrm>
            <a:off x="6135587" y="2544806"/>
            <a:ext cx="1008062" cy="1008063"/>
            <a:chOff x="4776334" y="4404800"/>
            <a:chExt cx="1012166" cy="1008000"/>
          </a:xfrm>
        </p:grpSpPr>
        <p:sp>
          <p:nvSpPr>
            <p:cNvPr id="62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椭圆 62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5" name="组合 50"/>
          <p:cNvGrpSpPr>
            <a:grpSpLocks noChangeAspect="1"/>
          </p:cNvGrpSpPr>
          <p:nvPr/>
        </p:nvGrpSpPr>
        <p:grpSpPr bwMode="auto">
          <a:xfrm>
            <a:off x="899641" y="3829216"/>
            <a:ext cx="1008063" cy="1008063"/>
            <a:chOff x="4776334" y="4404800"/>
            <a:chExt cx="1012166" cy="1008000"/>
          </a:xfrm>
        </p:grpSpPr>
        <p:sp>
          <p:nvSpPr>
            <p:cNvPr id="66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66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50"/>
          <p:cNvGrpSpPr>
            <a:grpSpLocks noChangeAspect="1"/>
          </p:cNvGrpSpPr>
          <p:nvPr/>
        </p:nvGrpSpPr>
        <p:grpSpPr bwMode="auto">
          <a:xfrm>
            <a:off x="2208485" y="5110633"/>
            <a:ext cx="1008063" cy="1008063"/>
            <a:chOff x="4776334" y="4404800"/>
            <a:chExt cx="1012166" cy="1008000"/>
          </a:xfrm>
        </p:grpSpPr>
        <p:sp>
          <p:nvSpPr>
            <p:cNvPr id="70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00B0F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65"/>
          <p:cNvGrpSpPr>
            <a:grpSpLocks noChangeAspect="1"/>
          </p:cNvGrpSpPr>
          <p:nvPr/>
        </p:nvGrpSpPr>
        <p:grpSpPr bwMode="auto">
          <a:xfrm>
            <a:off x="7332643" y="3870563"/>
            <a:ext cx="1008062" cy="1008063"/>
            <a:chOff x="4776334" y="4404800"/>
            <a:chExt cx="1012166" cy="1008000"/>
          </a:xfrm>
        </p:grpSpPr>
        <p:sp>
          <p:nvSpPr>
            <p:cNvPr id="74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6" name="椭圆 75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65"/>
          <p:cNvGrpSpPr>
            <a:grpSpLocks noChangeAspect="1"/>
          </p:cNvGrpSpPr>
          <p:nvPr/>
        </p:nvGrpSpPr>
        <p:grpSpPr bwMode="auto">
          <a:xfrm>
            <a:off x="6186303" y="5104525"/>
            <a:ext cx="1008062" cy="1008063"/>
            <a:chOff x="4776334" y="4404800"/>
            <a:chExt cx="1012166" cy="1008000"/>
          </a:xfrm>
        </p:grpSpPr>
        <p:sp>
          <p:nvSpPr>
            <p:cNvPr id="78" name="Oval 2"/>
            <p:cNvSpPr>
              <a:spLocks noChangeAspect="1" noChangeArrowheads="1"/>
            </p:cNvSpPr>
            <p:nvPr/>
          </p:nvSpPr>
          <p:spPr bwMode="auto">
            <a:xfrm>
              <a:off x="4780500" y="4404800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椭圆 78"/>
            <p:cNvSpPr>
              <a:spLocks/>
            </p:cNvSpPr>
            <p:nvPr/>
          </p:nvSpPr>
          <p:spPr>
            <a:xfrm rot="19388639">
              <a:off x="4776334" y="4463534"/>
              <a:ext cx="683810" cy="46828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4888500" y="4512800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" name="Text Box 29"/>
          <p:cNvSpPr txBox="1">
            <a:spLocks noChangeArrowheads="1"/>
          </p:cNvSpPr>
          <p:nvPr/>
        </p:nvSpPr>
        <p:spPr bwMode="gray">
          <a:xfrm>
            <a:off x="3612676" y="4105561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2" name="Text Box 29"/>
          <p:cNvSpPr txBox="1">
            <a:spLocks noChangeArrowheads="1"/>
          </p:cNvSpPr>
          <p:nvPr/>
        </p:nvSpPr>
        <p:spPr bwMode="gray">
          <a:xfrm>
            <a:off x="4717248" y="4105561"/>
            <a:ext cx="97400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3" name="矩形 13"/>
          <p:cNvSpPr>
            <a:spLocks noChangeArrowheads="1"/>
          </p:cNvSpPr>
          <p:nvPr/>
        </p:nvSpPr>
        <p:spPr bwMode="auto">
          <a:xfrm>
            <a:off x="2324372" y="2798012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5" name="矩形 13"/>
          <p:cNvSpPr>
            <a:spLocks noChangeArrowheads="1"/>
          </p:cNvSpPr>
          <p:nvPr/>
        </p:nvSpPr>
        <p:spPr bwMode="auto">
          <a:xfrm>
            <a:off x="2340138" y="5365566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6" name="矩形 13"/>
          <p:cNvSpPr>
            <a:spLocks noChangeArrowheads="1"/>
          </p:cNvSpPr>
          <p:nvPr/>
        </p:nvSpPr>
        <p:spPr bwMode="auto">
          <a:xfrm>
            <a:off x="1025317" y="4058937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7" name="矩形 13"/>
          <p:cNvSpPr>
            <a:spLocks noChangeArrowheads="1"/>
          </p:cNvSpPr>
          <p:nvPr/>
        </p:nvSpPr>
        <p:spPr bwMode="auto">
          <a:xfrm>
            <a:off x="6284861" y="2798012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8" name="矩形 13"/>
          <p:cNvSpPr>
            <a:spLocks noChangeArrowheads="1"/>
          </p:cNvSpPr>
          <p:nvPr/>
        </p:nvSpPr>
        <p:spPr bwMode="auto">
          <a:xfrm>
            <a:off x="6300627" y="5365566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9" name="矩形 13"/>
          <p:cNvSpPr>
            <a:spLocks noChangeArrowheads="1"/>
          </p:cNvSpPr>
          <p:nvPr/>
        </p:nvSpPr>
        <p:spPr bwMode="auto">
          <a:xfrm>
            <a:off x="7508948" y="4122437"/>
            <a:ext cx="735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kumimoji="1"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7400" eaLnBrk="0" hangingPunct="0"/>
            <a:r>
              <a:rPr kumimoji="1"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0" name="Text Box 11"/>
          <p:cNvSpPr txBox="1">
            <a:spLocks noChangeArrowheads="1"/>
          </p:cNvSpPr>
          <p:nvPr/>
        </p:nvSpPr>
        <p:spPr bwMode="auto">
          <a:xfrm>
            <a:off x="5844379" y="4132087"/>
            <a:ext cx="1476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+mj-ea"/>
                <a:ea typeface="+mj-ea"/>
              </a:rPr>
              <a:t>文本</a:t>
            </a:r>
            <a:endParaRPr lang="en-US" altLang="zh-CN" sz="24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9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3" name="TextBox 92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4" name="TextBox 93"/>
            <p:cNvSpPr txBox="1">
              <a:spLocks noChangeArrowheads="1"/>
            </p:cNvSpPr>
            <p:nvPr/>
          </p:nvSpPr>
          <p:spPr bwMode="auto">
            <a:xfrm>
              <a:off x="950392" y="1487402"/>
              <a:ext cx="50346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6145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0" name="Line 3"/>
          <p:cNvSpPr>
            <a:spLocks noChangeShapeType="1"/>
          </p:cNvSpPr>
          <p:nvPr/>
        </p:nvSpPr>
        <p:spPr bwMode="auto">
          <a:xfrm flipV="1">
            <a:off x="3075038" y="3372371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61" name="Line 4"/>
          <p:cNvSpPr>
            <a:spLocks noChangeShapeType="1"/>
          </p:cNvSpPr>
          <p:nvPr/>
        </p:nvSpPr>
        <p:spPr bwMode="auto">
          <a:xfrm>
            <a:off x="3141713" y="4048646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62" name="Line 5"/>
          <p:cNvSpPr>
            <a:spLocks noChangeShapeType="1"/>
          </p:cNvSpPr>
          <p:nvPr/>
        </p:nvSpPr>
        <p:spPr bwMode="auto">
          <a:xfrm flipV="1">
            <a:off x="3075038" y="4656658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grpSp>
        <p:nvGrpSpPr>
          <p:cNvPr id="163" name="Group 6"/>
          <p:cNvGrpSpPr>
            <a:grpSpLocks/>
          </p:cNvGrpSpPr>
          <p:nvPr/>
        </p:nvGrpSpPr>
        <p:grpSpPr bwMode="auto">
          <a:xfrm>
            <a:off x="2803575" y="2696096"/>
            <a:ext cx="879475" cy="338137"/>
            <a:chOff x="1492" y="1538"/>
            <a:chExt cx="624" cy="240"/>
          </a:xfrm>
        </p:grpSpPr>
        <p:sp>
          <p:nvSpPr>
            <p:cNvPr id="164" name="Line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1C1C1C"/>
                </a:solidFill>
              </a:endParaRPr>
            </a:p>
          </p:txBody>
        </p:sp>
        <p:sp>
          <p:nvSpPr>
            <p:cNvPr id="165" name="Line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1C1C1C"/>
                </a:solidFill>
              </a:endParaRPr>
            </a:p>
          </p:txBody>
        </p:sp>
      </p:grpSp>
      <p:grpSp>
        <p:nvGrpSpPr>
          <p:cNvPr id="166" name="Group 9"/>
          <p:cNvGrpSpPr>
            <a:grpSpLocks/>
          </p:cNvGrpSpPr>
          <p:nvPr/>
        </p:nvGrpSpPr>
        <p:grpSpPr bwMode="auto">
          <a:xfrm>
            <a:off x="2736900" y="5063058"/>
            <a:ext cx="946150" cy="269875"/>
            <a:chOff x="1444" y="3218"/>
            <a:chExt cx="672" cy="192"/>
          </a:xfrm>
        </p:grpSpPr>
        <p:sp>
          <p:nvSpPr>
            <p:cNvPr id="167" name="Line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1C1C1C"/>
                </a:solidFill>
              </a:endParaRPr>
            </a:p>
          </p:txBody>
        </p:sp>
        <p:sp>
          <p:nvSpPr>
            <p:cNvPr id="168" name="Line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1C1C1C"/>
                </a:solidFill>
              </a:endParaRPr>
            </a:p>
          </p:txBody>
        </p:sp>
      </p:grpSp>
      <p:sp>
        <p:nvSpPr>
          <p:cNvPr id="169" name="AutoShape 12"/>
          <p:cNvSpPr>
            <a:spLocks noChangeArrowheads="1"/>
          </p:cNvSpPr>
          <p:nvPr/>
        </p:nvSpPr>
        <p:spPr bwMode="gray">
          <a:xfrm>
            <a:off x="3678288" y="2492896"/>
            <a:ext cx="4532312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0" name="Rectangle 13"/>
          <p:cNvSpPr>
            <a:spLocks noChangeArrowheads="1"/>
          </p:cNvSpPr>
          <p:nvPr/>
        </p:nvSpPr>
        <p:spPr bwMode="auto">
          <a:xfrm>
            <a:off x="4610200" y="256115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j-ea"/>
                <a:ea typeface="+mj-ea"/>
              </a:rPr>
              <a:t>点击添加文本点击添加文本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71" name="AutoShape 14"/>
          <p:cNvSpPr>
            <a:spLocks noChangeArrowheads="1"/>
          </p:cNvSpPr>
          <p:nvPr/>
        </p:nvSpPr>
        <p:spPr bwMode="gray">
          <a:xfrm>
            <a:off x="3678288" y="3158058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3" name="AutoShape 16"/>
          <p:cNvSpPr>
            <a:spLocks noChangeArrowheads="1"/>
          </p:cNvSpPr>
          <p:nvPr/>
        </p:nvSpPr>
        <p:spPr bwMode="gray">
          <a:xfrm>
            <a:off x="3675113" y="3816871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5" name="Oval 18"/>
          <p:cNvSpPr>
            <a:spLocks noChangeArrowheads="1"/>
          </p:cNvSpPr>
          <p:nvPr/>
        </p:nvSpPr>
        <p:spPr bwMode="gray">
          <a:xfrm>
            <a:off x="3598913" y="2597671"/>
            <a:ext cx="203200" cy="20161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6" name="Oval 19"/>
          <p:cNvSpPr>
            <a:spLocks noChangeArrowheads="1"/>
          </p:cNvSpPr>
          <p:nvPr/>
        </p:nvSpPr>
        <p:spPr bwMode="gray">
          <a:xfrm>
            <a:off x="3610025" y="3275533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7" name="Oval 20"/>
          <p:cNvSpPr>
            <a:spLocks noChangeArrowheads="1"/>
          </p:cNvSpPr>
          <p:nvPr/>
        </p:nvSpPr>
        <p:spPr bwMode="gray">
          <a:xfrm>
            <a:off x="3610025" y="3947046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78" name="AutoShape 21"/>
          <p:cNvSpPr>
            <a:spLocks noChangeArrowheads="1"/>
          </p:cNvSpPr>
          <p:nvPr/>
        </p:nvSpPr>
        <p:spPr bwMode="gray">
          <a:xfrm>
            <a:off x="3678288" y="4466158"/>
            <a:ext cx="4532312" cy="4349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80" name="Oval 23"/>
          <p:cNvSpPr>
            <a:spLocks noChangeArrowheads="1"/>
          </p:cNvSpPr>
          <p:nvPr/>
        </p:nvSpPr>
        <p:spPr bwMode="gray">
          <a:xfrm>
            <a:off x="3598913" y="4589983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81" name="AutoShape 24"/>
          <p:cNvSpPr>
            <a:spLocks noChangeArrowheads="1"/>
          </p:cNvSpPr>
          <p:nvPr/>
        </p:nvSpPr>
        <p:spPr bwMode="gray">
          <a:xfrm>
            <a:off x="3678288" y="5167833"/>
            <a:ext cx="4532312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sp>
        <p:nvSpPr>
          <p:cNvPr id="183" name="Oval 26"/>
          <p:cNvSpPr>
            <a:spLocks noChangeArrowheads="1"/>
          </p:cNvSpPr>
          <p:nvPr/>
        </p:nvSpPr>
        <p:spPr bwMode="gray">
          <a:xfrm>
            <a:off x="3610025" y="5285308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1C1C1C"/>
              </a:solidFill>
            </a:endParaRPr>
          </a:p>
        </p:txBody>
      </p:sp>
      <p:grpSp>
        <p:nvGrpSpPr>
          <p:cNvPr id="150" name="Group 27"/>
          <p:cNvGrpSpPr>
            <a:grpSpLocks/>
          </p:cNvGrpSpPr>
          <p:nvPr/>
        </p:nvGrpSpPr>
        <p:grpSpPr bwMode="auto">
          <a:xfrm>
            <a:off x="971600" y="2826271"/>
            <a:ext cx="2373313" cy="2371725"/>
            <a:chOff x="192" y="1631"/>
            <a:chExt cx="1684" cy="1683"/>
          </a:xfrm>
        </p:grpSpPr>
        <p:sp>
          <p:nvSpPr>
            <p:cNvPr id="151" name="Oval 28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rgbClr val="B24476">
                    <a:gamma/>
                    <a:tint val="0"/>
                    <a:invGamma/>
                  </a:srgbClr>
                </a:gs>
                <a:gs pos="50000">
                  <a:srgbClr val="B24476"/>
                </a:gs>
                <a:gs pos="100000">
                  <a:srgbClr val="B24476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val 29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rgbClr val="B24476">
                    <a:gamma/>
                    <a:shade val="54118"/>
                    <a:invGamma/>
                  </a:srgbClr>
                </a:gs>
                <a:gs pos="50000">
                  <a:srgbClr val="B24476"/>
                </a:gs>
                <a:gs pos="100000">
                  <a:srgbClr val="B2447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Oval 30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rgbClr val="B24476">
                    <a:gamma/>
                    <a:shade val="63529"/>
                    <a:invGamma/>
                  </a:srgbClr>
                </a:gs>
                <a:gs pos="100000">
                  <a:srgbClr val="B24476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Oval 31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Oval 32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val 33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val 34"/>
            <p:cNvSpPr>
              <a:spLocks noChangeArrowheads="1"/>
            </p:cNvSpPr>
            <p:nvPr/>
          </p:nvSpPr>
          <p:spPr bwMode="gray">
            <a:xfrm>
              <a:off x="426" y="1854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val 35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pPr marL="0" marR="0" lvl="0" indent="0" algn="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Text Box 36"/>
            <p:cNvSpPr txBox="1">
              <a:spLocks noChangeArrowheads="1"/>
            </p:cNvSpPr>
            <p:nvPr/>
          </p:nvSpPr>
          <p:spPr bwMode="gray">
            <a:xfrm>
              <a:off x="374" y="2263"/>
              <a:ext cx="1297" cy="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33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文本</a:t>
              </a:r>
              <a:endParaRPr kumimoji="0" lang="en-US" altLang="zh-CN" sz="400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4610200" y="320885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j-ea"/>
                <a:ea typeface="+mj-ea"/>
              </a:rPr>
              <a:t>点击添加文本点击添加文本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610200" y="386925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j-ea"/>
                <a:ea typeface="+mj-ea"/>
              </a:rPr>
              <a:t>点击添加文本点击添加文本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4610200" y="451695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j-ea"/>
                <a:ea typeface="+mj-ea"/>
              </a:rPr>
              <a:t>点击添加文本点击添加文本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40" name="Rectangle 13"/>
          <p:cNvSpPr>
            <a:spLocks noChangeArrowheads="1"/>
          </p:cNvSpPr>
          <p:nvPr/>
        </p:nvSpPr>
        <p:spPr bwMode="auto">
          <a:xfrm>
            <a:off x="4610200" y="5228158"/>
            <a:ext cx="29546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atin typeface="+mj-ea"/>
                <a:ea typeface="+mj-ea"/>
              </a:rPr>
              <a:t>点击添加文本点击添加文本</a:t>
            </a:r>
            <a:endParaRPr lang="en-US" altLang="zh-CN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4" name="TextBox 43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29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752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AutoShape 75"/>
          <p:cNvSpPr>
            <a:spLocks noChangeArrowheads="1"/>
          </p:cNvSpPr>
          <p:nvPr/>
        </p:nvSpPr>
        <p:spPr bwMode="gray">
          <a:xfrm>
            <a:off x="1991754" y="3299028"/>
            <a:ext cx="5292000" cy="1800000"/>
          </a:xfrm>
          <a:prstGeom prst="downArrow">
            <a:avLst>
              <a:gd name="adj1" fmla="val 80356"/>
              <a:gd name="adj2" fmla="val 54167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76"/>
          <p:cNvSpPr txBox="1">
            <a:spLocks noChangeArrowheads="1"/>
          </p:cNvSpPr>
          <p:nvPr/>
        </p:nvSpPr>
        <p:spPr bwMode="auto">
          <a:xfrm>
            <a:off x="3511550" y="4384179"/>
            <a:ext cx="2274888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箭头说明文字</a:t>
            </a:r>
          </a:p>
        </p:txBody>
      </p:sp>
      <p:sp>
        <p:nvSpPr>
          <p:cNvPr id="41" name="AutoShape 81"/>
          <p:cNvSpPr>
            <a:spLocks noChangeArrowheads="1"/>
          </p:cNvSpPr>
          <p:nvPr/>
        </p:nvSpPr>
        <p:spPr bwMode="auto">
          <a:xfrm>
            <a:off x="1387880" y="5223933"/>
            <a:ext cx="1980000" cy="1080000"/>
          </a:xfrm>
          <a:prstGeom prst="roundRect">
            <a:avLst>
              <a:gd name="adj" fmla="val 8789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2" name="AutoShape 82"/>
          <p:cNvSpPr>
            <a:spLocks noChangeArrowheads="1"/>
          </p:cNvSpPr>
          <p:nvPr/>
        </p:nvSpPr>
        <p:spPr bwMode="auto">
          <a:xfrm>
            <a:off x="3647860" y="5223933"/>
            <a:ext cx="1980000" cy="1080000"/>
          </a:xfrm>
          <a:prstGeom prst="roundRect">
            <a:avLst>
              <a:gd name="adj" fmla="val 10212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3" name="AutoShape 83"/>
          <p:cNvSpPr>
            <a:spLocks noChangeArrowheads="1"/>
          </p:cNvSpPr>
          <p:nvPr/>
        </p:nvSpPr>
        <p:spPr bwMode="auto">
          <a:xfrm>
            <a:off x="5906325" y="5223933"/>
            <a:ext cx="1980000" cy="1080000"/>
          </a:xfrm>
          <a:prstGeom prst="roundRect">
            <a:avLst>
              <a:gd name="adj" fmla="val 11948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44" name="组合 42"/>
          <p:cNvGrpSpPr>
            <a:grpSpLocks/>
          </p:cNvGrpSpPr>
          <p:nvPr/>
        </p:nvGrpSpPr>
        <p:grpSpPr bwMode="auto">
          <a:xfrm>
            <a:off x="1331913" y="5176341"/>
            <a:ext cx="360362" cy="358775"/>
            <a:chOff x="1220659" y="4812330"/>
            <a:chExt cx="360000" cy="360000"/>
          </a:xfrm>
        </p:grpSpPr>
        <p:sp>
          <p:nvSpPr>
            <p:cNvPr id="45" name="Oval 84"/>
            <p:cNvSpPr>
              <a:spLocks noChangeAspect="1" noChangeArrowheads="1"/>
            </p:cNvSpPr>
            <p:nvPr/>
          </p:nvSpPr>
          <p:spPr bwMode="auto">
            <a:xfrm>
              <a:off x="1220659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 Box 85"/>
            <p:cNvSpPr txBox="1">
              <a:spLocks noChangeArrowheads="1"/>
            </p:cNvSpPr>
            <p:nvPr/>
          </p:nvSpPr>
          <p:spPr bwMode="auto">
            <a:xfrm>
              <a:off x="1234932" y="4836224"/>
              <a:ext cx="331455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47" name="组合 45"/>
          <p:cNvGrpSpPr>
            <a:grpSpLocks/>
          </p:cNvGrpSpPr>
          <p:nvPr/>
        </p:nvGrpSpPr>
        <p:grpSpPr bwMode="auto">
          <a:xfrm>
            <a:off x="3590925" y="5176341"/>
            <a:ext cx="360363" cy="358775"/>
            <a:chOff x="3401927" y="4812330"/>
            <a:chExt cx="360000" cy="360000"/>
          </a:xfrm>
        </p:grpSpPr>
        <p:sp>
          <p:nvSpPr>
            <p:cNvPr id="48" name="Oval 88"/>
            <p:cNvSpPr>
              <a:spLocks noChangeAspect="1" noChangeArrowheads="1"/>
            </p:cNvSpPr>
            <p:nvPr/>
          </p:nvSpPr>
          <p:spPr bwMode="auto">
            <a:xfrm>
              <a:off x="3401927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 Box 89"/>
            <p:cNvSpPr txBox="1">
              <a:spLocks noChangeArrowheads="1"/>
            </p:cNvSpPr>
            <p:nvPr/>
          </p:nvSpPr>
          <p:spPr bwMode="auto">
            <a:xfrm>
              <a:off x="3419372" y="4836224"/>
              <a:ext cx="325109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50" name="组合 48"/>
          <p:cNvGrpSpPr>
            <a:grpSpLocks/>
          </p:cNvGrpSpPr>
          <p:nvPr/>
        </p:nvGrpSpPr>
        <p:grpSpPr bwMode="auto">
          <a:xfrm>
            <a:off x="5849938" y="5176341"/>
            <a:ext cx="360362" cy="358775"/>
            <a:chOff x="5721318" y="4812330"/>
            <a:chExt cx="360000" cy="360000"/>
          </a:xfrm>
        </p:grpSpPr>
        <p:sp>
          <p:nvSpPr>
            <p:cNvPr id="51" name="Oval 91"/>
            <p:cNvSpPr>
              <a:spLocks noChangeAspect="1" noChangeArrowheads="1"/>
            </p:cNvSpPr>
            <p:nvPr/>
          </p:nvSpPr>
          <p:spPr bwMode="auto">
            <a:xfrm>
              <a:off x="5721318" y="4812330"/>
              <a:ext cx="360000" cy="360000"/>
            </a:xfrm>
            <a:prstGeom prst="ellipse">
              <a:avLst/>
            </a:prstGeom>
            <a:gradFill flip="none" rotWithShape="1">
              <a:gsLst>
                <a:gs pos="0">
                  <a:srgbClr val="F6BB00"/>
                </a:gs>
                <a:gs pos="90000">
                  <a:srgbClr val="ED6601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 Box 92"/>
            <p:cNvSpPr txBox="1">
              <a:spLocks noChangeArrowheads="1"/>
            </p:cNvSpPr>
            <p:nvPr/>
          </p:nvSpPr>
          <p:spPr bwMode="auto">
            <a:xfrm>
              <a:off x="5745106" y="4836224"/>
              <a:ext cx="312424" cy="3074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53" name="组合 34"/>
          <p:cNvGrpSpPr>
            <a:grpSpLocks noChangeAspect="1"/>
          </p:cNvGrpSpPr>
          <p:nvPr/>
        </p:nvGrpSpPr>
        <p:grpSpPr bwMode="auto">
          <a:xfrm>
            <a:off x="3973513" y="2564904"/>
            <a:ext cx="1328737" cy="1368425"/>
            <a:chOff x="4776334" y="4404803"/>
            <a:chExt cx="1012166" cy="1008001"/>
          </a:xfrm>
        </p:grpSpPr>
        <p:sp>
          <p:nvSpPr>
            <p:cNvPr id="54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>
              <a:spLocks/>
            </p:cNvSpPr>
            <p:nvPr/>
          </p:nvSpPr>
          <p:spPr>
            <a:xfrm rot="19388639">
              <a:off x="4776334" y="4463272"/>
              <a:ext cx="68445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56" name="椭圆 55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57" name="TextBox 147"/>
          <p:cNvSpPr txBox="1">
            <a:spLocks noChangeArrowheads="1"/>
          </p:cNvSpPr>
          <p:nvPr/>
        </p:nvSpPr>
        <p:spPr bwMode="auto">
          <a:xfrm>
            <a:off x="3988744" y="3088089"/>
            <a:ext cx="129823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8" name="组合 34"/>
          <p:cNvGrpSpPr>
            <a:grpSpLocks noChangeAspect="1"/>
          </p:cNvGrpSpPr>
          <p:nvPr/>
        </p:nvGrpSpPr>
        <p:grpSpPr bwMode="auto">
          <a:xfrm>
            <a:off x="6211888" y="2564904"/>
            <a:ext cx="1368425" cy="1368425"/>
            <a:chOff x="4776334" y="4404803"/>
            <a:chExt cx="1012166" cy="1008001"/>
          </a:xfrm>
        </p:grpSpPr>
        <p:sp>
          <p:nvSpPr>
            <p:cNvPr id="59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椭圆 59"/>
            <p:cNvSpPr>
              <a:spLocks/>
            </p:cNvSpPr>
            <p:nvPr/>
          </p:nvSpPr>
          <p:spPr>
            <a:xfrm rot="19388639">
              <a:off x="4776334" y="4463272"/>
              <a:ext cx="68456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2" name="TextBox 147"/>
          <p:cNvSpPr txBox="1">
            <a:spLocks noChangeArrowheads="1"/>
          </p:cNvSpPr>
          <p:nvPr/>
        </p:nvSpPr>
        <p:spPr bwMode="auto">
          <a:xfrm>
            <a:off x="6282471" y="3088089"/>
            <a:ext cx="122770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3" name="组合 34"/>
          <p:cNvGrpSpPr>
            <a:grpSpLocks noChangeAspect="1"/>
          </p:cNvGrpSpPr>
          <p:nvPr/>
        </p:nvGrpSpPr>
        <p:grpSpPr bwMode="auto">
          <a:xfrm>
            <a:off x="1693863" y="2564904"/>
            <a:ext cx="1368425" cy="1368425"/>
            <a:chOff x="4776332" y="4404803"/>
            <a:chExt cx="1012163" cy="1008001"/>
          </a:xfrm>
        </p:grpSpPr>
        <p:sp>
          <p:nvSpPr>
            <p:cNvPr id="64" name="Oval 2"/>
            <p:cNvSpPr>
              <a:spLocks noChangeAspect="1" noChangeArrowheads="1"/>
            </p:cNvSpPr>
            <p:nvPr/>
          </p:nvSpPr>
          <p:spPr bwMode="auto">
            <a:xfrm>
              <a:off x="4780496" y="4404803"/>
              <a:ext cx="1007999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椭圆 64"/>
            <p:cNvSpPr>
              <a:spLocks/>
            </p:cNvSpPr>
            <p:nvPr/>
          </p:nvSpPr>
          <p:spPr>
            <a:xfrm rot="19388639">
              <a:off x="4776332" y="4463272"/>
              <a:ext cx="684560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6" name="椭圆 65"/>
            <p:cNvSpPr>
              <a:spLocks noChangeAspect="1"/>
            </p:cNvSpPr>
            <p:nvPr/>
          </p:nvSpPr>
          <p:spPr>
            <a:xfrm>
              <a:off x="4888498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7" name="TextBox 147"/>
          <p:cNvSpPr txBox="1">
            <a:spLocks noChangeArrowheads="1"/>
          </p:cNvSpPr>
          <p:nvPr/>
        </p:nvSpPr>
        <p:spPr bwMode="auto">
          <a:xfrm>
            <a:off x="1772492" y="3088089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TextBox 69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1" name="TextBox 70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30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4423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" name="Picture 2" descr="Picture5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021" y="2414934"/>
            <a:ext cx="3821113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"/>
          <p:cNvGrpSpPr>
            <a:grpSpLocks/>
          </p:cNvGrpSpPr>
          <p:nvPr/>
        </p:nvGrpSpPr>
        <p:grpSpPr bwMode="auto">
          <a:xfrm rot="3394332">
            <a:off x="2491283" y="2211015"/>
            <a:ext cx="4024313" cy="3862388"/>
            <a:chOff x="1352" y="1125"/>
            <a:chExt cx="2727" cy="2618"/>
          </a:xfrm>
        </p:grpSpPr>
        <p:sp>
          <p:nvSpPr>
            <p:cNvPr id="38" name="AutoShape 4"/>
            <p:cNvSpPr>
              <a:spLocks noChangeArrowheads="1"/>
            </p:cNvSpPr>
            <p:nvPr/>
          </p:nvSpPr>
          <p:spPr bwMode="gray">
            <a:xfrm rot="15973147">
              <a:off x="1449" y="1289"/>
              <a:ext cx="2551" cy="2357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rgbClr val="B24476">
                    <a:gamma/>
                    <a:shade val="46275"/>
                    <a:invGamma/>
                  </a:srgbClr>
                </a:gs>
                <a:gs pos="100000">
                  <a:srgbClr val="B24476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Flat3" dir="l"/>
            </a:scene3d>
            <a:sp3d extrusionH="227000" prstMaterial="legacyPlastic">
              <a:bevelT w="13500" h="13500" prst="angle"/>
              <a:bevelB w="13500" h="13500" prst="angle"/>
              <a:extrusionClr>
                <a:srgbClr val="B24476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5"/>
            <p:cNvSpPr>
              <a:spLocks noChangeArrowheads="1"/>
            </p:cNvSpPr>
            <p:nvPr/>
          </p:nvSpPr>
          <p:spPr bwMode="gray">
            <a:xfrm rot="23284065">
              <a:off x="1352" y="1140"/>
              <a:ext cx="2551" cy="2357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rgbClr val="939932"/>
                </a:gs>
                <a:gs pos="100000">
                  <a:srgbClr val="939932">
                    <a:gamma/>
                    <a:shade val="56078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rgbClr val="939932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6"/>
            <p:cNvSpPr>
              <a:spLocks noChangeArrowheads="1"/>
            </p:cNvSpPr>
            <p:nvPr/>
          </p:nvSpPr>
          <p:spPr bwMode="gray">
            <a:xfrm rot="30352628">
              <a:off x="1528" y="1125"/>
              <a:ext cx="2551" cy="2357"/>
            </a:xfrm>
            <a:custGeom>
              <a:avLst/>
              <a:gdLst>
                <a:gd name="G0" fmla="+- 2978742 0 0"/>
                <a:gd name="G1" fmla="+- -2534030 0 0"/>
                <a:gd name="G2" fmla="+- 2978742 0 -2534030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534030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534030"/>
                <a:gd name="G36" fmla="sin G34 -2534030"/>
                <a:gd name="G37" fmla="+/ -2534030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81 w 21600"/>
                <a:gd name="T5" fmla="*/ 11439 h 21600"/>
                <a:gd name="T6" fmla="*/ 17885 w 21600"/>
                <a:gd name="T7" fmla="*/ 5130 h 21600"/>
                <a:gd name="T8" fmla="*/ 18136 w 21600"/>
                <a:gd name="T9" fmla="*/ 11234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 rotWithShape="1">
              <a:gsLst>
                <a:gs pos="0">
                  <a:srgbClr val="5C414F">
                    <a:gamma/>
                    <a:shade val="76078"/>
                    <a:invGamma/>
                  </a:srgbClr>
                </a:gs>
                <a:gs pos="100000">
                  <a:srgbClr val="5C414F"/>
                </a:gs>
              </a:gsLst>
              <a:lin ang="5400000" scaled="1"/>
            </a:gradFill>
            <a:ln>
              <a:noFill/>
            </a:ln>
            <a:effectLst/>
            <a:scene3d>
              <a:camera prst="legacyPerspectiveFront">
                <a:rot lat="20999999" lon="300000" rev="0"/>
              </a:camera>
              <a:lightRig rig="legacyNormal3" dir="r"/>
            </a:scene3d>
            <a:sp3d extrusionH="227000" prstMaterial="legacyPlastic">
              <a:bevelT w="13500" h="13500" prst="angle"/>
              <a:bevelB w="13500" h="13500" prst="angle"/>
              <a:extrusionClr>
                <a:srgbClr val="5C414F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WordArt 7"/>
          <p:cNvSpPr>
            <a:spLocks noChangeArrowheads="1" noChangeShapeType="1" noTextEdit="1"/>
          </p:cNvSpPr>
          <p:nvPr/>
        </p:nvSpPr>
        <p:spPr bwMode="gray">
          <a:xfrm rot="3394332">
            <a:off x="3961308" y="2976910"/>
            <a:ext cx="2105025" cy="1771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808676"/>
              </a:avLst>
            </a:prstTxWarp>
          </a:bodyPr>
          <a:lstStyle/>
          <a:p>
            <a:pPr algn="ctr"/>
            <a:r>
              <a:rPr lang="zh-CN" altLang="en-US" sz="20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单击添加标题</a:t>
            </a:r>
          </a:p>
        </p:txBody>
      </p:sp>
      <p:sp>
        <p:nvSpPr>
          <p:cNvPr id="42" name="WordArt 8"/>
          <p:cNvSpPr>
            <a:spLocks noChangeArrowheads="1" noChangeShapeType="1" noTextEdit="1"/>
          </p:cNvSpPr>
          <p:nvPr/>
        </p:nvSpPr>
        <p:spPr bwMode="gray">
          <a:xfrm rot="79672">
            <a:off x="3334246" y="3750022"/>
            <a:ext cx="2474913" cy="17716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Down">
              <a:avLst>
                <a:gd name="adj" fmla="val 2320404"/>
              </a:avLst>
            </a:prstTxWarp>
          </a:bodyPr>
          <a:lstStyle/>
          <a:p>
            <a:pPr algn="ctr"/>
            <a:r>
              <a:rPr lang="zh-CN" altLang="en-US" sz="20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单击添加标题</a:t>
            </a:r>
          </a:p>
        </p:txBody>
      </p:sp>
      <p:sp>
        <p:nvSpPr>
          <p:cNvPr id="43" name="WordArt 9"/>
          <p:cNvSpPr>
            <a:spLocks noChangeArrowheads="1" noChangeShapeType="1" noTextEdit="1"/>
          </p:cNvSpPr>
          <p:nvPr/>
        </p:nvSpPr>
        <p:spPr bwMode="gray">
          <a:xfrm rot="17984564">
            <a:off x="3073102" y="3036441"/>
            <a:ext cx="2105025" cy="17700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2807258"/>
              </a:avLst>
            </a:prstTxWarp>
          </a:bodyPr>
          <a:lstStyle/>
          <a:p>
            <a:pPr algn="ctr"/>
            <a:r>
              <a:rPr lang="zh-CN" altLang="en-US" sz="2000" kern="10" dirty="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单击添加标题</a:t>
            </a:r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3754934" y="3746484"/>
            <a:ext cx="163671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8F8F8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4800" dirty="0">
                <a:solidFill>
                  <a:srgbClr val="080808"/>
                </a:solidFill>
                <a:latin typeface="+mj-ea"/>
                <a:ea typeface="+mj-ea"/>
              </a:rPr>
              <a:t>文本</a:t>
            </a:r>
            <a:endParaRPr lang="en-US" altLang="zh-CN" sz="48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black">
          <a:xfrm>
            <a:off x="962521" y="2697509"/>
            <a:ext cx="188912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C414F"/>
                </a:solidFill>
                <a:effectLst/>
                <a:uLnTx/>
                <a:uFillTx/>
                <a:latin typeface="+mj-ea"/>
                <a:ea typeface="+mj-ea"/>
              </a:rPr>
              <a:t> 添加标题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5C414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black">
          <a:xfrm>
            <a:off x="5788521" y="5350222"/>
            <a:ext cx="19939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zh-CN" altLang="en-US" sz="2000" kern="0" dirty="0">
                <a:solidFill>
                  <a:srgbClr val="939932"/>
                </a:solidFill>
                <a:latin typeface="+mj-ea"/>
                <a:ea typeface="+mj-ea"/>
              </a:rPr>
              <a:t> 添加标题</a:t>
            </a:r>
          </a:p>
        </p:txBody>
      </p:sp>
      <p:sp>
        <p:nvSpPr>
          <p:cNvPr id="49" name="Rectangle 15"/>
          <p:cNvSpPr>
            <a:spLocks noChangeArrowheads="1"/>
          </p:cNvSpPr>
          <p:nvPr/>
        </p:nvSpPr>
        <p:spPr bwMode="black">
          <a:xfrm>
            <a:off x="6229846" y="2691159"/>
            <a:ext cx="206375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zh-CN" altLang="en-US" sz="2000" kern="0" dirty="0">
                <a:solidFill>
                  <a:srgbClr val="B24476"/>
                </a:solidFill>
                <a:latin typeface="+mj-ea"/>
                <a:ea typeface="+mj-ea"/>
              </a:rPr>
              <a:t> 添加标题</a:t>
            </a:r>
          </a:p>
        </p:txBody>
      </p:sp>
      <p:sp>
        <p:nvSpPr>
          <p:cNvPr id="51" name="Line 17"/>
          <p:cNvSpPr>
            <a:spLocks noChangeShapeType="1"/>
          </p:cNvSpPr>
          <p:nvPr/>
        </p:nvSpPr>
        <p:spPr bwMode="auto">
          <a:xfrm>
            <a:off x="918071" y="3021359"/>
            <a:ext cx="2405063" cy="0"/>
          </a:xfrm>
          <a:prstGeom prst="line">
            <a:avLst/>
          </a:prstGeom>
          <a:noFill/>
          <a:ln w="19050">
            <a:solidFill>
              <a:srgbClr val="5C414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Line 18"/>
          <p:cNvSpPr>
            <a:spLocks noChangeShapeType="1"/>
          </p:cNvSpPr>
          <p:nvPr/>
        </p:nvSpPr>
        <p:spPr bwMode="auto">
          <a:xfrm flipH="1">
            <a:off x="5540871" y="5721697"/>
            <a:ext cx="2405063" cy="0"/>
          </a:xfrm>
          <a:prstGeom prst="line">
            <a:avLst/>
          </a:prstGeom>
          <a:noFill/>
          <a:ln w="19050">
            <a:solidFill>
              <a:srgbClr val="93993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Line 19"/>
          <p:cNvSpPr>
            <a:spLocks noChangeShapeType="1"/>
          </p:cNvSpPr>
          <p:nvPr/>
        </p:nvSpPr>
        <p:spPr bwMode="auto">
          <a:xfrm flipH="1">
            <a:off x="5923459" y="3021359"/>
            <a:ext cx="2403475" cy="0"/>
          </a:xfrm>
          <a:prstGeom prst="line">
            <a:avLst/>
          </a:prstGeom>
          <a:noFill/>
          <a:ln w="19050">
            <a:solidFill>
              <a:srgbClr val="B24476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31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911721" y="3094384"/>
            <a:ext cx="2088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6" name="矩形 87"/>
          <p:cNvSpPr>
            <a:spLocks noChangeArrowheads="1"/>
          </p:cNvSpPr>
          <p:nvPr/>
        </p:nvSpPr>
        <p:spPr bwMode="auto">
          <a:xfrm>
            <a:off x="6230937" y="3062496"/>
            <a:ext cx="2088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矩形 87"/>
          <p:cNvSpPr>
            <a:spLocks noChangeArrowheads="1"/>
          </p:cNvSpPr>
          <p:nvPr/>
        </p:nvSpPr>
        <p:spPr bwMode="auto">
          <a:xfrm>
            <a:off x="5824165" y="5772497"/>
            <a:ext cx="2088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24106321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" name="燕尾形 24"/>
          <p:cNvSpPr/>
          <p:nvPr/>
        </p:nvSpPr>
        <p:spPr bwMode="auto">
          <a:xfrm>
            <a:off x="673767" y="439965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 bwMode="auto">
          <a:xfrm>
            <a:off x="2494547" y="439965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燕尾形 48"/>
          <p:cNvSpPr/>
          <p:nvPr/>
        </p:nvSpPr>
        <p:spPr bwMode="auto">
          <a:xfrm>
            <a:off x="4315327" y="4399654"/>
            <a:ext cx="2340000" cy="2160000"/>
          </a:xfrm>
          <a:prstGeom prst="chevron">
            <a:avLst>
              <a:gd name="adj" fmla="val 25492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燕尾形 49"/>
          <p:cNvSpPr/>
          <p:nvPr/>
        </p:nvSpPr>
        <p:spPr bwMode="auto">
          <a:xfrm>
            <a:off x="6136107" y="4399654"/>
            <a:ext cx="2340000" cy="2160000"/>
          </a:xfrm>
          <a:prstGeom prst="chevron">
            <a:avLst>
              <a:gd name="adj" fmla="val 24935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81"/>
          <p:cNvSpPr>
            <a:spLocks noChangeArrowheads="1"/>
          </p:cNvSpPr>
          <p:nvPr/>
        </p:nvSpPr>
        <p:spPr bwMode="auto">
          <a:xfrm>
            <a:off x="1261527" y="297163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 bwMode="auto">
          <a:xfrm>
            <a:off x="1423527" y="270892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22"/>
          <p:cNvSpPr txBox="1">
            <a:spLocks noChangeArrowheads="1"/>
          </p:cNvSpPr>
          <p:nvPr/>
        </p:nvSpPr>
        <p:spPr bwMode="auto">
          <a:xfrm>
            <a:off x="1476375" y="2779290"/>
            <a:ext cx="1190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55" name="AutoShape 81"/>
          <p:cNvSpPr>
            <a:spLocks noChangeArrowheads="1"/>
          </p:cNvSpPr>
          <p:nvPr/>
        </p:nvSpPr>
        <p:spPr bwMode="auto">
          <a:xfrm>
            <a:off x="3090719" y="297163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3252719" y="270892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22"/>
          <p:cNvSpPr txBox="1">
            <a:spLocks noChangeArrowheads="1"/>
          </p:cNvSpPr>
          <p:nvPr/>
        </p:nvSpPr>
        <p:spPr bwMode="auto">
          <a:xfrm>
            <a:off x="3206750" y="2779290"/>
            <a:ext cx="1389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58" name="AutoShape 81"/>
          <p:cNvSpPr>
            <a:spLocks noChangeArrowheads="1"/>
          </p:cNvSpPr>
          <p:nvPr/>
        </p:nvSpPr>
        <p:spPr bwMode="auto">
          <a:xfrm>
            <a:off x="4919911" y="297163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 bwMode="auto">
          <a:xfrm>
            <a:off x="5081911" y="270892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22"/>
          <p:cNvSpPr txBox="1">
            <a:spLocks noChangeArrowheads="1"/>
          </p:cNvSpPr>
          <p:nvPr/>
        </p:nvSpPr>
        <p:spPr bwMode="auto">
          <a:xfrm>
            <a:off x="5035550" y="2779290"/>
            <a:ext cx="1389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61" name="AutoShape 81"/>
          <p:cNvSpPr>
            <a:spLocks noChangeArrowheads="1"/>
          </p:cNvSpPr>
          <p:nvPr/>
        </p:nvSpPr>
        <p:spPr bwMode="auto">
          <a:xfrm>
            <a:off x="6713008" y="297163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 bwMode="auto">
          <a:xfrm>
            <a:off x="6875008" y="270892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22"/>
          <p:cNvSpPr txBox="1">
            <a:spLocks noChangeArrowheads="1"/>
          </p:cNvSpPr>
          <p:nvPr/>
        </p:nvSpPr>
        <p:spPr bwMode="auto">
          <a:xfrm>
            <a:off x="6829425" y="2779290"/>
            <a:ext cx="1387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分标题四</a:t>
            </a:r>
          </a:p>
        </p:txBody>
      </p:sp>
      <p:sp>
        <p:nvSpPr>
          <p:cNvPr id="64" name="矩形 63"/>
          <p:cNvSpPr/>
          <p:nvPr/>
        </p:nvSpPr>
        <p:spPr>
          <a:xfrm>
            <a:off x="1439863" y="3301577"/>
            <a:ext cx="1430337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5" name="AutoShape 69"/>
          <p:cNvSpPr>
            <a:spLocks noChangeArrowheads="1"/>
          </p:cNvSpPr>
          <p:nvPr/>
        </p:nvSpPr>
        <p:spPr bwMode="gray">
          <a:xfrm rot="5400000">
            <a:off x="1927527" y="449484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AutoShape 69"/>
          <p:cNvSpPr>
            <a:spLocks noChangeArrowheads="1"/>
          </p:cNvSpPr>
          <p:nvPr/>
        </p:nvSpPr>
        <p:spPr bwMode="gray">
          <a:xfrm rot="5400000">
            <a:off x="3756719" y="449484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AutoShape 69"/>
          <p:cNvSpPr>
            <a:spLocks noChangeArrowheads="1"/>
          </p:cNvSpPr>
          <p:nvPr/>
        </p:nvSpPr>
        <p:spPr bwMode="gray">
          <a:xfrm rot="5400000">
            <a:off x="5585911" y="449484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AutoShape 69"/>
          <p:cNvSpPr>
            <a:spLocks noChangeArrowheads="1"/>
          </p:cNvSpPr>
          <p:nvPr/>
        </p:nvSpPr>
        <p:spPr bwMode="gray">
          <a:xfrm rot="5400000">
            <a:off x="7379008" y="449484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39863" y="370162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0" name="矩形 69"/>
          <p:cNvSpPr/>
          <p:nvPr/>
        </p:nvSpPr>
        <p:spPr>
          <a:xfrm>
            <a:off x="1439863" y="411437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" name="矩形 70"/>
          <p:cNvSpPr/>
          <p:nvPr/>
        </p:nvSpPr>
        <p:spPr>
          <a:xfrm>
            <a:off x="1235075" y="503671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2" name="矩形 71"/>
          <p:cNvSpPr/>
          <p:nvPr/>
        </p:nvSpPr>
        <p:spPr>
          <a:xfrm>
            <a:off x="3282950" y="3301577"/>
            <a:ext cx="1430338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3" name="矩形 72"/>
          <p:cNvSpPr/>
          <p:nvPr/>
        </p:nvSpPr>
        <p:spPr>
          <a:xfrm>
            <a:off x="3282950" y="3701627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4" name="矩形 73"/>
          <p:cNvSpPr/>
          <p:nvPr/>
        </p:nvSpPr>
        <p:spPr>
          <a:xfrm>
            <a:off x="3282950" y="4114377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5" name="矩形 74"/>
          <p:cNvSpPr/>
          <p:nvPr/>
        </p:nvSpPr>
        <p:spPr>
          <a:xfrm>
            <a:off x="3043238" y="503671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6" name="矩形 75"/>
          <p:cNvSpPr/>
          <p:nvPr/>
        </p:nvSpPr>
        <p:spPr>
          <a:xfrm>
            <a:off x="5106988" y="3301577"/>
            <a:ext cx="1428750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7" name="矩形 76"/>
          <p:cNvSpPr/>
          <p:nvPr/>
        </p:nvSpPr>
        <p:spPr>
          <a:xfrm>
            <a:off x="5106988" y="3701627"/>
            <a:ext cx="1428750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5106988" y="4114377"/>
            <a:ext cx="1428750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/>
          <p:nvPr/>
        </p:nvSpPr>
        <p:spPr>
          <a:xfrm>
            <a:off x="4902200" y="503671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/>
          <p:nvPr/>
        </p:nvSpPr>
        <p:spPr>
          <a:xfrm>
            <a:off x="6913563" y="3301577"/>
            <a:ext cx="1430337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" name="矩形 80"/>
          <p:cNvSpPr/>
          <p:nvPr/>
        </p:nvSpPr>
        <p:spPr>
          <a:xfrm>
            <a:off x="6913563" y="370162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矩形 81"/>
          <p:cNvSpPr/>
          <p:nvPr/>
        </p:nvSpPr>
        <p:spPr>
          <a:xfrm>
            <a:off x="6913563" y="411437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3" name="矩形 82"/>
          <p:cNvSpPr/>
          <p:nvPr/>
        </p:nvSpPr>
        <p:spPr>
          <a:xfrm>
            <a:off x="6684963" y="503671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4" name="椭圆 83"/>
          <p:cNvSpPr/>
          <p:nvPr/>
        </p:nvSpPr>
        <p:spPr bwMode="auto">
          <a:xfrm>
            <a:off x="1387019" y="340079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椭圆 84"/>
          <p:cNvSpPr/>
          <p:nvPr/>
        </p:nvSpPr>
        <p:spPr bwMode="auto">
          <a:xfrm>
            <a:off x="1387019" y="380058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1387019" y="421240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椭圆 86"/>
          <p:cNvSpPr/>
          <p:nvPr/>
        </p:nvSpPr>
        <p:spPr bwMode="auto">
          <a:xfrm>
            <a:off x="3225943" y="340079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椭圆 87"/>
          <p:cNvSpPr/>
          <p:nvPr/>
        </p:nvSpPr>
        <p:spPr bwMode="auto">
          <a:xfrm>
            <a:off x="3225943" y="380058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椭圆 88"/>
          <p:cNvSpPr/>
          <p:nvPr/>
        </p:nvSpPr>
        <p:spPr bwMode="auto">
          <a:xfrm>
            <a:off x="3225943" y="421240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椭圆 89"/>
          <p:cNvSpPr/>
          <p:nvPr/>
        </p:nvSpPr>
        <p:spPr bwMode="auto">
          <a:xfrm>
            <a:off x="5053619" y="340079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椭圆 90"/>
          <p:cNvSpPr/>
          <p:nvPr/>
        </p:nvSpPr>
        <p:spPr bwMode="auto">
          <a:xfrm>
            <a:off x="5053619" y="380058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椭圆 91"/>
          <p:cNvSpPr/>
          <p:nvPr/>
        </p:nvSpPr>
        <p:spPr bwMode="auto">
          <a:xfrm>
            <a:off x="5053619" y="421240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椭圆 92"/>
          <p:cNvSpPr/>
          <p:nvPr/>
        </p:nvSpPr>
        <p:spPr bwMode="auto">
          <a:xfrm>
            <a:off x="6859258" y="340079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椭圆 93"/>
          <p:cNvSpPr/>
          <p:nvPr/>
        </p:nvSpPr>
        <p:spPr bwMode="auto">
          <a:xfrm>
            <a:off x="6859258" y="380058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椭圆 94"/>
          <p:cNvSpPr/>
          <p:nvPr/>
        </p:nvSpPr>
        <p:spPr bwMode="auto">
          <a:xfrm>
            <a:off x="6859258" y="421240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9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" name="TextBox 97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99" name="TextBox 98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32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85090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9" name="AutoShape 593"/>
          <p:cNvSpPr>
            <a:spLocks noChangeArrowheads="1"/>
          </p:cNvSpPr>
          <p:nvPr/>
        </p:nvSpPr>
        <p:spPr bwMode="auto">
          <a:xfrm rot="10800000" flipH="1" flipV="1">
            <a:off x="2051932" y="3919100"/>
            <a:ext cx="540000" cy="432000"/>
          </a:xfrm>
          <a:prstGeom prst="rightArrow">
            <a:avLst>
              <a:gd name="adj1" fmla="val 60857"/>
              <a:gd name="adj2" fmla="val 5690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圆角矩形 155"/>
          <p:cNvSpPr/>
          <p:nvPr/>
        </p:nvSpPr>
        <p:spPr>
          <a:xfrm rot="20640000">
            <a:off x="3234693" y="3858226"/>
            <a:ext cx="1537327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圆角矩形 156"/>
          <p:cNvSpPr/>
          <p:nvPr/>
        </p:nvSpPr>
        <p:spPr>
          <a:xfrm rot="900000">
            <a:off x="3228444" y="4387497"/>
            <a:ext cx="1517846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8" name="组合 57"/>
          <p:cNvGrpSpPr>
            <a:grpSpLocks/>
          </p:cNvGrpSpPr>
          <p:nvPr/>
        </p:nvGrpSpPr>
        <p:grpSpPr bwMode="auto">
          <a:xfrm>
            <a:off x="588963" y="3565507"/>
            <a:ext cx="1417637" cy="1138238"/>
            <a:chOff x="995344" y="2329499"/>
            <a:chExt cx="1904726" cy="1529714"/>
          </a:xfrm>
        </p:grpSpPr>
        <p:grpSp>
          <p:nvGrpSpPr>
            <p:cNvPr id="159" name="组合 34"/>
            <p:cNvGrpSpPr>
              <a:grpSpLocks noChangeAspect="1"/>
            </p:cNvGrpSpPr>
            <p:nvPr/>
          </p:nvGrpSpPr>
          <p:grpSpPr bwMode="auto">
            <a:xfrm>
              <a:off x="1208554" y="2329499"/>
              <a:ext cx="1534653" cy="1529714"/>
              <a:chOff x="4776637" y="4404800"/>
              <a:chExt cx="1011863" cy="1008000"/>
            </a:xfrm>
          </p:grpSpPr>
          <p:sp>
            <p:nvSpPr>
              <p:cNvPr id="161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2" name="椭圆 161"/>
              <p:cNvSpPr>
                <a:spLocks/>
              </p:cNvSpPr>
              <p:nvPr/>
            </p:nvSpPr>
            <p:spPr>
              <a:xfrm rot="19388639">
                <a:off x="4776693" y="4463846"/>
                <a:ext cx="683485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63" name="椭圆 162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60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64" name="圆角矩形 163"/>
          <p:cNvSpPr/>
          <p:nvPr/>
        </p:nvSpPr>
        <p:spPr>
          <a:xfrm rot="19320000">
            <a:off x="3103926" y="3271935"/>
            <a:ext cx="1764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圆角矩形 164"/>
          <p:cNvSpPr/>
          <p:nvPr/>
        </p:nvSpPr>
        <p:spPr>
          <a:xfrm rot="2400000">
            <a:off x="3085528" y="4908960"/>
            <a:ext cx="1764000" cy="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6" name="组合 56"/>
          <p:cNvGrpSpPr>
            <a:grpSpLocks/>
          </p:cNvGrpSpPr>
          <p:nvPr/>
        </p:nvGrpSpPr>
        <p:grpSpPr bwMode="auto">
          <a:xfrm>
            <a:off x="2714625" y="3435332"/>
            <a:ext cx="1450975" cy="1398588"/>
            <a:chOff x="3440653" y="2680764"/>
            <a:chExt cx="2329340" cy="2245772"/>
          </a:xfrm>
        </p:grpSpPr>
        <p:grpSp>
          <p:nvGrpSpPr>
            <p:cNvPr id="167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169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0" name="椭圆 169"/>
              <p:cNvSpPr>
                <a:spLocks/>
              </p:cNvSpPr>
              <p:nvPr/>
            </p:nvSpPr>
            <p:spPr>
              <a:xfrm rot="19388639">
                <a:off x="5221400" y="3127004"/>
                <a:ext cx="757332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68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72" name="圆角矩形 171"/>
          <p:cNvSpPr/>
          <p:nvPr/>
        </p:nvSpPr>
        <p:spPr bwMode="auto">
          <a:xfrm>
            <a:off x="4727956" y="4272721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矩形 87"/>
          <p:cNvSpPr>
            <a:spLocks noChangeArrowheads="1"/>
          </p:cNvSpPr>
          <p:nvPr/>
        </p:nvSpPr>
        <p:spPr bwMode="auto">
          <a:xfrm>
            <a:off x="4843463" y="4432282"/>
            <a:ext cx="32083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74" name="圆角矩形 173"/>
          <p:cNvSpPr/>
          <p:nvPr/>
        </p:nvSpPr>
        <p:spPr bwMode="auto">
          <a:xfrm>
            <a:off x="4727956" y="5176614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矩形 87"/>
          <p:cNvSpPr>
            <a:spLocks noChangeArrowheads="1"/>
          </p:cNvSpPr>
          <p:nvPr/>
        </p:nvSpPr>
        <p:spPr bwMode="auto">
          <a:xfrm>
            <a:off x="4843463" y="5348270"/>
            <a:ext cx="33623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76" name="圆角矩形 175"/>
          <p:cNvSpPr/>
          <p:nvPr/>
        </p:nvSpPr>
        <p:spPr bwMode="auto">
          <a:xfrm>
            <a:off x="4727955" y="3368829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矩形 87"/>
          <p:cNvSpPr>
            <a:spLocks noChangeArrowheads="1"/>
          </p:cNvSpPr>
          <p:nvPr/>
        </p:nvSpPr>
        <p:spPr bwMode="auto">
          <a:xfrm>
            <a:off x="4843463" y="3516295"/>
            <a:ext cx="31480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178" name="AutoShape 3"/>
          <p:cNvSpPr>
            <a:spLocks noChangeAspect="1" noChangeArrowheads="1"/>
          </p:cNvSpPr>
          <p:nvPr/>
        </p:nvSpPr>
        <p:spPr bwMode="auto">
          <a:xfrm>
            <a:off x="4557713" y="3521154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AutoShape 3"/>
          <p:cNvSpPr>
            <a:spLocks noChangeAspect="1" noChangeArrowheads="1"/>
          </p:cNvSpPr>
          <p:nvPr/>
        </p:nvSpPr>
        <p:spPr bwMode="auto">
          <a:xfrm>
            <a:off x="4557713" y="4425046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圆角矩形 179"/>
          <p:cNvSpPr/>
          <p:nvPr/>
        </p:nvSpPr>
        <p:spPr bwMode="auto">
          <a:xfrm>
            <a:off x="4727956" y="2464937"/>
            <a:ext cx="3686405" cy="62865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矩形 87"/>
          <p:cNvSpPr>
            <a:spLocks noChangeArrowheads="1"/>
          </p:cNvSpPr>
          <p:nvPr/>
        </p:nvSpPr>
        <p:spPr bwMode="auto">
          <a:xfrm>
            <a:off x="4843463" y="2613007"/>
            <a:ext cx="3421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182" name="AutoShape 3"/>
          <p:cNvSpPr>
            <a:spLocks noChangeAspect="1" noChangeArrowheads="1"/>
          </p:cNvSpPr>
          <p:nvPr/>
        </p:nvSpPr>
        <p:spPr bwMode="auto">
          <a:xfrm>
            <a:off x="4557713" y="2617262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AutoShape 3"/>
          <p:cNvSpPr>
            <a:spLocks noChangeAspect="1" noChangeArrowheads="1"/>
          </p:cNvSpPr>
          <p:nvPr/>
        </p:nvSpPr>
        <p:spPr bwMode="auto">
          <a:xfrm>
            <a:off x="4557713" y="5328939"/>
            <a:ext cx="324000" cy="324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508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18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6" name="TextBox 18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87" name="TextBox 18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33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32346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34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3" name="Line 449"/>
          <p:cNvSpPr>
            <a:spLocks noChangeShapeType="1"/>
          </p:cNvSpPr>
          <p:nvPr/>
        </p:nvSpPr>
        <p:spPr bwMode="auto">
          <a:xfrm>
            <a:off x="2159540" y="5696248"/>
            <a:ext cx="601286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Rectangle 450"/>
          <p:cNvSpPr>
            <a:spLocks noChangeArrowheads="1"/>
          </p:cNvSpPr>
          <p:nvPr/>
        </p:nvSpPr>
        <p:spPr bwMode="auto">
          <a:xfrm>
            <a:off x="2159540" y="5696248"/>
            <a:ext cx="6012860" cy="366559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161" name="Line 452"/>
          <p:cNvSpPr>
            <a:spLocks noChangeShapeType="1"/>
          </p:cNvSpPr>
          <p:nvPr/>
        </p:nvSpPr>
        <p:spPr bwMode="auto">
          <a:xfrm>
            <a:off x="2159540" y="4961782"/>
            <a:ext cx="601286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Rectangle 453"/>
          <p:cNvSpPr>
            <a:spLocks noChangeArrowheads="1"/>
          </p:cNvSpPr>
          <p:nvPr/>
        </p:nvSpPr>
        <p:spPr bwMode="auto">
          <a:xfrm>
            <a:off x="2159540" y="4961782"/>
            <a:ext cx="6012860" cy="366559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159" name="Line 455"/>
          <p:cNvSpPr>
            <a:spLocks noChangeShapeType="1"/>
          </p:cNvSpPr>
          <p:nvPr/>
        </p:nvSpPr>
        <p:spPr bwMode="auto">
          <a:xfrm>
            <a:off x="2159540" y="4228663"/>
            <a:ext cx="601286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Rectangle 456"/>
          <p:cNvSpPr>
            <a:spLocks noChangeArrowheads="1"/>
          </p:cNvSpPr>
          <p:nvPr/>
        </p:nvSpPr>
        <p:spPr bwMode="auto">
          <a:xfrm>
            <a:off x="2159540" y="4228663"/>
            <a:ext cx="6012860" cy="366559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157" name="Line 458"/>
          <p:cNvSpPr>
            <a:spLocks noChangeShapeType="1"/>
          </p:cNvSpPr>
          <p:nvPr/>
        </p:nvSpPr>
        <p:spPr bwMode="auto">
          <a:xfrm>
            <a:off x="2159540" y="3495544"/>
            <a:ext cx="601286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Rectangle 459"/>
          <p:cNvSpPr>
            <a:spLocks noChangeArrowheads="1"/>
          </p:cNvSpPr>
          <p:nvPr/>
        </p:nvSpPr>
        <p:spPr bwMode="auto">
          <a:xfrm>
            <a:off x="2159540" y="3495544"/>
            <a:ext cx="6012860" cy="366559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155" name="Line 461"/>
          <p:cNvSpPr>
            <a:spLocks noChangeShapeType="1"/>
          </p:cNvSpPr>
          <p:nvPr/>
        </p:nvSpPr>
        <p:spPr bwMode="auto">
          <a:xfrm>
            <a:off x="2159540" y="2761077"/>
            <a:ext cx="6012860" cy="0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Rectangle 462"/>
          <p:cNvSpPr>
            <a:spLocks noChangeArrowheads="1"/>
          </p:cNvSpPr>
          <p:nvPr/>
        </p:nvSpPr>
        <p:spPr bwMode="auto">
          <a:xfrm>
            <a:off x="2159540" y="2761077"/>
            <a:ext cx="6012860" cy="366559"/>
          </a:xfrm>
          <a:prstGeom prst="rect">
            <a:avLst/>
          </a:prstGeom>
          <a:gradFill rotWithShape="1">
            <a:gsLst>
              <a:gs pos="0">
                <a:schemeClr val="bg1">
                  <a:alpha val="20000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58" name="Text Box 463"/>
          <p:cNvSpPr txBox="1">
            <a:spLocks noChangeArrowheads="1"/>
          </p:cNvSpPr>
          <p:nvPr/>
        </p:nvSpPr>
        <p:spPr bwMode="auto">
          <a:xfrm>
            <a:off x="1058267" y="2639789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468"/>
          <p:cNvGrpSpPr>
            <a:grpSpLocks/>
          </p:cNvGrpSpPr>
          <p:nvPr/>
        </p:nvGrpSpPr>
        <p:grpSpPr bwMode="auto">
          <a:xfrm>
            <a:off x="2328811" y="5114066"/>
            <a:ext cx="1223843" cy="1590221"/>
            <a:chOff x="1292" y="2998"/>
            <a:chExt cx="817" cy="1180"/>
          </a:xfrm>
        </p:grpSpPr>
        <p:sp>
          <p:nvSpPr>
            <p:cNvPr id="148" name="Rectangle 469"/>
            <p:cNvSpPr>
              <a:spLocks noChangeArrowheads="1"/>
            </p:cNvSpPr>
            <p:nvPr/>
          </p:nvSpPr>
          <p:spPr bwMode="auto">
            <a:xfrm>
              <a:off x="1474" y="3271"/>
              <a:ext cx="453" cy="907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2000">
                <a:latin typeface="微软雅黑" pitchFamily="34" charset="-122"/>
                <a:ea typeface="굴림" pitchFamily="50" charset="-127"/>
              </a:endParaRPr>
            </a:p>
          </p:txBody>
        </p:sp>
        <p:sp>
          <p:nvSpPr>
            <p:cNvPr id="149" name="Oval 470"/>
            <p:cNvSpPr>
              <a:spLocks noChangeArrowheads="1"/>
            </p:cNvSpPr>
            <p:nvPr/>
          </p:nvSpPr>
          <p:spPr bwMode="auto">
            <a:xfrm>
              <a:off x="1292" y="3298"/>
              <a:ext cx="817" cy="34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2000">
                <a:latin typeface="微软雅黑" pitchFamily="34" charset="-122"/>
              </a:endParaRPr>
            </a:p>
          </p:txBody>
        </p:sp>
        <p:grpSp>
          <p:nvGrpSpPr>
            <p:cNvPr id="150" name="Group 471"/>
            <p:cNvGrpSpPr>
              <a:grpSpLocks/>
            </p:cNvGrpSpPr>
            <p:nvPr/>
          </p:nvGrpSpPr>
          <p:grpSpPr bwMode="auto">
            <a:xfrm>
              <a:off x="1474" y="2998"/>
              <a:ext cx="453" cy="522"/>
              <a:chOff x="1542" y="3021"/>
              <a:chExt cx="454" cy="522"/>
            </a:xfrm>
          </p:grpSpPr>
          <p:sp>
            <p:nvSpPr>
              <p:cNvPr id="153" name="AutoShape 472"/>
              <p:cNvSpPr>
                <a:spLocks noChangeArrowheads="1"/>
              </p:cNvSpPr>
              <p:nvPr/>
            </p:nvSpPr>
            <p:spPr bwMode="auto">
              <a:xfrm>
                <a:off x="1542" y="3021"/>
                <a:ext cx="454" cy="522"/>
              </a:xfrm>
              <a:prstGeom prst="can">
                <a:avLst>
                  <a:gd name="adj" fmla="val 41632"/>
                </a:avLst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 b="1" kern="0" dirty="0">
                  <a:latin typeface="微软雅黑" pitchFamily="34" charset="-122"/>
                  <a:cs typeface="Times New Roman" pitchFamily="18" charset="0"/>
                </a:endParaRPr>
              </a:p>
            </p:txBody>
          </p:sp>
          <p:sp>
            <p:nvSpPr>
              <p:cNvPr id="154" name="Oval 473"/>
              <p:cNvSpPr>
                <a:spLocks noChangeArrowheads="1"/>
              </p:cNvSpPr>
              <p:nvPr/>
            </p:nvSpPr>
            <p:spPr bwMode="auto">
              <a:xfrm>
                <a:off x="1542" y="3022"/>
                <a:ext cx="453" cy="181"/>
              </a:xfrm>
              <a:prstGeom prst="ellipse">
                <a:avLst/>
              </a:pr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151" name="Text Box 474"/>
            <p:cNvSpPr txBox="1">
              <a:spLocks noChangeArrowheads="1"/>
            </p:cNvSpPr>
            <p:nvPr/>
          </p:nvSpPr>
          <p:spPr bwMode="auto">
            <a:xfrm>
              <a:off x="1575" y="3565"/>
              <a:ext cx="2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50">
                  <a:latin typeface="微软雅黑" pitchFamily="34" charset="-122"/>
                  <a:ea typeface="微软雅黑" pitchFamily="34" charset="-122"/>
                </a:rPr>
                <a:t>01</a:t>
              </a:r>
            </a:p>
          </p:txBody>
        </p:sp>
        <p:sp>
          <p:nvSpPr>
            <p:cNvPr id="152" name="Text Box 475"/>
            <p:cNvSpPr txBox="1">
              <a:spLocks noChangeArrowheads="1"/>
            </p:cNvSpPr>
            <p:nvPr/>
          </p:nvSpPr>
          <p:spPr bwMode="auto">
            <a:xfrm>
              <a:off x="1548" y="3225"/>
              <a:ext cx="303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Group 476"/>
          <p:cNvGrpSpPr>
            <a:grpSpLocks/>
          </p:cNvGrpSpPr>
          <p:nvPr/>
        </p:nvGrpSpPr>
        <p:grpSpPr bwMode="auto">
          <a:xfrm>
            <a:off x="3212615" y="4961782"/>
            <a:ext cx="1223843" cy="1742505"/>
            <a:chOff x="1882" y="2885"/>
            <a:chExt cx="817" cy="1293"/>
          </a:xfrm>
        </p:grpSpPr>
        <p:sp>
          <p:nvSpPr>
            <p:cNvPr id="141" name="Rectangle 477"/>
            <p:cNvSpPr>
              <a:spLocks noChangeArrowheads="1"/>
            </p:cNvSpPr>
            <p:nvPr/>
          </p:nvSpPr>
          <p:spPr bwMode="auto">
            <a:xfrm>
              <a:off x="2064" y="3271"/>
              <a:ext cx="453" cy="907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2000">
                <a:latin typeface="微软雅黑" pitchFamily="34" charset="-122"/>
                <a:ea typeface="굴림" pitchFamily="50" charset="-127"/>
              </a:endParaRPr>
            </a:p>
          </p:txBody>
        </p:sp>
        <p:sp>
          <p:nvSpPr>
            <p:cNvPr id="142" name="Oval 478"/>
            <p:cNvSpPr>
              <a:spLocks noChangeArrowheads="1"/>
            </p:cNvSpPr>
            <p:nvPr/>
          </p:nvSpPr>
          <p:spPr bwMode="auto">
            <a:xfrm>
              <a:off x="1882" y="3298"/>
              <a:ext cx="817" cy="34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2000">
                <a:latin typeface="微软雅黑" pitchFamily="34" charset="-122"/>
              </a:endParaRPr>
            </a:p>
          </p:txBody>
        </p:sp>
        <p:grpSp>
          <p:nvGrpSpPr>
            <p:cNvPr id="143" name="Group 479"/>
            <p:cNvGrpSpPr>
              <a:grpSpLocks/>
            </p:cNvGrpSpPr>
            <p:nvPr/>
          </p:nvGrpSpPr>
          <p:grpSpPr bwMode="auto">
            <a:xfrm>
              <a:off x="2064" y="2885"/>
              <a:ext cx="454" cy="635"/>
              <a:chOff x="2132" y="2908"/>
              <a:chExt cx="454" cy="635"/>
            </a:xfrm>
          </p:grpSpPr>
          <p:sp>
            <p:nvSpPr>
              <p:cNvPr id="146" name="AutoShape 480"/>
              <p:cNvSpPr>
                <a:spLocks noChangeArrowheads="1"/>
              </p:cNvSpPr>
              <p:nvPr/>
            </p:nvSpPr>
            <p:spPr bwMode="auto">
              <a:xfrm>
                <a:off x="2132" y="2908"/>
                <a:ext cx="454" cy="635"/>
              </a:xfrm>
              <a:prstGeom prst="can">
                <a:avLst>
                  <a:gd name="adj" fmla="val 40089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  <p:sp>
            <p:nvSpPr>
              <p:cNvPr id="147" name="Oval 481"/>
              <p:cNvSpPr>
                <a:spLocks noChangeArrowheads="1"/>
              </p:cNvSpPr>
              <p:nvPr/>
            </p:nvSpPr>
            <p:spPr bwMode="auto">
              <a:xfrm>
                <a:off x="2132" y="2908"/>
                <a:ext cx="453" cy="181"/>
              </a:xfrm>
              <a:prstGeom prst="ellipse">
                <a:avLst/>
              </a:pr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144" name="Text Box 482"/>
            <p:cNvSpPr txBox="1">
              <a:spLocks noChangeArrowheads="1"/>
            </p:cNvSpPr>
            <p:nvPr/>
          </p:nvSpPr>
          <p:spPr bwMode="auto">
            <a:xfrm>
              <a:off x="2174" y="3565"/>
              <a:ext cx="2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50">
                  <a:latin typeface="微软雅黑" pitchFamily="34" charset="-122"/>
                  <a:ea typeface="微软雅黑" pitchFamily="34" charset="-122"/>
                </a:rPr>
                <a:t>02</a:t>
              </a:r>
            </a:p>
          </p:txBody>
        </p:sp>
        <p:sp>
          <p:nvSpPr>
            <p:cNvPr id="145" name="Text Box 483"/>
            <p:cNvSpPr txBox="1">
              <a:spLocks noChangeArrowheads="1"/>
            </p:cNvSpPr>
            <p:nvPr/>
          </p:nvSpPr>
          <p:spPr bwMode="auto">
            <a:xfrm>
              <a:off x="2138" y="3111"/>
              <a:ext cx="303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Group 484"/>
          <p:cNvGrpSpPr>
            <a:grpSpLocks/>
          </p:cNvGrpSpPr>
          <p:nvPr/>
        </p:nvGrpSpPr>
        <p:grpSpPr bwMode="auto">
          <a:xfrm>
            <a:off x="4096418" y="4595222"/>
            <a:ext cx="1223843" cy="2109065"/>
            <a:chOff x="2472" y="2613"/>
            <a:chExt cx="817" cy="1565"/>
          </a:xfrm>
        </p:grpSpPr>
        <p:sp>
          <p:nvSpPr>
            <p:cNvPr id="134" name="Rectangle 485"/>
            <p:cNvSpPr>
              <a:spLocks noChangeArrowheads="1"/>
            </p:cNvSpPr>
            <p:nvPr/>
          </p:nvSpPr>
          <p:spPr bwMode="auto">
            <a:xfrm>
              <a:off x="2653" y="3271"/>
              <a:ext cx="454" cy="907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2000">
                <a:latin typeface="微软雅黑" pitchFamily="34" charset="-122"/>
                <a:ea typeface="굴림" pitchFamily="50" charset="-127"/>
              </a:endParaRPr>
            </a:p>
          </p:txBody>
        </p:sp>
        <p:sp>
          <p:nvSpPr>
            <p:cNvPr id="135" name="Oval 486"/>
            <p:cNvSpPr>
              <a:spLocks noChangeArrowheads="1"/>
            </p:cNvSpPr>
            <p:nvPr/>
          </p:nvSpPr>
          <p:spPr bwMode="auto">
            <a:xfrm>
              <a:off x="2472" y="3298"/>
              <a:ext cx="817" cy="34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2000">
                <a:latin typeface="微软雅黑" pitchFamily="34" charset="-122"/>
              </a:endParaRPr>
            </a:p>
          </p:txBody>
        </p:sp>
        <p:grpSp>
          <p:nvGrpSpPr>
            <p:cNvPr id="136" name="Group 487"/>
            <p:cNvGrpSpPr>
              <a:grpSpLocks/>
            </p:cNvGrpSpPr>
            <p:nvPr/>
          </p:nvGrpSpPr>
          <p:grpSpPr bwMode="auto">
            <a:xfrm>
              <a:off x="2653" y="2613"/>
              <a:ext cx="454" cy="907"/>
              <a:chOff x="2721" y="2636"/>
              <a:chExt cx="454" cy="907"/>
            </a:xfrm>
          </p:grpSpPr>
          <p:sp>
            <p:nvSpPr>
              <p:cNvPr id="139" name="AutoShape 488"/>
              <p:cNvSpPr>
                <a:spLocks noChangeArrowheads="1"/>
              </p:cNvSpPr>
              <p:nvPr/>
            </p:nvSpPr>
            <p:spPr bwMode="auto">
              <a:xfrm>
                <a:off x="2721" y="2636"/>
                <a:ext cx="454" cy="907"/>
              </a:xfrm>
              <a:prstGeom prst="can">
                <a:avLst>
                  <a:gd name="adj" fmla="val 40529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  <p:sp>
            <p:nvSpPr>
              <p:cNvPr id="140" name="Oval 489"/>
              <p:cNvSpPr>
                <a:spLocks noChangeArrowheads="1"/>
              </p:cNvSpPr>
              <p:nvPr/>
            </p:nvSpPr>
            <p:spPr bwMode="auto">
              <a:xfrm>
                <a:off x="2721" y="2636"/>
                <a:ext cx="453" cy="181"/>
              </a:xfrm>
              <a:prstGeom prst="ellipse">
                <a:avLst/>
              </a:pr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137" name="Text Box 490"/>
            <p:cNvSpPr txBox="1">
              <a:spLocks noChangeArrowheads="1"/>
            </p:cNvSpPr>
            <p:nvPr/>
          </p:nvSpPr>
          <p:spPr bwMode="auto">
            <a:xfrm>
              <a:off x="2764" y="3565"/>
              <a:ext cx="2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50">
                  <a:latin typeface="微软雅黑" pitchFamily="34" charset="-122"/>
                  <a:ea typeface="微软雅黑" pitchFamily="34" charset="-122"/>
                </a:rPr>
                <a:t>03</a:t>
              </a:r>
            </a:p>
          </p:txBody>
        </p:sp>
        <p:sp>
          <p:nvSpPr>
            <p:cNvPr id="138" name="Text Box 491"/>
            <p:cNvSpPr txBox="1">
              <a:spLocks noChangeArrowheads="1"/>
            </p:cNvSpPr>
            <p:nvPr/>
          </p:nvSpPr>
          <p:spPr bwMode="auto">
            <a:xfrm>
              <a:off x="2728" y="2817"/>
              <a:ext cx="303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Group 492"/>
          <p:cNvGrpSpPr>
            <a:grpSpLocks/>
          </p:cNvGrpSpPr>
          <p:nvPr/>
        </p:nvGrpSpPr>
        <p:grpSpPr bwMode="auto">
          <a:xfrm>
            <a:off x="4978724" y="4014387"/>
            <a:ext cx="1223843" cy="2689900"/>
            <a:chOff x="3061" y="2182"/>
            <a:chExt cx="817" cy="1996"/>
          </a:xfrm>
        </p:grpSpPr>
        <p:sp>
          <p:nvSpPr>
            <p:cNvPr id="127" name="Rectangle 493"/>
            <p:cNvSpPr>
              <a:spLocks noChangeArrowheads="1"/>
            </p:cNvSpPr>
            <p:nvPr/>
          </p:nvSpPr>
          <p:spPr bwMode="auto">
            <a:xfrm>
              <a:off x="3243" y="3271"/>
              <a:ext cx="453" cy="907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2000">
                <a:latin typeface="微软雅黑" pitchFamily="34" charset="-122"/>
                <a:ea typeface="굴림" pitchFamily="50" charset="-127"/>
              </a:endParaRPr>
            </a:p>
          </p:txBody>
        </p:sp>
        <p:sp>
          <p:nvSpPr>
            <p:cNvPr id="128" name="Oval 494"/>
            <p:cNvSpPr>
              <a:spLocks noChangeArrowheads="1"/>
            </p:cNvSpPr>
            <p:nvPr/>
          </p:nvSpPr>
          <p:spPr bwMode="auto">
            <a:xfrm>
              <a:off x="3061" y="3298"/>
              <a:ext cx="817" cy="34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2000">
                <a:latin typeface="微软雅黑" pitchFamily="34" charset="-122"/>
              </a:endParaRPr>
            </a:p>
          </p:txBody>
        </p:sp>
        <p:grpSp>
          <p:nvGrpSpPr>
            <p:cNvPr id="129" name="Group 495"/>
            <p:cNvGrpSpPr>
              <a:grpSpLocks/>
            </p:cNvGrpSpPr>
            <p:nvPr/>
          </p:nvGrpSpPr>
          <p:grpSpPr bwMode="auto">
            <a:xfrm>
              <a:off x="3243" y="2182"/>
              <a:ext cx="454" cy="1338"/>
              <a:chOff x="3311" y="2205"/>
              <a:chExt cx="454" cy="1338"/>
            </a:xfrm>
          </p:grpSpPr>
          <p:sp>
            <p:nvSpPr>
              <p:cNvPr id="132" name="AutoShape 496"/>
              <p:cNvSpPr>
                <a:spLocks noChangeArrowheads="1"/>
              </p:cNvSpPr>
              <p:nvPr/>
            </p:nvSpPr>
            <p:spPr bwMode="auto">
              <a:xfrm>
                <a:off x="3311" y="2205"/>
                <a:ext cx="454" cy="1338"/>
              </a:xfrm>
              <a:prstGeom prst="can">
                <a:avLst>
                  <a:gd name="adj" fmla="val 40523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  <p:sp>
            <p:nvSpPr>
              <p:cNvPr id="133" name="Oval 497"/>
              <p:cNvSpPr>
                <a:spLocks noChangeArrowheads="1"/>
              </p:cNvSpPr>
              <p:nvPr/>
            </p:nvSpPr>
            <p:spPr bwMode="auto">
              <a:xfrm>
                <a:off x="3311" y="2205"/>
                <a:ext cx="453" cy="181"/>
              </a:xfrm>
              <a:prstGeom prst="ellipse">
                <a:avLst/>
              </a:pr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130" name="Text Box 498"/>
            <p:cNvSpPr txBox="1">
              <a:spLocks noChangeArrowheads="1"/>
            </p:cNvSpPr>
            <p:nvPr/>
          </p:nvSpPr>
          <p:spPr bwMode="auto">
            <a:xfrm>
              <a:off x="3353" y="3565"/>
              <a:ext cx="2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50">
                  <a:latin typeface="微软雅黑" pitchFamily="34" charset="-122"/>
                  <a:ea typeface="微软雅黑" pitchFamily="34" charset="-122"/>
                </a:rPr>
                <a:t>04</a:t>
              </a:r>
            </a:p>
          </p:txBody>
        </p:sp>
        <p:sp>
          <p:nvSpPr>
            <p:cNvPr id="131" name="Text Box 499"/>
            <p:cNvSpPr txBox="1">
              <a:spLocks noChangeArrowheads="1"/>
            </p:cNvSpPr>
            <p:nvPr/>
          </p:nvSpPr>
          <p:spPr bwMode="auto">
            <a:xfrm>
              <a:off x="3317" y="2386"/>
              <a:ext cx="303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500"/>
          <p:cNvGrpSpPr>
            <a:grpSpLocks/>
          </p:cNvGrpSpPr>
          <p:nvPr/>
        </p:nvGrpSpPr>
        <p:grpSpPr bwMode="auto">
          <a:xfrm>
            <a:off x="5862527" y="3312264"/>
            <a:ext cx="1223843" cy="3392023"/>
            <a:chOff x="3651" y="1661"/>
            <a:chExt cx="817" cy="2517"/>
          </a:xfrm>
        </p:grpSpPr>
        <p:sp>
          <p:nvSpPr>
            <p:cNvPr id="120" name="Rectangle 501"/>
            <p:cNvSpPr>
              <a:spLocks noChangeArrowheads="1"/>
            </p:cNvSpPr>
            <p:nvPr/>
          </p:nvSpPr>
          <p:spPr bwMode="auto">
            <a:xfrm>
              <a:off x="3833" y="3271"/>
              <a:ext cx="453" cy="907"/>
            </a:xfrm>
            <a:prstGeom prst="rect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2000">
                <a:latin typeface="微软雅黑" pitchFamily="34" charset="-122"/>
                <a:ea typeface="굴림" pitchFamily="50" charset="-127"/>
              </a:endParaRPr>
            </a:p>
          </p:txBody>
        </p:sp>
        <p:sp>
          <p:nvSpPr>
            <p:cNvPr id="121" name="Oval 502"/>
            <p:cNvSpPr>
              <a:spLocks noChangeArrowheads="1"/>
            </p:cNvSpPr>
            <p:nvPr/>
          </p:nvSpPr>
          <p:spPr bwMode="auto">
            <a:xfrm>
              <a:off x="3651" y="3298"/>
              <a:ext cx="817" cy="34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 sz="2000">
                <a:latin typeface="微软雅黑" pitchFamily="34" charset="-122"/>
              </a:endParaRPr>
            </a:p>
          </p:txBody>
        </p:sp>
        <p:grpSp>
          <p:nvGrpSpPr>
            <p:cNvPr id="122" name="Group 503"/>
            <p:cNvGrpSpPr>
              <a:grpSpLocks/>
            </p:cNvGrpSpPr>
            <p:nvPr/>
          </p:nvGrpSpPr>
          <p:grpSpPr bwMode="auto">
            <a:xfrm>
              <a:off x="3832" y="1661"/>
              <a:ext cx="454" cy="1859"/>
              <a:chOff x="3900" y="1684"/>
              <a:chExt cx="454" cy="1859"/>
            </a:xfrm>
          </p:grpSpPr>
          <p:sp>
            <p:nvSpPr>
              <p:cNvPr id="125" name="AutoShape 504"/>
              <p:cNvSpPr>
                <a:spLocks noChangeArrowheads="1"/>
              </p:cNvSpPr>
              <p:nvPr/>
            </p:nvSpPr>
            <p:spPr bwMode="auto">
              <a:xfrm>
                <a:off x="3900" y="1684"/>
                <a:ext cx="454" cy="1859"/>
              </a:xfrm>
              <a:prstGeom prst="can">
                <a:avLst>
                  <a:gd name="adj" fmla="val 39867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66666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  <p:sp>
            <p:nvSpPr>
              <p:cNvPr id="126" name="Oval 505"/>
              <p:cNvSpPr>
                <a:spLocks noChangeArrowheads="1"/>
              </p:cNvSpPr>
              <p:nvPr/>
            </p:nvSpPr>
            <p:spPr bwMode="auto">
              <a:xfrm>
                <a:off x="3901" y="1684"/>
                <a:ext cx="453" cy="181"/>
              </a:xfrm>
              <a:prstGeom prst="ellipse">
                <a:avLst/>
              </a:pr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 sz="2000">
                  <a:latin typeface="微软雅黑" pitchFamily="34" charset="-122"/>
                </a:endParaRPr>
              </a:p>
            </p:txBody>
          </p:sp>
        </p:grpSp>
        <p:sp>
          <p:nvSpPr>
            <p:cNvPr id="123" name="Text Box 506"/>
            <p:cNvSpPr txBox="1">
              <a:spLocks noChangeArrowheads="1"/>
            </p:cNvSpPr>
            <p:nvPr/>
          </p:nvSpPr>
          <p:spPr bwMode="auto">
            <a:xfrm>
              <a:off x="3943" y="3565"/>
              <a:ext cx="22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en-US" altLang="ko-KR" sz="1050">
                  <a:latin typeface="微软雅黑" pitchFamily="34" charset="-122"/>
                  <a:ea typeface="微软雅黑" pitchFamily="34" charset="-122"/>
                </a:rPr>
                <a:t>05</a:t>
              </a:r>
            </a:p>
          </p:txBody>
        </p:sp>
        <p:sp>
          <p:nvSpPr>
            <p:cNvPr id="124" name="Text Box 507"/>
            <p:cNvSpPr txBox="1">
              <a:spLocks noChangeArrowheads="1"/>
            </p:cNvSpPr>
            <p:nvPr/>
          </p:nvSpPr>
          <p:spPr bwMode="auto">
            <a:xfrm>
              <a:off x="3907" y="1864"/>
              <a:ext cx="303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ctr" eaLnBrk="1" hangingPunct="1"/>
              <a:r>
                <a:rPr lang="zh-CN" altLang="en-US" sz="105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ko-KR" sz="105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Rectangle 509"/>
          <p:cNvSpPr>
            <a:spLocks noChangeArrowheads="1"/>
          </p:cNvSpPr>
          <p:nvPr/>
        </p:nvSpPr>
        <p:spPr bwMode="auto">
          <a:xfrm>
            <a:off x="7017464" y="5481973"/>
            <a:ext cx="680079" cy="1222314"/>
          </a:xfrm>
          <a:prstGeom prst="rect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2000">
              <a:latin typeface="微软雅黑" pitchFamily="34" charset="-122"/>
              <a:ea typeface="굴림" pitchFamily="50" charset="-127"/>
            </a:endParaRPr>
          </a:p>
        </p:txBody>
      </p:sp>
      <p:sp>
        <p:nvSpPr>
          <p:cNvPr id="69" name="Oval 510"/>
          <p:cNvSpPr>
            <a:spLocks noChangeArrowheads="1"/>
          </p:cNvSpPr>
          <p:nvPr/>
        </p:nvSpPr>
        <p:spPr bwMode="auto">
          <a:xfrm>
            <a:off x="6746331" y="5518359"/>
            <a:ext cx="1223843" cy="468981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2000">
              <a:latin typeface="微软雅黑" pitchFamily="34" charset="-122"/>
            </a:endParaRPr>
          </a:p>
        </p:txBody>
      </p:sp>
      <p:sp>
        <p:nvSpPr>
          <p:cNvPr id="70" name="AutoShape 512"/>
          <p:cNvSpPr>
            <a:spLocks noChangeArrowheads="1"/>
          </p:cNvSpPr>
          <p:nvPr/>
        </p:nvSpPr>
        <p:spPr bwMode="auto">
          <a:xfrm>
            <a:off x="7017464" y="2517154"/>
            <a:ext cx="680079" cy="3300383"/>
          </a:xfrm>
          <a:prstGeom prst="can">
            <a:avLst>
              <a:gd name="adj" fmla="val 40757"/>
            </a:avLst>
          </a:prstGeom>
          <a:gradFill rotWithShape="1">
            <a:gsLst>
              <a:gs pos="0">
                <a:srgbClr val="FFC000"/>
              </a:gs>
              <a:gs pos="100000">
                <a:srgbClr val="FE69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400" b="1" kern="0" dirty="0">
              <a:latin typeface="微软雅黑" pitchFamily="34" charset="-122"/>
              <a:cs typeface="Times New Roman" pitchFamily="18" charset="0"/>
            </a:endParaRPr>
          </a:p>
        </p:txBody>
      </p:sp>
      <p:sp>
        <p:nvSpPr>
          <p:cNvPr id="71" name="Oval 513"/>
          <p:cNvSpPr>
            <a:spLocks noChangeArrowheads="1"/>
          </p:cNvSpPr>
          <p:nvPr/>
        </p:nvSpPr>
        <p:spPr bwMode="auto">
          <a:xfrm>
            <a:off x="7017464" y="2517154"/>
            <a:ext cx="678581" cy="243924"/>
          </a:xfrm>
          <a:prstGeom prst="ellipse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z="2000">
              <a:latin typeface="微软雅黑" pitchFamily="34" charset="-122"/>
            </a:endParaRPr>
          </a:p>
        </p:txBody>
      </p:sp>
      <p:sp>
        <p:nvSpPr>
          <p:cNvPr id="72" name="Text Box 514"/>
          <p:cNvSpPr txBox="1">
            <a:spLocks noChangeArrowheads="1"/>
          </p:cNvSpPr>
          <p:nvPr/>
        </p:nvSpPr>
        <p:spPr bwMode="auto">
          <a:xfrm>
            <a:off x="7216694" y="5878181"/>
            <a:ext cx="341538" cy="25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1050"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74" name="Line 516"/>
          <p:cNvSpPr>
            <a:spLocks noChangeShapeType="1"/>
          </p:cNvSpPr>
          <p:nvPr/>
        </p:nvSpPr>
        <p:spPr bwMode="auto">
          <a:xfrm flipV="1">
            <a:off x="2941482" y="2517154"/>
            <a:ext cx="0" cy="2720895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 Box 517"/>
          <p:cNvSpPr txBox="1">
            <a:spLocks noChangeArrowheads="1"/>
          </p:cNvSpPr>
          <p:nvPr/>
        </p:nvSpPr>
        <p:spPr bwMode="auto">
          <a:xfrm>
            <a:off x="3637048" y="2314972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ko-KR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54128" y="2893146"/>
            <a:ext cx="461665" cy="280310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单击添加文本</a:t>
            </a:r>
          </a:p>
        </p:txBody>
      </p:sp>
      <p:sp>
        <p:nvSpPr>
          <p:cNvPr id="165" name="Text Box 463"/>
          <p:cNvSpPr txBox="1">
            <a:spLocks noChangeArrowheads="1"/>
          </p:cNvSpPr>
          <p:nvPr/>
        </p:nvSpPr>
        <p:spPr bwMode="auto">
          <a:xfrm>
            <a:off x="1058267" y="3341149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 Box 463"/>
          <p:cNvSpPr txBox="1">
            <a:spLocks noChangeArrowheads="1"/>
          </p:cNvSpPr>
          <p:nvPr/>
        </p:nvSpPr>
        <p:spPr bwMode="auto">
          <a:xfrm>
            <a:off x="1058267" y="405938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Text Box 463"/>
          <p:cNvSpPr txBox="1">
            <a:spLocks noChangeArrowheads="1"/>
          </p:cNvSpPr>
          <p:nvPr/>
        </p:nvSpPr>
        <p:spPr bwMode="auto">
          <a:xfrm>
            <a:off x="1058267" y="4797618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 Box 463"/>
          <p:cNvSpPr txBox="1">
            <a:spLocks noChangeArrowheads="1"/>
          </p:cNvSpPr>
          <p:nvPr/>
        </p:nvSpPr>
        <p:spPr bwMode="auto">
          <a:xfrm>
            <a:off x="1058267" y="549650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ko-KR" sz="16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1329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35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8449" y="2513729"/>
            <a:ext cx="7992442" cy="4000185"/>
            <a:chOff x="107950" y="1038225"/>
            <a:chExt cx="8932863" cy="4786313"/>
          </a:xfrm>
        </p:grpSpPr>
        <p:grpSp>
          <p:nvGrpSpPr>
            <p:cNvPr id="73" name="그룹 29"/>
            <p:cNvGrpSpPr>
              <a:grpSpLocks/>
            </p:cNvGrpSpPr>
            <p:nvPr/>
          </p:nvGrpSpPr>
          <p:grpSpPr bwMode="auto">
            <a:xfrm>
              <a:off x="4629150" y="1466850"/>
              <a:ext cx="4411663" cy="4357688"/>
              <a:chOff x="4629150" y="1466850"/>
              <a:chExt cx="4411663" cy="4357688"/>
            </a:xfrm>
          </p:grpSpPr>
          <p:sp>
            <p:nvSpPr>
              <p:cNvPr id="75" name="AutoShape 810"/>
              <p:cNvSpPr>
                <a:spLocks noChangeArrowheads="1"/>
              </p:cNvSpPr>
              <p:nvPr/>
            </p:nvSpPr>
            <p:spPr bwMode="auto">
              <a:xfrm>
                <a:off x="4629150" y="1466850"/>
                <a:ext cx="4411663" cy="4357688"/>
              </a:xfrm>
              <a:prstGeom prst="roundRect">
                <a:avLst>
                  <a:gd name="adj" fmla="val 4481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>
                  <a:defRPr/>
                </a:pPr>
                <a:endParaRPr kumimoji="0" lang="ko-KR" altLang="en-US" dirty="0">
                  <a:solidFill>
                    <a:srgbClr val="333333"/>
                  </a:solidFill>
                  <a:latin typeface="微软雅黑" pitchFamily="34" charset="-122"/>
                  <a:ea typeface="HY헤드라인M" pitchFamily="18" charset="-127"/>
                </a:endParaRPr>
              </a:p>
            </p:txBody>
          </p:sp>
          <p:sp>
            <p:nvSpPr>
              <p:cNvPr id="76" name="AutoShape 811"/>
              <p:cNvSpPr>
                <a:spLocks noChangeArrowheads="1"/>
              </p:cNvSpPr>
              <p:nvPr/>
            </p:nvSpPr>
            <p:spPr bwMode="auto">
              <a:xfrm>
                <a:off x="4697413" y="1538288"/>
                <a:ext cx="4273550" cy="420687"/>
              </a:xfrm>
              <a:prstGeom prst="roundRect">
                <a:avLst>
                  <a:gd name="adj" fmla="val 26472"/>
                </a:avLst>
              </a:prstGeom>
              <a:gradFill rotWithShape="1">
                <a:gsLst>
                  <a:gs pos="0">
                    <a:srgbClr val="FFFFFF">
                      <a:alpha val="79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tIns="0" bIns="118800"/>
              <a:lstStyle/>
              <a:p>
                <a:pPr algn="ctr">
                  <a:lnSpc>
                    <a:spcPct val="130000"/>
                  </a:lnSpc>
                  <a:spcBef>
                    <a:spcPct val="20000"/>
                  </a:spcBef>
                  <a:buFont typeface="Wingdings" pitchFamily="2" charset="2"/>
                  <a:buNone/>
                </a:pPr>
                <a:endParaRPr lang="ko-KR" altLang="ko-KR" b="1">
                  <a:solidFill>
                    <a:srgbClr val="FFFF00"/>
                  </a:solidFill>
                  <a:latin typeface="微软雅黑" pitchFamily="34" charset="-122"/>
                  <a:ea typeface="HY견고딕" pitchFamily="18" charset="-127"/>
                </a:endParaRPr>
              </a:p>
            </p:txBody>
          </p:sp>
        </p:grpSp>
        <p:grpSp>
          <p:nvGrpSpPr>
            <p:cNvPr id="77" name="그룹 28"/>
            <p:cNvGrpSpPr>
              <a:grpSpLocks/>
            </p:cNvGrpSpPr>
            <p:nvPr/>
          </p:nvGrpSpPr>
          <p:grpSpPr bwMode="auto">
            <a:xfrm>
              <a:off x="107950" y="1466850"/>
              <a:ext cx="4392613" cy="4357688"/>
              <a:chOff x="107950" y="1466850"/>
              <a:chExt cx="4392613" cy="4357688"/>
            </a:xfrm>
          </p:grpSpPr>
          <p:sp>
            <p:nvSpPr>
              <p:cNvPr id="78" name="AutoShape 812"/>
              <p:cNvSpPr>
                <a:spLocks noChangeArrowheads="1"/>
              </p:cNvSpPr>
              <p:nvPr/>
            </p:nvSpPr>
            <p:spPr bwMode="auto">
              <a:xfrm>
                <a:off x="107950" y="1466850"/>
                <a:ext cx="4392613" cy="4357688"/>
              </a:xfrm>
              <a:prstGeom prst="roundRect">
                <a:avLst>
                  <a:gd name="adj" fmla="val 4481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>
                  <a:defRPr/>
                </a:pPr>
                <a:endParaRPr kumimoji="0" lang="ko-KR" altLang="en-US" dirty="0">
                  <a:solidFill>
                    <a:srgbClr val="333333"/>
                  </a:solidFill>
                  <a:latin typeface="微软雅黑" pitchFamily="34" charset="-122"/>
                  <a:ea typeface="HY헤드라인M" pitchFamily="18" charset="-127"/>
                </a:endParaRPr>
              </a:p>
            </p:txBody>
          </p:sp>
          <p:sp>
            <p:nvSpPr>
              <p:cNvPr id="79" name="AutoShape 813"/>
              <p:cNvSpPr>
                <a:spLocks noChangeArrowheads="1"/>
              </p:cNvSpPr>
              <p:nvPr/>
            </p:nvSpPr>
            <p:spPr bwMode="auto">
              <a:xfrm>
                <a:off x="177800" y="1538288"/>
                <a:ext cx="4254500" cy="420687"/>
              </a:xfrm>
              <a:prstGeom prst="roundRect">
                <a:avLst>
                  <a:gd name="adj" fmla="val 26472"/>
                </a:avLst>
              </a:prstGeom>
              <a:gradFill rotWithShape="1">
                <a:gsLst>
                  <a:gs pos="0">
                    <a:srgbClr val="FFFFFF">
                      <a:alpha val="79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tIns="0" bIns="118800"/>
              <a:lstStyle/>
              <a:p>
                <a:pPr algn="ctr">
                  <a:lnSpc>
                    <a:spcPct val="130000"/>
                  </a:lnSpc>
                  <a:spcBef>
                    <a:spcPct val="20000"/>
                  </a:spcBef>
                  <a:buFont typeface="Wingdings" pitchFamily="2" charset="2"/>
                  <a:buNone/>
                </a:pPr>
                <a:endParaRPr lang="ko-KR" altLang="ko-KR" b="1">
                  <a:solidFill>
                    <a:srgbClr val="FFFF00"/>
                  </a:solidFill>
                  <a:latin typeface="微软雅黑" pitchFamily="34" charset="-122"/>
                  <a:ea typeface="HY견고딕" pitchFamily="18" charset="-127"/>
                </a:endParaRPr>
              </a:p>
            </p:txBody>
          </p:sp>
        </p:grpSp>
        <p:pic>
          <p:nvPicPr>
            <p:cNvPr id="80" name="Picture 869" descr="7"/>
            <p:cNvPicPr>
              <a:picLocks noChangeAspect="1" noChangeArrowheads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100" y="2930525"/>
              <a:ext cx="1873250" cy="1830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" name="AutoShape 871"/>
            <p:cNvSpPr>
              <a:spLocks noChangeArrowheads="1"/>
            </p:cNvSpPr>
            <p:nvPr/>
          </p:nvSpPr>
          <p:spPr bwMode="auto">
            <a:xfrm>
              <a:off x="2771775" y="2058988"/>
              <a:ext cx="3516313" cy="3514725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bg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82" name="AutoShape 860"/>
            <p:cNvSpPr>
              <a:spLocks noChangeArrowheads="1"/>
            </p:cNvSpPr>
            <p:nvPr/>
          </p:nvSpPr>
          <p:spPr bwMode="auto">
            <a:xfrm>
              <a:off x="5219700" y="2551113"/>
              <a:ext cx="1944688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3" name="AutoShape 864"/>
            <p:cNvSpPr>
              <a:spLocks noChangeArrowheads="1"/>
            </p:cNvSpPr>
            <p:nvPr/>
          </p:nvSpPr>
          <p:spPr bwMode="auto">
            <a:xfrm>
              <a:off x="1908175" y="2549525"/>
              <a:ext cx="1960563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kumimoji="0"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4" name="AutoShape 873"/>
            <p:cNvSpPr>
              <a:spLocks noChangeArrowheads="1"/>
            </p:cNvSpPr>
            <p:nvPr/>
          </p:nvSpPr>
          <p:spPr bwMode="auto">
            <a:xfrm>
              <a:off x="5722938" y="3608388"/>
              <a:ext cx="1944688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5" name="AutoShape 876"/>
            <p:cNvSpPr>
              <a:spLocks noChangeArrowheads="1"/>
            </p:cNvSpPr>
            <p:nvPr/>
          </p:nvSpPr>
          <p:spPr bwMode="auto">
            <a:xfrm>
              <a:off x="1403350" y="3606800"/>
              <a:ext cx="1960563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6" name="AutoShape 879"/>
            <p:cNvSpPr>
              <a:spLocks noChangeArrowheads="1"/>
            </p:cNvSpPr>
            <p:nvPr/>
          </p:nvSpPr>
          <p:spPr bwMode="auto">
            <a:xfrm>
              <a:off x="5219700" y="4687888"/>
              <a:ext cx="1944688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7" name="AutoShape 882"/>
            <p:cNvSpPr>
              <a:spLocks noChangeArrowheads="1"/>
            </p:cNvSpPr>
            <p:nvPr/>
          </p:nvSpPr>
          <p:spPr bwMode="auto">
            <a:xfrm>
              <a:off x="1908175" y="4686300"/>
              <a:ext cx="1960563" cy="454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添加文本</a:t>
              </a:r>
              <a:endParaRPr lang="en-US" altLang="ko-KR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88" name="오른쪽 화살표 80"/>
            <p:cNvSpPr/>
            <p:nvPr/>
          </p:nvSpPr>
          <p:spPr bwMode="auto">
            <a:xfrm rot="10800000">
              <a:off x="5305425" y="3667125"/>
              <a:ext cx="357188" cy="277813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FD7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</a:endParaRPr>
            </a:p>
          </p:txBody>
        </p:sp>
        <p:sp>
          <p:nvSpPr>
            <p:cNvPr id="89" name="오른쪽 화살표 81"/>
            <p:cNvSpPr/>
            <p:nvPr/>
          </p:nvSpPr>
          <p:spPr bwMode="auto">
            <a:xfrm rot="8233560">
              <a:off x="4852988" y="2874963"/>
              <a:ext cx="357187" cy="277812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FD7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</a:endParaRPr>
            </a:p>
          </p:txBody>
        </p:sp>
        <p:sp>
          <p:nvSpPr>
            <p:cNvPr id="90" name="오른쪽 화살표 82"/>
            <p:cNvSpPr/>
            <p:nvPr/>
          </p:nvSpPr>
          <p:spPr bwMode="auto">
            <a:xfrm rot="13500000">
              <a:off x="4852988" y="4552950"/>
              <a:ext cx="357187" cy="277813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FD7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</a:endParaRPr>
            </a:p>
          </p:txBody>
        </p:sp>
        <p:sp>
          <p:nvSpPr>
            <p:cNvPr id="91" name="오른쪽 화살표 84"/>
            <p:cNvSpPr/>
            <p:nvPr/>
          </p:nvSpPr>
          <p:spPr bwMode="auto">
            <a:xfrm rot="10800000" flipH="1">
              <a:off x="3405188" y="3667125"/>
              <a:ext cx="357187" cy="277813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92" name="오른쪽 화살표 85"/>
            <p:cNvSpPr/>
            <p:nvPr/>
          </p:nvSpPr>
          <p:spPr bwMode="auto">
            <a:xfrm rot="13366440" flipH="1">
              <a:off x="3857625" y="2874963"/>
              <a:ext cx="357188" cy="277812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微软雅黑" pitchFamily="34" charset="-122"/>
              </a:endParaRPr>
            </a:p>
          </p:txBody>
        </p:sp>
        <p:sp>
          <p:nvSpPr>
            <p:cNvPr id="93" name="오른쪽 화살표 86"/>
            <p:cNvSpPr/>
            <p:nvPr/>
          </p:nvSpPr>
          <p:spPr bwMode="auto">
            <a:xfrm rot="8100000" flipH="1">
              <a:off x="3857625" y="4552951"/>
              <a:ext cx="357187" cy="277812"/>
            </a:xfrm>
            <a:prstGeom prst="rightArrow">
              <a:avLst>
                <a:gd name="adj1" fmla="val 33239"/>
                <a:gd name="adj2" fmla="val 7666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latin typeface="微软雅黑" pitchFamily="34" charset="-122"/>
              </a:endParaRPr>
            </a:p>
          </p:txBody>
        </p:sp>
        <p:grpSp>
          <p:nvGrpSpPr>
            <p:cNvPr id="94" name="그룹 54"/>
            <p:cNvGrpSpPr>
              <a:grpSpLocks/>
            </p:cNvGrpSpPr>
            <p:nvPr/>
          </p:nvGrpSpPr>
          <p:grpSpPr bwMode="auto">
            <a:xfrm>
              <a:off x="1601788" y="1038225"/>
              <a:ext cx="5929312" cy="930275"/>
              <a:chOff x="2500298" y="1061088"/>
              <a:chExt cx="5929354" cy="930728"/>
            </a:xfrm>
          </p:grpSpPr>
          <p:sp>
            <p:nvSpPr>
              <p:cNvPr id="95" name="AutoShape 864"/>
              <p:cNvSpPr>
                <a:spLocks noChangeArrowheads="1"/>
              </p:cNvSpPr>
              <p:nvPr/>
            </p:nvSpPr>
            <p:spPr bwMode="auto">
              <a:xfrm>
                <a:off x="2500298" y="1094894"/>
                <a:ext cx="5929354" cy="78443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altLang="ko-KR" sz="20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endParaRPr>
              </a:p>
            </p:txBody>
          </p:sp>
          <p:grpSp>
            <p:nvGrpSpPr>
              <p:cNvPr id="96" name="Group 48"/>
              <p:cNvGrpSpPr>
                <a:grpSpLocks/>
              </p:cNvGrpSpPr>
              <p:nvPr/>
            </p:nvGrpSpPr>
            <p:grpSpPr bwMode="auto">
              <a:xfrm>
                <a:off x="2732481" y="1061088"/>
                <a:ext cx="5464988" cy="930728"/>
                <a:chOff x="1383" y="890"/>
                <a:chExt cx="2948" cy="549"/>
              </a:xfrm>
            </p:grpSpPr>
            <p:pic>
              <p:nvPicPr>
                <p:cNvPr id="97" name="Picture 49" descr="그림자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3" y="890"/>
                  <a:ext cx="2948" cy="5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8" name="AutoShape 50"/>
                <p:cNvSpPr>
                  <a:spLocks noChangeArrowheads="1"/>
                </p:cNvSpPr>
                <p:nvPr/>
              </p:nvSpPr>
              <p:spPr bwMode="auto">
                <a:xfrm>
                  <a:off x="1460" y="972"/>
                  <a:ext cx="2789" cy="330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 algn="ctr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/>
                <a:p>
                  <a:pPr algn="ctr">
                    <a:defRPr/>
                  </a:pPr>
                  <a:r>
                    <a:rPr kumimoji="0" lang="zh-CN" altLang="en-US" dirty="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单击此处添加标题</a:t>
                  </a:r>
                  <a:endParaRPr kumimoji="0" lang="en-US" altLang="ko-KR" dirty="0">
                    <a:solidFill>
                      <a:srgbClr val="333333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9" name="AutoShape 51"/>
                <p:cNvSpPr>
                  <a:spLocks noChangeArrowheads="1"/>
                </p:cNvSpPr>
                <p:nvPr/>
              </p:nvSpPr>
              <p:spPr bwMode="auto">
                <a:xfrm>
                  <a:off x="1551" y="990"/>
                  <a:ext cx="2611" cy="155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/>
                <a:p>
                  <a:pPr algn="ctr"/>
                  <a:endParaRPr lang="ko-KR" altLang="en-US">
                    <a:latin typeface="微软雅黑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13305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 bwMode="auto">
          <a:xfrm>
            <a:off x="3918757" y="2359698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29" name="Oval 9"/>
          <p:cNvSpPr>
            <a:spLocks noChangeAspect="1" noChangeArrowheads="1"/>
          </p:cNvSpPr>
          <p:nvPr/>
        </p:nvSpPr>
        <p:spPr bwMode="gray">
          <a:xfrm>
            <a:off x="3054757" y="3285344"/>
            <a:ext cx="3240000" cy="3240000"/>
          </a:xfrm>
          <a:prstGeom prst="donut">
            <a:avLst>
              <a:gd name="adj" fmla="val 6787"/>
            </a:avLst>
          </a:prstGeom>
          <a:solidFill>
            <a:schemeClr val="bg1">
              <a:lumMod val="65000"/>
              <a:alpha val="40000"/>
            </a:schemeClr>
          </a:solidFill>
          <a:ln w="19050">
            <a:solidFill>
              <a:schemeClr val="bg1">
                <a:alpha val="70000"/>
              </a:schemeClr>
            </a:solidFill>
          </a:ln>
          <a:effectLst>
            <a:outerShdw blurRad="76200" dir="2700000" algn="tl" rotWithShape="0">
              <a:prstClr val="black">
                <a:alpha val="30000"/>
              </a:prstClr>
            </a:outerShdw>
          </a:effectLst>
          <a:sp3d contourW="12700" prstMaterial="plastic">
            <a:bevelT w="82550" h="101600" prst="convex"/>
            <a:contourClr>
              <a:schemeClr val="tx2">
                <a:lumMod val="75000"/>
              </a:schemeClr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dirty="0"/>
          </a:p>
        </p:txBody>
      </p:sp>
      <p:grpSp>
        <p:nvGrpSpPr>
          <p:cNvPr id="30" name="组合 23"/>
          <p:cNvGrpSpPr>
            <a:grpSpLocks/>
          </p:cNvGrpSpPr>
          <p:nvPr/>
        </p:nvGrpSpPr>
        <p:grpSpPr bwMode="auto">
          <a:xfrm>
            <a:off x="3773895" y="4004592"/>
            <a:ext cx="1800225" cy="1800225"/>
            <a:chOff x="3678988" y="3097853"/>
            <a:chExt cx="1800225" cy="1800225"/>
          </a:xfrm>
        </p:grpSpPr>
        <p:sp>
          <p:nvSpPr>
            <p:cNvPr id="31" name="椭圆 30"/>
            <p:cNvSpPr/>
            <p:nvPr/>
          </p:nvSpPr>
          <p:spPr bwMode="auto">
            <a:xfrm>
              <a:off x="3678988" y="3097853"/>
              <a:ext cx="1800225" cy="1800225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  <a:sp3d contourW="25400" prstMaterial="plastic">
              <a:bevelT w="241300" h="254000" prst="divot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defTabSz="912813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3998684" y="3417549"/>
              <a:ext cx="1160832" cy="116083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15875" algn="ctr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flat" dir="t"/>
            </a:scene3d>
            <a:sp3d prstMaterial="metal">
              <a:bevelT w="101600"/>
            </a:sp3d>
          </p:spPr>
          <p:txBody>
            <a:bodyPr wrap="none" anchor="ctr"/>
            <a:lstStyle/>
            <a:p>
              <a:pPr marL="0" lvl="2" algn="ctr" defTabSz="912813" eaLnBrk="0" fontAlgn="auto" hangingPunct="0"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defRPr/>
              </a:pP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 Box 38"/>
            <p:cNvSpPr txBox="1">
              <a:spLocks noChangeArrowheads="1"/>
            </p:cNvSpPr>
            <p:nvPr/>
          </p:nvSpPr>
          <p:spPr bwMode="auto">
            <a:xfrm>
              <a:off x="3990064" y="3644022"/>
              <a:ext cx="1178072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0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0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Freeform 6"/>
          <p:cNvSpPr>
            <a:spLocks/>
          </p:cNvSpPr>
          <p:nvPr/>
        </p:nvSpPr>
        <p:spPr bwMode="auto">
          <a:xfrm rot="10800000">
            <a:off x="4293487" y="3053906"/>
            <a:ext cx="759704" cy="1262835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 rot="3600000">
            <a:off x="3200452" y="4863606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 rot="18000000">
            <a:off x="5386579" y="4863606"/>
            <a:ext cx="759647" cy="1262929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304" y="362"/>
              </a:cxn>
              <a:cxn ang="0">
                <a:pos x="206" y="321"/>
              </a:cxn>
              <a:cxn ang="0">
                <a:pos x="185" y="680"/>
              </a:cxn>
              <a:cxn ang="0">
                <a:pos x="119" y="680"/>
              </a:cxn>
              <a:cxn ang="0">
                <a:pos x="98" y="321"/>
              </a:cxn>
              <a:cxn ang="0">
                <a:pos x="0" y="362"/>
              </a:cxn>
              <a:cxn ang="0">
                <a:pos x="152" y="0"/>
              </a:cxn>
            </a:cxnLst>
            <a:rect l="0" t="0" r="r" b="b"/>
            <a:pathLst>
              <a:path w="304" h="680">
                <a:moveTo>
                  <a:pt x="152" y="0"/>
                </a:moveTo>
                <a:lnTo>
                  <a:pt x="304" y="362"/>
                </a:lnTo>
                <a:lnTo>
                  <a:pt x="206" y="321"/>
                </a:lnTo>
                <a:lnTo>
                  <a:pt x="185" y="680"/>
                </a:lnTo>
                <a:lnTo>
                  <a:pt x="119" y="680"/>
                </a:lnTo>
                <a:lnTo>
                  <a:pt x="98" y="321"/>
                </a:lnTo>
                <a:lnTo>
                  <a:pt x="0" y="362"/>
                </a:lnTo>
                <a:lnTo>
                  <a:pt x="152" y="0"/>
                </a:lnTo>
                <a:close/>
              </a:path>
            </a:pathLst>
          </a:custGeom>
          <a:solidFill>
            <a:schemeClr val="bg1">
              <a:alpha val="65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6444376" y="5517691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38" name="矩形 37"/>
          <p:cNvSpPr/>
          <p:nvPr/>
        </p:nvSpPr>
        <p:spPr bwMode="auto">
          <a:xfrm>
            <a:off x="1393303" y="5517691"/>
            <a:ext cx="1512000" cy="576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分标题三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36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00149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 rot="5400000">
            <a:off x="3745581" y="-452315"/>
            <a:ext cx="1614740" cy="7696204"/>
          </a:xfrm>
          <a:prstGeom prst="homePlate">
            <a:avLst>
              <a:gd name="adj" fmla="val 30956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900813" y="2675979"/>
            <a:ext cx="1908000" cy="900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3032325" y="2675979"/>
            <a:ext cx="3060000" cy="900000"/>
          </a:xfrm>
          <a:prstGeom prst="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auto">
          <a:xfrm>
            <a:off x="6303963" y="2675979"/>
            <a:ext cx="1908000" cy="900000"/>
          </a:xfrm>
          <a:prstGeom prst="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981075" y="4479379"/>
            <a:ext cx="7146925" cy="1685925"/>
          </a:xfrm>
          <a:prstGeom prst="roundRect">
            <a:avLst>
              <a:gd name="adj" fmla="val 7635"/>
            </a:avLst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37" name="TextBox 3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37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87"/>
          <p:cNvSpPr>
            <a:spLocks noChangeArrowheads="1"/>
          </p:cNvSpPr>
          <p:nvPr/>
        </p:nvSpPr>
        <p:spPr bwMode="auto">
          <a:xfrm>
            <a:off x="1324684" y="4797152"/>
            <a:ext cx="3109452" cy="51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39" name="矩形 87"/>
          <p:cNvSpPr>
            <a:spLocks noChangeArrowheads="1"/>
          </p:cNvSpPr>
          <p:nvPr/>
        </p:nvSpPr>
        <p:spPr bwMode="auto">
          <a:xfrm>
            <a:off x="4572000" y="4797152"/>
            <a:ext cx="3109452" cy="51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1324684" y="5430797"/>
            <a:ext cx="3109452" cy="51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  <p:sp>
        <p:nvSpPr>
          <p:cNvPr id="41" name="矩形 87"/>
          <p:cNvSpPr>
            <a:spLocks noChangeArrowheads="1"/>
          </p:cNvSpPr>
          <p:nvPr/>
        </p:nvSpPr>
        <p:spPr bwMode="auto">
          <a:xfrm>
            <a:off x="4572000" y="5430797"/>
            <a:ext cx="3109452" cy="51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10373567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AutoShape 60"/>
          <p:cNvSpPr>
            <a:spLocks noChangeArrowheads="1"/>
          </p:cNvSpPr>
          <p:nvPr/>
        </p:nvSpPr>
        <p:spPr bwMode="auto">
          <a:xfrm>
            <a:off x="1373405" y="3311934"/>
            <a:ext cx="4500000" cy="2160000"/>
          </a:xfrm>
          <a:prstGeom prst="rightArrow">
            <a:avLst>
              <a:gd name="adj1" fmla="val 68556"/>
              <a:gd name="adj2" fmla="val 38969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23"/>
          <p:cNvGrpSpPr>
            <a:grpSpLocks/>
          </p:cNvGrpSpPr>
          <p:nvPr/>
        </p:nvGrpSpPr>
        <p:grpSpPr bwMode="auto">
          <a:xfrm>
            <a:off x="1684338" y="4796879"/>
            <a:ext cx="3168650" cy="1368425"/>
            <a:chOff x="4938688" y="3803655"/>
            <a:chExt cx="3160156" cy="1363190"/>
          </a:xfrm>
        </p:grpSpPr>
        <p:sp>
          <p:nvSpPr>
            <p:cNvPr id="6" name="圆角矩形 5"/>
            <p:cNvSpPr/>
            <p:nvPr/>
          </p:nvSpPr>
          <p:spPr bwMode="auto">
            <a:xfrm>
              <a:off x="4938688" y="3803655"/>
              <a:ext cx="3160156" cy="1363190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87"/>
            <p:cNvSpPr>
              <a:spLocks noChangeArrowheads="1"/>
            </p:cNvSpPr>
            <p:nvPr/>
          </p:nvSpPr>
          <p:spPr bwMode="auto">
            <a:xfrm>
              <a:off x="5052458" y="4390038"/>
              <a:ext cx="2932616" cy="522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8" name="组合 23"/>
          <p:cNvGrpSpPr>
            <a:grpSpLocks/>
          </p:cNvGrpSpPr>
          <p:nvPr/>
        </p:nvGrpSpPr>
        <p:grpSpPr bwMode="auto">
          <a:xfrm>
            <a:off x="1684338" y="2641054"/>
            <a:ext cx="3168650" cy="1366837"/>
            <a:chOff x="4938689" y="3803653"/>
            <a:chExt cx="3160156" cy="1208243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4938689" y="3803653"/>
              <a:ext cx="3160156" cy="1208243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16200000" scaled="1"/>
                <a:tileRect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87"/>
            <p:cNvSpPr>
              <a:spLocks noChangeArrowheads="1"/>
            </p:cNvSpPr>
            <p:nvPr/>
          </p:nvSpPr>
          <p:spPr bwMode="auto">
            <a:xfrm>
              <a:off x="4968209" y="4022248"/>
              <a:ext cx="3101117" cy="451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  <a:p>
              <a:pPr algn="ctr"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11" name="组合 26"/>
          <p:cNvGrpSpPr>
            <a:grpSpLocks noChangeAspect="1"/>
          </p:cNvGrpSpPr>
          <p:nvPr/>
        </p:nvGrpSpPr>
        <p:grpSpPr bwMode="auto">
          <a:xfrm>
            <a:off x="2047875" y="3750716"/>
            <a:ext cx="2443163" cy="554038"/>
            <a:chOff x="855540" y="3513439"/>
            <a:chExt cx="1399872" cy="987727"/>
          </a:xfrm>
        </p:grpSpPr>
        <p:sp>
          <p:nvSpPr>
            <p:cNvPr id="12" name="圆角矩形 11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4"/>
            <p:cNvSpPr>
              <a:spLocks noChangeArrowheads="1"/>
            </p:cNvSpPr>
            <p:nvPr/>
          </p:nvSpPr>
          <p:spPr bwMode="auto">
            <a:xfrm>
              <a:off x="1004859" y="3705518"/>
              <a:ext cx="1101235" cy="603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4" name="组合 26"/>
          <p:cNvGrpSpPr>
            <a:grpSpLocks noChangeAspect="1"/>
          </p:cNvGrpSpPr>
          <p:nvPr/>
        </p:nvGrpSpPr>
        <p:grpSpPr bwMode="auto">
          <a:xfrm>
            <a:off x="2047875" y="4507954"/>
            <a:ext cx="2443163" cy="555625"/>
            <a:chOff x="855540" y="3513439"/>
            <a:chExt cx="1399872" cy="987727"/>
          </a:xfrm>
        </p:grpSpPr>
        <p:sp>
          <p:nvSpPr>
            <p:cNvPr id="15" name="圆角矩形 14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930021" y="3706380"/>
              <a:ext cx="1250910" cy="6018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" name="组合 43"/>
          <p:cNvGrpSpPr>
            <a:grpSpLocks/>
          </p:cNvGrpSpPr>
          <p:nvPr/>
        </p:nvGrpSpPr>
        <p:grpSpPr bwMode="auto">
          <a:xfrm>
            <a:off x="5986463" y="3401466"/>
            <a:ext cx="1979612" cy="1981200"/>
            <a:chOff x="5217600" y="3058600"/>
            <a:chExt cx="1116000" cy="1116000"/>
          </a:xfrm>
        </p:grpSpPr>
        <p:sp>
          <p:nvSpPr>
            <p:cNvPr id="18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椭圆 18"/>
            <p:cNvSpPr>
              <a:spLocks/>
            </p:cNvSpPr>
            <p:nvPr/>
          </p:nvSpPr>
          <p:spPr>
            <a:xfrm rot="19388639">
              <a:off x="5222074" y="3126562"/>
              <a:ext cx="756231" cy="5401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327131" y="3179241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21" name="Text Box 29"/>
          <p:cNvSpPr txBox="1">
            <a:spLocks noChangeArrowheads="1"/>
          </p:cNvSpPr>
          <p:nvPr/>
        </p:nvSpPr>
        <p:spPr bwMode="gray">
          <a:xfrm>
            <a:off x="6210439" y="3976436"/>
            <a:ext cx="153179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38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049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그룹 31"/>
          <p:cNvGrpSpPr>
            <a:grpSpLocks/>
          </p:cNvGrpSpPr>
          <p:nvPr/>
        </p:nvGrpSpPr>
        <p:grpSpPr bwMode="auto">
          <a:xfrm>
            <a:off x="1198563" y="2492896"/>
            <a:ext cx="6753225" cy="666019"/>
            <a:chOff x="1257184" y="1461902"/>
            <a:chExt cx="6753672" cy="785391"/>
          </a:xfrm>
        </p:grpSpPr>
        <p:sp>
          <p:nvSpPr>
            <p:cNvPr id="43" name="AutoShape 864"/>
            <p:cNvSpPr>
              <a:spLocks noChangeArrowheads="1"/>
            </p:cNvSpPr>
            <p:nvPr/>
          </p:nvSpPr>
          <p:spPr bwMode="auto">
            <a:xfrm>
              <a:off x="1257184" y="1461902"/>
              <a:ext cx="6753672" cy="78539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000" b="1" kern="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44" name="AutoShape 50"/>
            <p:cNvSpPr>
              <a:spLocks noChangeArrowheads="1"/>
            </p:cNvSpPr>
            <p:nvPr/>
          </p:nvSpPr>
          <p:spPr bwMode="auto">
            <a:xfrm>
              <a:off x="2257375" y="1566833"/>
              <a:ext cx="5542329" cy="55963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dirty="0"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单击此处添加标题添加文本</a:t>
              </a:r>
            </a:p>
          </p:txBody>
        </p:sp>
        <p:sp>
          <p:nvSpPr>
            <p:cNvPr id="45" name="AutoShape 51"/>
            <p:cNvSpPr>
              <a:spLocks noChangeArrowheads="1"/>
            </p:cNvSpPr>
            <p:nvPr/>
          </p:nvSpPr>
          <p:spPr bwMode="auto">
            <a:xfrm>
              <a:off x="2438400" y="1597025"/>
              <a:ext cx="5187950" cy="2635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/>
            <a:p>
              <a:endParaRPr lang="ko-KR" altLang="en-US"/>
            </a:p>
          </p:txBody>
        </p:sp>
        <p:sp>
          <p:nvSpPr>
            <p:cNvPr id="46" name="TextBox 47"/>
            <p:cNvSpPr txBox="1">
              <a:spLocks noChangeArrowheads="1"/>
            </p:cNvSpPr>
            <p:nvPr/>
          </p:nvSpPr>
          <p:spPr bwMode="auto">
            <a:xfrm>
              <a:off x="1582738" y="1484313"/>
              <a:ext cx="501650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r" eaLnBrk="1" hangingPunct="1"/>
              <a:r>
                <a:rPr lang="en-US" altLang="ko-KR" sz="4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ko-KR" alt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그룹 32"/>
          <p:cNvGrpSpPr>
            <a:grpSpLocks/>
          </p:cNvGrpSpPr>
          <p:nvPr/>
        </p:nvGrpSpPr>
        <p:grpSpPr bwMode="auto">
          <a:xfrm>
            <a:off x="1241425" y="3289861"/>
            <a:ext cx="6753225" cy="791403"/>
            <a:chOff x="1257184" y="2324100"/>
            <a:chExt cx="6753672" cy="931863"/>
          </a:xfrm>
        </p:grpSpPr>
        <p:sp>
          <p:nvSpPr>
            <p:cNvPr id="48" name="AutoShape 864"/>
            <p:cNvSpPr>
              <a:spLocks noChangeArrowheads="1"/>
            </p:cNvSpPr>
            <p:nvPr/>
          </p:nvSpPr>
          <p:spPr bwMode="auto">
            <a:xfrm>
              <a:off x="1257184" y="2357252"/>
              <a:ext cx="6753672" cy="78539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000" b="1" kern="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grpSp>
          <p:nvGrpSpPr>
            <p:cNvPr id="49" name="Group 48"/>
            <p:cNvGrpSpPr>
              <a:grpSpLocks/>
            </p:cNvGrpSpPr>
            <p:nvPr/>
          </p:nvGrpSpPr>
          <p:grpSpPr bwMode="auto">
            <a:xfrm>
              <a:off x="2103438" y="2324100"/>
              <a:ext cx="5859462" cy="931863"/>
              <a:chOff x="1383" y="890"/>
              <a:chExt cx="2948" cy="549"/>
            </a:xfrm>
          </p:grpSpPr>
          <p:pic>
            <p:nvPicPr>
              <p:cNvPr id="51" name="Picture 49" descr="그림자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effectLst>
                      <a:reflection blurRad="6350" stA="50000" endA="300" endPos="50000" dist="29997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单击此处添加标题添加文本</a:t>
                </a:r>
              </a:p>
            </p:txBody>
          </p:sp>
          <p:sp>
            <p:nvSpPr>
              <p:cNvPr id="53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/>
              </a:p>
            </p:txBody>
          </p:sp>
        </p:grpSp>
        <p:sp>
          <p:nvSpPr>
            <p:cNvPr id="50" name="TextBox 53"/>
            <p:cNvSpPr txBox="1">
              <a:spLocks noChangeArrowheads="1"/>
            </p:cNvSpPr>
            <p:nvPr/>
          </p:nvSpPr>
          <p:spPr bwMode="auto">
            <a:xfrm>
              <a:off x="1582738" y="2379663"/>
              <a:ext cx="501650" cy="70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r" eaLnBrk="1" hangingPunct="1"/>
              <a:r>
                <a:rPr lang="en-US" altLang="ko-KR" sz="4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ko-KR" alt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4" name="그룹 33"/>
          <p:cNvGrpSpPr>
            <a:grpSpLocks/>
          </p:cNvGrpSpPr>
          <p:nvPr/>
        </p:nvGrpSpPr>
        <p:grpSpPr bwMode="auto">
          <a:xfrm>
            <a:off x="1241425" y="4104628"/>
            <a:ext cx="6753225" cy="790055"/>
            <a:chOff x="1257184" y="3219450"/>
            <a:chExt cx="6753672" cy="930275"/>
          </a:xfrm>
        </p:grpSpPr>
        <p:sp>
          <p:nvSpPr>
            <p:cNvPr id="55" name="AutoShape 864"/>
            <p:cNvSpPr>
              <a:spLocks noChangeArrowheads="1"/>
            </p:cNvSpPr>
            <p:nvPr/>
          </p:nvSpPr>
          <p:spPr bwMode="auto">
            <a:xfrm>
              <a:off x="1257184" y="325254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000" b="1" kern="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grpSp>
          <p:nvGrpSpPr>
            <p:cNvPr id="56" name="Group 48"/>
            <p:cNvGrpSpPr>
              <a:grpSpLocks/>
            </p:cNvGrpSpPr>
            <p:nvPr/>
          </p:nvGrpSpPr>
          <p:grpSpPr bwMode="auto">
            <a:xfrm>
              <a:off x="2103438" y="3219450"/>
              <a:ext cx="5859462" cy="930275"/>
              <a:chOff x="1383" y="890"/>
              <a:chExt cx="2948" cy="549"/>
            </a:xfrm>
          </p:grpSpPr>
          <p:pic>
            <p:nvPicPr>
              <p:cNvPr id="58" name="Picture 49" descr="그림자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effectLst>
                      <a:reflection blurRad="6350" stA="50000" endA="300" endPos="50000" dist="29997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单击此处添加标题添加文本</a:t>
                </a:r>
              </a:p>
            </p:txBody>
          </p:sp>
          <p:sp>
            <p:nvSpPr>
              <p:cNvPr id="60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/>
              </a:p>
            </p:txBody>
          </p:sp>
        </p:grpSp>
        <p:sp>
          <p:nvSpPr>
            <p:cNvPr id="57" name="TextBox 59"/>
            <p:cNvSpPr txBox="1">
              <a:spLocks noChangeArrowheads="1"/>
            </p:cNvSpPr>
            <p:nvPr/>
          </p:nvSpPr>
          <p:spPr bwMode="auto">
            <a:xfrm>
              <a:off x="1582738" y="327501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r" eaLnBrk="1" hangingPunct="1"/>
              <a:r>
                <a:rPr lang="en-US" altLang="ko-KR" sz="4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ko-KR" alt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그룹 34"/>
          <p:cNvGrpSpPr>
            <a:grpSpLocks/>
          </p:cNvGrpSpPr>
          <p:nvPr/>
        </p:nvGrpSpPr>
        <p:grpSpPr bwMode="auto">
          <a:xfrm>
            <a:off x="1241425" y="4933738"/>
            <a:ext cx="6753225" cy="790055"/>
            <a:chOff x="1257184" y="4114800"/>
            <a:chExt cx="6753672" cy="930275"/>
          </a:xfrm>
        </p:grpSpPr>
        <p:sp>
          <p:nvSpPr>
            <p:cNvPr id="62" name="AutoShape 864"/>
            <p:cNvSpPr>
              <a:spLocks noChangeArrowheads="1"/>
            </p:cNvSpPr>
            <p:nvPr/>
          </p:nvSpPr>
          <p:spPr bwMode="auto">
            <a:xfrm>
              <a:off x="1257184" y="414789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000" b="1" kern="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grpSp>
          <p:nvGrpSpPr>
            <p:cNvPr id="63" name="Group 48"/>
            <p:cNvGrpSpPr>
              <a:grpSpLocks/>
            </p:cNvGrpSpPr>
            <p:nvPr/>
          </p:nvGrpSpPr>
          <p:grpSpPr bwMode="auto">
            <a:xfrm>
              <a:off x="2103438" y="4114800"/>
              <a:ext cx="5859462" cy="930275"/>
              <a:chOff x="1383" y="890"/>
              <a:chExt cx="2948" cy="549"/>
            </a:xfrm>
          </p:grpSpPr>
          <p:pic>
            <p:nvPicPr>
              <p:cNvPr id="65" name="Picture 49" descr="그림자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effectLst>
                      <a:reflection blurRad="6350" stA="50000" endA="300" endPos="50000" dist="29997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单击此处添加标题添加文本</a:t>
                </a:r>
              </a:p>
            </p:txBody>
          </p:sp>
          <p:sp>
            <p:nvSpPr>
              <p:cNvPr id="67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/>
              </a:p>
            </p:txBody>
          </p:sp>
        </p:grpSp>
        <p:sp>
          <p:nvSpPr>
            <p:cNvPr id="64" name="TextBox 65"/>
            <p:cNvSpPr txBox="1">
              <a:spLocks noChangeArrowheads="1"/>
            </p:cNvSpPr>
            <p:nvPr/>
          </p:nvSpPr>
          <p:spPr bwMode="auto">
            <a:xfrm>
              <a:off x="1582738" y="417036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r" eaLnBrk="1" hangingPunct="1"/>
              <a:r>
                <a:rPr lang="en-US" altLang="ko-KR" sz="4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ko-KR" alt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8" name="그룹 35"/>
          <p:cNvGrpSpPr>
            <a:grpSpLocks/>
          </p:cNvGrpSpPr>
          <p:nvPr/>
        </p:nvGrpSpPr>
        <p:grpSpPr bwMode="auto">
          <a:xfrm>
            <a:off x="1241425" y="5762848"/>
            <a:ext cx="6753225" cy="790055"/>
            <a:chOff x="1257184" y="5010150"/>
            <a:chExt cx="6753672" cy="930275"/>
          </a:xfrm>
        </p:grpSpPr>
        <p:sp>
          <p:nvSpPr>
            <p:cNvPr id="69" name="AutoShape 864"/>
            <p:cNvSpPr>
              <a:spLocks noChangeArrowheads="1"/>
            </p:cNvSpPr>
            <p:nvPr/>
          </p:nvSpPr>
          <p:spPr bwMode="auto">
            <a:xfrm>
              <a:off x="1257184" y="5043245"/>
              <a:ext cx="6753672" cy="78405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altLang="ko-KR" sz="2000" b="1" kern="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grpSp>
          <p:nvGrpSpPr>
            <p:cNvPr id="70" name="Group 48"/>
            <p:cNvGrpSpPr>
              <a:grpSpLocks/>
            </p:cNvGrpSpPr>
            <p:nvPr/>
          </p:nvGrpSpPr>
          <p:grpSpPr bwMode="auto">
            <a:xfrm>
              <a:off x="2103438" y="5010150"/>
              <a:ext cx="5859462" cy="930275"/>
              <a:chOff x="1383" y="890"/>
              <a:chExt cx="2948" cy="549"/>
            </a:xfrm>
          </p:grpSpPr>
          <p:pic>
            <p:nvPicPr>
              <p:cNvPr id="72" name="Picture 49" descr="그림자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3" y="89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3" name="AutoShape 50"/>
              <p:cNvSpPr>
                <a:spLocks noChangeArrowheads="1"/>
              </p:cNvSpPr>
              <p:nvPr/>
            </p:nvSpPr>
            <p:spPr bwMode="auto">
              <a:xfrm>
                <a:off x="1460" y="97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FFFFFF"/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/>
              <a:p>
                <a:pPr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kumimoji="1" lang="zh-CN" altLang="en-US" dirty="0">
                    <a:effectLst>
                      <a:reflection blurRad="6350" stA="50000" endA="300" endPos="50000" dist="29997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单击此处添加标题添加文本</a:t>
                </a:r>
              </a:p>
            </p:txBody>
          </p:sp>
          <p:sp>
            <p:nvSpPr>
              <p:cNvPr id="74" name="AutoShape 51"/>
              <p:cNvSpPr>
                <a:spLocks noChangeArrowheads="1"/>
              </p:cNvSpPr>
              <p:nvPr/>
            </p:nvSpPr>
            <p:spPr bwMode="auto">
              <a:xfrm>
                <a:off x="1551" y="99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/>
              <a:p>
                <a:endParaRPr lang="ko-KR" altLang="en-US"/>
              </a:p>
            </p:txBody>
          </p:sp>
        </p:grpSp>
        <p:sp>
          <p:nvSpPr>
            <p:cNvPr id="71" name="TextBox 71"/>
            <p:cNvSpPr txBox="1">
              <a:spLocks noChangeArrowheads="1"/>
            </p:cNvSpPr>
            <p:nvPr/>
          </p:nvSpPr>
          <p:spPr bwMode="auto">
            <a:xfrm>
              <a:off x="1582738" y="5065713"/>
              <a:ext cx="5016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algn="r" eaLnBrk="1" hangingPunct="1"/>
              <a:r>
                <a:rPr lang="en-US" altLang="ko-KR" sz="4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ko-KR" altLang="en-US" sz="4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95903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27584" y="3789040"/>
            <a:ext cx="7693934" cy="792088"/>
          </a:xfrm>
        </p:spPr>
        <p:txBody>
          <a:bodyPr>
            <a:noAutofit/>
          </a:bodyPr>
          <a:lstStyle/>
          <a:p>
            <a:r>
              <a:rPr lang="zh-CN" altLang="en-US" sz="4800" dirty="0">
                <a:solidFill>
                  <a:schemeClr val="tx1"/>
                </a:solidFill>
              </a:rPr>
              <a:t>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7000024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023507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5" name="Rectangle 4"/>
          <p:cNvSpPr>
            <a:spLocks noChangeArrowheads="1"/>
          </p:cNvSpPr>
          <p:nvPr/>
        </p:nvSpPr>
        <p:spPr bwMode="gray">
          <a:xfrm>
            <a:off x="4895850" y="4223271"/>
            <a:ext cx="1835150" cy="431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6" name="Rectangle 5"/>
          <p:cNvSpPr>
            <a:spLocks noChangeArrowheads="1"/>
          </p:cNvSpPr>
          <p:nvPr/>
        </p:nvSpPr>
        <p:spPr bwMode="gray">
          <a:xfrm>
            <a:off x="3089275" y="4712221"/>
            <a:ext cx="180657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7" name="Rectangle 6"/>
          <p:cNvSpPr>
            <a:spLocks noChangeArrowheads="1"/>
          </p:cNvSpPr>
          <p:nvPr/>
        </p:nvSpPr>
        <p:spPr bwMode="gray">
          <a:xfrm>
            <a:off x="1260475" y="5205934"/>
            <a:ext cx="1825625" cy="431800"/>
          </a:xfrm>
          <a:prstGeom prst="rect">
            <a:avLst/>
          </a:prstGeom>
          <a:gradFill rotWithShape="1">
            <a:gsLst>
              <a:gs pos="0">
                <a:schemeClr val="folHlink">
                  <a:alpha val="61000"/>
                </a:schemeClr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88" name="AutoShape 7"/>
          <p:cNvSpPr>
            <a:spLocks noChangeArrowheads="1"/>
          </p:cNvSpPr>
          <p:nvPr/>
        </p:nvSpPr>
        <p:spPr bwMode="gray">
          <a:xfrm flipH="1">
            <a:off x="657225" y="4593159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folHlink">
                  <a:gamma/>
                  <a:tint val="54510"/>
                  <a:invGamma/>
                  <a:alpha val="82001"/>
                </a:schemeClr>
              </a:gs>
              <a:gs pos="100000">
                <a:schemeClr val="folHlink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9" name="AutoShape 8"/>
          <p:cNvSpPr>
            <a:spLocks noChangeArrowheads="1"/>
          </p:cNvSpPr>
          <p:nvPr/>
        </p:nvSpPr>
        <p:spPr bwMode="gray">
          <a:xfrm flipH="1">
            <a:off x="2470150" y="4083571"/>
            <a:ext cx="2428875" cy="646113"/>
          </a:xfrm>
          <a:prstGeom prst="parallelogram">
            <a:avLst>
              <a:gd name="adj" fmla="val 9633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gray">
          <a:xfrm>
            <a:off x="2476500" y="4085159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1" name="AutoShape 10"/>
          <p:cNvSpPr>
            <a:spLocks noChangeArrowheads="1"/>
          </p:cNvSpPr>
          <p:nvPr/>
        </p:nvSpPr>
        <p:spPr bwMode="gray">
          <a:xfrm flipH="1">
            <a:off x="4283075" y="3567634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2" name="Freeform 11"/>
          <p:cNvSpPr>
            <a:spLocks/>
          </p:cNvSpPr>
          <p:nvPr/>
        </p:nvSpPr>
        <p:spPr bwMode="gray">
          <a:xfrm>
            <a:off x="4279900" y="3562871"/>
            <a:ext cx="615950" cy="1163638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93" name="Picture 12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6350" y="4747146"/>
            <a:ext cx="1008063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16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119438" y="4243909"/>
            <a:ext cx="100806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0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040313" y="3756546"/>
            <a:ext cx="1008062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" name="Rectangle 64"/>
          <p:cNvSpPr>
            <a:spLocks noChangeArrowheads="1"/>
          </p:cNvSpPr>
          <p:nvPr/>
        </p:nvSpPr>
        <p:spPr bwMode="gray">
          <a:xfrm>
            <a:off x="6731000" y="3729559"/>
            <a:ext cx="1835150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89804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6" name="AutoShape 65"/>
          <p:cNvSpPr>
            <a:spLocks noChangeArrowheads="1"/>
          </p:cNvSpPr>
          <p:nvPr/>
        </p:nvSpPr>
        <p:spPr bwMode="gray">
          <a:xfrm flipH="1">
            <a:off x="6118225" y="3073921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372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7" name="Freeform 66"/>
          <p:cNvSpPr>
            <a:spLocks/>
          </p:cNvSpPr>
          <p:nvPr/>
        </p:nvSpPr>
        <p:spPr bwMode="gray">
          <a:xfrm>
            <a:off x="6115050" y="3069159"/>
            <a:ext cx="615950" cy="1163637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148" name="Picture 67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875463" y="3262834"/>
            <a:ext cx="1008062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Freeform 84"/>
          <p:cNvSpPr>
            <a:spLocks/>
          </p:cNvSpPr>
          <p:nvPr/>
        </p:nvSpPr>
        <p:spPr bwMode="gray">
          <a:xfrm>
            <a:off x="657225" y="4577284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alpha val="8000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4" name="组合 57"/>
          <p:cNvGrpSpPr>
            <a:grpSpLocks/>
          </p:cNvGrpSpPr>
          <p:nvPr/>
        </p:nvGrpSpPr>
        <p:grpSpPr bwMode="auto">
          <a:xfrm>
            <a:off x="2894807" y="3265934"/>
            <a:ext cx="1417637" cy="1138238"/>
            <a:chOff x="995344" y="2329499"/>
            <a:chExt cx="1904726" cy="1529714"/>
          </a:xfrm>
        </p:grpSpPr>
        <p:grpSp>
          <p:nvGrpSpPr>
            <p:cNvPr id="166" name="组合 34"/>
            <p:cNvGrpSpPr>
              <a:grpSpLocks noChangeAspect="1"/>
            </p:cNvGrpSpPr>
            <p:nvPr/>
          </p:nvGrpSpPr>
          <p:grpSpPr bwMode="auto">
            <a:xfrm>
              <a:off x="1208554" y="2329499"/>
              <a:ext cx="1534653" cy="1529714"/>
              <a:chOff x="4776637" y="4404800"/>
              <a:chExt cx="1011863" cy="1008000"/>
            </a:xfrm>
          </p:grpSpPr>
          <p:sp>
            <p:nvSpPr>
              <p:cNvPr id="168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9" name="椭圆 168"/>
              <p:cNvSpPr>
                <a:spLocks/>
              </p:cNvSpPr>
              <p:nvPr/>
            </p:nvSpPr>
            <p:spPr>
              <a:xfrm rot="19388639">
                <a:off x="4776693" y="4463846"/>
                <a:ext cx="683485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70" name="椭圆 169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67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1" name="组合 56"/>
          <p:cNvGrpSpPr>
            <a:grpSpLocks/>
          </p:cNvGrpSpPr>
          <p:nvPr/>
        </p:nvGrpSpPr>
        <p:grpSpPr bwMode="auto">
          <a:xfrm>
            <a:off x="1140023" y="3742518"/>
            <a:ext cx="1194447" cy="1151321"/>
            <a:chOff x="3440653" y="2680764"/>
            <a:chExt cx="2329340" cy="2245772"/>
          </a:xfrm>
        </p:grpSpPr>
        <p:grpSp>
          <p:nvGrpSpPr>
            <p:cNvPr id="172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174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66FF"/>
                  </a:gs>
                  <a:gs pos="90000">
                    <a:srgbClr val="7030A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99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5" name="椭圆 174"/>
              <p:cNvSpPr>
                <a:spLocks/>
              </p:cNvSpPr>
              <p:nvPr/>
            </p:nvSpPr>
            <p:spPr>
              <a:xfrm rot="19388639">
                <a:off x="5221400" y="3127004"/>
                <a:ext cx="757332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99FF"/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73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77" name="组合 57"/>
          <p:cNvGrpSpPr>
            <a:grpSpLocks/>
          </p:cNvGrpSpPr>
          <p:nvPr/>
        </p:nvGrpSpPr>
        <p:grpSpPr bwMode="auto">
          <a:xfrm>
            <a:off x="6699250" y="2276872"/>
            <a:ext cx="1417637" cy="1138238"/>
            <a:chOff x="995344" y="2329499"/>
            <a:chExt cx="1904726" cy="1529714"/>
          </a:xfrm>
        </p:grpSpPr>
        <p:grpSp>
          <p:nvGrpSpPr>
            <p:cNvPr id="178" name="组合 34"/>
            <p:cNvGrpSpPr>
              <a:grpSpLocks noChangeAspect="1"/>
            </p:cNvGrpSpPr>
            <p:nvPr/>
          </p:nvGrpSpPr>
          <p:grpSpPr bwMode="auto">
            <a:xfrm>
              <a:off x="1208554" y="2329499"/>
              <a:ext cx="1534653" cy="1529714"/>
              <a:chOff x="4776637" y="4404800"/>
              <a:chExt cx="1011863" cy="1008000"/>
            </a:xfrm>
          </p:grpSpPr>
          <p:sp>
            <p:nvSpPr>
              <p:cNvPr id="180" name="Oval 2"/>
              <p:cNvSpPr>
                <a:spLocks noChangeAspect="1" noChangeArrowheads="1"/>
              </p:cNvSpPr>
              <p:nvPr/>
            </p:nvSpPr>
            <p:spPr bwMode="auto">
              <a:xfrm>
                <a:off x="4780500" y="4404800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1" name="椭圆 180"/>
              <p:cNvSpPr>
                <a:spLocks/>
              </p:cNvSpPr>
              <p:nvPr/>
            </p:nvSpPr>
            <p:spPr>
              <a:xfrm rot="19388639">
                <a:off x="4776693" y="4463846"/>
                <a:ext cx="683485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2" name="椭圆 181"/>
              <p:cNvSpPr>
                <a:spLocks noChangeAspect="1"/>
              </p:cNvSpPr>
              <p:nvPr/>
            </p:nvSpPr>
            <p:spPr>
              <a:xfrm>
                <a:off x="4888500" y="4512800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79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83" name="组合 56"/>
          <p:cNvGrpSpPr>
            <a:grpSpLocks/>
          </p:cNvGrpSpPr>
          <p:nvPr/>
        </p:nvGrpSpPr>
        <p:grpSpPr bwMode="auto">
          <a:xfrm>
            <a:off x="4944466" y="2753456"/>
            <a:ext cx="1194447" cy="1151321"/>
            <a:chOff x="3440653" y="2680764"/>
            <a:chExt cx="2329340" cy="2245772"/>
          </a:xfrm>
        </p:grpSpPr>
        <p:grpSp>
          <p:nvGrpSpPr>
            <p:cNvPr id="184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186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66FF"/>
                  </a:gs>
                  <a:gs pos="90000">
                    <a:srgbClr val="7030A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99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7" name="椭圆 186"/>
              <p:cNvSpPr>
                <a:spLocks/>
              </p:cNvSpPr>
              <p:nvPr/>
            </p:nvSpPr>
            <p:spPr>
              <a:xfrm rot="19388639">
                <a:off x="5221400" y="3127004"/>
                <a:ext cx="757332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99FF"/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185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89" name="矩形 87"/>
          <p:cNvSpPr>
            <a:spLocks noChangeArrowheads="1"/>
          </p:cNvSpPr>
          <p:nvPr/>
        </p:nvSpPr>
        <p:spPr bwMode="auto">
          <a:xfrm>
            <a:off x="1475656" y="5351984"/>
            <a:ext cx="1409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0" name="矩形 87"/>
          <p:cNvSpPr>
            <a:spLocks noChangeArrowheads="1"/>
          </p:cNvSpPr>
          <p:nvPr/>
        </p:nvSpPr>
        <p:spPr bwMode="auto">
          <a:xfrm>
            <a:off x="3309764" y="4857011"/>
            <a:ext cx="1409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1" name="矩形 87"/>
          <p:cNvSpPr>
            <a:spLocks noChangeArrowheads="1"/>
          </p:cNvSpPr>
          <p:nvPr/>
        </p:nvSpPr>
        <p:spPr bwMode="auto">
          <a:xfrm>
            <a:off x="5159113" y="4374985"/>
            <a:ext cx="1409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2" name="矩形 87"/>
          <p:cNvSpPr>
            <a:spLocks noChangeArrowheads="1"/>
          </p:cNvSpPr>
          <p:nvPr/>
        </p:nvSpPr>
        <p:spPr bwMode="auto">
          <a:xfrm>
            <a:off x="6993221" y="3880012"/>
            <a:ext cx="1409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 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3" name="TextBox 192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94" name="TextBox 193"/>
            <p:cNvSpPr txBox="1">
              <a:spLocks noChangeArrowheads="1"/>
            </p:cNvSpPr>
            <p:nvPr/>
          </p:nvSpPr>
          <p:spPr bwMode="auto">
            <a:xfrm>
              <a:off x="950392" y="1487402"/>
              <a:ext cx="50346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3143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그룹 103"/>
          <p:cNvGrpSpPr>
            <a:grpSpLocks/>
          </p:cNvGrpSpPr>
          <p:nvPr/>
        </p:nvGrpSpPr>
        <p:grpSpPr bwMode="auto">
          <a:xfrm>
            <a:off x="1079500" y="2925142"/>
            <a:ext cx="6985000" cy="3289300"/>
            <a:chOff x="1092200" y="2089135"/>
            <a:chExt cx="6985000" cy="3289299"/>
          </a:xfrm>
        </p:grpSpPr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2819400" y="2301860"/>
              <a:ext cx="3505200" cy="3076574"/>
            </a:xfrm>
            <a:custGeom>
              <a:avLst/>
              <a:gdLst>
                <a:gd name="T0" fmla="*/ 0 w 1180"/>
                <a:gd name="T1" fmla="*/ 2147483647 h 158"/>
                <a:gd name="T2" fmla="*/ 0 w 1180"/>
                <a:gd name="T3" fmla="*/ 0 h 158"/>
                <a:gd name="T4" fmla="*/ 2147483647 w 1180"/>
                <a:gd name="T5" fmla="*/ 0 h 158"/>
                <a:gd name="T6" fmla="*/ 2147483647 w 1180"/>
                <a:gd name="T7" fmla="*/ 2147483647 h 1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0"/>
                <a:gd name="T13" fmla="*/ 0 h 158"/>
                <a:gd name="T14" fmla="*/ 1180 w 1180"/>
                <a:gd name="T15" fmla="*/ 158 h 1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0" h="158">
                  <a:moveTo>
                    <a:pt x="0" y="158"/>
                  </a:moveTo>
                  <a:lnTo>
                    <a:pt x="0" y="0"/>
                  </a:lnTo>
                  <a:lnTo>
                    <a:pt x="1180" y="0"/>
                  </a:lnTo>
                  <a:lnTo>
                    <a:pt x="1180" y="158"/>
                  </a:lnTo>
                </a:path>
              </a:pathLst>
            </a:custGeom>
            <a:noFill/>
            <a:ln w="25400">
              <a:solidFill>
                <a:srgbClr val="E46D0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22" name="Freeform 118"/>
            <p:cNvSpPr>
              <a:spLocks/>
            </p:cNvSpPr>
            <p:nvPr/>
          </p:nvSpPr>
          <p:spPr bwMode="auto">
            <a:xfrm>
              <a:off x="1092200" y="3311510"/>
              <a:ext cx="5219700" cy="2024063"/>
            </a:xfrm>
            <a:custGeom>
              <a:avLst/>
              <a:gdLst>
                <a:gd name="T0" fmla="*/ 0 w 1020"/>
                <a:gd name="T1" fmla="*/ 2147483647 h 113"/>
                <a:gd name="T2" fmla="*/ 0 w 1020"/>
                <a:gd name="T3" fmla="*/ 0 h 113"/>
                <a:gd name="T4" fmla="*/ 2147483647 w 1020"/>
                <a:gd name="T5" fmla="*/ 0 h 113"/>
                <a:gd name="T6" fmla="*/ 0 60000 65536"/>
                <a:gd name="T7" fmla="*/ 0 60000 65536"/>
                <a:gd name="T8" fmla="*/ 0 60000 65536"/>
                <a:gd name="T9" fmla="*/ 0 w 1020"/>
                <a:gd name="T10" fmla="*/ 0 h 113"/>
                <a:gd name="T11" fmla="*/ 1020 w 1020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0" h="113">
                  <a:moveTo>
                    <a:pt x="0" y="113"/>
                  </a:moveTo>
                  <a:lnTo>
                    <a:pt x="0" y="0"/>
                  </a:lnTo>
                  <a:lnTo>
                    <a:pt x="1020" y="0"/>
                  </a:lnTo>
                </a:path>
              </a:pathLst>
            </a:custGeom>
            <a:noFill/>
            <a:ln w="25400">
              <a:solidFill>
                <a:srgbClr val="E46D0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 flipH="1">
              <a:off x="6324600" y="3311510"/>
              <a:ext cx="1752600" cy="1941513"/>
            </a:xfrm>
            <a:custGeom>
              <a:avLst/>
              <a:gdLst>
                <a:gd name="T0" fmla="*/ 0 w 1020"/>
                <a:gd name="T1" fmla="*/ 2147483647 h 113"/>
                <a:gd name="T2" fmla="*/ 0 w 1020"/>
                <a:gd name="T3" fmla="*/ 0 h 113"/>
                <a:gd name="T4" fmla="*/ 2147483647 w 1020"/>
                <a:gd name="T5" fmla="*/ 0 h 113"/>
                <a:gd name="T6" fmla="*/ 0 60000 65536"/>
                <a:gd name="T7" fmla="*/ 0 60000 65536"/>
                <a:gd name="T8" fmla="*/ 0 60000 65536"/>
                <a:gd name="T9" fmla="*/ 0 w 1020"/>
                <a:gd name="T10" fmla="*/ 0 h 113"/>
                <a:gd name="T11" fmla="*/ 1020 w 1020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0" h="113">
                  <a:moveTo>
                    <a:pt x="0" y="113"/>
                  </a:moveTo>
                  <a:lnTo>
                    <a:pt x="0" y="0"/>
                  </a:lnTo>
                  <a:lnTo>
                    <a:pt x="1020" y="0"/>
                  </a:lnTo>
                </a:path>
              </a:pathLst>
            </a:custGeom>
            <a:noFill/>
            <a:ln w="25400">
              <a:solidFill>
                <a:srgbClr val="E46D0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24" name="Line 120"/>
            <p:cNvSpPr>
              <a:spLocks noChangeShapeType="1"/>
            </p:cNvSpPr>
            <p:nvPr/>
          </p:nvSpPr>
          <p:spPr bwMode="auto">
            <a:xfrm>
              <a:off x="4572000" y="2089135"/>
              <a:ext cx="0" cy="3289299"/>
            </a:xfrm>
            <a:prstGeom prst="line">
              <a:avLst/>
            </a:prstGeom>
            <a:noFill/>
            <a:ln w="25400">
              <a:solidFill>
                <a:srgbClr val="E46D0A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그룹 60"/>
          <p:cNvGrpSpPr>
            <a:grpSpLocks/>
          </p:cNvGrpSpPr>
          <p:nvPr/>
        </p:nvGrpSpPr>
        <p:grpSpPr bwMode="auto">
          <a:xfrm>
            <a:off x="3779838" y="2336180"/>
            <a:ext cx="1558925" cy="590550"/>
            <a:chOff x="3792370" y="1500188"/>
            <a:chExt cx="1559261" cy="590966"/>
          </a:xfrm>
        </p:grpSpPr>
        <p:sp>
          <p:nvSpPr>
            <p:cNvPr id="126" name="AutoShape 121"/>
            <p:cNvSpPr>
              <a:spLocks noChangeArrowheads="1"/>
            </p:cNvSpPr>
            <p:nvPr/>
          </p:nvSpPr>
          <p:spPr bwMode="auto">
            <a:xfrm>
              <a:off x="3792370" y="150018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굴림"/>
                <a:cs typeface="Times New Roman" pitchFamily="18" charset="0"/>
              </a:endParaRPr>
            </a:p>
          </p:txBody>
        </p:sp>
        <p:sp>
          <p:nvSpPr>
            <p:cNvPr id="127" name="Text Box 165"/>
            <p:cNvSpPr txBox="1">
              <a:spLocks noChangeArrowheads="1"/>
            </p:cNvSpPr>
            <p:nvPr/>
          </p:nvSpPr>
          <p:spPr bwMode="auto">
            <a:xfrm>
              <a:off x="4025820" y="1608123"/>
              <a:ext cx="1108235" cy="369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1" lang="ko-KR" altLang="ko-KR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28" name="그룹 98"/>
          <p:cNvGrpSpPr>
            <a:grpSpLocks/>
          </p:cNvGrpSpPr>
          <p:nvPr/>
        </p:nvGrpSpPr>
        <p:grpSpPr bwMode="auto">
          <a:xfrm>
            <a:off x="273050" y="4358655"/>
            <a:ext cx="1558925" cy="2192337"/>
            <a:chOff x="285750" y="3522109"/>
            <a:chExt cx="1559261" cy="2192891"/>
          </a:xfrm>
        </p:grpSpPr>
        <p:sp>
          <p:nvSpPr>
            <p:cNvPr id="129" name="AutoShape 133"/>
            <p:cNvSpPr>
              <a:spLocks noChangeArrowheads="1"/>
            </p:cNvSpPr>
            <p:nvPr/>
          </p:nvSpPr>
          <p:spPr bwMode="auto">
            <a:xfrm>
              <a:off x="285750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30" name="AutoShape 134"/>
            <p:cNvSpPr>
              <a:spLocks noChangeArrowheads="1"/>
            </p:cNvSpPr>
            <p:nvPr/>
          </p:nvSpPr>
          <p:spPr bwMode="auto">
            <a:xfrm>
              <a:off x="325447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31" name="AutoShape 143"/>
            <p:cNvSpPr>
              <a:spLocks noChangeArrowheads="1"/>
            </p:cNvSpPr>
            <p:nvPr/>
          </p:nvSpPr>
          <p:spPr bwMode="auto">
            <a:xfrm>
              <a:off x="285750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32" name="AutoShape 144"/>
            <p:cNvSpPr>
              <a:spLocks noChangeArrowheads="1"/>
            </p:cNvSpPr>
            <p:nvPr/>
          </p:nvSpPr>
          <p:spPr bwMode="auto">
            <a:xfrm>
              <a:off x="325447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33" name="AutoShape 153"/>
            <p:cNvSpPr>
              <a:spLocks noChangeArrowheads="1"/>
            </p:cNvSpPr>
            <p:nvPr/>
          </p:nvSpPr>
          <p:spPr bwMode="auto">
            <a:xfrm>
              <a:off x="285750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34" name="AutoShape 154"/>
            <p:cNvSpPr>
              <a:spLocks noChangeArrowheads="1"/>
            </p:cNvSpPr>
            <p:nvPr/>
          </p:nvSpPr>
          <p:spPr bwMode="auto">
            <a:xfrm>
              <a:off x="325447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35" name="Text Box 162"/>
            <p:cNvSpPr txBox="1">
              <a:spLocks noChangeArrowheads="1"/>
            </p:cNvSpPr>
            <p:nvPr/>
          </p:nvSpPr>
          <p:spPr bwMode="auto">
            <a:xfrm>
              <a:off x="602597" y="3689334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36" name="Text Box 169"/>
            <p:cNvSpPr txBox="1">
              <a:spLocks noChangeArrowheads="1"/>
            </p:cNvSpPr>
            <p:nvPr/>
          </p:nvSpPr>
          <p:spPr bwMode="auto">
            <a:xfrm>
              <a:off x="608948" y="44910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37" name="Text Box 174"/>
            <p:cNvSpPr txBox="1">
              <a:spLocks noChangeArrowheads="1"/>
            </p:cNvSpPr>
            <p:nvPr/>
          </p:nvSpPr>
          <p:spPr bwMode="auto">
            <a:xfrm>
              <a:off x="608947" y="52911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38" name="그룹 99"/>
          <p:cNvGrpSpPr>
            <a:grpSpLocks/>
          </p:cNvGrpSpPr>
          <p:nvPr/>
        </p:nvGrpSpPr>
        <p:grpSpPr bwMode="auto">
          <a:xfrm>
            <a:off x="2026359" y="4358655"/>
            <a:ext cx="1559261" cy="2192337"/>
            <a:chOff x="2039059" y="3522109"/>
            <a:chExt cx="1559261" cy="2192891"/>
          </a:xfrm>
        </p:grpSpPr>
        <p:sp>
          <p:nvSpPr>
            <p:cNvPr id="139" name="AutoShape 129"/>
            <p:cNvSpPr>
              <a:spLocks noChangeArrowheads="1"/>
            </p:cNvSpPr>
            <p:nvPr/>
          </p:nvSpPr>
          <p:spPr bwMode="auto">
            <a:xfrm>
              <a:off x="203905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40" name="AutoShape 130"/>
            <p:cNvSpPr>
              <a:spLocks noChangeArrowheads="1"/>
            </p:cNvSpPr>
            <p:nvPr/>
          </p:nvSpPr>
          <p:spPr bwMode="auto">
            <a:xfrm>
              <a:off x="2078038" y="3564982"/>
              <a:ext cx="1481137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41" name="AutoShape 139"/>
            <p:cNvSpPr>
              <a:spLocks noChangeArrowheads="1"/>
            </p:cNvSpPr>
            <p:nvPr/>
          </p:nvSpPr>
          <p:spPr bwMode="auto">
            <a:xfrm>
              <a:off x="203905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42" name="AutoShape 140"/>
            <p:cNvSpPr>
              <a:spLocks noChangeArrowheads="1"/>
            </p:cNvSpPr>
            <p:nvPr/>
          </p:nvSpPr>
          <p:spPr bwMode="auto">
            <a:xfrm>
              <a:off x="2078038" y="4365284"/>
              <a:ext cx="1481137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43" name="AutoShape 149"/>
            <p:cNvSpPr>
              <a:spLocks noChangeArrowheads="1"/>
            </p:cNvSpPr>
            <p:nvPr/>
          </p:nvSpPr>
          <p:spPr bwMode="auto">
            <a:xfrm>
              <a:off x="203905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44" name="AutoShape 150"/>
            <p:cNvSpPr>
              <a:spLocks noChangeArrowheads="1"/>
            </p:cNvSpPr>
            <p:nvPr/>
          </p:nvSpPr>
          <p:spPr bwMode="auto">
            <a:xfrm>
              <a:off x="2078038" y="5167175"/>
              <a:ext cx="1481137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45" name="Text Box 160"/>
            <p:cNvSpPr txBox="1">
              <a:spLocks noChangeArrowheads="1"/>
            </p:cNvSpPr>
            <p:nvPr/>
          </p:nvSpPr>
          <p:spPr bwMode="auto">
            <a:xfrm>
              <a:off x="2369581" y="4491022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46" name="Text Box 161"/>
            <p:cNvSpPr txBox="1">
              <a:spLocks noChangeArrowheads="1"/>
            </p:cNvSpPr>
            <p:nvPr/>
          </p:nvSpPr>
          <p:spPr bwMode="auto">
            <a:xfrm>
              <a:off x="2357675" y="3689334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47" name="Text Box 175"/>
            <p:cNvSpPr txBox="1">
              <a:spLocks noChangeArrowheads="1"/>
            </p:cNvSpPr>
            <p:nvPr/>
          </p:nvSpPr>
          <p:spPr bwMode="auto">
            <a:xfrm>
              <a:off x="2381489" y="5291122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48" name="그룹 101"/>
          <p:cNvGrpSpPr>
            <a:grpSpLocks/>
          </p:cNvGrpSpPr>
          <p:nvPr/>
        </p:nvGrpSpPr>
        <p:grpSpPr bwMode="auto">
          <a:xfrm>
            <a:off x="5532979" y="4358655"/>
            <a:ext cx="1559261" cy="2192337"/>
            <a:chOff x="5545679" y="3522109"/>
            <a:chExt cx="1559261" cy="2192891"/>
          </a:xfrm>
        </p:grpSpPr>
        <p:sp>
          <p:nvSpPr>
            <p:cNvPr id="149" name="AutoShape 137"/>
            <p:cNvSpPr>
              <a:spLocks noChangeArrowheads="1"/>
            </p:cNvSpPr>
            <p:nvPr/>
          </p:nvSpPr>
          <p:spPr bwMode="auto">
            <a:xfrm>
              <a:off x="554567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50" name="AutoShape 138"/>
            <p:cNvSpPr>
              <a:spLocks noChangeArrowheads="1"/>
            </p:cNvSpPr>
            <p:nvPr/>
          </p:nvSpPr>
          <p:spPr bwMode="auto">
            <a:xfrm>
              <a:off x="5584825" y="3564982"/>
              <a:ext cx="1481138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51" name="AutoShape 147"/>
            <p:cNvSpPr>
              <a:spLocks noChangeArrowheads="1"/>
            </p:cNvSpPr>
            <p:nvPr/>
          </p:nvSpPr>
          <p:spPr bwMode="auto">
            <a:xfrm>
              <a:off x="554567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52" name="AutoShape 148"/>
            <p:cNvSpPr>
              <a:spLocks noChangeArrowheads="1"/>
            </p:cNvSpPr>
            <p:nvPr/>
          </p:nvSpPr>
          <p:spPr bwMode="auto">
            <a:xfrm>
              <a:off x="5584825" y="4365284"/>
              <a:ext cx="1481138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53" name="AutoShape 157"/>
            <p:cNvSpPr>
              <a:spLocks noChangeArrowheads="1"/>
            </p:cNvSpPr>
            <p:nvPr/>
          </p:nvSpPr>
          <p:spPr bwMode="auto">
            <a:xfrm>
              <a:off x="554567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54" name="AutoShape 158"/>
            <p:cNvSpPr>
              <a:spLocks noChangeArrowheads="1"/>
            </p:cNvSpPr>
            <p:nvPr/>
          </p:nvSpPr>
          <p:spPr bwMode="auto">
            <a:xfrm>
              <a:off x="5584825" y="5167175"/>
              <a:ext cx="1481138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55" name="Text Box 167"/>
            <p:cNvSpPr txBox="1">
              <a:spLocks noChangeArrowheads="1"/>
            </p:cNvSpPr>
            <p:nvPr/>
          </p:nvSpPr>
          <p:spPr bwMode="auto">
            <a:xfrm>
              <a:off x="5866051" y="3689334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56" name="Text Box 171"/>
            <p:cNvSpPr txBox="1">
              <a:spLocks noChangeArrowheads="1"/>
            </p:cNvSpPr>
            <p:nvPr/>
          </p:nvSpPr>
          <p:spPr bwMode="auto">
            <a:xfrm>
              <a:off x="5862875" y="4491022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57" name="Text Box 176"/>
            <p:cNvSpPr txBox="1">
              <a:spLocks noChangeArrowheads="1"/>
            </p:cNvSpPr>
            <p:nvPr/>
          </p:nvSpPr>
          <p:spPr bwMode="auto">
            <a:xfrm>
              <a:off x="5874781" y="5291122"/>
              <a:ext cx="902811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58" name="그룹 100"/>
          <p:cNvGrpSpPr>
            <a:grpSpLocks/>
          </p:cNvGrpSpPr>
          <p:nvPr/>
        </p:nvGrpSpPr>
        <p:grpSpPr bwMode="auto">
          <a:xfrm>
            <a:off x="3779838" y="4358655"/>
            <a:ext cx="1558925" cy="2192337"/>
            <a:chOff x="3792370" y="3522109"/>
            <a:chExt cx="1559261" cy="2192891"/>
          </a:xfrm>
        </p:grpSpPr>
        <p:sp>
          <p:nvSpPr>
            <p:cNvPr id="159" name="AutoShape 131"/>
            <p:cNvSpPr>
              <a:spLocks noChangeArrowheads="1"/>
            </p:cNvSpPr>
            <p:nvPr/>
          </p:nvSpPr>
          <p:spPr bwMode="auto">
            <a:xfrm>
              <a:off x="3792370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60" name="AutoShape 132"/>
            <p:cNvSpPr>
              <a:spLocks noChangeArrowheads="1"/>
            </p:cNvSpPr>
            <p:nvPr/>
          </p:nvSpPr>
          <p:spPr bwMode="auto">
            <a:xfrm>
              <a:off x="3832066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61" name="AutoShape 141"/>
            <p:cNvSpPr>
              <a:spLocks noChangeArrowheads="1"/>
            </p:cNvSpPr>
            <p:nvPr/>
          </p:nvSpPr>
          <p:spPr bwMode="auto">
            <a:xfrm>
              <a:off x="3792370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62" name="AutoShape 142"/>
            <p:cNvSpPr>
              <a:spLocks noChangeArrowheads="1"/>
            </p:cNvSpPr>
            <p:nvPr/>
          </p:nvSpPr>
          <p:spPr bwMode="auto">
            <a:xfrm>
              <a:off x="3832066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63" name="AutoShape 151"/>
            <p:cNvSpPr>
              <a:spLocks noChangeArrowheads="1"/>
            </p:cNvSpPr>
            <p:nvPr/>
          </p:nvSpPr>
          <p:spPr bwMode="auto">
            <a:xfrm>
              <a:off x="3792370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64" name="AutoShape 152"/>
            <p:cNvSpPr>
              <a:spLocks noChangeArrowheads="1"/>
            </p:cNvSpPr>
            <p:nvPr/>
          </p:nvSpPr>
          <p:spPr bwMode="auto">
            <a:xfrm>
              <a:off x="3832066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65" name="Text Box 170"/>
            <p:cNvSpPr txBox="1">
              <a:spLocks noChangeArrowheads="1"/>
            </p:cNvSpPr>
            <p:nvPr/>
          </p:nvSpPr>
          <p:spPr bwMode="auto">
            <a:xfrm>
              <a:off x="4127640" y="3689334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66" name="Text Box 172"/>
            <p:cNvSpPr txBox="1">
              <a:spLocks noChangeArrowheads="1"/>
            </p:cNvSpPr>
            <p:nvPr/>
          </p:nvSpPr>
          <p:spPr bwMode="auto">
            <a:xfrm>
              <a:off x="4107797" y="44910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67" name="Text Box 177"/>
            <p:cNvSpPr txBox="1">
              <a:spLocks noChangeArrowheads="1"/>
            </p:cNvSpPr>
            <p:nvPr/>
          </p:nvSpPr>
          <p:spPr bwMode="auto">
            <a:xfrm>
              <a:off x="4114147" y="52911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68" name="그룹 102"/>
          <p:cNvGrpSpPr>
            <a:grpSpLocks/>
          </p:cNvGrpSpPr>
          <p:nvPr/>
        </p:nvGrpSpPr>
        <p:grpSpPr bwMode="auto">
          <a:xfrm>
            <a:off x="7286625" y="4358655"/>
            <a:ext cx="1558925" cy="2192337"/>
            <a:chOff x="7298989" y="3522109"/>
            <a:chExt cx="1559261" cy="2192891"/>
          </a:xfrm>
        </p:grpSpPr>
        <p:sp>
          <p:nvSpPr>
            <p:cNvPr id="169" name="AutoShape 135"/>
            <p:cNvSpPr>
              <a:spLocks noChangeArrowheads="1"/>
            </p:cNvSpPr>
            <p:nvPr/>
          </p:nvSpPr>
          <p:spPr bwMode="auto">
            <a:xfrm>
              <a:off x="7298989" y="3522109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70" name="AutoShape 136"/>
            <p:cNvSpPr>
              <a:spLocks noChangeArrowheads="1"/>
            </p:cNvSpPr>
            <p:nvPr/>
          </p:nvSpPr>
          <p:spPr bwMode="auto">
            <a:xfrm>
              <a:off x="7338686" y="3564982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71" name="AutoShape 145"/>
            <p:cNvSpPr>
              <a:spLocks noChangeArrowheads="1"/>
            </p:cNvSpPr>
            <p:nvPr/>
          </p:nvSpPr>
          <p:spPr bwMode="auto">
            <a:xfrm>
              <a:off x="7298989" y="4323070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72" name="AutoShape 146"/>
            <p:cNvSpPr>
              <a:spLocks noChangeArrowheads="1"/>
            </p:cNvSpPr>
            <p:nvPr/>
          </p:nvSpPr>
          <p:spPr bwMode="auto">
            <a:xfrm>
              <a:off x="7338686" y="4365284"/>
              <a:ext cx="1479869" cy="252477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73" name="AutoShape 155"/>
            <p:cNvSpPr>
              <a:spLocks noChangeArrowheads="1"/>
            </p:cNvSpPr>
            <p:nvPr/>
          </p:nvSpPr>
          <p:spPr bwMode="auto">
            <a:xfrm>
              <a:off x="7298989" y="5124034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微软雅黑" pitchFamily="34" charset="-122"/>
                <a:ea typeface="굴림"/>
              </a:endParaRPr>
            </a:p>
          </p:txBody>
        </p:sp>
        <p:sp>
          <p:nvSpPr>
            <p:cNvPr id="174" name="AutoShape 156"/>
            <p:cNvSpPr>
              <a:spLocks noChangeArrowheads="1"/>
            </p:cNvSpPr>
            <p:nvPr/>
          </p:nvSpPr>
          <p:spPr bwMode="auto">
            <a:xfrm>
              <a:off x="7338686" y="5167175"/>
              <a:ext cx="1479869" cy="252476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3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굴림" charset="-127"/>
              </a:endParaRPr>
            </a:p>
          </p:txBody>
        </p:sp>
        <p:sp>
          <p:nvSpPr>
            <p:cNvPr id="175" name="Text Box 168"/>
            <p:cNvSpPr txBox="1">
              <a:spLocks noChangeArrowheads="1"/>
            </p:cNvSpPr>
            <p:nvPr/>
          </p:nvSpPr>
          <p:spPr bwMode="auto">
            <a:xfrm>
              <a:off x="7637604" y="3689334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76" name="Text Box 173"/>
            <p:cNvSpPr txBox="1">
              <a:spLocks noChangeArrowheads="1"/>
            </p:cNvSpPr>
            <p:nvPr/>
          </p:nvSpPr>
          <p:spPr bwMode="auto">
            <a:xfrm>
              <a:off x="7632047" y="44910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177" name="Text Box 178"/>
            <p:cNvSpPr txBox="1">
              <a:spLocks noChangeArrowheads="1"/>
            </p:cNvSpPr>
            <p:nvPr/>
          </p:nvSpPr>
          <p:spPr bwMode="auto">
            <a:xfrm>
              <a:off x="7612997" y="5291122"/>
              <a:ext cx="903006" cy="307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14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ko-KR" altLang="ko-KR" sz="14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78" name="그룹 61"/>
          <p:cNvGrpSpPr>
            <a:grpSpLocks/>
          </p:cNvGrpSpPr>
          <p:nvPr/>
        </p:nvGrpSpPr>
        <p:grpSpPr bwMode="auto">
          <a:xfrm>
            <a:off x="2025650" y="3347417"/>
            <a:ext cx="1560513" cy="590550"/>
            <a:chOff x="2039059" y="2511148"/>
            <a:chExt cx="1559261" cy="590966"/>
          </a:xfrm>
        </p:grpSpPr>
        <p:sp>
          <p:nvSpPr>
            <p:cNvPr id="179" name="AutoShape 127"/>
            <p:cNvSpPr>
              <a:spLocks noChangeArrowheads="1"/>
            </p:cNvSpPr>
            <p:nvPr/>
          </p:nvSpPr>
          <p:spPr bwMode="auto">
            <a:xfrm>
              <a:off x="2039059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굴림"/>
                <a:cs typeface="Times New Roman" pitchFamily="18" charset="0"/>
              </a:endParaRPr>
            </a:p>
          </p:txBody>
        </p:sp>
        <p:sp>
          <p:nvSpPr>
            <p:cNvPr id="180" name="직사각형 82"/>
            <p:cNvSpPr>
              <a:spLocks noChangeArrowheads="1"/>
            </p:cNvSpPr>
            <p:nvPr/>
          </p:nvSpPr>
          <p:spPr bwMode="auto">
            <a:xfrm>
              <a:off x="2294083" y="2643173"/>
              <a:ext cx="1004597" cy="338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kumimoji="1"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1" lang="ko-KR" altLang="ko-KR" sz="16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81" name="그룹 62"/>
          <p:cNvGrpSpPr>
            <a:grpSpLocks/>
          </p:cNvGrpSpPr>
          <p:nvPr/>
        </p:nvGrpSpPr>
        <p:grpSpPr bwMode="auto">
          <a:xfrm>
            <a:off x="3779838" y="3347417"/>
            <a:ext cx="1558925" cy="590550"/>
            <a:chOff x="3792370" y="2511148"/>
            <a:chExt cx="1559261" cy="590966"/>
          </a:xfrm>
        </p:grpSpPr>
        <p:sp>
          <p:nvSpPr>
            <p:cNvPr id="182" name="AutoShape 123"/>
            <p:cNvSpPr>
              <a:spLocks noChangeArrowheads="1"/>
            </p:cNvSpPr>
            <p:nvPr/>
          </p:nvSpPr>
          <p:spPr bwMode="auto">
            <a:xfrm>
              <a:off x="3792370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굴림"/>
                <a:cs typeface="Times New Roman" pitchFamily="18" charset="0"/>
              </a:endParaRPr>
            </a:p>
          </p:txBody>
        </p:sp>
        <p:sp>
          <p:nvSpPr>
            <p:cNvPr id="183" name="직사각형 83"/>
            <p:cNvSpPr>
              <a:spLocks noChangeArrowheads="1"/>
            </p:cNvSpPr>
            <p:nvPr/>
          </p:nvSpPr>
          <p:spPr bwMode="auto">
            <a:xfrm>
              <a:off x="4060459" y="2643173"/>
              <a:ext cx="1005621" cy="338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kumimoji="1"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1" lang="ko-KR" altLang="ko-KR" sz="16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84" name="그룹 97"/>
          <p:cNvGrpSpPr>
            <a:grpSpLocks/>
          </p:cNvGrpSpPr>
          <p:nvPr/>
        </p:nvGrpSpPr>
        <p:grpSpPr bwMode="auto">
          <a:xfrm>
            <a:off x="5532438" y="3347417"/>
            <a:ext cx="1560512" cy="590550"/>
            <a:chOff x="5545679" y="2511148"/>
            <a:chExt cx="1559261" cy="590966"/>
          </a:xfrm>
        </p:grpSpPr>
        <p:sp>
          <p:nvSpPr>
            <p:cNvPr id="185" name="AutoShape 125"/>
            <p:cNvSpPr>
              <a:spLocks noChangeArrowheads="1"/>
            </p:cNvSpPr>
            <p:nvPr/>
          </p:nvSpPr>
          <p:spPr bwMode="auto">
            <a:xfrm>
              <a:off x="5545679" y="2511148"/>
              <a:ext cx="1559261" cy="590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굴림"/>
                <a:cs typeface="Times New Roman" pitchFamily="18" charset="0"/>
              </a:endParaRPr>
            </a:p>
          </p:txBody>
        </p:sp>
        <p:sp>
          <p:nvSpPr>
            <p:cNvPr id="186" name="직사각형 84"/>
            <p:cNvSpPr>
              <a:spLocks noChangeArrowheads="1"/>
            </p:cNvSpPr>
            <p:nvPr/>
          </p:nvSpPr>
          <p:spPr bwMode="auto">
            <a:xfrm>
              <a:off x="5815951" y="2643173"/>
              <a:ext cx="1004598" cy="338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kumimoji="1" lang="zh-CN" altLang="en-US" sz="1600" kern="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1" lang="ko-KR" altLang="ko-KR" sz="1600" kern="0" dirty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012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gray">
          <a:xfrm>
            <a:off x="3385071" y="2492896"/>
            <a:ext cx="4859337" cy="3779838"/>
          </a:xfrm>
          <a:prstGeom prst="roundRect">
            <a:avLst>
              <a:gd name="adj" fmla="val 2269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2289600" y="2672899"/>
            <a:ext cx="1816768" cy="3420000"/>
          </a:xfrm>
          <a:prstGeom prst="rightArrow">
            <a:avLst>
              <a:gd name="adj1" fmla="val 69120"/>
              <a:gd name="adj2" fmla="val 5033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六边形 11"/>
          <p:cNvSpPr>
            <a:spLocks/>
          </p:cNvSpPr>
          <p:nvPr/>
        </p:nvSpPr>
        <p:spPr bwMode="auto">
          <a:xfrm>
            <a:off x="6581188" y="3192856"/>
            <a:ext cx="1327957" cy="111932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96"/>
          <p:cNvSpPr txBox="1">
            <a:spLocks noChangeArrowheads="1"/>
          </p:cNvSpPr>
          <p:nvPr/>
        </p:nvSpPr>
        <p:spPr bwMode="auto">
          <a:xfrm>
            <a:off x="6817246" y="3481909"/>
            <a:ext cx="857250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六边形 13"/>
          <p:cNvSpPr>
            <a:spLocks/>
          </p:cNvSpPr>
          <p:nvPr/>
        </p:nvSpPr>
        <p:spPr bwMode="auto">
          <a:xfrm>
            <a:off x="6581231" y="4457164"/>
            <a:ext cx="1327869" cy="112131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97"/>
          <p:cNvSpPr txBox="1">
            <a:spLocks noChangeArrowheads="1"/>
          </p:cNvSpPr>
          <p:nvPr/>
        </p:nvSpPr>
        <p:spPr bwMode="auto">
          <a:xfrm>
            <a:off x="6855346" y="4747146"/>
            <a:ext cx="7810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六边形 15"/>
          <p:cNvSpPr>
            <a:spLocks/>
          </p:cNvSpPr>
          <p:nvPr/>
        </p:nvSpPr>
        <p:spPr bwMode="auto">
          <a:xfrm>
            <a:off x="5428984" y="2585537"/>
            <a:ext cx="1327869" cy="1119835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98"/>
          <p:cNvSpPr txBox="1">
            <a:spLocks noChangeArrowheads="1"/>
          </p:cNvSpPr>
          <p:nvPr/>
        </p:nvSpPr>
        <p:spPr bwMode="auto">
          <a:xfrm>
            <a:off x="5672658" y="2832621"/>
            <a:ext cx="84137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" name="六边形 21"/>
          <p:cNvSpPr>
            <a:spLocks/>
          </p:cNvSpPr>
          <p:nvPr/>
        </p:nvSpPr>
        <p:spPr bwMode="auto">
          <a:xfrm>
            <a:off x="5428984" y="3830783"/>
            <a:ext cx="1327869" cy="1121311"/>
          </a:xfrm>
          <a:prstGeom prst="hexagon">
            <a:avLst/>
          </a:prstGeom>
          <a:solidFill>
            <a:srgbClr val="FFCF0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99"/>
          <p:cNvSpPr txBox="1">
            <a:spLocks noChangeArrowheads="1"/>
          </p:cNvSpPr>
          <p:nvPr/>
        </p:nvSpPr>
        <p:spPr bwMode="auto">
          <a:xfrm>
            <a:off x="5705996" y="4128021"/>
            <a:ext cx="77311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六边形 23"/>
          <p:cNvSpPr>
            <a:spLocks/>
          </p:cNvSpPr>
          <p:nvPr/>
        </p:nvSpPr>
        <p:spPr bwMode="auto">
          <a:xfrm>
            <a:off x="5428984" y="5065701"/>
            <a:ext cx="1327869" cy="1119836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00"/>
          <p:cNvSpPr txBox="1">
            <a:spLocks noChangeArrowheads="1"/>
          </p:cNvSpPr>
          <p:nvPr/>
        </p:nvSpPr>
        <p:spPr bwMode="auto">
          <a:xfrm>
            <a:off x="5679008" y="5369446"/>
            <a:ext cx="827088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6" name="六边形 25"/>
          <p:cNvSpPr>
            <a:spLocks/>
          </p:cNvSpPr>
          <p:nvPr/>
        </p:nvSpPr>
        <p:spPr bwMode="auto">
          <a:xfrm>
            <a:off x="4267837" y="3192598"/>
            <a:ext cx="1327869" cy="1119836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4493146" y="3481909"/>
            <a:ext cx="877887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8" name="六边形 27"/>
          <p:cNvSpPr>
            <a:spLocks/>
          </p:cNvSpPr>
          <p:nvPr/>
        </p:nvSpPr>
        <p:spPr bwMode="auto">
          <a:xfrm>
            <a:off x="4267837" y="4457164"/>
            <a:ext cx="1327869" cy="1121311"/>
          </a:xfrm>
          <a:prstGeom prst="hexagon">
            <a:avLst/>
          </a:prstGeom>
          <a:solidFill>
            <a:srgbClr val="2DD7FF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09"/>
          <p:cNvSpPr txBox="1">
            <a:spLocks noChangeArrowheads="1"/>
          </p:cNvSpPr>
          <p:nvPr/>
        </p:nvSpPr>
        <p:spPr bwMode="auto">
          <a:xfrm>
            <a:off x="4542358" y="4747146"/>
            <a:ext cx="77946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pSp>
        <p:nvGrpSpPr>
          <p:cNvPr id="30" name="组合 42"/>
          <p:cNvGrpSpPr>
            <a:grpSpLocks/>
          </p:cNvGrpSpPr>
          <p:nvPr/>
        </p:nvGrpSpPr>
        <p:grpSpPr bwMode="auto">
          <a:xfrm>
            <a:off x="1065733" y="4058171"/>
            <a:ext cx="1979613" cy="576263"/>
            <a:chOff x="1302275" y="3345654"/>
            <a:chExt cx="1512000" cy="576000"/>
          </a:xfrm>
        </p:grpSpPr>
        <p:sp>
          <p:nvSpPr>
            <p:cNvPr id="31" name="双波形 30"/>
            <p:cNvSpPr/>
            <p:nvPr/>
          </p:nvSpPr>
          <p:spPr bwMode="auto">
            <a:xfrm>
              <a:off x="1302275" y="3345654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22"/>
            <p:cNvSpPr txBox="1">
              <a:spLocks noChangeArrowheads="1"/>
            </p:cNvSpPr>
            <p:nvPr/>
          </p:nvSpPr>
          <p:spPr bwMode="auto">
            <a:xfrm>
              <a:off x="1350026" y="3443393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3" name="组合 43"/>
          <p:cNvGrpSpPr>
            <a:grpSpLocks/>
          </p:cNvGrpSpPr>
          <p:nvPr/>
        </p:nvGrpSpPr>
        <p:grpSpPr bwMode="auto">
          <a:xfrm>
            <a:off x="1065733" y="5093221"/>
            <a:ext cx="1979613" cy="574675"/>
            <a:chOff x="1302275" y="4440528"/>
            <a:chExt cx="1512000" cy="576000"/>
          </a:xfrm>
        </p:grpSpPr>
        <p:sp>
          <p:nvSpPr>
            <p:cNvPr id="34" name="双波形 33"/>
            <p:cNvSpPr/>
            <p:nvPr/>
          </p:nvSpPr>
          <p:spPr bwMode="auto">
            <a:xfrm>
              <a:off x="1302275" y="4440528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22"/>
            <p:cNvSpPr txBox="1">
              <a:spLocks noChangeArrowheads="1"/>
            </p:cNvSpPr>
            <p:nvPr/>
          </p:nvSpPr>
          <p:spPr bwMode="auto">
            <a:xfrm>
              <a:off x="1350026" y="4553377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6" name="组合 41"/>
          <p:cNvGrpSpPr>
            <a:grpSpLocks/>
          </p:cNvGrpSpPr>
          <p:nvPr/>
        </p:nvGrpSpPr>
        <p:grpSpPr bwMode="auto">
          <a:xfrm>
            <a:off x="1065733" y="3023121"/>
            <a:ext cx="1979613" cy="576263"/>
            <a:chOff x="1302275" y="2214685"/>
            <a:chExt cx="1512000" cy="576000"/>
          </a:xfrm>
        </p:grpSpPr>
        <p:sp>
          <p:nvSpPr>
            <p:cNvPr id="37" name="双波形 36"/>
            <p:cNvSpPr/>
            <p:nvPr/>
          </p:nvSpPr>
          <p:spPr bwMode="auto">
            <a:xfrm>
              <a:off x="1302275" y="2214685"/>
              <a:ext cx="1512000" cy="576000"/>
            </a:xfrm>
            <a:prstGeom prst="doubleWave">
              <a:avLst>
                <a:gd name="adj1" fmla="val 6250"/>
                <a:gd name="adj2" fmla="val -4430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22"/>
            <p:cNvSpPr txBox="1">
              <a:spLocks noChangeArrowheads="1"/>
            </p:cNvSpPr>
            <p:nvPr/>
          </p:nvSpPr>
          <p:spPr bwMode="auto">
            <a:xfrm>
              <a:off x="1350026" y="2297312"/>
              <a:ext cx="1416498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2" name="TextBox 41"/>
            <p:cNvSpPr txBox="1">
              <a:spLocks noChangeArrowheads="1"/>
            </p:cNvSpPr>
            <p:nvPr/>
          </p:nvSpPr>
          <p:spPr bwMode="auto">
            <a:xfrm>
              <a:off x="950392" y="1487402"/>
              <a:ext cx="50346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6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6997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" name="TextBox 6"/>
            <p:cNvSpPr txBox="1">
              <a:spLocks noChangeArrowheads="1"/>
            </p:cNvSpPr>
            <p:nvPr/>
          </p:nvSpPr>
          <p:spPr bwMode="auto">
            <a:xfrm>
              <a:off x="802185" y="148740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7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AutoShape 127"/>
          <p:cNvSpPr>
            <a:spLocks noChangeArrowheads="1"/>
          </p:cNvSpPr>
          <p:nvPr/>
        </p:nvSpPr>
        <p:spPr bwMode="auto">
          <a:xfrm>
            <a:off x="838165" y="2437158"/>
            <a:ext cx="7554416" cy="4234415"/>
          </a:xfrm>
          <a:prstGeom prst="roundRect">
            <a:avLst>
              <a:gd name="adj" fmla="val 6928"/>
            </a:avLst>
          </a:prstGeom>
          <a:gradFill rotWithShape="1">
            <a:gsLst>
              <a:gs pos="0">
                <a:srgbClr val="FFC000"/>
              </a:gs>
              <a:gs pos="100000">
                <a:srgbClr val="FE69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000" b="1" kern="0" dirty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6" name="AutoShape 44"/>
          <p:cNvSpPr>
            <a:spLocks noChangeArrowheads="1"/>
          </p:cNvSpPr>
          <p:nvPr/>
        </p:nvSpPr>
        <p:spPr bwMode="auto">
          <a:xfrm>
            <a:off x="4665465" y="2691105"/>
            <a:ext cx="3443787" cy="1796821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/>
          <a:p>
            <a:pPr>
              <a:defRPr/>
            </a:pPr>
            <a:endParaRPr kumimoji="0" lang="ko-KR" altLang="en-US" dirty="0">
              <a:solidFill>
                <a:srgbClr val="333333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7" name="AutoShape 45"/>
          <p:cNvSpPr>
            <a:spLocks noChangeArrowheads="1"/>
          </p:cNvSpPr>
          <p:nvPr/>
        </p:nvSpPr>
        <p:spPr bwMode="auto">
          <a:xfrm>
            <a:off x="1080796" y="2691105"/>
            <a:ext cx="3443787" cy="1796821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/>
          <a:p>
            <a:pPr>
              <a:defRPr/>
            </a:pPr>
            <a:endParaRPr kumimoji="0" lang="ko-KR" altLang="en-US" dirty="0">
              <a:solidFill>
                <a:srgbClr val="333333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8" name="AutoShape 46"/>
          <p:cNvSpPr>
            <a:spLocks noChangeArrowheads="1"/>
          </p:cNvSpPr>
          <p:nvPr/>
        </p:nvSpPr>
        <p:spPr bwMode="auto">
          <a:xfrm>
            <a:off x="1150964" y="2759020"/>
            <a:ext cx="3301394" cy="586142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9" name="AutoShape 47"/>
          <p:cNvSpPr>
            <a:spLocks noChangeArrowheads="1"/>
          </p:cNvSpPr>
          <p:nvPr/>
        </p:nvSpPr>
        <p:spPr bwMode="auto">
          <a:xfrm>
            <a:off x="4665465" y="4567653"/>
            <a:ext cx="3443787" cy="1796822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/>
          <a:p>
            <a:pPr>
              <a:defRPr/>
            </a:pPr>
            <a:endParaRPr kumimoji="0" lang="ko-KR" altLang="en-US" dirty="0">
              <a:solidFill>
                <a:srgbClr val="333333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0" name="AutoShape 48"/>
          <p:cNvSpPr>
            <a:spLocks noChangeArrowheads="1"/>
          </p:cNvSpPr>
          <p:nvPr/>
        </p:nvSpPr>
        <p:spPr bwMode="auto">
          <a:xfrm>
            <a:off x="1080796" y="4567653"/>
            <a:ext cx="3443787" cy="1796822"/>
          </a:xfrm>
          <a:prstGeom prst="roundRect">
            <a:avLst>
              <a:gd name="adj" fmla="val 8579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/>
          <a:p>
            <a:pPr>
              <a:defRPr/>
            </a:pPr>
            <a:endParaRPr kumimoji="0" lang="ko-KR" altLang="en-US" dirty="0">
              <a:solidFill>
                <a:srgbClr val="333333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1" name="AutoShape 49"/>
          <p:cNvSpPr>
            <a:spLocks noChangeArrowheads="1"/>
          </p:cNvSpPr>
          <p:nvPr/>
        </p:nvSpPr>
        <p:spPr bwMode="auto">
          <a:xfrm>
            <a:off x="4737257" y="2759020"/>
            <a:ext cx="3301393" cy="586142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2" name="AutoShape 50"/>
          <p:cNvSpPr>
            <a:spLocks noChangeArrowheads="1"/>
          </p:cNvSpPr>
          <p:nvPr/>
        </p:nvSpPr>
        <p:spPr bwMode="auto">
          <a:xfrm>
            <a:off x="1150964" y="4634085"/>
            <a:ext cx="3301394" cy="586142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3" name="AutoShape 51"/>
          <p:cNvSpPr>
            <a:spLocks noChangeArrowheads="1"/>
          </p:cNvSpPr>
          <p:nvPr/>
        </p:nvSpPr>
        <p:spPr bwMode="auto">
          <a:xfrm>
            <a:off x="4737257" y="4634085"/>
            <a:ext cx="3301393" cy="586142"/>
          </a:xfrm>
          <a:prstGeom prst="roundRect">
            <a:avLst>
              <a:gd name="adj" fmla="val 16884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4" name="Oval 52"/>
          <p:cNvSpPr>
            <a:spLocks noChangeArrowheads="1"/>
          </p:cNvSpPr>
          <p:nvPr/>
        </p:nvSpPr>
        <p:spPr bwMode="auto">
          <a:xfrm>
            <a:off x="2819662" y="2825459"/>
            <a:ext cx="3550289" cy="3456322"/>
          </a:xfrm>
          <a:prstGeom prst="ellipse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5" name="Oval 54"/>
          <p:cNvSpPr>
            <a:spLocks noChangeArrowheads="1"/>
          </p:cNvSpPr>
          <p:nvPr/>
        </p:nvSpPr>
        <p:spPr bwMode="auto">
          <a:xfrm>
            <a:off x="3456773" y="3427843"/>
            <a:ext cx="2282329" cy="2210180"/>
          </a:xfrm>
          <a:prstGeom prst="ellipse">
            <a:avLst/>
          </a:prstGeom>
          <a:gradFill rotWithShape="1">
            <a:gsLst>
              <a:gs pos="0">
                <a:srgbClr val="FFC000"/>
              </a:gs>
              <a:gs pos="100000">
                <a:srgbClr val="FE6900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>
            <a:outerShdw blurRad="149987" dist="127000" dir="288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146050" h="139700"/>
          </a:sp3d>
        </p:spPr>
        <p:txBody>
          <a:bodyPr wrap="none" lIns="72000" tIns="0" rIns="72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000" b="1" kern="0" dirty="0">
              <a:solidFill>
                <a:schemeClr val="bg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6" name="Oval 55"/>
          <p:cNvSpPr>
            <a:spLocks noChangeArrowheads="1"/>
          </p:cNvSpPr>
          <p:nvPr/>
        </p:nvSpPr>
        <p:spPr bwMode="auto">
          <a:xfrm>
            <a:off x="3907604" y="3705411"/>
            <a:ext cx="383518" cy="37058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" name="Freeform 56"/>
          <p:cNvSpPr>
            <a:spLocks/>
          </p:cNvSpPr>
          <p:nvPr/>
        </p:nvSpPr>
        <p:spPr bwMode="auto">
          <a:xfrm>
            <a:off x="3577308" y="3461800"/>
            <a:ext cx="2044390" cy="664393"/>
          </a:xfrm>
          <a:custGeom>
            <a:avLst/>
            <a:gdLst>
              <a:gd name="T0" fmla="*/ 0 w 4756"/>
              <a:gd name="T1" fmla="*/ 2147483647 h 1576"/>
              <a:gd name="T2" fmla="*/ 2147483647 w 4756"/>
              <a:gd name="T3" fmla="*/ 2147483647 h 1576"/>
              <a:gd name="T4" fmla="*/ 2147483647 w 4756"/>
              <a:gd name="T5" fmla="*/ 2147483647 h 1576"/>
              <a:gd name="T6" fmla="*/ 2147483647 w 4756"/>
              <a:gd name="T7" fmla="*/ 2147483647 h 1576"/>
              <a:gd name="T8" fmla="*/ 2147483647 w 4756"/>
              <a:gd name="T9" fmla="*/ 2147483647 h 1576"/>
              <a:gd name="T10" fmla="*/ 2147483647 w 4756"/>
              <a:gd name="T11" fmla="*/ 2147483647 h 1576"/>
              <a:gd name="T12" fmla="*/ 2147483647 w 4756"/>
              <a:gd name="T13" fmla="*/ 2147483647 h 1576"/>
              <a:gd name="T14" fmla="*/ 2147483647 w 4756"/>
              <a:gd name="T15" fmla="*/ 2147483647 h 1576"/>
              <a:gd name="T16" fmla="*/ 2147483647 w 4756"/>
              <a:gd name="T17" fmla="*/ 2147483647 h 1576"/>
              <a:gd name="T18" fmla="*/ 2147483647 w 4756"/>
              <a:gd name="T19" fmla="*/ 2147483647 h 1576"/>
              <a:gd name="T20" fmla="*/ 2147483647 w 4756"/>
              <a:gd name="T21" fmla="*/ 2147483647 h 1576"/>
              <a:gd name="T22" fmla="*/ 2147483647 w 4756"/>
              <a:gd name="T23" fmla="*/ 2147483647 h 1576"/>
              <a:gd name="T24" fmla="*/ 2147483647 w 4756"/>
              <a:gd name="T25" fmla="*/ 2147483647 h 1576"/>
              <a:gd name="T26" fmla="*/ 2147483647 w 4756"/>
              <a:gd name="T27" fmla="*/ 2147483647 h 1576"/>
              <a:gd name="T28" fmla="*/ 2147483647 w 4756"/>
              <a:gd name="T29" fmla="*/ 2147483647 h 1576"/>
              <a:gd name="T30" fmla="*/ 2147483647 w 4756"/>
              <a:gd name="T31" fmla="*/ 2147483647 h 1576"/>
              <a:gd name="T32" fmla="*/ 2147483647 w 4756"/>
              <a:gd name="T33" fmla="*/ 2147483647 h 1576"/>
              <a:gd name="T34" fmla="*/ 2147483647 w 4756"/>
              <a:gd name="T35" fmla="*/ 2147483647 h 1576"/>
              <a:gd name="T36" fmla="*/ 2147483647 w 4756"/>
              <a:gd name="T37" fmla="*/ 2147483647 h 1576"/>
              <a:gd name="T38" fmla="*/ 2147483647 w 4756"/>
              <a:gd name="T39" fmla="*/ 2147483647 h 1576"/>
              <a:gd name="T40" fmla="*/ 2147483647 w 4756"/>
              <a:gd name="T41" fmla="*/ 2147483647 h 1576"/>
              <a:gd name="T42" fmla="*/ 2147483647 w 4756"/>
              <a:gd name="T43" fmla="*/ 2147483647 h 1576"/>
              <a:gd name="T44" fmla="*/ 2147483647 w 4756"/>
              <a:gd name="T45" fmla="*/ 2147483647 h 1576"/>
              <a:gd name="T46" fmla="*/ 2147483647 w 4756"/>
              <a:gd name="T47" fmla="*/ 2147483647 h 1576"/>
              <a:gd name="T48" fmla="*/ 2147483647 w 4756"/>
              <a:gd name="T49" fmla="*/ 2147483647 h 1576"/>
              <a:gd name="T50" fmla="*/ 2147483647 w 4756"/>
              <a:gd name="T51" fmla="*/ 0 h 1576"/>
              <a:gd name="T52" fmla="*/ 2147483647 w 4756"/>
              <a:gd name="T53" fmla="*/ 0 h 1576"/>
              <a:gd name="T54" fmla="*/ 2147483647 w 4756"/>
              <a:gd name="T55" fmla="*/ 2147483647 h 1576"/>
              <a:gd name="T56" fmla="*/ 2147483647 w 4756"/>
              <a:gd name="T57" fmla="*/ 2147483647 h 1576"/>
              <a:gd name="T58" fmla="*/ 2147483647 w 4756"/>
              <a:gd name="T59" fmla="*/ 2147483647 h 1576"/>
              <a:gd name="T60" fmla="*/ 2147483647 w 4756"/>
              <a:gd name="T61" fmla="*/ 2147483647 h 1576"/>
              <a:gd name="T62" fmla="*/ 2147483647 w 4756"/>
              <a:gd name="T63" fmla="*/ 2147483647 h 1576"/>
              <a:gd name="T64" fmla="*/ 2147483647 w 4756"/>
              <a:gd name="T65" fmla="*/ 2147483647 h 1576"/>
              <a:gd name="T66" fmla="*/ 2147483647 w 4756"/>
              <a:gd name="T67" fmla="*/ 2147483647 h 1576"/>
              <a:gd name="T68" fmla="*/ 2147483647 w 4756"/>
              <a:gd name="T69" fmla="*/ 2147483647 h 1576"/>
              <a:gd name="T70" fmla="*/ 2147483647 w 4756"/>
              <a:gd name="T71" fmla="*/ 2147483647 h 1576"/>
              <a:gd name="T72" fmla="*/ 2147483647 w 4756"/>
              <a:gd name="T73" fmla="*/ 2147483647 h 1576"/>
              <a:gd name="T74" fmla="*/ 2147483647 w 4756"/>
              <a:gd name="T75" fmla="*/ 2147483647 h 1576"/>
              <a:gd name="T76" fmla="*/ 2147483647 w 4756"/>
              <a:gd name="T77" fmla="*/ 2147483647 h 1576"/>
              <a:gd name="T78" fmla="*/ 2147483647 w 4756"/>
              <a:gd name="T79" fmla="*/ 2147483647 h 1576"/>
              <a:gd name="T80" fmla="*/ 2147483647 w 4756"/>
              <a:gd name="T81" fmla="*/ 2147483647 h 1576"/>
              <a:gd name="T82" fmla="*/ 2147483647 w 4756"/>
              <a:gd name="T83" fmla="*/ 2147483647 h 1576"/>
              <a:gd name="T84" fmla="*/ 2147483647 w 4756"/>
              <a:gd name="T85" fmla="*/ 2147483647 h 1576"/>
              <a:gd name="T86" fmla="*/ 2147483647 w 4756"/>
              <a:gd name="T87" fmla="*/ 2147483647 h 1576"/>
              <a:gd name="T88" fmla="*/ 2147483647 w 4756"/>
              <a:gd name="T89" fmla="*/ 2147483647 h 1576"/>
              <a:gd name="T90" fmla="*/ 2147483647 w 4756"/>
              <a:gd name="T91" fmla="*/ 2147483647 h 1576"/>
              <a:gd name="T92" fmla="*/ 2147483647 w 4756"/>
              <a:gd name="T93" fmla="*/ 2147483647 h 1576"/>
              <a:gd name="T94" fmla="*/ 2147483647 w 4756"/>
              <a:gd name="T95" fmla="*/ 2147483647 h 1576"/>
              <a:gd name="T96" fmla="*/ 2147483647 w 4756"/>
              <a:gd name="T97" fmla="*/ 2147483647 h 1576"/>
              <a:gd name="T98" fmla="*/ 2147483647 w 4756"/>
              <a:gd name="T99" fmla="*/ 2147483647 h 1576"/>
              <a:gd name="T100" fmla="*/ 2147483647 w 4756"/>
              <a:gd name="T101" fmla="*/ 2147483647 h 1576"/>
              <a:gd name="T102" fmla="*/ 0 w 4756"/>
              <a:gd name="T103" fmla="*/ 2147483647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636792" y="4285362"/>
            <a:ext cx="19332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9" name="Text Box 58"/>
          <p:cNvSpPr txBox="1">
            <a:spLocks noChangeArrowheads="1"/>
          </p:cNvSpPr>
          <p:nvPr/>
        </p:nvSpPr>
        <p:spPr bwMode="auto">
          <a:xfrm>
            <a:off x="1188533" y="4666567"/>
            <a:ext cx="23762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ko-KR" altLang="ko-KR" dirty="0">
              <a:latin typeface="微软雅黑" pitchFamily="34" charset="-122"/>
            </a:endParaRPr>
          </a:p>
        </p:txBody>
      </p:sp>
      <p:sp>
        <p:nvSpPr>
          <p:cNvPr id="50" name="Text Box 59"/>
          <p:cNvSpPr txBox="1">
            <a:spLocks noChangeArrowheads="1"/>
          </p:cNvSpPr>
          <p:nvPr/>
        </p:nvSpPr>
        <p:spPr bwMode="auto">
          <a:xfrm>
            <a:off x="1188533" y="2776737"/>
            <a:ext cx="28740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ko-KR" altLang="ko-KR" sz="2000" dirty="0">
              <a:latin typeface="微软雅黑" pitchFamily="34" charset="-122"/>
            </a:endParaRPr>
          </a:p>
        </p:txBody>
      </p:sp>
      <p:sp>
        <p:nvSpPr>
          <p:cNvPr id="51" name="Text Box 60"/>
          <p:cNvSpPr txBox="1">
            <a:spLocks noChangeArrowheads="1"/>
          </p:cNvSpPr>
          <p:nvPr/>
        </p:nvSpPr>
        <p:spPr bwMode="auto">
          <a:xfrm>
            <a:off x="5765713" y="4666567"/>
            <a:ext cx="22353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ko-KR" altLang="ko-KR" sz="2000" dirty="0">
              <a:latin typeface="微软雅黑" pitchFamily="34" charset="-122"/>
            </a:endParaRPr>
          </a:p>
        </p:txBody>
      </p:sp>
      <p:sp>
        <p:nvSpPr>
          <p:cNvPr id="52" name="Text Box 61"/>
          <p:cNvSpPr txBox="1">
            <a:spLocks noChangeArrowheads="1"/>
          </p:cNvSpPr>
          <p:nvPr/>
        </p:nvSpPr>
        <p:spPr bwMode="auto">
          <a:xfrm>
            <a:off x="4914145" y="2776737"/>
            <a:ext cx="30869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algn="r" eaLnBrk="1" hangingPunct="1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ko-KR" altLang="ko-KR" sz="2000" dirty="0">
              <a:latin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777113" y="3166699"/>
            <a:ext cx="22733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endParaRPr lang="zh-CN" altLang="en-US" sz="14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06333" y="3166699"/>
            <a:ext cx="22733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1206333" y="5035899"/>
            <a:ext cx="22733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6" name="矩形 55"/>
          <p:cNvSpPr/>
          <p:nvPr/>
        </p:nvSpPr>
        <p:spPr>
          <a:xfrm>
            <a:off x="5777113" y="5035899"/>
            <a:ext cx="22733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  <p:extLst>
      <p:ext uri="{BB962C8B-B14F-4D97-AF65-F5344CB8AC3E}">
        <p14:creationId xmlns:p14="http://schemas.microsoft.com/office/powerpoint/2010/main" val="3758331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7" name="圆角矩形 46"/>
          <p:cNvSpPr/>
          <p:nvPr/>
        </p:nvSpPr>
        <p:spPr>
          <a:xfrm>
            <a:off x="827625" y="2564904"/>
            <a:ext cx="7560000" cy="3600000"/>
          </a:xfrm>
          <a:prstGeom prst="roundRect">
            <a:avLst>
              <a:gd name="adj" fmla="val 45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>
            <a:off x="1684440" y="3059532"/>
            <a:ext cx="3572082" cy="28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19"/>
          <p:cNvSpPr>
            <a:spLocks noChangeArrowheads="1"/>
          </p:cNvSpPr>
          <p:nvPr/>
        </p:nvSpPr>
        <p:spPr bwMode="auto">
          <a:xfrm>
            <a:off x="1009650" y="3039571"/>
            <a:ext cx="63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1" name="AutoShape 3"/>
          <p:cNvSpPr>
            <a:spLocks noChangeArrowheads="1"/>
          </p:cNvSpPr>
          <p:nvPr/>
        </p:nvSpPr>
        <p:spPr bwMode="auto">
          <a:xfrm>
            <a:off x="1684440" y="3650708"/>
            <a:ext cx="2988000" cy="288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3"/>
          <p:cNvSpPr>
            <a:spLocks noChangeArrowheads="1"/>
          </p:cNvSpPr>
          <p:nvPr/>
        </p:nvSpPr>
        <p:spPr bwMode="auto">
          <a:xfrm>
            <a:off x="1684440" y="4241883"/>
            <a:ext cx="1908000" cy="28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AutoShape 3"/>
          <p:cNvSpPr>
            <a:spLocks noChangeArrowheads="1"/>
          </p:cNvSpPr>
          <p:nvPr/>
        </p:nvSpPr>
        <p:spPr bwMode="auto">
          <a:xfrm>
            <a:off x="1684440" y="4833059"/>
            <a:ext cx="2340000" cy="288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rot="5400000">
            <a:off x="4078287" y="4371484"/>
            <a:ext cx="352742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AutoShape 3"/>
          <p:cNvSpPr>
            <a:spLocks noChangeArrowheads="1"/>
          </p:cNvSpPr>
          <p:nvPr/>
        </p:nvSpPr>
        <p:spPr bwMode="auto">
          <a:xfrm>
            <a:off x="1684440" y="5424234"/>
            <a:ext cx="828000" cy="288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52400" contourW="19050">
            <a:bevelT w="101600" prst="convex"/>
            <a:bevelB w="0" h="381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19"/>
          <p:cNvSpPr>
            <a:spLocks noChangeArrowheads="1"/>
          </p:cNvSpPr>
          <p:nvPr/>
        </p:nvSpPr>
        <p:spPr bwMode="auto">
          <a:xfrm>
            <a:off x="1009650" y="3630121"/>
            <a:ext cx="6350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8" name="矩形 19"/>
          <p:cNvSpPr>
            <a:spLocks noChangeArrowheads="1"/>
          </p:cNvSpPr>
          <p:nvPr/>
        </p:nvSpPr>
        <p:spPr bwMode="auto">
          <a:xfrm>
            <a:off x="1009650" y="4219084"/>
            <a:ext cx="63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59" name="矩形 19"/>
          <p:cNvSpPr>
            <a:spLocks noChangeArrowheads="1"/>
          </p:cNvSpPr>
          <p:nvPr/>
        </p:nvSpPr>
        <p:spPr bwMode="auto">
          <a:xfrm>
            <a:off x="1009650" y="4808046"/>
            <a:ext cx="63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60" name="矩形 19"/>
          <p:cNvSpPr>
            <a:spLocks noChangeArrowheads="1"/>
          </p:cNvSpPr>
          <p:nvPr/>
        </p:nvSpPr>
        <p:spPr bwMode="auto">
          <a:xfrm>
            <a:off x="1009650" y="5397009"/>
            <a:ext cx="63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400" dirty="0">
                <a:latin typeface="Calibri" pitchFamily="34" charset="0"/>
                <a:ea typeface="微软雅黑" pitchFamily="34" charset="-122"/>
              </a:rPr>
              <a:t>文本</a:t>
            </a:r>
          </a:p>
        </p:txBody>
      </p:sp>
      <p:sp>
        <p:nvSpPr>
          <p:cNvPr id="61" name="矩形 19"/>
          <p:cNvSpPr>
            <a:spLocks noChangeArrowheads="1"/>
          </p:cNvSpPr>
          <p:nvPr/>
        </p:nvSpPr>
        <p:spPr bwMode="auto">
          <a:xfrm>
            <a:off x="6337300" y="3064971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62" name="矩形 19"/>
          <p:cNvSpPr>
            <a:spLocks noChangeArrowheads="1"/>
          </p:cNvSpPr>
          <p:nvPr/>
        </p:nvSpPr>
        <p:spPr bwMode="auto">
          <a:xfrm>
            <a:off x="6337300" y="3665046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63" name="矩形 19"/>
          <p:cNvSpPr>
            <a:spLocks noChangeArrowheads="1"/>
          </p:cNvSpPr>
          <p:nvPr/>
        </p:nvSpPr>
        <p:spPr bwMode="auto">
          <a:xfrm>
            <a:off x="6337300" y="4266709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64" name="矩形 19"/>
          <p:cNvSpPr>
            <a:spLocks noChangeArrowheads="1"/>
          </p:cNvSpPr>
          <p:nvPr/>
        </p:nvSpPr>
        <p:spPr bwMode="auto">
          <a:xfrm>
            <a:off x="6337300" y="4868371"/>
            <a:ext cx="151606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sp>
        <p:nvSpPr>
          <p:cNvPr id="65" name="矩形 19"/>
          <p:cNvSpPr>
            <a:spLocks noChangeArrowheads="1"/>
          </p:cNvSpPr>
          <p:nvPr/>
        </p:nvSpPr>
        <p:spPr bwMode="auto">
          <a:xfrm>
            <a:off x="6337300" y="5468446"/>
            <a:ext cx="1516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 sz="1400" dirty="0">
              <a:latin typeface="+mn-lt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95536" y="1268760"/>
            <a:ext cx="4038600" cy="1168399"/>
            <a:chOff x="395536" y="1268760"/>
            <a:chExt cx="4038600" cy="1168399"/>
          </a:xfrm>
        </p:grpSpPr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36" y="1268760"/>
              <a:ext cx="4038600" cy="1168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8" name="TextBox 67"/>
            <p:cNvSpPr txBox="1">
              <a:spLocks noChangeArrowheads="1"/>
            </p:cNvSpPr>
            <p:nvPr/>
          </p:nvSpPr>
          <p:spPr bwMode="auto">
            <a:xfrm>
              <a:off x="1880691" y="1593521"/>
              <a:ext cx="19712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zh-CN" altLang="en-US" sz="24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950392" y="1487402"/>
              <a:ext cx="50346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3600" b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8</a:t>
              </a:r>
              <a:endParaRPr lang="zh-CN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156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1398</Words>
  <Application>Microsoft Office PowerPoint</Application>
  <PresentationFormat>全屏显示(4:3)</PresentationFormat>
  <Paragraphs>585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굴림</vt:lpstr>
      <vt:lpstr>HY헤드라인M</vt:lpstr>
      <vt:lpstr>等线</vt:lpstr>
      <vt:lpstr>黑体</vt:lpstr>
      <vt:lpstr>微软雅黑</vt:lpstr>
      <vt:lpstr>Arial</vt:lpstr>
      <vt:lpstr>Calibri</vt:lpstr>
      <vt:lpstr>Franklin Gothic Book</vt:lpstr>
      <vt:lpstr>Franklin Gothic Medium</vt:lpstr>
      <vt:lpstr>Times New Roman</vt:lpstr>
      <vt:lpstr>Verdana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单击此处添加文字</vt:lpstr>
      <vt:lpstr>51PPT模板网  www.51pptmoban.com  整理发布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Win user</cp:lastModifiedBy>
  <cp:revision>138</cp:revision>
  <dcterms:created xsi:type="dcterms:W3CDTF">2013-01-16T08:40:03Z</dcterms:created>
  <dcterms:modified xsi:type="dcterms:W3CDTF">2022-05-31T04:34:31Z</dcterms:modified>
</cp:coreProperties>
</file>