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2"/>
  </p:notesMasterIdLst>
  <p:handoutMasterIdLst>
    <p:handoutMasterId r:id="rId23"/>
  </p:handoutMasterIdLst>
  <p:sldIdLst>
    <p:sldId id="3136" r:id="rId2"/>
    <p:sldId id="3152" r:id="rId3"/>
    <p:sldId id="3153" r:id="rId4"/>
    <p:sldId id="3112" r:id="rId5"/>
    <p:sldId id="3090" r:id="rId6"/>
    <p:sldId id="3113" r:id="rId7"/>
    <p:sldId id="3101" r:id="rId8"/>
    <p:sldId id="3098" r:id="rId9"/>
    <p:sldId id="3089" r:id="rId10"/>
    <p:sldId id="3099" r:id="rId11"/>
    <p:sldId id="3097" r:id="rId12"/>
    <p:sldId id="3091" r:id="rId13"/>
    <p:sldId id="3092" r:id="rId14"/>
    <p:sldId id="3115" r:id="rId15"/>
    <p:sldId id="3108" r:id="rId16"/>
    <p:sldId id="3094" r:id="rId17"/>
    <p:sldId id="3100" r:id="rId18"/>
    <p:sldId id="3096" r:id="rId19"/>
    <p:sldId id="3154" r:id="rId20"/>
    <p:sldId id="3155" r:id="rId21"/>
  </p:sldIdLst>
  <p:sldSz cx="12858750" cy="723265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638419"/>
    <a:srgbClr val="900000"/>
    <a:srgbClr val="C00000"/>
    <a:srgbClr val="106A36"/>
    <a:srgbClr val="E7141A"/>
    <a:srgbClr val="EE000A"/>
    <a:srgbClr val="F5130B"/>
    <a:srgbClr val="00B369"/>
    <a:srgbClr val="1A8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58" autoAdjust="0"/>
    <p:restoredTop sz="92986" autoAdjust="0"/>
  </p:normalViewPr>
  <p:slideViewPr>
    <p:cSldViewPr>
      <p:cViewPr varScale="1">
        <p:scale>
          <a:sx n="54" d="100"/>
          <a:sy n="54" d="100"/>
        </p:scale>
        <p:origin x="802" y="72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842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8000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5166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261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7207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8925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2284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665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26797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4929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384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429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007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459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663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778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136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491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2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683993" y="705366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2" name="组合 3"/>
          <p:cNvGrpSpPr/>
          <p:nvPr userDrawn="1"/>
        </p:nvGrpSpPr>
        <p:grpSpPr bwMode="auto">
          <a:xfrm flipH="1">
            <a:off x="-1" y="348756"/>
            <a:ext cx="2527264" cy="713220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2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2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6808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our footer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904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.png"/><Relationship Id="rId5" Type="http://schemas.openxmlformats.org/officeDocument/2006/relationships/tags" Target="../tags/tag6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44799" y="1960141"/>
            <a:ext cx="9622305" cy="3600400"/>
          </a:xfrm>
          <a:prstGeom prst="rect">
            <a:avLst/>
          </a:prstGeom>
          <a:solidFill>
            <a:schemeClr val="tx1">
              <a:lumMod val="65000"/>
              <a:lumOff val="3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2791" y="1888133"/>
            <a:ext cx="9622305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405110" y="3521670"/>
            <a:ext cx="647974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000" cap="all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</a:rPr>
              <a:t>Literature and art</a:t>
            </a:r>
            <a:endParaRPr lang="zh-CN" altLang="en-US" sz="4000" cap="all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3981103" y="2601783"/>
            <a:ext cx="53277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800" dirty="0" smtClean="0">
                <a:solidFill>
                  <a:srgbClr val="CC66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文艺范小清新花卉</a:t>
            </a:r>
            <a:endParaRPr lang="zh-CN" altLang="en-US" sz="4800" dirty="0">
              <a:solidFill>
                <a:srgbClr val="CC66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87933"/>
            <a:ext cx="3568014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4952795" y="4376846"/>
            <a:ext cx="3384376" cy="2913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商务汇报 </a:t>
            </a:r>
            <a:r>
              <a:rPr lang="en-US" altLang="zh-CN" sz="14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| </a:t>
            </a:r>
            <a:r>
              <a:rPr lang="zh-CN" altLang="en-US" sz="14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工作总结 </a:t>
            </a:r>
            <a:r>
              <a:rPr lang="en-US" altLang="zh-CN" sz="14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| </a:t>
            </a:r>
            <a:r>
              <a:rPr lang="zh-CN" altLang="en-US" sz="14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工作汇</a:t>
            </a:r>
            <a:r>
              <a:rPr lang="zh-CN" altLang="en-US" sz="14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报</a:t>
            </a:r>
            <a:endParaRPr lang="zh-CN" altLang="en-US" sz="1400" cap="all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91423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rgbClr val="638419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>
              <a:spLocks/>
            </p:cNvSpPr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>
              <a:spLocks/>
            </p:cNvSpPr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>
              <a:spLocks/>
            </p:cNvSpPr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>
              <a:spLocks/>
            </p:cNvSpPr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>
              <a:spLocks/>
            </p:cNvSpPr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2843368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2843368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2843368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2843368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2843368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796844"/>
            <a:ext cx="1953732" cy="868609"/>
            <a:chOff x="1098171" y="3570851"/>
            <a:chExt cx="1745511" cy="82365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796845"/>
            <a:ext cx="1988312" cy="868611"/>
            <a:chOff x="1098171" y="3570851"/>
            <a:chExt cx="1776406" cy="82366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845166"/>
            <a:ext cx="1919830" cy="868609"/>
            <a:chOff x="1098171" y="3570851"/>
            <a:chExt cx="1715222" cy="82365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845166"/>
            <a:ext cx="1964985" cy="868609"/>
            <a:chOff x="1098171" y="3570851"/>
            <a:chExt cx="1755565" cy="82365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944791"/>
            <a:ext cx="2065940" cy="868607"/>
            <a:chOff x="1098172" y="3570851"/>
            <a:chExt cx="1845760" cy="82365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944791"/>
            <a:ext cx="1964984" cy="868609"/>
            <a:chOff x="1098172" y="3570851"/>
            <a:chExt cx="1755564" cy="82365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095662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707" y="4715489"/>
            <a:ext cx="12857339" cy="25169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732290" y="4561860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6290928" y="4561860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9854837" y="4561860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43931" y="1565031"/>
            <a:ext cx="10674174" cy="2768971"/>
            <a:chOff x="894415" y="1483855"/>
            <a:chExt cx="10121809" cy="2625683"/>
          </a:xfrm>
        </p:grpSpPr>
        <p:sp>
          <p:nvSpPr>
            <p:cNvPr id="4" name="Oval 3"/>
            <p:cNvSpPr/>
            <p:nvPr/>
          </p:nvSpPr>
          <p:spPr>
            <a:xfrm>
              <a:off x="10101824" y="2729424"/>
              <a:ext cx="914400" cy="914400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7643389" y="2578091"/>
              <a:ext cx="1217066" cy="1217066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8598927" y="2295670"/>
              <a:ext cx="1781907" cy="17819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6725685" y="2729423"/>
              <a:ext cx="914400" cy="914400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4267250" y="2578090"/>
              <a:ext cx="1217066" cy="1217066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222788" y="2295669"/>
              <a:ext cx="1781907" cy="17819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3352850" y="2729424"/>
              <a:ext cx="914400" cy="91440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894415" y="2578091"/>
              <a:ext cx="1217066" cy="1217066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849953" y="2295670"/>
              <a:ext cx="1781907" cy="178190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3859822" y="2683701"/>
              <a:ext cx="1005840" cy="1005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7229898" y="2683701"/>
              <a:ext cx="1005840" cy="1005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176615" y="3002513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7550112" y="3002513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 noChangeAspect="1" noChangeArrowheads="1"/>
            </p:cNvSpPr>
            <p:nvPr/>
          </p:nvSpPr>
          <p:spPr bwMode="auto">
            <a:xfrm>
              <a:off x="5945027" y="2670448"/>
              <a:ext cx="423005" cy="383365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9"/>
            <p:cNvSpPr>
              <a:spLocks noChangeAspect="1"/>
            </p:cNvSpPr>
            <p:nvPr/>
          </p:nvSpPr>
          <p:spPr bwMode="auto">
            <a:xfrm>
              <a:off x="9319630" y="2660204"/>
              <a:ext cx="393506" cy="393609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3561" tIns="53561" rIns="53561" bIns="53561" anchor="ctr"/>
            <a:lstStyle/>
            <a:p>
              <a:pPr algn="just" defTabSz="481991">
                <a:lnSpc>
                  <a:spcPct val="120000"/>
                </a:lnSpc>
                <a:defRPr/>
              </a:pPr>
              <a:endParaRPr lang="es-ES" sz="949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 noChangeAspect="1" noChangeArrowheads="1"/>
            </p:cNvSpPr>
            <p:nvPr/>
          </p:nvSpPr>
          <p:spPr bwMode="auto">
            <a:xfrm>
              <a:off x="2550053" y="2639691"/>
              <a:ext cx="371709" cy="44488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144294" y="3194346"/>
              <a:ext cx="1194018" cy="915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507992" y="3194346"/>
              <a:ext cx="1194018" cy="915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919374" y="3194346"/>
              <a:ext cx="1194018" cy="915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37" name="Straight Connector 36"/>
            <p:cNvCxnSpPr>
              <a:stCxn id="17" idx="0"/>
              <a:endCxn id="38" idx="4"/>
            </p:cNvCxnSpPr>
            <p:nvPr/>
          </p:nvCxnSpPr>
          <p:spPr>
            <a:xfrm flipV="1">
              <a:off x="4362742" y="2240783"/>
              <a:ext cx="1" cy="44291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/>
            <p:cNvSpPr/>
            <p:nvPr/>
          </p:nvSpPr>
          <p:spPr>
            <a:xfrm>
              <a:off x="3984891" y="1485080"/>
              <a:ext cx="755703" cy="75570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7354967" y="1483855"/>
              <a:ext cx="755703" cy="75570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42" name="Straight Connector 41"/>
            <p:cNvCxnSpPr>
              <a:stCxn id="18" idx="0"/>
              <a:endCxn id="41" idx="4"/>
            </p:cNvCxnSpPr>
            <p:nvPr/>
          </p:nvCxnSpPr>
          <p:spPr>
            <a:xfrm flipV="1">
              <a:off x="7732818" y="2239558"/>
              <a:ext cx="1" cy="44414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4046138" y="1621003"/>
              <a:ext cx="633211" cy="49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406890" y="1629881"/>
              <a:ext cx="651855" cy="49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573895" y="5523656"/>
            <a:ext cx="262304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164709" y="52664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724890" y="5523656"/>
            <a:ext cx="262304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136560" y="5523656"/>
            <a:ext cx="262304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708665" y="52664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287754" y="52664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26067813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6"/>
          <p:cNvCxnSpPr/>
          <p:nvPr/>
        </p:nvCxnSpPr>
        <p:spPr>
          <a:xfrm>
            <a:off x="6171220" y="4093589"/>
            <a:ext cx="4315329" cy="0"/>
          </a:xfrm>
          <a:prstGeom prst="lin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8"/>
          <p:cNvCxnSpPr/>
          <p:nvPr/>
        </p:nvCxnSpPr>
        <p:spPr>
          <a:xfrm>
            <a:off x="8328885" y="2341796"/>
            <a:ext cx="0" cy="3503590"/>
          </a:xfrm>
          <a:prstGeom prst="lin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斜纹 47"/>
          <p:cNvSpPr/>
          <p:nvPr/>
        </p:nvSpPr>
        <p:spPr>
          <a:xfrm flipH="1">
            <a:off x="7228735" y="2892593"/>
            <a:ext cx="2250717" cy="2737307"/>
          </a:xfrm>
          <a:custGeom>
            <a:avLst/>
            <a:gdLst/>
            <a:ahLst/>
            <a:cxnLst/>
            <a:rect l="l" t="t" r="r" b="b"/>
            <a:pathLst>
              <a:path w="1991521" h="2422004">
                <a:moveTo>
                  <a:pt x="999704" y="0"/>
                </a:moveTo>
                <a:lnTo>
                  <a:pt x="999416" y="3196"/>
                </a:lnTo>
                <a:cubicBezTo>
                  <a:pt x="941315" y="20326"/>
                  <a:pt x="892227" y="324615"/>
                  <a:pt x="871921" y="750311"/>
                </a:cubicBezTo>
                <a:cubicBezTo>
                  <a:pt x="546229" y="937452"/>
                  <a:pt x="-47874" y="1110302"/>
                  <a:pt x="3077" y="1317103"/>
                </a:cubicBezTo>
                <a:lnTo>
                  <a:pt x="861802" y="1175458"/>
                </a:lnTo>
                <a:cubicBezTo>
                  <a:pt x="861599" y="1181301"/>
                  <a:pt x="861594" y="1187155"/>
                  <a:pt x="861594" y="1193019"/>
                </a:cubicBezTo>
                <a:cubicBezTo>
                  <a:pt x="861594" y="1602301"/>
                  <a:pt x="886320" y="1963404"/>
                  <a:pt x="924247" y="2177679"/>
                </a:cubicBezTo>
                <a:lnTo>
                  <a:pt x="808510" y="2293416"/>
                </a:lnTo>
                <a:lnTo>
                  <a:pt x="808510" y="2422003"/>
                </a:lnTo>
                <a:lnTo>
                  <a:pt x="947135" y="2283379"/>
                </a:lnTo>
                <a:cubicBezTo>
                  <a:pt x="963187" y="2342747"/>
                  <a:pt x="980980" y="2377776"/>
                  <a:pt x="999703" y="2382963"/>
                </a:cubicBezTo>
                <a:cubicBezTo>
                  <a:pt x="999704" y="2383278"/>
                  <a:pt x="999704" y="2383593"/>
                  <a:pt x="999704" y="2383906"/>
                </a:cubicBezTo>
                <a:lnTo>
                  <a:pt x="999704" y="2383904"/>
                </a:lnTo>
                <a:lnTo>
                  <a:pt x="1000820" y="2383434"/>
                </a:lnTo>
                <a:lnTo>
                  <a:pt x="1004469" y="2384971"/>
                </a:lnTo>
                <a:lnTo>
                  <a:pt x="1004469" y="2384973"/>
                </a:lnTo>
                <a:cubicBezTo>
                  <a:pt x="1004469" y="2383956"/>
                  <a:pt x="1004469" y="2382930"/>
                  <a:pt x="1004474" y="2381895"/>
                </a:cubicBezTo>
                <a:cubicBezTo>
                  <a:pt x="1024062" y="2376464"/>
                  <a:pt x="1042631" y="2338373"/>
                  <a:pt x="1059337" y="2273945"/>
                </a:cubicBezTo>
                <a:lnTo>
                  <a:pt x="1207395" y="2422004"/>
                </a:lnTo>
                <a:lnTo>
                  <a:pt x="1207395" y="2293417"/>
                </a:lnTo>
                <a:lnTo>
                  <a:pt x="1081619" y="2167641"/>
                </a:lnTo>
                <a:cubicBezTo>
                  <a:pt x="1118534" y="1952318"/>
                  <a:pt x="1142579" y="1595562"/>
                  <a:pt x="1142579" y="1191952"/>
                </a:cubicBezTo>
                <a:lnTo>
                  <a:pt x="1142409" y="1177552"/>
                </a:lnTo>
                <a:lnTo>
                  <a:pt x="1988444" y="1317104"/>
                </a:lnTo>
                <a:cubicBezTo>
                  <a:pt x="2038725" y="1113022"/>
                  <a:pt x="1460799" y="942003"/>
                  <a:pt x="1132557" y="757724"/>
                </a:cubicBezTo>
                <a:cubicBezTo>
                  <a:pt x="1112573" y="327045"/>
                  <a:pt x="1063124" y="18585"/>
                  <a:pt x="1004558" y="2045"/>
                </a:cubicBezTo>
                <a:lnTo>
                  <a:pt x="1004469" y="1067"/>
                </a:lnTo>
                <a:cubicBezTo>
                  <a:pt x="1004087" y="1067"/>
                  <a:pt x="1003706" y="1080"/>
                  <a:pt x="1003353" y="1537"/>
                </a:cubicBezTo>
                <a:cubicBezTo>
                  <a:pt x="1002305" y="145"/>
                  <a:pt x="1001007" y="0"/>
                  <a:pt x="9997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defTabSz="1116686">
              <a:lnSpc>
                <a:spcPct val="120000"/>
              </a:lnSpc>
              <a:defRPr/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4334" y="2341795"/>
            <a:ext cx="600183" cy="6173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6084333" y="3218244"/>
            <a:ext cx="159481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9096613" y="3206613"/>
            <a:ext cx="164329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9096613" y="4622412"/>
            <a:ext cx="164329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6084333" y="4622412"/>
            <a:ext cx="159481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139722" y="2341795"/>
            <a:ext cx="600183" cy="61733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84334" y="5226967"/>
            <a:ext cx="600183" cy="61733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139722" y="5226967"/>
            <a:ext cx="600183" cy="6173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2067138" y="4870217"/>
            <a:ext cx="1893478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2067138" y="5097853"/>
            <a:ext cx="3341651" cy="28277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41985" y="1936886"/>
            <a:ext cx="3236298" cy="2706663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72784915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/>
      <p:bldP spid="13" grpId="0"/>
      <p:bldP spid="14" grpId="0"/>
      <p:bldP spid="15" grpId="0"/>
      <p:bldP spid="21" grpId="0" animBg="1"/>
      <p:bldP spid="22" grpId="0" animBg="1"/>
      <p:bldP spid="23" grpId="0" animBg="1"/>
      <p:bldP spid="18" grpId="0"/>
      <p:bldP spid="19" grpId="0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 rot="16200000" flipH="1">
            <a:off x="1393237" y="1947938"/>
            <a:ext cx="708749" cy="279496"/>
          </a:xfrm>
          <a:prstGeom prst="flowChartInputOutpu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810366" y="1490072"/>
            <a:ext cx="4252506" cy="5062507"/>
          </a:xfrm>
          <a:prstGeom prst="roundRect">
            <a:avLst>
              <a:gd name="adj" fmla="val 6769"/>
            </a:avLst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1607865" y="1883072"/>
            <a:ext cx="3633432" cy="558990"/>
          </a:xfrm>
          <a:prstGeom prst="homePlate">
            <a:avLst>
              <a:gd name="adj" fmla="val 3346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5367" y="2806324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观点一：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0793" y="2005995"/>
            <a:ext cx="2389107" cy="33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5367" y="3994925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观点二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15367" y="5209925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观点三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流程图: 数据 10"/>
          <p:cNvSpPr/>
          <p:nvPr/>
        </p:nvSpPr>
        <p:spPr>
          <a:xfrm rot="16200000" flipH="1">
            <a:off x="6556995" y="1947938"/>
            <a:ext cx="708749" cy="279496"/>
          </a:xfrm>
          <a:prstGeom prst="flowChartInputOutpu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974123" y="1490072"/>
            <a:ext cx="4252506" cy="5062507"/>
          </a:xfrm>
          <a:prstGeom prst="roundRect">
            <a:avLst>
              <a:gd name="adj" fmla="val 6769"/>
            </a:avLst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6771623" y="1883072"/>
            <a:ext cx="3633432" cy="558990"/>
          </a:xfrm>
          <a:prstGeom prst="homePlate">
            <a:avLst>
              <a:gd name="adj" fmla="val 33465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79123" y="2806324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结论一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84550" y="2005995"/>
            <a:ext cx="2389107" cy="33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79123" y="3994925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结论二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79123" y="5209925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结论三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71784740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80455" y="1775091"/>
            <a:ext cx="3711509" cy="3199579"/>
          </a:xfrm>
          <a:prstGeom prst="hexagon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3120632" y="1775091"/>
            <a:ext cx="3711509" cy="3199579"/>
          </a:xfrm>
          <a:prstGeom prst="hexagon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060809" y="1775091"/>
            <a:ext cx="3711509" cy="3199579"/>
          </a:xfrm>
          <a:prstGeom prst="hexagon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9000984" y="1775091"/>
            <a:ext cx="3711509" cy="3199579"/>
          </a:xfrm>
          <a:prstGeom prst="hexagon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38625846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92773639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787"/>
          <p:cNvSpPr/>
          <p:nvPr/>
        </p:nvSpPr>
        <p:spPr>
          <a:xfrm>
            <a:off x="6463470" y="2370411"/>
            <a:ext cx="1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1785"/>
          <p:cNvSpPr/>
          <p:nvPr/>
        </p:nvSpPr>
        <p:spPr>
          <a:xfrm>
            <a:off x="6463468" y="2370413"/>
            <a:ext cx="4364259" cy="143019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786"/>
          <p:cNvSpPr/>
          <p:nvPr/>
        </p:nvSpPr>
        <p:spPr>
          <a:xfrm>
            <a:off x="6469727" y="2370411"/>
            <a:ext cx="2195274" cy="143019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788"/>
          <p:cNvSpPr/>
          <p:nvPr/>
        </p:nvSpPr>
        <p:spPr>
          <a:xfrm flipH="1">
            <a:off x="4277458" y="2370411"/>
            <a:ext cx="2186813" cy="142243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789"/>
          <p:cNvSpPr/>
          <p:nvPr/>
        </p:nvSpPr>
        <p:spPr>
          <a:xfrm flipH="1">
            <a:off x="2091449" y="2370411"/>
            <a:ext cx="4372020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794"/>
          <p:cNvSpPr/>
          <p:nvPr/>
        </p:nvSpPr>
        <p:spPr>
          <a:xfrm>
            <a:off x="1106512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796"/>
          <p:cNvSpPr/>
          <p:nvPr/>
        </p:nvSpPr>
        <p:spPr>
          <a:xfrm>
            <a:off x="3281581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798"/>
          <p:cNvSpPr/>
          <p:nvPr/>
        </p:nvSpPr>
        <p:spPr>
          <a:xfrm>
            <a:off x="5441358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800"/>
          <p:cNvSpPr/>
          <p:nvPr/>
        </p:nvSpPr>
        <p:spPr>
          <a:xfrm>
            <a:off x="7573757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802"/>
          <p:cNvSpPr/>
          <p:nvPr/>
        </p:nvSpPr>
        <p:spPr>
          <a:xfrm>
            <a:off x="9731885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805"/>
          <p:cNvSpPr/>
          <p:nvPr/>
        </p:nvSpPr>
        <p:spPr>
          <a:xfrm>
            <a:off x="2374853" y="4601534"/>
            <a:ext cx="8163837" cy="14245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33"/>
          <p:cNvGrpSpPr/>
          <p:nvPr/>
        </p:nvGrpSpPr>
        <p:grpSpPr>
          <a:xfrm>
            <a:off x="5828699" y="1789613"/>
            <a:ext cx="1256144" cy="1256144"/>
            <a:chOff x="5526407" y="1696816"/>
            <a:chExt cx="1191141" cy="1191141"/>
          </a:xfrm>
        </p:grpSpPr>
        <p:sp>
          <p:nvSpPr>
            <p:cNvPr id="14" name="Shape 1790"/>
            <p:cNvSpPr/>
            <p:nvPr/>
          </p:nvSpPr>
          <p:spPr>
            <a:xfrm>
              <a:off x="5526407" y="1696816"/>
              <a:ext cx="1191141" cy="1191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Shape 1804"/>
            <p:cNvSpPr/>
            <p:nvPr/>
          </p:nvSpPr>
          <p:spPr>
            <a:xfrm>
              <a:off x="5902228" y="2068264"/>
              <a:ext cx="448246" cy="448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Text Placeholder 3"/>
          <p:cNvSpPr txBox="1">
            <a:spLocks/>
          </p:cNvSpPr>
          <p:nvPr/>
        </p:nvSpPr>
        <p:spPr>
          <a:xfrm>
            <a:off x="3046979" y="4914755"/>
            <a:ext cx="6745012" cy="7981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3289756" y="3633709"/>
            <a:ext cx="1979038" cy="431051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54495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75819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1131246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9746756" y="3632697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05020555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17" grpId="0" build="p"/>
      <p:bldP spid="18" grpId="0"/>
      <p:bldP spid="19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909726" y="2690064"/>
            <a:ext cx="3039299" cy="3154639"/>
            <a:chOff x="1365" y="-412"/>
            <a:chExt cx="4954" cy="5142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998" y="-412"/>
              <a:ext cx="1878" cy="51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365" y="-412"/>
              <a:ext cx="2572" cy="5142"/>
            </a:xfrm>
            <a:custGeom>
              <a:avLst/>
              <a:gdLst>
                <a:gd name="T0" fmla="*/ 690 w 1087"/>
                <a:gd name="T1" fmla="*/ 1087 h 2174"/>
                <a:gd name="T2" fmla="*/ 1087 w 1087"/>
                <a:gd name="T3" fmla="*/ 0 h 2174"/>
                <a:gd name="T4" fmla="*/ 0 w 1087"/>
                <a:gd name="T5" fmla="*/ 1087 h 2174"/>
                <a:gd name="T6" fmla="*/ 1087 w 1087"/>
                <a:gd name="T7" fmla="*/ 2174 h 2174"/>
                <a:gd name="T8" fmla="*/ 1087 w 1087"/>
                <a:gd name="T9" fmla="*/ 2174 h 2174"/>
                <a:gd name="T10" fmla="*/ 690 w 1087"/>
                <a:gd name="T11" fmla="*/ 108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7" h="2174">
                  <a:moveTo>
                    <a:pt x="690" y="1087"/>
                  </a:moveTo>
                  <a:cubicBezTo>
                    <a:pt x="690" y="487"/>
                    <a:pt x="868" y="0"/>
                    <a:pt x="1087" y="0"/>
                  </a:cubicBezTo>
                  <a:cubicBezTo>
                    <a:pt x="487" y="0"/>
                    <a:pt x="0" y="487"/>
                    <a:pt x="0" y="1087"/>
                  </a:cubicBezTo>
                  <a:cubicBezTo>
                    <a:pt x="0" y="1687"/>
                    <a:pt x="487" y="2174"/>
                    <a:pt x="1087" y="2174"/>
                  </a:cubicBezTo>
                  <a:cubicBezTo>
                    <a:pt x="1087" y="2174"/>
                    <a:pt x="1087" y="2174"/>
                    <a:pt x="1087" y="2174"/>
                  </a:cubicBezTo>
                  <a:cubicBezTo>
                    <a:pt x="868" y="2174"/>
                    <a:pt x="690" y="1687"/>
                    <a:pt x="690" y="108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3225" y="1447"/>
              <a:ext cx="3094" cy="1462"/>
            </a:xfrm>
            <a:custGeom>
              <a:avLst/>
              <a:gdLst>
                <a:gd name="T0" fmla="*/ 1042 w 1308"/>
                <a:gd name="T1" fmla="*/ 96 h 618"/>
                <a:gd name="T2" fmla="*/ 602 w 1308"/>
                <a:gd name="T3" fmla="*/ 0 h 618"/>
                <a:gd name="T4" fmla="*/ 0 w 1308"/>
                <a:gd name="T5" fmla="*/ 602 h 618"/>
                <a:gd name="T6" fmla="*/ 301 w 1308"/>
                <a:gd name="T7" fmla="*/ 618 h 618"/>
                <a:gd name="T8" fmla="*/ 1042 w 1308"/>
                <a:gd name="T9" fmla="*/ 506 h 618"/>
                <a:gd name="T10" fmla="*/ 1308 w 1308"/>
                <a:gd name="T11" fmla="*/ 301 h 618"/>
                <a:gd name="T12" fmla="*/ 1042 w 1308"/>
                <a:gd name="T13" fmla="*/ 9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8" h="618">
                  <a:moveTo>
                    <a:pt x="1042" y="96"/>
                  </a:moveTo>
                  <a:cubicBezTo>
                    <a:pt x="918" y="50"/>
                    <a:pt x="767" y="18"/>
                    <a:pt x="602" y="0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96" y="612"/>
                    <a:pt x="197" y="618"/>
                    <a:pt x="301" y="618"/>
                  </a:cubicBezTo>
                  <a:cubicBezTo>
                    <a:pt x="582" y="618"/>
                    <a:pt x="846" y="578"/>
                    <a:pt x="1042" y="506"/>
                  </a:cubicBezTo>
                  <a:cubicBezTo>
                    <a:pt x="1238" y="435"/>
                    <a:pt x="1308" y="353"/>
                    <a:pt x="1308" y="301"/>
                  </a:cubicBezTo>
                  <a:cubicBezTo>
                    <a:pt x="1308" y="249"/>
                    <a:pt x="1238" y="167"/>
                    <a:pt x="1042" y="96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225" y="2159"/>
              <a:ext cx="3094" cy="2381"/>
            </a:xfrm>
            <a:custGeom>
              <a:avLst/>
              <a:gdLst>
                <a:gd name="T0" fmla="*/ 1308 w 1308"/>
                <a:gd name="T1" fmla="*/ 0 h 1007"/>
                <a:gd name="T2" fmla="*/ 1042 w 1308"/>
                <a:gd name="T3" fmla="*/ 205 h 1007"/>
                <a:gd name="T4" fmla="*/ 301 w 1308"/>
                <a:gd name="T5" fmla="*/ 317 h 1007"/>
                <a:gd name="T6" fmla="*/ 0 w 1308"/>
                <a:gd name="T7" fmla="*/ 301 h 1007"/>
                <a:gd name="T8" fmla="*/ 96 w 1308"/>
                <a:gd name="T9" fmla="*/ 741 h 1007"/>
                <a:gd name="T10" fmla="*/ 301 w 1308"/>
                <a:gd name="T11" fmla="*/ 1007 h 1007"/>
                <a:gd name="T12" fmla="*/ 301 w 1308"/>
                <a:gd name="T13" fmla="*/ 1007 h 1007"/>
                <a:gd name="T14" fmla="*/ 1013 w 1308"/>
                <a:gd name="T15" fmla="*/ 712 h 1007"/>
                <a:gd name="T16" fmla="*/ 1308 w 1308"/>
                <a:gd name="T17" fmla="*/ 0 h 1007"/>
                <a:gd name="T18" fmla="*/ 1308 w 1308"/>
                <a:gd name="T19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8" h="1007">
                  <a:moveTo>
                    <a:pt x="1308" y="0"/>
                  </a:moveTo>
                  <a:cubicBezTo>
                    <a:pt x="1308" y="53"/>
                    <a:pt x="1238" y="134"/>
                    <a:pt x="1042" y="205"/>
                  </a:cubicBezTo>
                  <a:cubicBezTo>
                    <a:pt x="846" y="277"/>
                    <a:pt x="582" y="317"/>
                    <a:pt x="301" y="317"/>
                  </a:cubicBezTo>
                  <a:cubicBezTo>
                    <a:pt x="197" y="317"/>
                    <a:pt x="96" y="311"/>
                    <a:pt x="0" y="301"/>
                  </a:cubicBezTo>
                  <a:cubicBezTo>
                    <a:pt x="18" y="466"/>
                    <a:pt x="50" y="617"/>
                    <a:pt x="96" y="741"/>
                  </a:cubicBezTo>
                  <a:cubicBezTo>
                    <a:pt x="167" y="937"/>
                    <a:pt x="249" y="1007"/>
                    <a:pt x="301" y="1007"/>
                  </a:cubicBezTo>
                  <a:cubicBezTo>
                    <a:pt x="301" y="1007"/>
                    <a:pt x="301" y="1007"/>
                    <a:pt x="301" y="1007"/>
                  </a:cubicBezTo>
                  <a:cubicBezTo>
                    <a:pt x="570" y="1007"/>
                    <a:pt x="823" y="902"/>
                    <a:pt x="1013" y="712"/>
                  </a:cubicBezTo>
                  <a:cubicBezTo>
                    <a:pt x="1203" y="522"/>
                    <a:pt x="1308" y="269"/>
                    <a:pt x="1308" y="0"/>
                  </a:cubicBezTo>
                  <a:cubicBezTo>
                    <a:pt x="1308" y="0"/>
                    <a:pt x="1308" y="0"/>
                    <a:pt x="130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3937" y="-34"/>
              <a:ext cx="2193" cy="2399"/>
            </a:xfrm>
            <a:custGeom>
              <a:avLst/>
              <a:gdLst>
                <a:gd name="T0" fmla="*/ 552 w 927"/>
                <a:gd name="T1" fmla="*/ 303 h 1014"/>
                <a:gd name="T2" fmla="*/ 815 w 927"/>
                <a:gd name="T3" fmla="*/ 1014 h 1014"/>
                <a:gd name="T4" fmla="*/ 926 w 927"/>
                <a:gd name="T5" fmla="*/ 927 h 1014"/>
                <a:gd name="T6" fmla="*/ 927 w 927"/>
                <a:gd name="T7" fmla="*/ 927 h 1014"/>
                <a:gd name="T8" fmla="*/ 656 w 927"/>
                <a:gd name="T9" fmla="*/ 271 h 1014"/>
                <a:gd name="T10" fmla="*/ 0 w 927"/>
                <a:gd name="T11" fmla="*/ 0 h 1014"/>
                <a:gd name="T12" fmla="*/ 552 w 927"/>
                <a:gd name="T13" fmla="*/ 303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7" h="1014">
                  <a:moveTo>
                    <a:pt x="552" y="303"/>
                  </a:moveTo>
                  <a:cubicBezTo>
                    <a:pt x="703" y="499"/>
                    <a:pt x="815" y="766"/>
                    <a:pt x="815" y="1014"/>
                  </a:cubicBezTo>
                  <a:cubicBezTo>
                    <a:pt x="891" y="975"/>
                    <a:pt x="920" y="941"/>
                    <a:pt x="926" y="927"/>
                  </a:cubicBezTo>
                  <a:cubicBezTo>
                    <a:pt x="927" y="927"/>
                    <a:pt x="927" y="927"/>
                    <a:pt x="927" y="927"/>
                  </a:cubicBezTo>
                  <a:cubicBezTo>
                    <a:pt x="927" y="679"/>
                    <a:pt x="831" y="446"/>
                    <a:pt x="656" y="271"/>
                  </a:cubicBezTo>
                  <a:cubicBezTo>
                    <a:pt x="481" y="96"/>
                    <a:pt x="248" y="0"/>
                    <a:pt x="0" y="0"/>
                  </a:cubicBezTo>
                  <a:cubicBezTo>
                    <a:pt x="248" y="0"/>
                    <a:pt x="503" y="239"/>
                    <a:pt x="552" y="3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937" y="-34"/>
              <a:ext cx="1928" cy="2399"/>
            </a:xfrm>
            <a:custGeom>
              <a:avLst/>
              <a:gdLst>
                <a:gd name="T0" fmla="*/ 0 w 815"/>
                <a:gd name="T1" fmla="*/ 1 h 1014"/>
                <a:gd name="T2" fmla="*/ 0 w 815"/>
                <a:gd name="T3" fmla="*/ 927 h 1014"/>
                <a:gd name="T4" fmla="*/ 815 w 815"/>
                <a:gd name="T5" fmla="*/ 1014 h 1014"/>
                <a:gd name="T6" fmla="*/ 552 w 815"/>
                <a:gd name="T7" fmla="*/ 286 h 1014"/>
                <a:gd name="T8" fmla="*/ 0 w 815"/>
                <a:gd name="T9" fmla="*/ 0 h 1014"/>
                <a:gd name="T10" fmla="*/ 0 w 815"/>
                <a:gd name="T11" fmla="*/ 1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1014">
                  <a:moveTo>
                    <a:pt x="0" y="1"/>
                  </a:moveTo>
                  <a:cubicBezTo>
                    <a:pt x="0" y="927"/>
                    <a:pt x="0" y="927"/>
                    <a:pt x="0" y="927"/>
                  </a:cubicBezTo>
                  <a:cubicBezTo>
                    <a:pt x="815" y="1014"/>
                    <a:pt x="815" y="1014"/>
                    <a:pt x="815" y="1014"/>
                  </a:cubicBezTo>
                  <a:cubicBezTo>
                    <a:pt x="815" y="766"/>
                    <a:pt x="727" y="461"/>
                    <a:pt x="552" y="286"/>
                  </a:cubicBezTo>
                  <a:cubicBezTo>
                    <a:pt x="411" y="145"/>
                    <a:pt x="248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566" y="253"/>
              <a:ext cx="1902" cy="2277"/>
            </a:xfrm>
            <a:custGeom>
              <a:avLst/>
              <a:gdLst>
                <a:gd name="T0" fmla="*/ 804 w 804"/>
                <a:gd name="T1" fmla="*/ 875 h 963"/>
                <a:gd name="T2" fmla="*/ 589 w 804"/>
                <a:gd name="T3" fmla="*/ 278 h 963"/>
                <a:gd name="T4" fmla="*/ 157 w 804"/>
                <a:gd name="T5" fmla="*/ 0 h 963"/>
                <a:gd name="T6" fmla="*/ 102 w 804"/>
                <a:gd name="T7" fmla="*/ 119 h 963"/>
                <a:gd name="T8" fmla="*/ 4 w 804"/>
                <a:gd name="T9" fmla="*/ 653 h 963"/>
                <a:gd name="T10" fmla="*/ 0 w 804"/>
                <a:gd name="T11" fmla="*/ 806 h 963"/>
                <a:gd name="T12" fmla="*/ 4 w 804"/>
                <a:gd name="T13" fmla="*/ 959 h 963"/>
                <a:gd name="T14" fmla="*/ 157 w 804"/>
                <a:gd name="T15" fmla="*/ 963 h 963"/>
                <a:gd name="T16" fmla="*/ 310 w 804"/>
                <a:gd name="T17" fmla="*/ 959 h 963"/>
                <a:gd name="T18" fmla="*/ 804 w 804"/>
                <a:gd name="T19" fmla="*/ 875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963">
                  <a:moveTo>
                    <a:pt x="804" y="875"/>
                  </a:moveTo>
                  <a:cubicBezTo>
                    <a:pt x="785" y="653"/>
                    <a:pt x="706" y="418"/>
                    <a:pt x="589" y="278"/>
                  </a:cubicBezTo>
                  <a:cubicBezTo>
                    <a:pt x="456" y="119"/>
                    <a:pt x="323" y="24"/>
                    <a:pt x="157" y="0"/>
                  </a:cubicBezTo>
                  <a:cubicBezTo>
                    <a:pt x="141" y="27"/>
                    <a:pt x="122" y="65"/>
                    <a:pt x="102" y="119"/>
                  </a:cubicBezTo>
                  <a:cubicBezTo>
                    <a:pt x="49" y="264"/>
                    <a:pt x="16" y="450"/>
                    <a:pt x="4" y="653"/>
                  </a:cubicBezTo>
                  <a:cubicBezTo>
                    <a:pt x="2" y="703"/>
                    <a:pt x="0" y="754"/>
                    <a:pt x="0" y="806"/>
                  </a:cubicBezTo>
                  <a:cubicBezTo>
                    <a:pt x="0" y="858"/>
                    <a:pt x="2" y="909"/>
                    <a:pt x="4" y="959"/>
                  </a:cubicBezTo>
                  <a:cubicBezTo>
                    <a:pt x="54" y="961"/>
                    <a:pt x="105" y="963"/>
                    <a:pt x="157" y="963"/>
                  </a:cubicBezTo>
                  <a:cubicBezTo>
                    <a:pt x="209" y="963"/>
                    <a:pt x="260" y="961"/>
                    <a:pt x="310" y="959"/>
                  </a:cubicBezTo>
                  <a:cubicBezTo>
                    <a:pt x="495" y="948"/>
                    <a:pt x="666" y="920"/>
                    <a:pt x="804" y="8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323109" y="4852970"/>
            <a:ext cx="796944" cy="796944"/>
            <a:chOff x="7891737" y="4601650"/>
            <a:chExt cx="755703" cy="755703"/>
          </a:xfrm>
        </p:grpSpPr>
        <p:sp>
          <p:nvSpPr>
            <p:cNvPr id="21" name="Oval 20"/>
            <p:cNvSpPr/>
            <p:nvPr/>
          </p:nvSpPr>
          <p:spPr>
            <a:xfrm>
              <a:off x="7891737" y="4601650"/>
              <a:ext cx="755703" cy="75570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099876" y="4820373"/>
              <a:ext cx="349218" cy="32059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738698" y="4852970"/>
            <a:ext cx="796944" cy="796944"/>
            <a:chOff x="3544559" y="4601650"/>
            <a:chExt cx="755703" cy="755703"/>
          </a:xfrm>
        </p:grpSpPr>
        <p:sp>
          <p:nvSpPr>
            <p:cNvPr id="23" name="Oval 22"/>
            <p:cNvSpPr/>
            <p:nvPr/>
          </p:nvSpPr>
          <p:spPr>
            <a:xfrm flipH="1">
              <a:off x="3544559" y="4601650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753526" y="4820373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323109" y="2408208"/>
            <a:ext cx="796944" cy="796944"/>
            <a:chOff x="7891737" y="2283399"/>
            <a:chExt cx="755703" cy="755703"/>
          </a:xfrm>
        </p:grpSpPr>
        <p:sp>
          <p:nvSpPr>
            <p:cNvPr id="20" name="Oval 19"/>
            <p:cNvSpPr/>
            <p:nvPr/>
          </p:nvSpPr>
          <p:spPr>
            <a:xfrm>
              <a:off x="7891737" y="2283399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8111199" y="2469466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38698" y="2408208"/>
            <a:ext cx="796944" cy="796944"/>
            <a:chOff x="3544559" y="2283399"/>
            <a:chExt cx="755703" cy="755703"/>
          </a:xfrm>
        </p:grpSpPr>
        <p:sp>
          <p:nvSpPr>
            <p:cNvPr id="22" name="Oval 21"/>
            <p:cNvSpPr/>
            <p:nvPr/>
          </p:nvSpPr>
          <p:spPr>
            <a:xfrm flipH="1">
              <a:off x="3544559" y="2283399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3784059" y="2442750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092442" y="2201046"/>
            <a:ext cx="2267184" cy="856864"/>
            <a:chOff x="8590924" y="2306010"/>
            <a:chExt cx="3046760" cy="812521"/>
          </a:xfrm>
        </p:grpSpPr>
        <p:sp>
          <p:nvSpPr>
            <p:cNvPr id="29" name="Rectangle 28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590924" y="2306010"/>
              <a:ext cx="1937055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092442" y="4650454"/>
            <a:ext cx="2267184" cy="856863"/>
            <a:chOff x="8590924" y="2306010"/>
            <a:chExt cx="3046760" cy="812521"/>
          </a:xfrm>
        </p:grpSpPr>
        <p:sp>
          <p:nvSpPr>
            <p:cNvPr id="33" name="Rectangle 32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590924" y="2306010"/>
              <a:ext cx="193705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 flipH="1">
            <a:off x="1453014" y="4650456"/>
            <a:ext cx="2267180" cy="856864"/>
            <a:chOff x="8590926" y="2306010"/>
            <a:chExt cx="3046758" cy="812521"/>
          </a:xfrm>
        </p:grpSpPr>
        <p:sp>
          <p:nvSpPr>
            <p:cNvPr id="36" name="Rectangle 35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590926" y="2306010"/>
              <a:ext cx="1937057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 flipH="1">
            <a:off x="1453013" y="2201046"/>
            <a:ext cx="2225128" cy="856864"/>
            <a:chOff x="8647438" y="2306010"/>
            <a:chExt cx="2990246" cy="812521"/>
          </a:xfrm>
        </p:grpSpPr>
        <p:sp>
          <p:nvSpPr>
            <p:cNvPr id="39" name="Rectangle 38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679751" y="2306010"/>
              <a:ext cx="1937057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72288744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14999532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44799" y="1960141"/>
            <a:ext cx="9622305" cy="3600400"/>
          </a:xfrm>
          <a:prstGeom prst="rect">
            <a:avLst/>
          </a:prstGeom>
          <a:solidFill>
            <a:schemeClr val="tx1">
              <a:lumMod val="65000"/>
              <a:lumOff val="3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2791" y="1888133"/>
            <a:ext cx="9622305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405110" y="3521670"/>
            <a:ext cx="647974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000" cap="all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</a:rPr>
              <a:t>THANKS</a:t>
            </a:r>
            <a:endParaRPr lang="zh-CN" altLang="en-US" sz="4000" cap="all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3981103" y="2601783"/>
            <a:ext cx="53277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800" dirty="0">
                <a:solidFill>
                  <a:srgbClr val="CC66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谢</a:t>
            </a:r>
            <a:r>
              <a:rPr lang="zh-CN" altLang="en-US" sz="4800" dirty="0" smtClean="0">
                <a:solidFill>
                  <a:srgbClr val="CC66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谢观看</a:t>
            </a:r>
            <a:endParaRPr lang="zh-CN" altLang="en-US" sz="4800" dirty="0">
              <a:solidFill>
                <a:srgbClr val="CC66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87933"/>
            <a:ext cx="3568014" cy="685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4952795" y="4376846"/>
            <a:ext cx="3384376" cy="2913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商务汇报 </a:t>
            </a:r>
            <a:r>
              <a:rPr lang="en-US" altLang="zh-CN" sz="14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| </a:t>
            </a:r>
            <a:r>
              <a:rPr lang="zh-CN" altLang="en-US" sz="14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工作总结 </a:t>
            </a:r>
            <a:r>
              <a:rPr lang="en-US" altLang="zh-CN" sz="14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| </a:t>
            </a:r>
            <a:r>
              <a:rPr lang="zh-CN" altLang="en-US" sz="14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工作汇</a:t>
            </a:r>
            <a:r>
              <a:rPr lang="zh-CN" altLang="en-US" sz="14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报</a:t>
            </a:r>
            <a:endParaRPr lang="zh-CN" altLang="en-US" sz="1400" cap="all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57244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55983" y="357920"/>
            <a:ext cx="6318026" cy="6318026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C66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87933"/>
            <a:ext cx="3568014" cy="6858000"/>
          </a:xfrm>
          <a:prstGeom prst="rect">
            <a:avLst/>
          </a:prstGeom>
        </p:spPr>
      </p:pic>
      <p:sp>
        <p:nvSpPr>
          <p:cNvPr id="8" name="MH_Number_1"/>
          <p:cNvSpPr/>
          <p:nvPr>
            <p:custDataLst>
              <p:tags r:id="rId1"/>
            </p:custDataLst>
          </p:nvPr>
        </p:nvSpPr>
        <p:spPr>
          <a:xfrm>
            <a:off x="5997826" y="1969355"/>
            <a:ext cx="379577" cy="37957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" name="MH_Entry_1"/>
          <p:cNvSpPr/>
          <p:nvPr>
            <p:custDataLst>
              <p:tags r:id="rId2"/>
            </p:custDataLst>
          </p:nvPr>
        </p:nvSpPr>
        <p:spPr>
          <a:xfrm>
            <a:off x="6615196" y="2011216"/>
            <a:ext cx="262223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MH_Number_2"/>
          <p:cNvSpPr/>
          <p:nvPr>
            <p:custDataLst>
              <p:tags r:id="rId3"/>
            </p:custDataLst>
          </p:nvPr>
        </p:nvSpPr>
        <p:spPr>
          <a:xfrm>
            <a:off x="6228495" y="2874369"/>
            <a:ext cx="379577" cy="37957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6845866" y="2916230"/>
            <a:ext cx="262223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6191921" y="3875959"/>
            <a:ext cx="379577" cy="37957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6809293" y="3917822"/>
            <a:ext cx="262223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5856639" y="4915048"/>
            <a:ext cx="379577" cy="37957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6474009" y="4956910"/>
            <a:ext cx="262223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2687" y="2241436"/>
            <a:ext cx="1107996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solidFill>
                  <a:srgbClr val="CC66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50862" y="3103773"/>
            <a:ext cx="677108" cy="19293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2250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  <p:bldP spid="14" grpId="0"/>
      <p:bldP spid="15" grpId="0" animBg="1"/>
      <p:bldP spid="16" grpId="0"/>
      <p:bldP spid="17" grpId="0" animBg="1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2831" y="3040261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576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44799" y="1960141"/>
            <a:ext cx="9622305" cy="3600400"/>
          </a:xfrm>
          <a:prstGeom prst="rect">
            <a:avLst/>
          </a:prstGeom>
          <a:solidFill>
            <a:schemeClr val="tx1">
              <a:lumMod val="65000"/>
              <a:lumOff val="3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2791" y="1888133"/>
            <a:ext cx="9622305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87933"/>
            <a:ext cx="3568014" cy="6858000"/>
          </a:xfrm>
          <a:prstGeom prst="rect">
            <a:avLst/>
          </a:prstGeom>
        </p:spPr>
      </p:pic>
      <p:sp>
        <p:nvSpPr>
          <p:cNvPr id="8" name="Text Box 3"/>
          <p:cNvSpPr>
            <a:spLocks noChangeArrowheads="1"/>
          </p:cNvSpPr>
          <p:nvPr/>
        </p:nvSpPr>
        <p:spPr bwMode="auto">
          <a:xfrm>
            <a:off x="5998374" y="3299416"/>
            <a:ext cx="4288353" cy="1323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defTabSz="964086"/>
            <a:r>
              <a:rPr lang="zh-CN" altLang="en-US" sz="7999" dirty="0" smtClean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标题文字</a:t>
            </a:r>
            <a:endParaRPr lang="zh-CN" altLang="en-US" sz="7999" dirty="0">
              <a:solidFill>
                <a:schemeClr val="accent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Text Box 3"/>
          <p:cNvSpPr>
            <a:spLocks noChangeArrowheads="1"/>
          </p:cNvSpPr>
          <p:nvPr/>
        </p:nvSpPr>
        <p:spPr bwMode="auto">
          <a:xfrm>
            <a:off x="8164653" y="635059"/>
            <a:ext cx="215315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13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38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42550" y="2581077"/>
            <a:ext cx="1955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36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201X</a:t>
            </a:r>
            <a:r>
              <a:rPr lang="zh-CN" altLang="en-US" sz="36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年度</a:t>
            </a:r>
            <a:endParaRPr lang="en-US" altLang="zh-CN" sz="3600" dirty="0">
              <a:solidFill>
                <a:schemeClr val="accent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5" name="Text Box 3"/>
          <p:cNvSpPr>
            <a:spLocks noChangeArrowheads="1"/>
          </p:cNvSpPr>
          <p:nvPr/>
        </p:nvSpPr>
        <p:spPr bwMode="auto">
          <a:xfrm>
            <a:off x="8126528" y="563051"/>
            <a:ext cx="215315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13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3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72655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5959" y="6178296"/>
            <a:ext cx="4895912" cy="5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5959" y="4918452"/>
            <a:ext cx="4895912" cy="539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959" y="2400439"/>
            <a:ext cx="4895912" cy="53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5959" y="3660282"/>
            <a:ext cx="4895912" cy="5374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5959" y="1140595"/>
            <a:ext cx="4745231" cy="5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77207" y="1004331"/>
            <a:ext cx="6585250" cy="60340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898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9037" y="1240061"/>
            <a:ext cx="6140938" cy="295764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704901" y="4905852"/>
            <a:ext cx="6068007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>
            <a:spLocks/>
          </p:cNvSpPr>
          <p:nvPr/>
        </p:nvSpPr>
        <p:spPr>
          <a:xfrm>
            <a:off x="5644086" y="4560708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644085" y="4950253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644085" y="5715566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12410830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2" grpId="0" animBg="1"/>
      <p:bldP spid="17" grpId="0"/>
      <p:bldP spid="18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4"/>
          <p:cNvSpPr>
            <a:spLocks/>
          </p:cNvSpPr>
          <p:nvPr/>
        </p:nvSpPr>
        <p:spPr bwMode="auto">
          <a:xfrm rot="10800000">
            <a:off x="1643726" y="2286102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24"/>
          <p:cNvSpPr>
            <a:spLocks/>
          </p:cNvSpPr>
          <p:nvPr/>
        </p:nvSpPr>
        <p:spPr bwMode="auto">
          <a:xfrm rot="5400000" flipH="1">
            <a:off x="1903982" y="4006128"/>
            <a:ext cx="1459769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24"/>
          <p:cNvSpPr>
            <a:spLocks/>
          </p:cNvSpPr>
          <p:nvPr/>
        </p:nvSpPr>
        <p:spPr bwMode="auto">
          <a:xfrm flipH="1">
            <a:off x="3624008" y="3745873"/>
            <a:ext cx="1459769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4"/>
          <p:cNvSpPr>
            <a:spLocks/>
          </p:cNvSpPr>
          <p:nvPr/>
        </p:nvSpPr>
        <p:spPr bwMode="auto">
          <a:xfrm rot="5400000">
            <a:off x="3884267" y="2025844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24"/>
          <p:cNvSpPr>
            <a:spLocks/>
          </p:cNvSpPr>
          <p:nvPr/>
        </p:nvSpPr>
        <p:spPr bwMode="auto">
          <a:xfrm rot="10800000">
            <a:off x="5604293" y="2286102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5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24"/>
          <p:cNvSpPr>
            <a:spLocks/>
          </p:cNvSpPr>
          <p:nvPr/>
        </p:nvSpPr>
        <p:spPr bwMode="auto">
          <a:xfrm rot="5400000" flipH="1">
            <a:off x="5864549" y="4006127"/>
            <a:ext cx="1459769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6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>
            <a:grpSpLocks noChangeAspect="1"/>
          </p:cNvGrpSpPr>
          <p:nvPr/>
        </p:nvGrpSpPr>
        <p:grpSpPr>
          <a:xfrm>
            <a:off x="1899499" y="2903175"/>
            <a:ext cx="264741" cy="230801"/>
            <a:chOff x="7540014" y="4306907"/>
            <a:chExt cx="389342" cy="339426"/>
          </a:xfrm>
          <a:solidFill>
            <a:schemeClr val="accent1"/>
          </a:solidFill>
        </p:grpSpPr>
        <p:sp>
          <p:nvSpPr>
            <p:cNvPr id="35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>
            <a:grpSpLocks noChangeAspect="1"/>
          </p:cNvGrpSpPr>
          <p:nvPr/>
        </p:nvGrpSpPr>
        <p:grpSpPr>
          <a:xfrm>
            <a:off x="3875054" y="4880867"/>
            <a:ext cx="226333" cy="230801"/>
            <a:chOff x="7160655" y="2178006"/>
            <a:chExt cx="379359" cy="386846"/>
          </a:xfrm>
          <a:solidFill>
            <a:schemeClr val="accent3"/>
          </a:solidFill>
        </p:grpSpPr>
        <p:sp>
          <p:nvSpPr>
            <p:cNvPr id="47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>
            <a:grpSpLocks noChangeAspect="1"/>
          </p:cNvGrpSpPr>
          <p:nvPr/>
        </p:nvGrpSpPr>
        <p:grpSpPr>
          <a:xfrm>
            <a:off x="2242685" y="4505212"/>
            <a:ext cx="262159" cy="230801"/>
            <a:chOff x="6040049" y="4182118"/>
            <a:chExt cx="521619" cy="459224"/>
          </a:xfrm>
          <a:solidFill>
            <a:schemeClr val="accent2"/>
          </a:solidFill>
        </p:grpSpPr>
        <p:sp>
          <p:nvSpPr>
            <p:cNvPr id="51" name="Freeform 84"/>
            <p:cNvSpPr>
              <a:spLocks/>
            </p:cNvSpPr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85"/>
            <p:cNvSpPr>
              <a:spLocks/>
            </p:cNvSpPr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86"/>
            <p:cNvSpPr>
              <a:spLocks/>
            </p:cNvSpPr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87"/>
            <p:cNvSpPr>
              <a:spLocks/>
            </p:cNvSpPr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88"/>
            <p:cNvSpPr>
              <a:spLocks/>
            </p:cNvSpPr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6" name="Freeform 21"/>
          <p:cNvSpPr>
            <a:spLocks noChangeAspect="1" noEditPoints="1"/>
          </p:cNvSpPr>
          <p:nvPr/>
        </p:nvSpPr>
        <p:spPr bwMode="auto">
          <a:xfrm>
            <a:off x="4219781" y="3257644"/>
            <a:ext cx="259273" cy="230801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49"/>
          <p:cNvSpPr>
            <a:spLocks noChangeAspect="1" noEditPoints="1"/>
          </p:cNvSpPr>
          <p:nvPr/>
        </p:nvSpPr>
        <p:spPr bwMode="auto">
          <a:xfrm>
            <a:off x="6198683" y="4501210"/>
            <a:ext cx="270988" cy="230801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6"/>
          <p:cNvSpPr>
            <a:spLocks noChangeAspect="1" noEditPoints="1"/>
          </p:cNvSpPr>
          <p:nvPr/>
        </p:nvSpPr>
        <p:spPr bwMode="auto">
          <a:xfrm>
            <a:off x="5839823" y="2904872"/>
            <a:ext cx="230259" cy="230801"/>
          </a:xfrm>
          <a:custGeom>
            <a:avLst/>
            <a:gdLst>
              <a:gd name="T0" fmla="*/ 136 w 360"/>
              <a:gd name="T1" fmla="*/ 226 h 361"/>
              <a:gd name="T2" fmla="*/ 56 w 360"/>
              <a:gd name="T3" fmla="*/ 194 h 361"/>
              <a:gd name="T4" fmla="*/ 56 w 360"/>
              <a:gd name="T5" fmla="*/ 221 h 361"/>
              <a:gd name="T6" fmla="*/ 136 w 360"/>
              <a:gd name="T7" fmla="*/ 253 h 361"/>
              <a:gd name="T8" fmla="*/ 136 w 360"/>
              <a:gd name="T9" fmla="*/ 226 h 361"/>
              <a:gd name="T10" fmla="*/ 136 w 360"/>
              <a:gd name="T11" fmla="*/ 143 h 361"/>
              <a:gd name="T12" fmla="*/ 56 w 360"/>
              <a:gd name="T13" fmla="*/ 111 h 361"/>
              <a:gd name="T14" fmla="*/ 56 w 360"/>
              <a:gd name="T15" fmla="*/ 138 h 361"/>
              <a:gd name="T16" fmla="*/ 136 w 360"/>
              <a:gd name="T17" fmla="*/ 170 h 361"/>
              <a:gd name="T18" fmla="*/ 136 w 360"/>
              <a:gd name="T19" fmla="*/ 143 h 361"/>
              <a:gd name="T20" fmla="*/ 351 w 360"/>
              <a:gd name="T21" fmla="*/ 4 h 361"/>
              <a:gd name="T22" fmla="*/ 332 w 360"/>
              <a:gd name="T23" fmla="*/ 2 h 361"/>
              <a:gd name="T24" fmla="*/ 180 w 360"/>
              <a:gd name="T25" fmla="*/ 63 h 361"/>
              <a:gd name="T26" fmla="*/ 27 w 360"/>
              <a:gd name="T27" fmla="*/ 2 h 361"/>
              <a:gd name="T28" fmla="*/ 8 w 360"/>
              <a:gd name="T29" fmla="*/ 4 h 361"/>
              <a:gd name="T30" fmla="*/ 0 w 360"/>
              <a:gd name="T31" fmla="*/ 21 h 361"/>
              <a:gd name="T32" fmla="*/ 0 w 360"/>
              <a:gd name="T33" fmla="*/ 277 h 361"/>
              <a:gd name="T34" fmla="*/ 12 w 360"/>
              <a:gd name="T35" fmla="*/ 295 h 361"/>
              <a:gd name="T36" fmla="*/ 172 w 360"/>
              <a:gd name="T37" fmla="*/ 359 h 361"/>
              <a:gd name="T38" fmla="*/ 176 w 360"/>
              <a:gd name="T39" fmla="*/ 361 h 361"/>
              <a:gd name="T40" fmla="*/ 180 w 360"/>
              <a:gd name="T41" fmla="*/ 361 h 361"/>
              <a:gd name="T42" fmla="*/ 184 w 360"/>
              <a:gd name="T43" fmla="*/ 361 h 361"/>
              <a:gd name="T44" fmla="*/ 187 w 360"/>
              <a:gd name="T45" fmla="*/ 359 h 361"/>
              <a:gd name="T46" fmla="*/ 347 w 360"/>
              <a:gd name="T47" fmla="*/ 295 h 361"/>
              <a:gd name="T48" fmla="*/ 360 w 360"/>
              <a:gd name="T49" fmla="*/ 277 h 361"/>
              <a:gd name="T50" fmla="*/ 360 w 360"/>
              <a:gd name="T51" fmla="*/ 21 h 361"/>
              <a:gd name="T52" fmla="*/ 351 w 360"/>
              <a:gd name="T53" fmla="*/ 4 h 361"/>
              <a:gd name="T54" fmla="*/ 160 w 360"/>
              <a:gd name="T55" fmla="*/ 320 h 361"/>
              <a:gd name="T56" fmla="*/ 32 w 360"/>
              <a:gd name="T57" fmla="*/ 269 h 361"/>
              <a:gd name="T58" fmla="*/ 32 w 360"/>
              <a:gd name="T59" fmla="*/ 45 h 361"/>
              <a:gd name="T60" fmla="*/ 160 w 360"/>
              <a:gd name="T61" fmla="*/ 96 h 361"/>
              <a:gd name="T62" fmla="*/ 160 w 360"/>
              <a:gd name="T63" fmla="*/ 320 h 361"/>
              <a:gd name="T64" fmla="*/ 328 w 360"/>
              <a:gd name="T65" fmla="*/ 269 h 361"/>
              <a:gd name="T66" fmla="*/ 200 w 360"/>
              <a:gd name="T67" fmla="*/ 320 h 361"/>
              <a:gd name="T68" fmla="*/ 200 w 360"/>
              <a:gd name="T69" fmla="*/ 96 h 361"/>
              <a:gd name="T70" fmla="*/ 328 w 360"/>
              <a:gd name="T71" fmla="*/ 45 h 361"/>
              <a:gd name="T72" fmla="*/ 328 w 360"/>
              <a:gd name="T73" fmla="*/ 269 h 361"/>
              <a:gd name="T74" fmla="*/ 304 w 360"/>
              <a:gd name="T75" fmla="*/ 194 h 361"/>
              <a:gd name="T76" fmla="*/ 224 w 360"/>
              <a:gd name="T77" fmla="*/ 226 h 361"/>
              <a:gd name="T78" fmla="*/ 224 w 360"/>
              <a:gd name="T79" fmla="*/ 253 h 361"/>
              <a:gd name="T80" fmla="*/ 304 w 360"/>
              <a:gd name="T81" fmla="*/ 221 h 361"/>
              <a:gd name="T82" fmla="*/ 304 w 360"/>
              <a:gd name="T83" fmla="*/ 194 h 361"/>
              <a:gd name="T84" fmla="*/ 304 w 360"/>
              <a:gd name="T85" fmla="*/ 111 h 361"/>
              <a:gd name="T86" fmla="*/ 224 w 360"/>
              <a:gd name="T87" fmla="*/ 143 h 361"/>
              <a:gd name="T88" fmla="*/ 224 w 360"/>
              <a:gd name="T89" fmla="*/ 170 h 361"/>
              <a:gd name="T90" fmla="*/ 304 w 360"/>
              <a:gd name="T91" fmla="*/ 138 h 361"/>
              <a:gd name="T92" fmla="*/ 304 w 360"/>
              <a:gd name="T93" fmla="*/ 11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0" h="361">
                <a:moveTo>
                  <a:pt x="136" y="226"/>
                </a:moveTo>
                <a:cubicBezTo>
                  <a:pt x="56" y="194"/>
                  <a:pt x="56" y="194"/>
                  <a:pt x="56" y="194"/>
                </a:cubicBezTo>
                <a:cubicBezTo>
                  <a:pt x="56" y="221"/>
                  <a:pt x="56" y="221"/>
                  <a:pt x="56" y="221"/>
                </a:cubicBezTo>
                <a:cubicBezTo>
                  <a:pt x="136" y="253"/>
                  <a:pt x="136" y="253"/>
                  <a:pt x="136" y="253"/>
                </a:cubicBezTo>
                <a:lnTo>
                  <a:pt x="136" y="226"/>
                </a:lnTo>
                <a:close/>
                <a:moveTo>
                  <a:pt x="136" y="143"/>
                </a:moveTo>
                <a:cubicBezTo>
                  <a:pt x="56" y="111"/>
                  <a:pt x="56" y="111"/>
                  <a:pt x="56" y="111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136" y="170"/>
                  <a:pt x="136" y="170"/>
                  <a:pt x="136" y="170"/>
                </a:cubicBezTo>
                <a:lnTo>
                  <a:pt x="136" y="143"/>
                </a:lnTo>
                <a:close/>
                <a:moveTo>
                  <a:pt x="351" y="4"/>
                </a:moveTo>
                <a:cubicBezTo>
                  <a:pt x="345" y="1"/>
                  <a:pt x="338" y="0"/>
                  <a:pt x="332" y="2"/>
                </a:cubicBezTo>
                <a:cubicBezTo>
                  <a:pt x="180" y="63"/>
                  <a:pt x="180" y="63"/>
                  <a:pt x="180" y="63"/>
                </a:cubicBezTo>
                <a:cubicBezTo>
                  <a:pt x="27" y="2"/>
                  <a:pt x="27" y="2"/>
                  <a:pt x="27" y="2"/>
                </a:cubicBezTo>
                <a:cubicBezTo>
                  <a:pt x="21" y="0"/>
                  <a:pt x="14" y="1"/>
                  <a:pt x="8" y="4"/>
                </a:cubicBezTo>
                <a:cubicBezTo>
                  <a:pt x="3" y="8"/>
                  <a:pt x="0" y="14"/>
                  <a:pt x="0" y="2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85"/>
                  <a:pt x="5" y="292"/>
                  <a:pt x="12" y="295"/>
                </a:cubicBezTo>
                <a:cubicBezTo>
                  <a:pt x="172" y="359"/>
                  <a:pt x="172" y="359"/>
                  <a:pt x="172" y="359"/>
                </a:cubicBezTo>
                <a:cubicBezTo>
                  <a:pt x="172" y="359"/>
                  <a:pt x="175" y="360"/>
                  <a:pt x="176" y="361"/>
                </a:cubicBezTo>
                <a:cubicBezTo>
                  <a:pt x="177" y="361"/>
                  <a:pt x="178" y="361"/>
                  <a:pt x="180" y="361"/>
                </a:cubicBezTo>
                <a:cubicBezTo>
                  <a:pt x="181" y="361"/>
                  <a:pt x="182" y="361"/>
                  <a:pt x="184" y="361"/>
                </a:cubicBezTo>
                <a:cubicBezTo>
                  <a:pt x="184" y="360"/>
                  <a:pt x="187" y="359"/>
                  <a:pt x="187" y="359"/>
                </a:cubicBezTo>
                <a:cubicBezTo>
                  <a:pt x="347" y="295"/>
                  <a:pt x="347" y="295"/>
                  <a:pt x="347" y="295"/>
                </a:cubicBezTo>
                <a:cubicBezTo>
                  <a:pt x="355" y="292"/>
                  <a:pt x="360" y="285"/>
                  <a:pt x="360" y="277"/>
                </a:cubicBezTo>
                <a:cubicBezTo>
                  <a:pt x="360" y="21"/>
                  <a:pt x="360" y="21"/>
                  <a:pt x="360" y="21"/>
                </a:cubicBezTo>
                <a:cubicBezTo>
                  <a:pt x="360" y="14"/>
                  <a:pt x="356" y="8"/>
                  <a:pt x="351" y="4"/>
                </a:cubicBezTo>
                <a:close/>
                <a:moveTo>
                  <a:pt x="160" y="320"/>
                </a:moveTo>
                <a:cubicBezTo>
                  <a:pt x="32" y="269"/>
                  <a:pt x="32" y="269"/>
                  <a:pt x="32" y="269"/>
                </a:cubicBezTo>
                <a:cubicBezTo>
                  <a:pt x="32" y="45"/>
                  <a:pt x="32" y="45"/>
                  <a:pt x="32" y="45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320"/>
                </a:lnTo>
                <a:close/>
                <a:moveTo>
                  <a:pt x="328" y="269"/>
                </a:moveTo>
                <a:cubicBezTo>
                  <a:pt x="200" y="320"/>
                  <a:pt x="200" y="320"/>
                  <a:pt x="200" y="320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328" y="45"/>
                  <a:pt x="328" y="45"/>
                  <a:pt x="328" y="45"/>
                </a:cubicBezTo>
                <a:lnTo>
                  <a:pt x="328" y="269"/>
                </a:lnTo>
                <a:close/>
                <a:moveTo>
                  <a:pt x="304" y="194"/>
                </a:moveTo>
                <a:cubicBezTo>
                  <a:pt x="224" y="226"/>
                  <a:pt x="224" y="226"/>
                  <a:pt x="224" y="226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304" y="221"/>
                  <a:pt x="304" y="221"/>
                  <a:pt x="304" y="221"/>
                </a:cubicBezTo>
                <a:lnTo>
                  <a:pt x="304" y="194"/>
                </a:lnTo>
                <a:close/>
                <a:moveTo>
                  <a:pt x="304" y="111"/>
                </a:moveTo>
                <a:cubicBezTo>
                  <a:pt x="224" y="143"/>
                  <a:pt x="224" y="143"/>
                  <a:pt x="224" y="143"/>
                </a:cubicBezTo>
                <a:cubicBezTo>
                  <a:pt x="224" y="170"/>
                  <a:pt x="224" y="170"/>
                  <a:pt x="224" y="170"/>
                </a:cubicBezTo>
                <a:cubicBezTo>
                  <a:pt x="304" y="138"/>
                  <a:pt x="304" y="138"/>
                  <a:pt x="304" y="138"/>
                </a:cubicBezTo>
                <a:lnTo>
                  <a:pt x="304" y="11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2216953" y="2888756"/>
            <a:ext cx="886542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1930340" y="4875669"/>
            <a:ext cx="886542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4142403" y="4875669"/>
            <a:ext cx="886542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3849754" y="2893890"/>
            <a:ext cx="1064191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6114496" y="2891016"/>
            <a:ext cx="886542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5890905" y="4875669"/>
            <a:ext cx="886542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7538982" y="2231504"/>
            <a:ext cx="1593794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>
            <a:off x="7538983" y="2496953"/>
            <a:ext cx="3580452" cy="4431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38981" y="3299239"/>
            <a:ext cx="3580453" cy="2543106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03884679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75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56" grpId="0" animBg="1"/>
      <p:bldP spid="57" grpId="0" animBg="1"/>
      <p:bldP spid="58" grpId="0" animBg="1"/>
      <p:bldP spid="59" grpId="0"/>
      <p:bldP spid="60" grpId="0"/>
      <p:bldP spid="61" grpId="0"/>
      <p:bldP spid="62" grpId="0"/>
      <p:bldP spid="63" grpId="0"/>
      <p:bldP spid="64" grpId="0"/>
      <p:bldP spid="66" grpId="0"/>
      <p:bldP spid="67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533265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>
          <a:xfrm>
            <a:off x="4629175" y="2812450"/>
            <a:ext cx="939840" cy="590685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48"/>
          <p:cNvGrpSpPr/>
          <p:nvPr/>
        </p:nvGrpSpPr>
        <p:grpSpPr>
          <a:xfrm>
            <a:off x="3593429" y="1559935"/>
            <a:ext cx="721033" cy="1779143"/>
            <a:chOff x="2000250" y="1211262"/>
            <a:chExt cx="512763" cy="1265238"/>
          </a:xfrm>
        </p:grpSpPr>
        <p:grpSp>
          <p:nvGrpSpPr>
            <p:cNvPr id="4" name="Group 145"/>
            <p:cNvGrpSpPr/>
            <p:nvPr/>
          </p:nvGrpSpPr>
          <p:grpSpPr>
            <a:xfrm>
              <a:off x="2000250" y="1279525"/>
              <a:ext cx="512763" cy="1196975"/>
              <a:chOff x="2000250" y="982663"/>
              <a:chExt cx="512763" cy="11969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31" name="Oval 7"/>
              <p:cNvSpPr>
                <a:spLocks noChangeArrowheads="1"/>
              </p:cNvSpPr>
              <p:nvPr/>
            </p:nvSpPr>
            <p:spPr bwMode="auto">
              <a:xfrm>
                <a:off x="2192338" y="1081088"/>
                <a:ext cx="23813" cy="254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3" name="Freeform 9"/>
              <p:cNvSpPr>
                <a:spLocks/>
              </p:cNvSpPr>
              <p:nvPr/>
            </p:nvSpPr>
            <p:spPr bwMode="auto">
              <a:xfrm>
                <a:off x="2201863" y="1497013"/>
                <a:ext cx="58738" cy="619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5"/>
                  </a:cxn>
                  <a:cxn ang="0">
                    <a:pos x="32" y="25"/>
                  </a:cxn>
                  <a:cxn ang="0">
                    <a:pos x="10" y="36"/>
                  </a:cxn>
                  <a:cxn ang="0">
                    <a:pos x="0" y="34"/>
                  </a:cxn>
                  <a:cxn ang="0">
                    <a:pos x="0" y="0"/>
                  </a:cxn>
                </a:cxnLst>
                <a:rect l="0" t="0" r="r" b="b"/>
                <a:pathLst>
                  <a:path w="36" h="38">
                    <a:moveTo>
                      <a:pt x="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27" y="8"/>
                      <a:pt x="36" y="12"/>
                      <a:pt x="32" y="25"/>
                    </a:cubicBezTo>
                    <a:cubicBezTo>
                      <a:pt x="30" y="33"/>
                      <a:pt x="20" y="38"/>
                      <a:pt x="10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4" name="Freeform 10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20" h="8">
                    <a:moveTo>
                      <a:pt x="0" y="4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0" name="Freeform 16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17" y="8"/>
                  </a:cxn>
                  <a:cxn ang="0">
                    <a:pos x="20" y="4"/>
                  </a:cxn>
                  <a:cxn ang="0">
                    <a:pos x="16" y="0"/>
                  </a:cxn>
                </a:cxnLst>
                <a:rect l="0" t="0" r="r" b="b"/>
                <a:pathLst>
                  <a:path w="20" h="8">
                    <a:moveTo>
                      <a:pt x="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9" y="7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2" name="Freeform 18"/>
              <p:cNvSpPr>
                <a:spLocks/>
              </p:cNvSpPr>
              <p:nvPr/>
            </p:nvSpPr>
            <p:spPr bwMode="auto">
              <a:xfrm>
                <a:off x="2195513" y="1081088"/>
                <a:ext cx="19050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4"/>
                  </a:cxn>
                  <a:cxn ang="0">
                    <a:pos x="12" y="4"/>
                  </a:cxn>
                  <a:cxn ang="0">
                    <a:pos x="6" y="0"/>
                  </a:cxn>
                </a:cxnLst>
                <a:rect l="0" t="0" r="r" b="b"/>
                <a:pathLst>
                  <a:path w="12" h="4">
                    <a:moveTo>
                      <a:pt x="6" y="0"/>
                    </a:moveTo>
                    <a:cubicBezTo>
                      <a:pt x="4" y="0"/>
                      <a:pt x="2" y="1"/>
                      <a:pt x="0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3" name="Freeform 19"/>
              <p:cNvSpPr>
                <a:spLocks/>
              </p:cNvSpPr>
              <p:nvPr/>
            </p:nvSpPr>
            <p:spPr bwMode="auto">
              <a:xfrm>
                <a:off x="2201863" y="1504950"/>
                <a:ext cx="42863" cy="63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6" y="4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4" y="2"/>
                      <a:pt x="20" y="1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5" name="Freeform 21"/>
              <p:cNvSpPr>
                <a:spLocks/>
              </p:cNvSpPr>
              <p:nvPr/>
            </p:nvSpPr>
            <p:spPr bwMode="auto">
              <a:xfrm>
                <a:off x="2192338" y="1087438"/>
                <a:ext cx="23813" cy="190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7" y="12"/>
                  </a:cxn>
                  <a:cxn ang="0">
                    <a:pos x="14" y="4"/>
                  </a:cxn>
                  <a:cxn ang="0">
                    <a:pos x="13" y="0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8"/>
                      <a:pt x="3" y="12"/>
                      <a:pt x="7" y="12"/>
                    </a:cubicBezTo>
                    <a:cubicBezTo>
                      <a:pt x="11" y="12"/>
                      <a:pt x="14" y="8"/>
                      <a:pt x="14" y="4"/>
                    </a:cubicBezTo>
                    <a:cubicBezTo>
                      <a:pt x="14" y="2"/>
                      <a:pt x="13" y="1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Freeform 36"/>
              <p:cNvSpPr>
                <a:spLocks/>
              </p:cNvSpPr>
              <p:nvPr/>
            </p:nvSpPr>
            <p:spPr bwMode="auto">
              <a:xfrm>
                <a:off x="2149475" y="1600200"/>
                <a:ext cx="363538" cy="531812"/>
              </a:xfrm>
              <a:custGeom>
                <a:avLst/>
                <a:gdLst/>
                <a:ahLst/>
                <a:cxnLst>
                  <a:cxn ang="0">
                    <a:pos x="128" y="222"/>
                  </a:cxn>
                  <a:cxn ang="0">
                    <a:pos x="126" y="256"/>
                  </a:cxn>
                  <a:cxn ang="0">
                    <a:pos x="218" y="256"/>
                  </a:cxn>
                  <a:cxn ang="0">
                    <a:pos x="181" y="224"/>
                  </a:cxn>
                  <a:cxn ang="0">
                    <a:pos x="208" y="110"/>
                  </a:cxn>
                  <a:cxn ang="0">
                    <a:pos x="143" y="4"/>
                  </a:cxn>
                  <a:cxn ang="0">
                    <a:pos x="39" y="7"/>
                  </a:cxn>
                  <a:cxn ang="0">
                    <a:pos x="0" y="0"/>
                  </a:cxn>
                  <a:cxn ang="0">
                    <a:pos x="9" y="38"/>
                  </a:cxn>
                  <a:cxn ang="0">
                    <a:pos x="35" y="180"/>
                  </a:cxn>
                  <a:cxn ang="0">
                    <a:pos x="37" y="320"/>
                  </a:cxn>
                  <a:cxn ang="0">
                    <a:pos x="84" y="320"/>
                  </a:cxn>
                  <a:cxn ang="0">
                    <a:pos x="93" y="188"/>
                  </a:cxn>
                  <a:cxn ang="0">
                    <a:pos x="87" y="64"/>
                  </a:cxn>
                  <a:cxn ang="0">
                    <a:pos x="145" y="110"/>
                  </a:cxn>
                  <a:cxn ang="0">
                    <a:pos x="129" y="222"/>
                  </a:cxn>
                  <a:cxn ang="0">
                    <a:pos x="128" y="222"/>
                  </a:cxn>
                </a:cxnLst>
                <a:rect l="0" t="0" r="r" b="b"/>
                <a:pathLst>
                  <a:path w="218" h="320">
                    <a:moveTo>
                      <a:pt x="128" y="222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218" y="256"/>
                      <a:pt x="218" y="256"/>
                      <a:pt x="218" y="256"/>
                    </a:cubicBezTo>
                    <a:cubicBezTo>
                      <a:pt x="218" y="256"/>
                      <a:pt x="210" y="230"/>
                      <a:pt x="181" y="224"/>
                    </a:cubicBezTo>
                    <a:cubicBezTo>
                      <a:pt x="208" y="110"/>
                      <a:pt x="208" y="110"/>
                      <a:pt x="208" y="110"/>
                    </a:cubicBezTo>
                    <a:cubicBezTo>
                      <a:pt x="190" y="59"/>
                      <a:pt x="143" y="4"/>
                      <a:pt x="143" y="4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34"/>
                      <a:pt x="9" y="38"/>
                    </a:cubicBezTo>
                    <a:cubicBezTo>
                      <a:pt x="18" y="76"/>
                      <a:pt x="30" y="137"/>
                      <a:pt x="35" y="180"/>
                    </a:cubicBezTo>
                    <a:cubicBezTo>
                      <a:pt x="40" y="214"/>
                      <a:pt x="37" y="320"/>
                      <a:pt x="37" y="320"/>
                    </a:cubicBezTo>
                    <a:cubicBezTo>
                      <a:pt x="84" y="320"/>
                      <a:pt x="84" y="320"/>
                      <a:pt x="84" y="320"/>
                    </a:cubicBezTo>
                    <a:cubicBezTo>
                      <a:pt x="84" y="320"/>
                      <a:pt x="93" y="225"/>
                      <a:pt x="93" y="188"/>
                    </a:cubicBezTo>
                    <a:cubicBezTo>
                      <a:pt x="93" y="168"/>
                      <a:pt x="90" y="108"/>
                      <a:pt x="87" y="64"/>
                    </a:cubicBezTo>
                    <a:cubicBezTo>
                      <a:pt x="145" y="110"/>
                      <a:pt x="145" y="110"/>
                      <a:pt x="145" y="110"/>
                    </a:cubicBezTo>
                    <a:cubicBezTo>
                      <a:pt x="145" y="151"/>
                      <a:pt x="131" y="212"/>
                      <a:pt x="129" y="222"/>
                    </a:cubicBezTo>
                    <a:lnTo>
                      <a:pt x="128" y="2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1" name="Freeform 37"/>
              <p:cNvSpPr>
                <a:spLocks/>
              </p:cNvSpPr>
              <p:nvPr/>
            </p:nvSpPr>
            <p:spPr bwMode="auto">
              <a:xfrm>
                <a:off x="2208213" y="2132013"/>
                <a:ext cx="149225" cy="47625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0"/>
                  </a:cxn>
                  <a:cxn ang="0">
                    <a:pos x="0" y="29"/>
                  </a:cxn>
                  <a:cxn ang="0">
                    <a:pos x="83" y="29"/>
                  </a:cxn>
                  <a:cxn ang="0">
                    <a:pos x="53" y="0"/>
                  </a:cxn>
                </a:cxnLst>
                <a:rect l="0" t="0" r="r" b="b"/>
                <a:pathLst>
                  <a:path w="90" h="29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90" y="8"/>
                      <a:pt x="5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2" name="Freeform 38"/>
              <p:cNvSpPr>
                <a:spLocks/>
              </p:cNvSpPr>
              <p:nvPr/>
            </p:nvSpPr>
            <p:spPr bwMode="auto">
              <a:xfrm>
                <a:off x="2000250" y="982663"/>
                <a:ext cx="449263" cy="635000"/>
              </a:xfrm>
              <a:custGeom>
                <a:avLst/>
                <a:gdLst/>
                <a:ahLst/>
                <a:cxnLst>
                  <a:cxn ang="0">
                    <a:pos x="68" y="63"/>
                  </a:cxn>
                  <a:cxn ang="0">
                    <a:pos x="98" y="111"/>
                  </a:cxn>
                  <a:cxn ang="0">
                    <a:pos x="98" y="121"/>
                  </a:cxn>
                  <a:cxn ang="0">
                    <a:pos x="98" y="135"/>
                  </a:cxn>
                  <a:cxn ang="0">
                    <a:pos x="50" y="160"/>
                  </a:cxn>
                  <a:cxn ang="0">
                    <a:pos x="5" y="281"/>
                  </a:cxn>
                  <a:cxn ang="0">
                    <a:pos x="73" y="326"/>
                  </a:cxn>
                  <a:cxn ang="0">
                    <a:pos x="75" y="382"/>
                  </a:cxn>
                  <a:cxn ang="0">
                    <a:pos x="252" y="375"/>
                  </a:cxn>
                  <a:cxn ang="0">
                    <a:pos x="221" y="255"/>
                  </a:cxn>
                  <a:cxn ang="0">
                    <a:pos x="199" y="167"/>
                  </a:cxn>
                  <a:cxn ang="0">
                    <a:pos x="200" y="168"/>
                  </a:cxn>
                  <a:cxn ang="0">
                    <a:pos x="265" y="148"/>
                  </a:cxn>
                  <a:cxn ang="0">
                    <a:pos x="251" y="8"/>
                  </a:cxn>
                  <a:cxn ang="0">
                    <a:pos x="221" y="15"/>
                  </a:cxn>
                  <a:cxn ang="0">
                    <a:pos x="229" y="117"/>
                  </a:cxn>
                  <a:cxn ang="0">
                    <a:pos x="189" y="126"/>
                  </a:cxn>
                  <a:cxn ang="0">
                    <a:pos x="189" y="125"/>
                  </a:cxn>
                  <a:cxn ang="0">
                    <a:pos x="149" y="108"/>
                  </a:cxn>
                  <a:cxn ang="0">
                    <a:pos x="149" y="104"/>
                  </a:cxn>
                  <a:cxn ang="0">
                    <a:pos x="165" y="94"/>
                  </a:cxn>
                  <a:cxn ang="0">
                    <a:pos x="159" y="62"/>
                  </a:cxn>
                  <a:cxn ang="0">
                    <a:pos x="166" y="57"/>
                  </a:cxn>
                  <a:cxn ang="0">
                    <a:pos x="154" y="45"/>
                  </a:cxn>
                  <a:cxn ang="0">
                    <a:pos x="147" y="24"/>
                  </a:cxn>
                  <a:cxn ang="0">
                    <a:pos x="152" y="15"/>
                  </a:cxn>
                  <a:cxn ang="0">
                    <a:pos x="156" y="0"/>
                  </a:cxn>
                  <a:cxn ang="0">
                    <a:pos x="123" y="4"/>
                  </a:cxn>
                  <a:cxn ang="0">
                    <a:pos x="85" y="8"/>
                  </a:cxn>
                  <a:cxn ang="0">
                    <a:pos x="71" y="24"/>
                  </a:cxn>
                  <a:cxn ang="0">
                    <a:pos x="68" y="63"/>
                  </a:cxn>
                </a:cxnLst>
                <a:rect l="0" t="0" r="r" b="b"/>
                <a:pathLst>
                  <a:path w="270" h="382">
                    <a:moveTo>
                      <a:pt x="68" y="63"/>
                    </a:moveTo>
                    <a:cubicBezTo>
                      <a:pt x="73" y="87"/>
                      <a:pt x="98" y="111"/>
                      <a:pt x="98" y="11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8" y="135"/>
                      <a:pt x="98" y="135"/>
                      <a:pt x="98" y="135"/>
                    </a:cubicBezTo>
                    <a:cubicBezTo>
                      <a:pt x="98" y="135"/>
                      <a:pt x="54" y="156"/>
                      <a:pt x="50" y="160"/>
                    </a:cubicBezTo>
                    <a:cubicBezTo>
                      <a:pt x="36" y="174"/>
                      <a:pt x="12" y="253"/>
                      <a:pt x="5" y="281"/>
                    </a:cubicBezTo>
                    <a:cubicBezTo>
                      <a:pt x="0" y="299"/>
                      <a:pt x="39" y="315"/>
                      <a:pt x="73" y="326"/>
                    </a:cubicBezTo>
                    <a:cubicBezTo>
                      <a:pt x="75" y="382"/>
                      <a:pt x="75" y="382"/>
                      <a:pt x="75" y="382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2" y="375"/>
                      <a:pt x="233" y="304"/>
                      <a:pt x="221" y="255"/>
                    </a:cubicBezTo>
                    <a:cubicBezTo>
                      <a:pt x="212" y="216"/>
                      <a:pt x="204" y="188"/>
                      <a:pt x="199" y="167"/>
                    </a:cubicBezTo>
                    <a:cubicBezTo>
                      <a:pt x="200" y="168"/>
                      <a:pt x="200" y="168"/>
                      <a:pt x="200" y="168"/>
                    </a:cubicBezTo>
                    <a:cubicBezTo>
                      <a:pt x="200" y="168"/>
                      <a:pt x="261" y="157"/>
                      <a:pt x="265" y="148"/>
                    </a:cubicBezTo>
                    <a:cubicBezTo>
                      <a:pt x="270" y="135"/>
                      <a:pt x="251" y="8"/>
                      <a:pt x="25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9" y="109"/>
                      <a:pt x="229" y="117"/>
                    </a:cubicBezTo>
                    <a:cubicBezTo>
                      <a:pt x="229" y="120"/>
                      <a:pt x="204" y="124"/>
                      <a:pt x="189" y="126"/>
                    </a:cubicBezTo>
                    <a:cubicBezTo>
                      <a:pt x="189" y="125"/>
                      <a:pt x="189" y="125"/>
                      <a:pt x="189" y="125"/>
                    </a:cubicBezTo>
                    <a:cubicBezTo>
                      <a:pt x="149" y="131"/>
                      <a:pt x="149" y="110"/>
                      <a:pt x="149" y="108"/>
                    </a:cubicBezTo>
                    <a:cubicBezTo>
                      <a:pt x="149" y="106"/>
                      <a:pt x="149" y="104"/>
                      <a:pt x="149" y="104"/>
                    </a:cubicBezTo>
                    <a:cubicBezTo>
                      <a:pt x="149" y="104"/>
                      <a:pt x="161" y="103"/>
                      <a:pt x="165" y="94"/>
                    </a:cubicBezTo>
                    <a:cubicBezTo>
                      <a:pt x="167" y="91"/>
                      <a:pt x="163" y="77"/>
                      <a:pt x="159" y="62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2" y="40"/>
                      <a:pt x="148" y="27"/>
                      <a:pt x="147" y="24"/>
                    </a:cubicBezTo>
                    <a:cubicBezTo>
                      <a:pt x="147" y="24"/>
                      <a:pt x="149" y="21"/>
                      <a:pt x="152" y="15"/>
                    </a:cubicBezTo>
                    <a:cubicBezTo>
                      <a:pt x="155" y="8"/>
                      <a:pt x="156" y="0"/>
                      <a:pt x="156" y="0"/>
                    </a:cubicBezTo>
                    <a:cubicBezTo>
                      <a:pt x="156" y="0"/>
                      <a:pt x="140" y="6"/>
                      <a:pt x="123" y="4"/>
                    </a:cubicBezTo>
                    <a:cubicBezTo>
                      <a:pt x="114" y="2"/>
                      <a:pt x="91" y="4"/>
                      <a:pt x="85" y="8"/>
                    </a:cubicBezTo>
                    <a:cubicBezTo>
                      <a:pt x="80" y="11"/>
                      <a:pt x="74" y="16"/>
                      <a:pt x="71" y="24"/>
                    </a:cubicBezTo>
                    <a:cubicBezTo>
                      <a:pt x="68" y="33"/>
                      <a:pt x="64" y="46"/>
                      <a:pt x="68" y="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Freeform 39"/>
              <p:cNvSpPr>
                <a:spLocks/>
              </p:cNvSpPr>
              <p:nvPr/>
            </p:nvSpPr>
            <p:spPr bwMode="auto">
              <a:xfrm>
                <a:off x="2082800" y="1374775"/>
                <a:ext cx="34925" cy="93662"/>
              </a:xfrm>
              <a:custGeom>
                <a:avLst/>
                <a:gdLst/>
                <a:ahLst/>
                <a:cxnLst>
                  <a:cxn ang="0">
                    <a:pos x="3" y="33"/>
                  </a:cxn>
                  <a:cxn ang="0">
                    <a:pos x="19" y="0"/>
                  </a:cxn>
                  <a:cxn ang="0">
                    <a:pos x="21" y="56"/>
                  </a:cxn>
                  <a:cxn ang="0">
                    <a:pos x="3" y="33"/>
                  </a:cxn>
                </a:cxnLst>
                <a:rect l="0" t="0" r="r" b="b"/>
                <a:pathLst>
                  <a:path w="21" h="56">
                    <a:moveTo>
                      <a:pt x="3" y="33"/>
                    </a:moveTo>
                    <a:cubicBezTo>
                      <a:pt x="4" y="27"/>
                      <a:pt x="10" y="12"/>
                      <a:pt x="19" y="0"/>
                    </a:cubicBezTo>
                    <a:cubicBezTo>
                      <a:pt x="20" y="22"/>
                      <a:pt x="20" y="41"/>
                      <a:pt x="21" y="56"/>
                    </a:cubicBezTo>
                    <a:cubicBezTo>
                      <a:pt x="9" y="51"/>
                      <a:pt x="0" y="43"/>
                      <a:pt x="3" y="33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4" name="Freeform 40"/>
              <p:cNvSpPr>
                <a:spLocks/>
              </p:cNvSpPr>
              <p:nvPr/>
            </p:nvSpPr>
            <p:spPr bwMode="auto">
              <a:xfrm>
                <a:off x="2200275" y="1155700"/>
                <a:ext cx="1588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43"/>
            <p:cNvGrpSpPr/>
            <p:nvPr/>
          </p:nvGrpSpPr>
          <p:grpSpPr>
            <a:xfrm>
              <a:off x="2265363" y="1211262"/>
              <a:ext cx="246062" cy="158750"/>
              <a:chOff x="2265363" y="914400"/>
              <a:chExt cx="246062" cy="158750"/>
            </a:xfrm>
          </p:grpSpPr>
          <p:sp>
            <p:nvSpPr>
              <p:cNvPr id="1032" name="Freeform 8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B7342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9" name="Freeform 15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ECDF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0" name="Freeform 76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  <a:cxn ang="0">
                    <a:pos x="42" y="0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41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1" name="Freeform 77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2" name="Freeform 78"/>
              <p:cNvSpPr>
                <a:spLocks/>
              </p:cNvSpPr>
              <p:nvPr/>
            </p:nvSpPr>
            <p:spPr bwMode="auto">
              <a:xfrm>
                <a:off x="2447925" y="9144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2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9"/>
                      <a:pt x="21" y="58"/>
                      <a:pt x="29" y="55"/>
                    </a:cubicBezTo>
                    <a:cubicBezTo>
                      <a:pt x="37" y="52"/>
                      <a:pt x="38" y="38"/>
                      <a:pt x="32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3" name="Freeform 79"/>
              <p:cNvSpPr>
                <a:spLocks/>
              </p:cNvSpPr>
              <p:nvPr/>
            </p:nvSpPr>
            <p:spPr bwMode="auto">
              <a:xfrm>
                <a:off x="2284413" y="946150"/>
                <a:ext cx="150813" cy="123825"/>
              </a:xfrm>
              <a:custGeom>
                <a:avLst/>
                <a:gdLst/>
                <a:ahLst/>
                <a:cxnLst>
                  <a:cxn ang="0">
                    <a:pos x="91" y="52"/>
                  </a:cxn>
                  <a:cxn ang="0">
                    <a:pos x="18" y="75"/>
                  </a:cxn>
                  <a:cxn ang="0">
                    <a:pos x="4" y="40"/>
                  </a:cxn>
                  <a:cxn ang="0">
                    <a:pos x="71" y="0"/>
                  </a:cxn>
                </a:cxnLst>
                <a:rect l="0" t="0" r="r" b="b"/>
                <a:pathLst>
                  <a:path w="91" h="75">
                    <a:moveTo>
                      <a:pt x="91" y="52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0" y="67"/>
                      <a:pt x="4" y="40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4" name="Freeform 80"/>
              <p:cNvSpPr>
                <a:spLocks/>
              </p:cNvSpPr>
              <p:nvPr/>
            </p:nvSpPr>
            <p:spPr bwMode="auto">
              <a:xfrm>
                <a:off x="2387600" y="9398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3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8"/>
                      <a:pt x="22" y="58"/>
                      <a:pt x="29" y="55"/>
                    </a:cubicBezTo>
                    <a:cubicBezTo>
                      <a:pt x="37" y="52"/>
                      <a:pt x="38" y="38"/>
                      <a:pt x="33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6" name="Freeform 82"/>
              <p:cNvSpPr>
                <a:spLocks/>
              </p:cNvSpPr>
              <p:nvPr/>
            </p:nvSpPr>
            <p:spPr bwMode="auto">
              <a:xfrm>
                <a:off x="2282825" y="1030288"/>
                <a:ext cx="25400" cy="30162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5" y="19"/>
                  </a:cxn>
                  <a:cxn ang="0">
                    <a:pos x="0" y="4"/>
                  </a:cxn>
                  <a:cxn ang="0">
                    <a:pos x="8" y="0"/>
                  </a:cxn>
                </a:cxnLst>
                <a:rect l="0" t="0" r="r" b="b"/>
                <a:pathLst>
                  <a:path w="16" h="19">
                    <a:moveTo>
                      <a:pt x="16" y="16"/>
                    </a:moveTo>
                    <a:lnTo>
                      <a:pt x="5" y="19"/>
                    </a:lnTo>
                    <a:lnTo>
                      <a:pt x="0" y="4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7" name="Freeform 83"/>
              <p:cNvSpPr>
                <a:spLocks/>
              </p:cNvSpPr>
              <p:nvPr/>
            </p:nvSpPr>
            <p:spPr bwMode="auto">
              <a:xfrm>
                <a:off x="2265363" y="1033463"/>
                <a:ext cx="25400" cy="3968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0"/>
                  </a:cxn>
                  <a:cxn ang="0">
                    <a:pos x="11" y="24"/>
                  </a:cxn>
                  <a:cxn ang="0">
                    <a:pos x="16" y="16"/>
                  </a:cxn>
                </a:cxnLst>
                <a:rect l="0" t="0" r="r" b="b"/>
                <a:pathLst>
                  <a:path w="16" h="24">
                    <a:moveTo>
                      <a:pt x="1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3"/>
                      <a:pt x="11" y="24"/>
                      <a:pt x="11" y="24"/>
                    </a:cubicBezTo>
                    <a:cubicBezTo>
                      <a:pt x="16" y="16"/>
                      <a:pt x="16" y="16"/>
                      <a:pt x="16" y="16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8" name="Freeform 84"/>
              <p:cNvSpPr>
                <a:spLocks/>
              </p:cNvSpPr>
              <p:nvPr/>
            </p:nvSpPr>
            <p:spPr bwMode="auto">
              <a:xfrm>
                <a:off x="2289175" y="1012825"/>
                <a:ext cx="25400" cy="57150"/>
              </a:xfrm>
              <a:custGeom>
                <a:avLst/>
                <a:gdLst/>
                <a:ahLst/>
                <a:cxnLst>
                  <a:cxn ang="0">
                    <a:pos x="15" y="35"/>
                  </a:cxn>
                  <a:cxn ang="0">
                    <a:pos x="14" y="34"/>
                  </a:cxn>
                  <a:cxn ang="0">
                    <a:pos x="12" y="33"/>
                  </a:cxn>
                  <a:cxn ang="0">
                    <a:pos x="10" y="31"/>
                  </a:cxn>
                  <a:cxn ang="0">
                    <a:pos x="8" y="29"/>
                  </a:cxn>
                  <a:cxn ang="0">
                    <a:pos x="6" y="26"/>
                  </a:cxn>
                  <a:cxn ang="0">
                    <a:pos x="4" y="23"/>
                  </a:cxn>
                  <a:cxn ang="0">
                    <a:pos x="2" y="20"/>
                  </a:cxn>
                  <a:cxn ang="0">
                    <a:pos x="1" y="13"/>
                  </a:cxn>
                  <a:cxn ang="0">
                    <a:pos x="0" y="6"/>
                  </a:cxn>
                  <a:cxn ang="0">
                    <a:pos x="1" y="0"/>
                  </a:cxn>
                  <a:cxn ang="0">
                    <a:pos x="1" y="6"/>
                  </a:cxn>
                  <a:cxn ang="0">
                    <a:pos x="3" y="19"/>
                  </a:cxn>
                  <a:cxn ang="0">
                    <a:pos x="5" y="23"/>
                  </a:cxn>
                  <a:cxn ang="0">
                    <a:pos x="7" y="26"/>
                  </a:cxn>
                  <a:cxn ang="0">
                    <a:pos x="8" y="29"/>
                  </a:cxn>
                  <a:cxn ang="0">
                    <a:pos x="10" y="31"/>
                  </a:cxn>
                  <a:cxn ang="0">
                    <a:pos x="12" y="33"/>
                  </a:cxn>
                  <a:cxn ang="0">
                    <a:pos x="14" y="34"/>
                  </a:cxn>
                  <a:cxn ang="0">
                    <a:pos x="15" y="35"/>
                  </a:cxn>
                </a:cxnLst>
                <a:rect l="0" t="0" r="r" b="b"/>
                <a:pathLst>
                  <a:path w="15" h="35">
                    <a:moveTo>
                      <a:pt x="15" y="35"/>
                    </a:moveTo>
                    <a:cubicBezTo>
                      <a:pt x="15" y="35"/>
                      <a:pt x="15" y="34"/>
                      <a:pt x="14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1" y="32"/>
                      <a:pt x="11" y="32"/>
                      <a:pt x="10" y="31"/>
                    </a:cubicBezTo>
                    <a:cubicBezTo>
                      <a:pt x="9" y="31"/>
                      <a:pt x="9" y="30"/>
                      <a:pt x="8" y="29"/>
                    </a:cubicBezTo>
                    <a:cubicBezTo>
                      <a:pt x="7" y="28"/>
                      <a:pt x="6" y="27"/>
                      <a:pt x="6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2"/>
                      <a:pt x="3" y="21"/>
                      <a:pt x="2" y="20"/>
                    </a:cubicBezTo>
                    <a:cubicBezTo>
                      <a:pt x="2" y="17"/>
                      <a:pt x="1" y="15"/>
                      <a:pt x="1" y="13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6"/>
                    </a:cubicBezTo>
                    <a:cubicBezTo>
                      <a:pt x="1" y="10"/>
                      <a:pt x="2" y="15"/>
                      <a:pt x="3" y="19"/>
                    </a:cubicBezTo>
                    <a:cubicBezTo>
                      <a:pt x="4" y="21"/>
                      <a:pt x="4" y="22"/>
                      <a:pt x="5" y="23"/>
                    </a:cubicBezTo>
                    <a:cubicBezTo>
                      <a:pt x="5" y="24"/>
                      <a:pt x="6" y="25"/>
                      <a:pt x="7" y="26"/>
                    </a:cubicBezTo>
                    <a:cubicBezTo>
                      <a:pt x="7" y="27"/>
                      <a:pt x="8" y="28"/>
                      <a:pt x="8" y="29"/>
                    </a:cubicBezTo>
                    <a:cubicBezTo>
                      <a:pt x="9" y="29"/>
                      <a:pt x="10" y="30"/>
                      <a:pt x="10" y="31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3" y="33"/>
                      <a:pt x="13" y="33"/>
                      <a:pt x="14" y="34"/>
                    </a:cubicBezTo>
                    <a:cubicBezTo>
                      <a:pt x="15" y="34"/>
                      <a:pt x="15" y="35"/>
                      <a:pt x="15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auto">
              <a:xfrm>
                <a:off x="2282825" y="1036638"/>
                <a:ext cx="7938" cy="23812"/>
              </a:xfrm>
              <a:custGeom>
                <a:avLst/>
                <a:gdLst/>
                <a:ahLst/>
                <a:cxnLst>
                  <a:cxn ang="0">
                    <a:pos x="5" y="14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2" y="7"/>
                  </a:cxn>
                  <a:cxn ang="0">
                    <a:pos x="4" y="12"/>
                  </a:cxn>
                  <a:cxn ang="0">
                    <a:pos x="5" y="14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5" y="14"/>
                      <a:pt x="4" y="13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1" y="8"/>
                      <a:pt x="1" y="7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2" y="9"/>
                      <a:pt x="3" y="10"/>
                      <a:pt x="4" y="12"/>
                    </a:cubicBezTo>
                    <a:cubicBezTo>
                      <a:pt x="4" y="13"/>
                      <a:pt x="5" y="14"/>
                      <a:pt x="5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144"/>
          <p:cNvGrpSpPr/>
          <p:nvPr/>
        </p:nvGrpSpPr>
        <p:grpSpPr>
          <a:xfrm>
            <a:off x="3834518" y="2144799"/>
            <a:ext cx="553610" cy="4435578"/>
            <a:chOff x="2171701" y="1331914"/>
            <a:chExt cx="393700" cy="3154362"/>
          </a:xfrm>
          <a:solidFill>
            <a:schemeClr val="accent1"/>
          </a:solidFill>
        </p:grpSpPr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492376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6" y="2073"/>
                    <a:pt x="12" y="2073"/>
                  </a:cubicBezTo>
                  <a:cubicBezTo>
                    <a:pt x="19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2225675" y="20304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225675" y="21796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auto">
            <a:xfrm>
              <a:off x="2225675" y="16621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2" name="Rectangle 58"/>
            <p:cNvSpPr>
              <a:spLocks noChangeArrowheads="1"/>
            </p:cNvSpPr>
            <p:nvPr/>
          </p:nvSpPr>
          <p:spPr bwMode="auto">
            <a:xfrm>
              <a:off x="2225675" y="14970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2225675" y="18145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4" name="Rectangle 60"/>
            <p:cNvSpPr>
              <a:spLocks noChangeArrowheads="1"/>
            </p:cNvSpPr>
            <p:nvPr/>
          </p:nvSpPr>
          <p:spPr bwMode="auto">
            <a:xfrm>
              <a:off x="2225675" y="23447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auto">
            <a:xfrm>
              <a:off x="2225675" y="24971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2225675" y="26606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auto">
            <a:xfrm>
              <a:off x="2225675" y="28130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8" name="Rectangle 64"/>
            <p:cNvSpPr>
              <a:spLocks noChangeArrowheads="1"/>
            </p:cNvSpPr>
            <p:nvPr/>
          </p:nvSpPr>
          <p:spPr bwMode="auto">
            <a:xfrm>
              <a:off x="2225675" y="29781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2225675" y="3127375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0" name="Rectangle 66"/>
            <p:cNvSpPr>
              <a:spLocks noChangeArrowheads="1"/>
            </p:cNvSpPr>
            <p:nvPr/>
          </p:nvSpPr>
          <p:spPr bwMode="auto">
            <a:xfrm>
              <a:off x="2225675" y="329406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225675" y="344328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225675" y="3609975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2225675" y="37592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4" name="Rectangle 70"/>
            <p:cNvSpPr>
              <a:spLocks noChangeArrowheads="1"/>
            </p:cNvSpPr>
            <p:nvPr/>
          </p:nvSpPr>
          <p:spPr bwMode="auto">
            <a:xfrm>
              <a:off x="2225675" y="39243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2225675" y="40767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2225675" y="42402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2171701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5" y="2073"/>
                    <a:pt x="12" y="2073"/>
                  </a:cubicBezTo>
                  <a:cubicBezTo>
                    <a:pt x="18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49"/>
          <p:cNvGrpSpPr/>
          <p:nvPr/>
        </p:nvGrpSpPr>
        <p:grpSpPr>
          <a:xfrm>
            <a:off x="4961829" y="4803467"/>
            <a:ext cx="817022" cy="1756819"/>
            <a:chOff x="2973388" y="3517900"/>
            <a:chExt cx="581025" cy="1249362"/>
          </a:xfrm>
        </p:grpSpPr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3184525" y="4241800"/>
              <a:ext cx="369888" cy="24447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3332163" y="4202113"/>
              <a:ext cx="85725" cy="39687"/>
            </a:xfrm>
            <a:custGeom>
              <a:avLst/>
              <a:gdLst/>
              <a:ahLst/>
              <a:cxnLst>
                <a:cxn ang="0">
                  <a:pos x="51" y="24"/>
                </a:cxn>
                <a:cxn ang="0">
                  <a:pos x="44" y="7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7" y="7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2" y="13"/>
                </a:cxn>
                <a:cxn ang="0">
                  <a:pos x="24" y="8"/>
                </a:cxn>
                <a:cxn ang="0">
                  <a:pos x="26" y="8"/>
                </a:cxn>
                <a:cxn ang="0">
                  <a:pos x="39" y="13"/>
                </a:cxn>
                <a:cxn ang="0">
                  <a:pos x="43" y="24"/>
                </a:cxn>
                <a:cxn ang="0">
                  <a:pos x="51" y="24"/>
                </a:cxn>
              </a:cxnLst>
              <a:rect l="0" t="0" r="r" b="b"/>
              <a:pathLst>
                <a:path w="51" h="24">
                  <a:moveTo>
                    <a:pt x="51" y="24"/>
                  </a:moveTo>
                  <a:cubicBezTo>
                    <a:pt x="51" y="17"/>
                    <a:pt x="49" y="11"/>
                    <a:pt x="44" y="7"/>
                  </a:cubicBezTo>
                  <a:cubicBezTo>
                    <a:pt x="39" y="3"/>
                    <a:pt x="33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3"/>
                    <a:pt x="7" y="7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9" y="16"/>
                    <a:pt x="12" y="13"/>
                  </a:cubicBezTo>
                  <a:cubicBezTo>
                    <a:pt x="16" y="10"/>
                    <a:pt x="20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1" y="8"/>
                    <a:pt x="35" y="10"/>
                    <a:pt x="39" y="13"/>
                  </a:cubicBezTo>
                  <a:cubicBezTo>
                    <a:pt x="42" y="16"/>
                    <a:pt x="43" y="20"/>
                    <a:pt x="43" y="24"/>
                  </a:cubicBezTo>
                  <a:lnTo>
                    <a:pt x="51" y="2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3263900" y="4316413"/>
              <a:ext cx="290513" cy="6350"/>
            </a:xfrm>
            <a:prstGeom prst="rect">
              <a:avLst/>
            </a:prstGeom>
            <a:solidFill>
              <a:srgbClr val="1A1A1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3263900" y="4316413"/>
              <a:ext cx="290513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83" y="4"/>
                </a:cxn>
                <a:cxn ang="0">
                  <a:pos x="183" y="0"/>
                </a:cxn>
                <a:cxn ang="0">
                  <a:pos x="0" y="0"/>
                </a:cxn>
              </a:cxnLst>
              <a:rect l="0" t="0" r="r" b="b"/>
              <a:pathLst>
                <a:path w="183" h="4">
                  <a:moveTo>
                    <a:pt x="0" y="4"/>
                  </a:moveTo>
                  <a:lnTo>
                    <a:pt x="183" y="4"/>
                  </a:lnTo>
                  <a:lnTo>
                    <a:pt x="183" y="0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3348038" y="4295775"/>
              <a:ext cx="53975" cy="46037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0" y="15"/>
                </a:cxn>
                <a:cxn ang="0">
                  <a:pos x="8" y="0"/>
                </a:cxn>
                <a:cxn ang="0">
                  <a:pos x="25" y="0"/>
                </a:cxn>
                <a:cxn ang="0">
                  <a:pos x="34" y="15"/>
                </a:cxn>
                <a:cxn ang="0">
                  <a:pos x="25" y="29"/>
                </a:cxn>
                <a:cxn ang="0">
                  <a:pos x="8" y="29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lnTo>
                    <a:pt x="0" y="15"/>
                  </a:lnTo>
                  <a:lnTo>
                    <a:pt x="8" y="0"/>
                  </a:lnTo>
                  <a:lnTo>
                    <a:pt x="25" y="0"/>
                  </a:lnTo>
                  <a:lnTo>
                    <a:pt x="34" y="15"/>
                  </a:lnTo>
                  <a:lnTo>
                    <a:pt x="25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147"/>
            <p:cNvGrpSpPr/>
            <p:nvPr/>
          </p:nvGrpSpPr>
          <p:grpSpPr>
            <a:xfrm>
              <a:off x="2973388" y="3517900"/>
              <a:ext cx="431800" cy="1249362"/>
              <a:chOff x="2973388" y="3517900"/>
              <a:chExt cx="431800" cy="1249362"/>
            </a:xfrm>
            <a:solidFill>
              <a:schemeClr val="tx1">
                <a:lumMod val="50000"/>
                <a:lumOff val="50000"/>
              </a:schemeClr>
            </a:solidFill>
          </p:grpSpPr>
          <p:grpSp>
            <p:nvGrpSpPr>
              <p:cNvPr id="12" name="Group 146"/>
              <p:cNvGrpSpPr/>
              <p:nvPr/>
            </p:nvGrpSpPr>
            <p:grpSpPr>
              <a:xfrm>
                <a:off x="2973388" y="3541713"/>
                <a:ext cx="431800" cy="1225549"/>
                <a:chOff x="2973388" y="3541713"/>
                <a:chExt cx="431800" cy="1225549"/>
              </a:xfrm>
              <a:grpFill/>
            </p:grpSpPr>
            <p:sp>
              <p:nvSpPr>
                <p:cNvPr id="1029" name="Oval 5"/>
                <p:cNvSpPr>
                  <a:spLocks noChangeArrowheads="1"/>
                </p:cNvSpPr>
                <p:nvPr/>
              </p:nvSpPr>
              <p:spPr bwMode="auto">
                <a:xfrm>
                  <a:off x="3224213" y="3619500"/>
                  <a:ext cx="22225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0" name="Freeform 6"/>
                <p:cNvSpPr>
                  <a:spLocks/>
                </p:cNvSpPr>
                <p:nvPr/>
              </p:nvSpPr>
              <p:spPr bwMode="auto">
                <a:xfrm>
                  <a:off x="3146425" y="3694113"/>
                  <a:ext cx="71438" cy="58737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9"/>
                    </a:cxn>
                    <a:cxn ang="0">
                      <a:pos x="7" y="35"/>
                    </a:cxn>
                    <a:cxn ang="0">
                      <a:pos x="41" y="28"/>
                    </a:cxn>
                    <a:cxn ang="0">
                      <a:pos x="43" y="7"/>
                    </a:cxn>
                  </a:cxnLst>
                  <a:rect l="0" t="0" r="r" b="b"/>
                  <a:pathLst>
                    <a:path w="43" h="35">
                      <a:moveTo>
                        <a:pt x="28" y="0"/>
                      </a:moveTo>
                      <a:cubicBezTo>
                        <a:pt x="28" y="0"/>
                        <a:pt x="30" y="29"/>
                        <a:pt x="0" y="19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3" y="7"/>
                        <a:pt x="43" y="7"/>
                        <a:pt x="43" y="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1" name="Freeform 47"/>
                <p:cNvSpPr>
                  <a:spLocks/>
                </p:cNvSpPr>
                <p:nvPr/>
              </p:nvSpPr>
              <p:spPr bwMode="auto">
                <a:xfrm>
                  <a:off x="3152775" y="4138613"/>
                  <a:ext cx="150813" cy="581025"/>
                </a:xfrm>
                <a:custGeom>
                  <a:avLst/>
                  <a:gdLst/>
                  <a:ahLst/>
                  <a:cxnLst>
                    <a:cxn ang="0">
                      <a:pos x="90" y="320"/>
                    </a:cxn>
                    <a:cxn ang="0">
                      <a:pos x="68" y="209"/>
                    </a:cxn>
                    <a:cxn ang="0">
                      <a:pos x="71" y="19"/>
                    </a:cxn>
                    <a:cxn ang="0">
                      <a:pos x="71" y="0"/>
                    </a:cxn>
                    <a:cxn ang="0">
                      <a:pos x="7" y="11"/>
                    </a:cxn>
                    <a:cxn ang="0">
                      <a:pos x="18" y="215"/>
                    </a:cxn>
                    <a:cxn ang="0">
                      <a:pos x="37" y="320"/>
                    </a:cxn>
                    <a:cxn ang="0">
                      <a:pos x="8" y="349"/>
                    </a:cxn>
                    <a:cxn ang="0">
                      <a:pos x="90" y="349"/>
                    </a:cxn>
                    <a:cxn ang="0">
                      <a:pos x="90" y="320"/>
                    </a:cxn>
                  </a:cxnLst>
                  <a:rect l="0" t="0" r="r" b="b"/>
                  <a:pathLst>
                    <a:path w="90" h="349">
                      <a:moveTo>
                        <a:pt x="90" y="320"/>
                      </a:moveTo>
                      <a:cubicBezTo>
                        <a:pt x="90" y="320"/>
                        <a:pt x="72" y="243"/>
                        <a:pt x="68" y="209"/>
                      </a:cubicBezTo>
                      <a:cubicBezTo>
                        <a:pt x="64" y="166"/>
                        <a:pt x="69" y="50"/>
                        <a:pt x="71" y="19"/>
                      </a:cubicBezTo>
                      <a:cubicBezTo>
                        <a:pt x="71" y="14"/>
                        <a:pt x="71" y="0"/>
                        <a:pt x="71" y="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14" y="182"/>
                        <a:pt x="18" y="215"/>
                      </a:cubicBezTo>
                      <a:cubicBezTo>
                        <a:pt x="22" y="247"/>
                        <a:pt x="37" y="320"/>
                        <a:pt x="37" y="320"/>
                      </a:cubicBezTo>
                      <a:cubicBezTo>
                        <a:pt x="0" y="329"/>
                        <a:pt x="8" y="349"/>
                        <a:pt x="8" y="349"/>
                      </a:cubicBezTo>
                      <a:cubicBezTo>
                        <a:pt x="90" y="349"/>
                        <a:pt x="90" y="349"/>
                        <a:pt x="90" y="349"/>
                      </a:cubicBezTo>
                      <a:lnTo>
                        <a:pt x="90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2" name="Freeform 48"/>
                <p:cNvSpPr>
                  <a:spLocks/>
                </p:cNvSpPr>
                <p:nvPr/>
              </p:nvSpPr>
              <p:spPr bwMode="auto">
                <a:xfrm>
                  <a:off x="2973388" y="4146550"/>
                  <a:ext cx="273050" cy="620712"/>
                </a:xfrm>
                <a:custGeom>
                  <a:avLst/>
                  <a:gdLst/>
                  <a:ahLst/>
                  <a:cxnLst>
                    <a:cxn ang="0">
                      <a:pos x="112" y="115"/>
                    </a:cxn>
                    <a:cxn ang="0">
                      <a:pos x="164" y="7"/>
                    </a:cxn>
                    <a:cxn ang="0">
                      <a:pos x="48" y="0"/>
                    </a:cxn>
                    <a:cxn ang="0">
                      <a:pos x="40" y="194"/>
                    </a:cxn>
                    <a:cxn ang="0">
                      <a:pos x="53" y="340"/>
                    </a:cxn>
                    <a:cxn ang="0">
                      <a:pos x="0" y="373"/>
                    </a:cxn>
                    <a:cxn ang="0">
                      <a:pos x="96" y="373"/>
                    </a:cxn>
                    <a:cxn ang="0">
                      <a:pos x="97" y="345"/>
                    </a:cxn>
                    <a:cxn ang="0">
                      <a:pos x="95" y="193"/>
                    </a:cxn>
                    <a:cxn ang="0">
                      <a:pos x="112" y="115"/>
                    </a:cxn>
                  </a:cxnLst>
                  <a:rect l="0" t="0" r="r" b="b"/>
                  <a:pathLst>
                    <a:path w="164" h="373">
                      <a:moveTo>
                        <a:pt x="112" y="115"/>
                      </a:moveTo>
                      <a:cubicBezTo>
                        <a:pt x="164" y="7"/>
                        <a:pt x="164" y="7"/>
                        <a:pt x="164" y="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5" y="132"/>
                        <a:pt x="40" y="194"/>
                      </a:cubicBezTo>
                      <a:cubicBezTo>
                        <a:pt x="38" y="218"/>
                        <a:pt x="50" y="316"/>
                        <a:pt x="53" y="340"/>
                      </a:cubicBezTo>
                      <a:cubicBezTo>
                        <a:pt x="11" y="340"/>
                        <a:pt x="0" y="373"/>
                        <a:pt x="0" y="373"/>
                      </a:cubicBezTo>
                      <a:cubicBezTo>
                        <a:pt x="96" y="373"/>
                        <a:pt x="96" y="373"/>
                        <a:pt x="96" y="373"/>
                      </a:cubicBezTo>
                      <a:cubicBezTo>
                        <a:pt x="97" y="345"/>
                        <a:pt x="97" y="345"/>
                        <a:pt x="97" y="345"/>
                      </a:cubicBezTo>
                      <a:cubicBezTo>
                        <a:pt x="97" y="345"/>
                        <a:pt x="91" y="274"/>
                        <a:pt x="95" y="193"/>
                      </a:cubicBezTo>
                      <a:cubicBezTo>
                        <a:pt x="96" y="174"/>
                        <a:pt x="112" y="115"/>
                        <a:pt x="112" y="1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3" name="Freeform 49"/>
                <p:cNvSpPr>
                  <a:spLocks noEditPoints="1"/>
                </p:cNvSpPr>
                <p:nvPr/>
              </p:nvSpPr>
              <p:spPr bwMode="auto">
                <a:xfrm>
                  <a:off x="2976563" y="3541713"/>
                  <a:ext cx="428625" cy="685800"/>
                </a:xfrm>
                <a:custGeom>
                  <a:avLst/>
                  <a:gdLst/>
                  <a:ahLst/>
                  <a:cxnLst>
                    <a:cxn ang="0">
                      <a:pos x="252" y="390"/>
                    </a:cxn>
                    <a:cxn ang="0">
                      <a:pos x="258" y="390"/>
                    </a:cxn>
                    <a:cxn ang="0">
                      <a:pos x="251" y="252"/>
                    </a:cxn>
                    <a:cxn ang="0">
                      <a:pos x="227" y="144"/>
                    </a:cxn>
                    <a:cxn ang="0">
                      <a:pos x="173" y="115"/>
                    </a:cxn>
                    <a:cxn ang="0">
                      <a:pos x="173" y="109"/>
                    </a:cxn>
                    <a:cxn ang="0">
                      <a:pos x="173" y="109"/>
                    </a:cxn>
                    <a:cxn ang="0">
                      <a:pos x="173" y="99"/>
                    </a:cxn>
                    <a:cxn ang="0">
                      <a:pos x="159" y="93"/>
                    </a:cxn>
                    <a:cxn ang="0">
                      <a:pos x="152" y="25"/>
                    </a:cxn>
                    <a:cxn ang="0">
                      <a:pos x="132" y="13"/>
                    </a:cxn>
                    <a:cxn ang="0">
                      <a:pos x="132" y="13"/>
                    </a:cxn>
                    <a:cxn ang="0">
                      <a:pos x="112" y="4"/>
                    </a:cxn>
                    <a:cxn ang="0">
                      <a:pos x="100" y="0"/>
                    </a:cxn>
                    <a:cxn ang="0">
                      <a:pos x="33" y="19"/>
                    </a:cxn>
                    <a:cxn ang="0">
                      <a:pos x="3" y="39"/>
                    </a:cxn>
                    <a:cxn ang="0">
                      <a:pos x="82" y="152"/>
                    </a:cxn>
                    <a:cxn ang="0">
                      <a:pos x="80" y="159"/>
                    </a:cxn>
                    <a:cxn ang="0">
                      <a:pos x="57" y="244"/>
                    </a:cxn>
                    <a:cxn ang="0">
                      <a:pos x="30" y="370"/>
                    </a:cxn>
                    <a:cxn ang="0">
                      <a:pos x="197" y="370"/>
                    </a:cxn>
                    <a:cxn ang="0">
                      <a:pos x="209" y="231"/>
                    </a:cxn>
                    <a:cxn ang="0">
                      <a:pos x="215" y="262"/>
                    </a:cxn>
                    <a:cxn ang="0">
                      <a:pos x="223" y="390"/>
                    </a:cxn>
                    <a:cxn ang="0">
                      <a:pos x="227" y="390"/>
                    </a:cxn>
                    <a:cxn ang="0">
                      <a:pos x="227" y="395"/>
                    </a:cxn>
                    <a:cxn ang="0">
                      <a:pos x="227" y="396"/>
                    </a:cxn>
                    <a:cxn ang="0">
                      <a:pos x="241" y="411"/>
                    </a:cxn>
                    <a:cxn ang="0">
                      <a:pos x="252" y="394"/>
                    </a:cxn>
                    <a:cxn ang="0">
                      <a:pos x="252" y="393"/>
                    </a:cxn>
                    <a:cxn ang="0">
                      <a:pos x="252" y="390"/>
                    </a:cxn>
                    <a:cxn ang="0">
                      <a:pos x="130" y="103"/>
                    </a:cxn>
                    <a:cxn ang="0">
                      <a:pos x="121" y="112"/>
                    </a:cxn>
                    <a:cxn ang="0">
                      <a:pos x="107" y="113"/>
                    </a:cxn>
                    <a:cxn ang="0">
                      <a:pos x="37" y="45"/>
                    </a:cxn>
                    <a:cxn ang="0">
                      <a:pos x="102" y="27"/>
                    </a:cxn>
                    <a:cxn ang="0">
                      <a:pos x="101" y="21"/>
                    </a:cxn>
                    <a:cxn ang="0">
                      <a:pos x="105" y="22"/>
                    </a:cxn>
                    <a:cxn ang="0">
                      <a:pos x="124" y="25"/>
                    </a:cxn>
                    <a:cxn ang="0">
                      <a:pos x="120" y="32"/>
                    </a:cxn>
                    <a:cxn ang="0">
                      <a:pos x="106" y="38"/>
                    </a:cxn>
                    <a:cxn ang="0">
                      <a:pos x="111" y="47"/>
                    </a:cxn>
                    <a:cxn ang="0">
                      <a:pos x="111" y="47"/>
                    </a:cxn>
                    <a:cxn ang="0">
                      <a:pos x="102" y="72"/>
                    </a:cxn>
                    <a:cxn ang="0">
                      <a:pos x="130" y="92"/>
                    </a:cxn>
                    <a:cxn ang="0">
                      <a:pos x="130" y="103"/>
                    </a:cxn>
                  </a:cxnLst>
                  <a:rect l="0" t="0" r="r" b="b"/>
                  <a:pathLst>
                    <a:path w="258" h="412">
                      <a:moveTo>
                        <a:pt x="252" y="390"/>
                      </a:moveTo>
                      <a:cubicBezTo>
                        <a:pt x="258" y="390"/>
                        <a:pt x="258" y="390"/>
                        <a:pt x="258" y="390"/>
                      </a:cubicBezTo>
                      <a:cubicBezTo>
                        <a:pt x="258" y="390"/>
                        <a:pt x="254" y="283"/>
                        <a:pt x="251" y="252"/>
                      </a:cubicBezTo>
                      <a:cubicBezTo>
                        <a:pt x="243" y="191"/>
                        <a:pt x="231" y="152"/>
                        <a:pt x="227" y="144"/>
                      </a:cubicBezTo>
                      <a:cubicBezTo>
                        <a:pt x="221" y="135"/>
                        <a:pt x="173" y="115"/>
                        <a:pt x="173" y="115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99"/>
                        <a:pt x="173" y="99"/>
                        <a:pt x="173" y="99"/>
                      </a:cubicBezTo>
                      <a:cubicBezTo>
                        <a:pt x="159" y="93"/>
                        <a:pt x="159" y="93"/>
                        <a:pt x="159" y="93"/>
                      </a:cubicBezTo>
                      <a:cubicBezTo>
                        <a:pt x="159" y="93"/>
                        <a:pt x="156" y="30"/>
                        <a:pt x="152" y="25"/>
                      </a:cubicBezTo>
                      <a:cubicBezTo>
                        <a:pt x="140" y="8"/>
                        <a:pt x="132" y="13"/>
                        <a:pt x="132" y="13"/>
                      </a:cubicBezTo>
                      <a:cubicBezTo>
                        <a:pt x="132" y="13"/>
                        <a:pt x="132" y="13"/>
                        <a:pt x="132" y="13"/>
                      </a:cubicBezTo>
                      <a:cubicBezTo>
                        <a:pt x="126" y="9"/>
                        <a:pt x="116" y="6"/>
                        <a:pt x="112" y="4"/>
                      </a:cubicBezTo>
                      <a:cubicBezTo>
                        <a:pt x="103" y="1"/>
                        <a:pt x="100" y="0"/>
                        <a:pt x="100" y="0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4" y="28"/>
                        <a:pt x="3" y="39"/>
                      </a:cubicBezTo>
                      <a:cubicBezTo>
                        <a:pt x="0" y="65"/>
                        <a:pt x="61" y="130"/>
                        <a:pt x="82" y="152"/>
                      </a:cubicBezTo>
                      <a:cubicBezTo>
                        <a:pt x="82" y="154"/>
                        <a:pt x="81" y="156"/>
                        <a:pt x="80" y="159"/>
                      </a:cubicBezTo>
                      <a:cubicBezTo>
                        <a:pt x="74" y="180"/>
                        <a:pt x="66" y="208"/>
                        <a:pt x="57" y="244"/>
                      </a:cubicBezTo>
                      <a:cubicBezTo>
                        <a:pt x="45" y="293"/>
                        <a:pt x="30" y="370"/>
                        <a:pt x="30" y="370"/>
                      </a:cubicBezTo>
                      <a:cubicBezTo>
                        <a:pt x="197" y="370"/>
                        <a:pt x="197" y="370"/>
                        <a:pt x="197" y="370"/>
                      </a:cubicBezTo>
                      <a:cubicBezTo>
                        <a:pt x="197" y="370"/>
                        <a:pt x="199" y="295"/>
                        <a:pt x="209" y="231"/>
                      </a:cubicBezTo>
                      <a:cubicBezTo>
                        <a:pt x="211" y="240"/>
                        <a:pt x="214" y="250"/>
                        <a:pt x="215" y="262"/>
                      </a:cubicBezTo>
                      <a:cubicBezTo>
                        <a:pt x="219" y="290"/>
                        <a:pt x="223" y="390"/>
                        <a:pt x="223" y="390"/>
                      </a:cubicBezTo>
                      <a:cubicBezTo>
                        <a:pt x="227" y="390"/>
                        <a:pt x="227" y="390"/>
                        <a:pt x="227" y="390"/>
                      </a:cubicBezTo>
                      <a:cubicBezTo>
                        <a:pt x="227" y="391"/>
                        <a:pt x="227" y="393"/>
                        <a:pt x="227" y="395"/>
                      </a:cubicBezTo>
                      <a:cubicBezTo>
                        <a:pt x="227" y="396"/>
                        <a:pt x="227" y="396"/>
                        <a:pt x="227" y="396"/>
                      </a:cubicBezTo>
                      <a:cubicBezTo>
                        <a:pt x="228" y="405"/>
                        <a:pt x="234" y="412"/>
                        <a:pt x="241" y="411"/>
                      </a:cubicBezTo>
                      <a:cubicBezTo>
                        <a:pt x="248" y="410"/>
                        <a:pt x="253" y="403"/>
                        <a:pt x="252" y="394"/>
                      </a:cubicBezTo>
                      <a:cubicBezTo>
                        <a:pt x="252" y="393"/>
                        <a:pt x="252" y="393"/>
                        <a:pt x="252" y="393"/>
                      </a:cubicBezTo>
                      <a:cubicBezTo>
                        <a:pt x="252" y="392"/>
                        <a:pt x="252" y="391"/>
                        <a:pt x="252" y="390"/>
                      </a:cubicBezTo>
                      <a:close/>
                      <a:moveTo>
                        <a:pt x="130" y="103"/>
                      </a:moveTo>
                      <a:cubicBezTo>
                        <a:pt x="128" y="108"/>
                        <a:pt x="122" y="112"/>
                        <a:pt x="121" y="112"/>
                      </a:cubicBezTo>
                      <a:cubicBezTo>
                        <a:pt x="115" y="113"/>
                        <a:pt x="111" y="114"/>
                        <a:pt x="107" y="113"/>
                      </a:cubicBezTo>
                      <a:cubicBezTo>
                        <a:pt x="92" y="104"/>
                        <a:pt x="37" y="49"/>
                        <a:pt x="37" y="45"/>
                      </a:cubicBezTo>
                      <a:cubicBezTo>
                        <a:pt x="36" y="42"/>
                        <a:pt x="102" y="27"/>
                        <a:pt x="102" y="27"/>
                      </a:cubicBezTo>
                      <a:cubicBezTo>
                        <a:pt x="101" y="21"/>
                        <a:pt x="101" y="21"/>
                        <a:pt x="101" y="21"/>
                      </a:cubicBezTo>
                      <a:cubicBezTo>
                        <a:pt x="102" y="21"/>
                        <a:pt x="103" y="21"/>
                        <a:pt x="105" y="22"/>
                      </a:cubicBezTo>
                      <a:cubicBezTo>
                        <a:pt x="109" y="23"/>
                        <a:pt x="117" y="25"/>
                        <a:pt x="124" y="25"/>
                      </a:cubicBezTo>
                      <a:cubicBezTo>
                        <a:pt x="123" y="27"/>
                        <a:pt x="121" y="29"/>
                        <a:pt x="120" y="32"/>
                      </a:cubicBezTo>
                      <a:cubicBezTo>
                        <a:pt x="106" y="38"/>
                        <a:pt x="106" y="38"/>
                        <a:pt x="106" y="38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05" y="58"/>
                        <a:pt x="100" y="69"/>
                        <a:pt x="102" y="72"/>
                      </a:cubicBezTo>
                      <a:cubicBezTo>
                        <a:pt x="106" y="80"/>
                        <a:pt x="130" y="92"/>
                        <a:pt x="130" y="92"/>
                      </a:cubicBezTo>
                      <a:cubicBezTo>
                        <a:pt x="130" y="92"/>
                        <a:pt x="131" y="101"/>
                        <a:pt x="130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111" name="Freeform 87"/>
              <p:cNvSpPr>
                <a:spLocks/>
              </p:cNvSpPr>
              <p:nvPr/>
            </p:nvSpPr>
            <p:spPr bwMode="auto">
              <a:xfrm>
                <a:off x="3182938" y="3517900"/>
                <a:ext cx="146050" cy="207962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6" y="3"/>
                  </a:cxn>
                  <a:cxn ang="0">
                    <a:pos x="44" y="9"/>
                  </a:cxn>
                  <a:cxn ang="0">
                    <a:pos x="67" y="14"/>
                  </a:cxn>
                  <a:cxn ang="0">
                    <a:pos x="88" y="56"/>
                  </a:cxn>
                  <a:cxn ang="0">
                    <a:pos x="51" y="112"/>
                  </a:cxn>
                  <a:cxn ang="0">
                    <a:pos x="39" y="125"/>
                  </a:cxn>
                </a:cxnLst>
                <a:rect l="0" t="0" r="r" b="b"/>
                <a:pathLst>
                  <a:path w="88" h="125">
                    <a:moveTo>
                      <a:pt x="6" y="30"/>
                    </a:moveTo>
                    <a:cubicBezTo>
                      <a:pt x="6" y="30"/>
                      <a:pt x="0" y="0"/>
                      <a:pt x="6" y="3"/>
                    </a:cubicBezTo>
                    <a:cubicBezTo>
                      <a:pt x="25" y="11"/>
                      <a:pt x="34" y="7"/>
                      <a:pt x="44" y="9"/>
                    </a:cubicBezTo>
                    <a:cubicBezTo>
                      <a:pt x="55" y="10"/>
                      <a:pt x="58" y="9"/>
                      <a:pt x="67" y="14"/>
                    </a:cubicBezTo>
                    <a:cubicBezTo>
                      <a:pt x="88" y="27"/>
                      <a:pt x="88" y="36"/>
                      <a:pt x="88" y="56"/>
                    </a:cubicBezTo>
                    <a:cubicBezTo>
                      <a:pt x="88" y="94"/>
                      <a:pt x="69" y="95"/>
                      <a:pt x="51" y="112"/>
                    </a:cubicBez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20"/>
          <p:cNvGrpSpPr/>
          <p:nvPr/>
        </p:nvGrpSpPr>
        <p:grpSpPr>
          <a:xfrm>
            <a:off x="4611357" y="1366167"/>
            <a:ext cx="1629579" cy="1024183"/>
            <a:chOff x="686838" y="2184398"/>
            <a:chExt cx="1192213" cy="749301"/>
          </a:xfrm>
          <a:solidFill>
            <a:schemeClr val="accent2"/>
          </a:solidFill>
        </p:grpSpPr>
        <p:sp>
          <p:nvSpPr>
            <p:cNvPr id="152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23"/>
          <p:cNvGrpSpPr/>
          <p:nvPr/>
        </p:nvGrpSpPr>
        <p:grpSpPr>
          <a:xfrm>
            <a:off x="2267671" y="2569902"/>
            <a:ext cx="1325758" cy="833233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158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2"/>
          <p:cNvGrpSpPr/>
          <p:nvPr/>
        </p:nvGrpSpPr>
        <p:grpSpPr>
          <a:xfrm>
            <a:off x="2670610" y="3901060"/>
            <a:ext cx="1038899" cy="652944"/>
            <a:chOff x="686838" y="2184398"/>
            <a:chExt cx="1192213" cy="749301"/>
          </a:xfrm>
          <a:solidFill>
            <a:schemeClr val="accent4"/>
          </a:solidFill>
        </p:grpSpPr>
        <p:sp>
          <p:nvSpPr>
            <p:cNvPr id="161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3" name="Freeform 46"/>
          <p:cNvSpPr>
            <a:spLocks noEditPoints="1"/>
          </p:cNvSpPr>
          <p:nvPr/>
        </p:nvSpPr>
        <p:spPr bwMode="auto">
          <a:xfrm>
            <a:off x="6446794" y="255611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46"/>
          <p:cNvSpPr>
            <a:spLocks noEditPoints="1"/>
          </p:cNvSpPr>
          <p:nvPr/>
        </p:nvSpPr>
        <p:spPr bwMode="auto">
          <a:xfrm>
            <a:off x="6446794" y="358742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46"/>
          <p:cNvSpPr>
            <a:spLocks noEditPoints="1"/>
          </p:cNvSpPr>
          <p:nvPr/>
        </p:nvSpPr>
        <p:spPr bwMode="auto">
          <a:xfrm>
            <a:off x="6446794" y="460547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Freeform 46"/>
          <p:cNvSpPr>
            <a:spLocks noEditPoints="1"/>
          </p:cNvSpPr>
          <p:nvPr/>
        </p:nvSpPr>
        <p:spPr bwMode="auto">
          <a:xfrm>
            <a:off x="6446794" y="562352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30"/>
          <p:cNvGrpSpPr/>
          <p:nvPr/>
        </p:nvGrpSpPr>
        <p:grpSpPr>
          <a:xfrm>
            <a:off x="7188533" y="2544820"/>
            <a:ext cx="2699107" cy="691063"/>
            <a:chOff x="1224678" y="1233504"/>
            <a:chExt cx="2407799" cy="491450"/>
          </a:xfrm>
        </p:grpSpPr>
        <p:sp>
          <p:nvSpPr>
            <p:cNvPr id="168" name="Text Placeholder 3"/>
            <p:cNvSpPr txBox="1">
              <a:spLocks/>
            </p:cNvSpPr>
            <p:nvPr/>
          </p:nvSpPr>
          <p:spPr>
            <a:xfrm>
              <a:off x="1224678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Text Placeholder 3"/>
            <p:cNvSpPr txBox="1">
              <a:spLocks/>
            </p:cNvSpPr>
            <p:nvPr/>
          </p:nvSpPr>
          <p:spPr>
            <a:xfrm>
              <a:off x="1270277" y="1418802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0" name="Text Placeholder 3"/>
          <p:cNvSpPr txBox="1">
            <a:spLocks/>
          </p:cNvSpPr>
          <p:nvPr/>
        </p:nvSpPr>
        <p:spPr>
          <a:xfrm>
            <a:off x="10024630" y="2796461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459,769K</a:t>
            </a:r>
          </a:p>
        </p:txBody>
      </p:sp>
      <p:grpSp>
        <p:nvGrpSpPr>
          <p:cNvPr id="17" name="Group 30"/>
          <p:cNvGrpSpPr/>
          <p:nvPr/>
        </p:nvGrpSpPr>
        <p:grpSpPr>
          <a:xfrm>
            <a:off x="7252653" y="3576130"/>
            <a:ext cx="2647991" cy="691062"/>
            <a:chOff x="1270277" y="1233504"/>
            <a:chExt cx="2362200" cy="491449"/>
          </a:xfrm>
        </p:grpSpPr>
        <p:sp>
          <p:nvSpPr>
            <p:cNvPr id="172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0"/>
          <p:cNvGrpSpPr/>
          <p:nvPr/>
        </p:nvGrpSpPr>
        <p:grpSpPr>
          <a:xfrm>
            <a:off x="7252653" y="4594180"/>
            <a:ext cx="2647991" cy="542431"/>
            <a:chOff x="1270277" y="1233504"/>
            <a:chExt cx="2362200" cy="385750"/>
          </a:xfrm>
        </p:grpSpPr>
        <p:sp>
          <p:nvSpPr>
            <p:cNvPr id="175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20045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7252653" y="5612231"/>
            <a:ext cx="2647991" cy="691062"/>
            <a:chOff x="1270277" y="1233504"/>
            <a:chExt cx="2362200" cy="491449"/>
          </a:xfrm>
        </p:grpSpPr>
        <p:sp>
          <p:nvSpPr>
            <p:cNvPr id="178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0" name="Text Placeholder 3"/>
          <p:cNvSpPr txBox="1">
            <a:spLocks/>
          </p:cNvSpPr>
          <p:nvPr/>
        </p:nvSpPr>
        <p:spPr>
          <a:xfrm>
            <a:off x="10024628" y="3813794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559,700K</a:t>
            </a:r>
          </a:p>
        </p:txBody>
      </p:sp>
      <p:sp>
        <p:nvSpPr>
          <p:cNvPr id="181" name="Text Placeholder 3"/>
          <p:cNvSpPr txBox="1">
            <a:spLocks/>
          </p:cNvSpPr>
          <p:nvPr/>
        </p:nvSpPr>
        <p:spPr>
          <a:xfrm>
            <a:off x="10024628" y="4817868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400,809K</a:t>
            </a:r>
          </a:p>
        </p:txBody>
      </p:sp>
      <p:sp>
        <p:nvSpPr>
          <p:cNvPr id="182" name="Text Placeholder 3"/>
          <p:cNvSpPr txBox="1">
            <a:spLocks/>
          </p:cNvSpPr>
          <p:nvPr/>
        </p:nvSpPr>
        <p:spPr>
          <a:xfrm>
            <a:off x="10024630" y="5849895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909,369K</a:t>
            </a:r>
          </a:p>
        </p:txBody>
      </p:sp>
      <p:sp>
        <p:nvSpPr>
          <p:cNvPr id="95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63959827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animBg="1"/>
      <p:bldP spid="164" grpId="0" animBg="1"/>
      <p:bldP spid="165" grpId="0" animBg="1"/>
      <p:bldP spid="166" grpId="0" animBg="1"/>
      <p:bldP spid="170" grpId="0"/>
      <p:bldP spid="180" grpId="0"/>
      <p:bldP spid="181" grpId="0"/>
      <p:bldP spid="1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553448" y="2083074"/>
            <a:ext cx="4828807" cy="4037259"/>
            <a:chOff x="6268472" y="1942824"/>
            <a:chExt cx="4831523" cy="4039530"/>
          </a:xfrm>
        </p:grpSpPr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7641912" y="2865795"/>
              <a:ext cx="3357094" cy="1790858"/>
            </a:xfrm>
            <a:custGeom>
              <a:avLst/>
              <a:gdLst>
                <a:gd name="T0" fmla="*/ 374 w 2320"/>
                <a:gd name="T1" fmla="*/ 611 h 1237"/>
                <a:gd name="T2" fmla="*/ 846 w 2320"/>
                <a:gd name="T3" fmla="*/ 313 h 1237"/>
                <a:gd name="T4" fmla="*/ 1265 w 2320"/>
                <a:gd name="T5" fmla="*/ 14 h 1237"/>
                <a:gd name="T6" fmla="*/ 1597 w 2320"/>
                <a:gd name="T7" fmla="*/ 279 h 1237"/>
                <a:gd name="T8" fmla="*/ 2199 w 2320"/>
                <a:gd name="T9" fmla="*/ 554 h 1237"/>
                <a:gd name="T10" fmla="*/ 2051 w 2320"/>
                <a:gd name="T11" fmla="*/ 1014 h 1237"/>
                <a:gd name="T12" fmla="*/ 1780 w 2320"/>
                <a:gd name="T13" fmla="*/ 1054 h 1237"/>
                <a:gd name="T14" fmla="*/ 1303 w 2320"/>
                <a:gd name="T15" fmla="*/ 1237 h 1237"/>
                <a:gd name="T16" fmla="*/ 815 w 2320"/>
                <a:gd name="T17" fmla="*/ 1083 h 1237"/>
                <a:gd name="T18" fmla="*/ 200 w 2320"/>
                <a:gd name="T19" fmla="*/ 953 h 1237"/>
                <a:gd name="T20" fmla="*/ 374 w 2320"/>
                <a:gd name="T21" fmla="*/ 611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0" h="1237">
                  <a:moveTo>
                    <a:pt x="374" y="611"/>
                  </a:moveTo>
                  <a:cubicBezTo>
                    <a:pt x="374" y="611"/>
                    <a:pt x="268" y="269"/>
                    <a:pt x="846" y="313"/>
                  </a:cubicBezTo>
                  <a:cubicBezTo>
                    <a:pt x="846" y="313"/>
                    <a:pt x="904" y="0"/>
                    <a:pt x="1265" y="14"/>
                  </a:cubicBezTo>
                  <a:cubicBezTo>
                    <a:pt x="1265" y="14"/>
                    <a:pt x="1592" y="24"/>
                    <a:pt x="1597" y="279"/>
                  </a:cubicBezTo>
                  <a:cubicBezTo>
                    <a:pt x="1597" y="279"/>
                    <a:pt x="2031" y="187"/>
                    <a:pt x="2199" y="554"/>
                  </a:cubicBezTo>
                  <a:cubicBezTo>
                    <a:pt x="2199" y="554"/>
                    <a:pt x="2320" y="869"/>
                    <a:pt x="2051" y="1014"/>
                  </a:cubicBezTo>
                  <a:cubicBezTo>
                    <a:pt x="2051" y="1014"/>
                    <a:pt x="1912" y="1085"/>
                    <a:pt x="1780" y="1054"/>
                  </a:cubicBezTo>
                  <a:cubicBezTo>
                    <a:pt x="1780" y="1054"/>
                    <a:pt x="1646" y="1225"/>
                    <a:pt x="1303" y="1237"/>
                  </a:cubicBezTo>
                  <a:cubicBezTo>
                    <a:pt x="1303" y="1237"/>
                    <a:pt x="972" y="1237"/>
                    <a:pt x="815" y="1083"/>
                  </a:cubicBezTo>
                  <a:cubicBezTo>
                    <a:pt x="815" y="1083"/>
                    <a:pt x="383" y="1184"/>
                    <a:pt x="200" y="953"/>
                  </a:cubicBezTo>
                  <a:cubicBezTo>
                    <a:pt x="200" y="953"/>
                    <a:pt x="0" y="685"/>
                    <a:pt x="374" y="6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13"/>
            <p:cNvSpPr>
              <a:spLocks/>
            </p:cNvSpPr>
            <p:nvPr/>
          </p:nvSpPr>
          <p:spPr bwMode="auto">
            <a:xfrm>
              <a:off x="8857444" y="3517629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4"/>
            <p:cNvSpPr>
              <a:spLocks/>
            </p:cNvSpPr>
            <p:nvPr/>
          </p:nvSpPr>
          <p:spPr bwMode="auto">
            <a:xfrm>
              <a:off x="9401556" y="3502939"/>
              <a:ext cx="503105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5"/>
            <p:cNvSpPr>
              <a:spLocks/>
            </p:cNvSpPr>
            <p:nvPr/>
          </p:nvSpPr>
          <p:spPr bwMode="auto">
            <a:xfrm>
              <a:off x="8851323" y="3529258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6"/>
            <p:cNvSpPr>
              <a:spLocks/>
            </p:cNvSpPr>
            <p:nvPr/>
          </p:nvSpPr>
          <p:spPr bwMode="auto">
            <a:xfrm>
              <a:off x="9395436" y="3514568"/>
              <a:ext cx="503717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6849920" y="2178463"/>
              <a:ext cx="398445" cy="242984"/>
            </a:xfrm>
            <a:custGeom>
              <a:avLst/>
              <a:gdLst>
                <a:gd name="T0" fmla="*/ 0 w 651"/>
                <a:gd name="T1" fmla="*/ 2 h 397"/>
                <a:gd name="T2" fmla="*/ 3 w 651"/>
                <a:gd name="T3" fmla="*/ 390 h 397"/>
                <a:gd name="T4" fmla="*/ 644 w 651"/>
                <a:gd name="T5" fmla="*/ 397 h 397"/>
                <a:gd name="T6" fmla="*/ 651 w 651"/>
                <a:gd name="T7" fmla="*/ 0 h 397"/>
                <a:gd name="T8" fmla="*/ 0 w 651"/>
                <a:gd name="T9" fmla="*/ 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397">
                  <a:moveTo>
                    <a:pt x="0" y="2"/>
                  </a:moveTo>
                  <a:lnTo>
                    <a:pt x="3" y="390"/>
                  </a:lnTo>
                  <a:lnTo>
                    <a:pt x="644" y="397"/>
                  </a:lnTo>
                  <a:lnTo>
                    <a:pt x="65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auto">
            <a:xfrm>
              <a:off x="6799731" y="2458170"/>
              <a:ext cx="509226" cy="85075"/>
            </a:xfrm>
            <a:custGeom>
              <a:avLst/>
              <a:gdLst>
                <a:gd name="T0" fmla="*/ 0 w 832"/>
                <a:gd name="T1" fmla="*/ 139 h 139"/>
                <a:gd name="T2" fmla="*/ 832 w 832"/>
                <a:gd name="T3" fmla="*/ 137 h 139"/>
                <a:gd name="T4" fmla="*/ 737 w 832"/>
                <a:gd name="T5" fmla="*/ 0 h 139"/>
                <a:gd name="T6" fmla="*/ 82 w 832"/>
                <a:gd name="T7" fmla="*/ 4 h 139"/>
                <a:gd name="T8" fmla="*/ 0 w 832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2" h="139">
                  <a:moveTo>
                    <a:pt x="0" y="139"/>
                  </a:moveTo>
                  <a:lnTo>
                    <a:pt x="832" y="137"/>
                  </a:lnTo>
                  <a:lnTo>
                    <a:pt x="737" y="0"/>
                  </a:lnTo>
                  <a:lnTo>
                    <a:pt x="82" y="4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9"/>
            <p:cNvSpPr>
              <a:spLocks noEditPoints="1"/>
            </p:cNvSpPr>
            <p:nvPr/>
          </p:nvSpPr>
          <p:spPr bwMode="auto">
            <a:xfrm>
              <a:off x="6829722" y="2162550"/>
              <a:ext cx="438840" cy="274810"/>
            </a:xfrm>
            <a:custGeom>
              <a:avLst/>
              <a:gdLst>
                <a:gd name="T0" fmla="*/ 288 w 303"/>
                <a:gd name="T1" fmla="*/ 0 h 190"/>
                <a:gd name="T2" fmla="*/ 15 w 303"/>
                <a:gd name="T3" fmla="*/ 0 h 190"/>
                <a:gd name="T4" fmla="*/ 0 w 303"/>
                <a:gd name="T5" fmla="*/ 16 h 190"/>
                <a:gd name="T6" fmla="*/ 0 w 303"/>
                <a:gd name="T7" fmla="*/ 174 h 190"/>
                <a:gd name="T8" fmla="*/ 15 w 303"/>
                <a:gd name="T9" fmla="*/ 190 h 190"/>
                <a:gd name="T10" fmla="*/ 288 w 303"/>
                <a:gd name="T11" fmla="*/ 190 h 190"/>
                <a:gd name="T12" fmla="*/ 303 w 303"/>
                <a:gd name="T13" fmla="*/ 174 h 190"/>
                <a:gd name="T14" fmla="*/ 303 w 303"/>
                <a:gd name="T15" fmla="*/ 16 h 190"/>
                <a:gd name="T16" fmla="*/ 288 w 303"/>
                <a:gd name="T17" fmla="*/ 0 h 190"/>
                <a:gd name="T18" fmla="*/ 279 w 303"/>
                <a:gd name="T19" fmla="*/ 168 h 190"/>
                <a:gd name="T20" fmla="*/ 23 w 303"/>
                <a:gd name="T21" fmla="*/ 168 h 190"/>
                <a:gd name="T22" fmla="*/ 23 w 303"/>
                <a:gd name="T23" fmla="*/ 20 h 190"/>
                <a:gd name="T24" fmla="*/ 279 w 303"/>
                <a:gd name="T25" fmla="*/ 20 h 190"/>
                <a:gd name="T26" fmla="*/ 279 w 303"/>
                <a:gd name="T27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3" h="190">
                  <a:moveTo>
                    <a:pt x="288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3"/>
                    <a:pt x="7" y="190"/>
                    <a:pt x="15" y="190"/>
                  </a:cubicBezTo>
                  <a:cubicBezTo>
                    <a:pt x="288" y="190"/>
                    <a:pt x="288" y="190"/>
                    <a:pt x="288" y="190"/>
                  </a:cubicBezTo>
                  <a:cubicBezTo>
                    <a:pt x="296" y="190"/>
                    <a:pt x="303" y="183"/>
                    <a:pt x="303" y="174"/>
                  </a:cubicBezTo>
                  <a:cubicBezTo>
                    <a:pt x="303" y="16"/>
                    <a:pt x="303" y="16"/>
                    <a:pt x="303" y="16"/>
                  </a:cubicBezTo>
                  <a:cubicBezTo>
                    <a:pt x="303" y="7"/>
                    <a:pt x="296" y="0"/>
                    <a:pt x="288" y="0"/>
                  </a:cubicBezTo>
                  <a:close/>
                  <a:moveTo>
                    <a:pt x="279" y="168"/>
                  </a:moveTo>
                  <a:cubicBezTo>
                    <a:pt x="23" y="168"/>
                    <a:pt x="23" y="168"/>
                    <a:pt x="23" y="16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79" y="20"/>
                    <a:pt x="279" y="20"/>
                    <a:pt x="279" y="20"/>
                  </a:cubicBezTo>
                  <a:lnTo>
                    <a:pt x="279" y="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0"/>
            <p:cNvSpPr>
              <a:spLocks noEditPoints="1"/>
            </p:cNvSpPr>
            <p:nvPr/>
          </p:nvSpPr>
          <p:spPr bwMode="auto">
            <a:xfrm>
              <a:off x="6788102" y="2450825"/>
              <a:ext cx="537992" cy="93644"/>
            </a:xfrm>
            <a:custGeom>
              <a:avLst/>
              <a:gdLst>
                <a:gd name="T0" fmla="*/ 370 w 372"/>
                <a:gd name="T1" fmla="*/ 65 h 65"/>
                <a:gd name="T2" fmla="*/ 371 w 372"/>
                <a:gd name="T3" fmla="*/ 65 h 65"/>
                <a:gd name="T4" fmla="*/ 372 w 372"/>
                <a:gd name="T5" fmla="*/ 65 h 65"/>
                <a:gd name="T6" fmla="*/ 327 w 372"/>
                <a:gd name="T7" fmla="*/ 0 h 65"/>
                <a:gd name="T8" fmla="*/ 34 w 372"/>
                <a:gd name="T9" fmla="*/ 0 h 65"/>
                <a:gd name="T10" fmla="*/ 0 w 372"/>
                <a:gd name="T11" fmla="*/ 65 h 65"/>
                <a:gd name="T12" fmla="*/ 1 w 372"/>
                <a:gd name="T13" fmla="*/ 65 h 65"/>
                <a:gd name="T14" fmla="*/ 2 w 372"/>
                <a:gd name="T15" fmla="*/ 65 h 65"/>
                <a:gd name="T16" fmla="*/ 370 w 372"/>
                <a:gd name="T17" fmla="*/ 65 h 65"/>
                <a:gd name="T18" fmla="*/ 146 w 372"/>
                <a:gd name="T19" fmla="*/ 57 h 65"/>
                <a:gd name="T20" fmla="*/ 151 w 372"/>
                <a:gd name="T21" fmla="*/ 48 h 65"/>
                <a:gd name="T22" fmla="*/ 217 w 372"/>
                <a:gd name="T23" fmla="*/ 49 h 65"/>
                <a:gd name="T24" fmla="*/ 223 w 372"/>
                <a:gd name="T25" fmla="*/ 57 h 65"/>
                <a:gd name="T26" fmla="*/ 146 w 372"/>
                <a:gd name="T27" fmla="*/ 57 h 65"/>
                <a:gd name="T28" fmla="*/ 50 w 372"/>
                <a:gd name="T29" fmla="*/ 9 h 65"/>
                <a:gd name="T30" fmla="*/ 309 w 372"/>
                <a:gd name="T31" fmla="*/ 9 h 65"/>
                <a:gd name="T32" fmla="*/ 332 w 372"/>
                <a:gd name="T33" fmla="*/ 41 h 65"/>
                <a:gd name="T34" fmla="*/ 34 w 372"/>
                <a:gd name="T35" fmla="*/ 41 h 65"/>
                <a:gd name="T36" fmla="*/ 50 w 372"/>
                <a:gd name="T37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2" h="65">
                  <a:moveTo>
                    <a:pt x="370" y="65"/>
                  </a:moveTo>
                  <a:cubicBezTo>
                    <a:pt x="370" y="65"/>
                    <a:pt x="370" y="65"/>
                    <a:pt x="371" y="65"/>
                  </a:cubicBezTo>
                  <a:cubicBezTo>
                    <a:pt x="372" y="65"/>
                    <a:pt x="372" y="65"/>
                    <a:pt x="372" y="65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2" y="65"/>
                    <a:pt x="2" y="65"/>
                  </a:cubicBezTo>
                  <a:lnTo>
                    <a:pt x="370" y="65"/>
                  </a:lnTo>
                  <a:close/>
                  <a:moveTo>
                    <a:pt x="146" y="57"/>
                  </a:moveTo>
                  <a:cubicBezTo>
                    <a:pt x="151" y="48"/>
                    <a:pt x="151" y="48"/>
                    <a:pt x="151" y="48"/>
                  </a:cubicBezTo>
                  <a:cubicBezTo>
                    <a:pt x="217" y="49"/>
                    <a:pt x="217" y="49"/>
                    <a:pt x="217" y="49"/>
                  </a:cubicBezTo>
                  <a:cubicBezTo>
                    <a:pt x="223" y="57"/>
                    <a:pt x="223" y="57"/>
                    <a:pt x="223" y="57"/>
                  </a:cubicBezTo>
                  <a:lnTo>
                    <a:pt x="146" y="57"/>
                  </a:lnTo>
                  <a:close/>
                  <a:moveTo>
                    <a:pt x="50" y="9"/>
                  </a:moveTo>
                  <a:cubicBezTo>
                    <a:pt x="309" y="9"/>
                    <a:pt x="309" y="9"/>
                    <a:pt x="309" y="9"/>
                  </a:cubicBezTo>
                  <a:cubicBezTo>
                    <a:pt x="332" y="41"/>
                    <a:pt x="332" y="41"/>
                    <a:pt x="332" y="41"/>
                  </a:cubicBezTo>
                  <a:cubicBezTo>
                    <a:pt x="34" y="41"/>
                    <a:pt x="34" y="41"/>
                    <a:pt x="34" y="41"/>
                  </a:cubicBezTo>
                  <a:lnTo>
                    <a:pt x="50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6785042" y="2557934"/>
              <a:ext cx="544112" cy="25706"/>
            </a:xfrm>
            <a:custGeom>
              <a:avLst/>
              <a:gdLst>
                <a:gd name="T0" fmla="*/ 373 w 376"/>
                <a:gd name="T1" fmla="*/ 0 h 18"/>
                <a:gd name="T2" fmla="*/ 3 w 376"/>
                <a:gd name="T3" fmla="*/ 0 h 18"/>
                <a:gd name="T4" fmla="*/ 0 w 376"/>
                <a:gd name="T5" fmla="*/ 9 h 18"/>
                <a:gd name="T6" fmla="*/ 4 w 376"/>
                <a:gd name="T7" fmla="*/ 18 h 18"/>
                <a:gd name="T8" fmla="*/ 372 w 376"/>
                <a:gd name="T9" fmla="*/ 18 h 18"/>
                <a:gd name="T10" fmla="*/ 376 w 376"/>
                <a:gd name="T11" fmla="*/ 9 h 18"/>
                <a:gd name="T12" fmla="*/ 373 w 37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8">
                  <a:moveTo>
                    <a:pt x="37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5"/>
                    <a:pt x="0" y="9"/>
                  </a:cubicBezTo>
                  <a:cubicBezTo>
                    <a:pt x="0" y="14"/>
                    <a:pt x="2" y="18"/>
                    <a:pt x="4" y="18"/>
                  </a:cubicBezTo>
                  <a:cubicBezTo>
                    <a:pt x="372" y="18"/>
                    <a:pt x="372" y="18"/>
                    <a:pt x="372" y="18"/>
                  </a:cubicBezTo>
                  <a:cubicBezTo>
                    <a:pt x="374" y="18"/>
                    <a:pt x="376" y="14"/>
                    <a:pt x="376" y="9"/>
                  </a:cubicBezTo>
                  <a:cubicBezTo>
                    <a:pt x="376" y="5"/>
                    <a:pt x="375" y="1"/>
                    <a:pt x="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2"/>
            <p:cNvSpPr>
              <a:spLocks noEditPoints="1"/>
            </p:cNvSpPr>
            <p:nvPr/>
          </p:nvSpPr>
          <p:spPr bwMode="auto">
            <a:xfrm>
              <a:off x="6622849" y="1942824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4" y="18"/>
                    <a:pt x="18" y="145"/>
                    <a:pt x="18" y="300"/>
                  </a:cubicBezTo>
                  <a:cubicBezTo>
                    <a:pt x="18" y="455"/>
                    <a:pt x="144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6535938" y="3469889"/>
              <a:ext cx="308473" cy="503717"/>
            </a:xfrm>
            <a:custGeom>
              <a:avLst/>
              <a:gdLst>
                <a:gd name="T0" fmla="*/ 0 w 504"/>
                <a:gd name="T1" fmla="*/ 723 h 823"/>
                <a:gd name="T2" fmla="*/ 45 w 504"/>
                <a:gd name="T3" fmla="*/ 0 h 823"/>
                <a:gd name="T4" fmla="*/ 504 w 504"/>
                <a:gd name="T5" fmla="*/ 7 h 823"/>
                <a:gd name="T6" fmla="*/ 492 w 504"/>
                <a:gd name="T7" fmla="*/ 811 h 823"/>
                <a:gd name="T8" fmla="*/ 166 w 504"/>
                <a:gd name="T9" fmla="*/ 823 h 823"/>
                <a:gd name="T10" fmla="*/ 0 w 504"/>
                <a:gd name="T11" fmla="*/ 72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823">
                  <a:moveTo>
                    <a:pt x="0" y="723"/>
                  </a:moveTo>
                  <a:lnTo>
                    <a:pt x="45" y="0"/>
                  </a:lnTo>
                  <a:lnTo>
                    <a:pt x="504" y="7"/>
                  </a:lnTo>
                  <a:lnTo>
                    <a:pt x="492" y="811"/>
                  </a:lnTo>
                  <a:lnTo>
                    <a:pt x="166" y="823"/>
                  </a:lnTo>
                  <a:lnTo>
                    <a:pt x="0" y="72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4"/>
            <p:cNvSpPr>
              <a:spLocks noEditPoints="1"/>
            </p:cNvSpPr>
            <p:nvPr/>
          </p:nvSpPr>
          <p:spPr bwMode="auto">
            <a:xfrm>
              <a:off x="6521861" y="3439286"/>
              <a:ext cx="361722" cy="568594"/>
            </a:xfrm>
            <a:custGeom>
              <a:avLst/>
              <a:gdLst>
                <a:gd name="T0" fmla="*/ 203 w 250"/>
                <a:gd name="T1" fmla="*/ 0 h 393"/>
                <a:gd name="T2" fmla="*/ 47 w 250"/>
                <a:gd name="T3" fmla="*/ 0 h 393"/>
                <a:gd name="T4" fmla="*/ 0 w 250"/>
                <a:gd name="T5" fmla="*/ 47 h 393"/>
                <a:gd name="T6" fmla="*/ 0 w 250"/>
                <a:gd name="T7" fmla="*/ 346 h 393"/>
                <a:gd name="T8" fmla="*/ 47 w 250"/>
                <a:gd name="T9" fmla="*/ 393 h 393"/>
                <a:gd name="T10" fmla="*/ 203 w 250"/>
                <a:gd name="T11" fmla="*/ 393 h 393"/>
                <a:gd name="T12" fmla="*/ 250 w 250"/>
                <a:gd name="T13" fmla="*/ 346 h 393"/>
                <a:gd name="T14" fmla="*/ 250 w 250"/>
                <a:gd name="T15" fmla="*/ 47 h 393"/>
                <a:gd name="T16" fmla="*/ 203 w 250"/>
                <a:gd name="T17" fmla="*/ 0 h 393"/>
                <a:gd name="T18" fmla="*/ 100 w 250"/>
                <a:gd name="T19" fmla="*/ 51 h 393"/>
                <a:gd name="T20" fmla="*/ 164 w 250"/>
                <a:gd name="T21" fmla="*/ 51 h 393"/>
                <a:gd name="T22" fmla="*/ 170 w 250"/>
                <a:gd name="T23" fmla="*/ 56 h 393"/>
                <a:gd name="T24" fmla="*/ 164 w 250"/>
                <a:gd name="T25" fmla="*/ 62 h 393"/>
                <a:gd name="T26" fmla="*/ 100 w 250"/>
                <a:gd name="T27" fmla="*/ 62 h 393"/>
                <a:gd name="T28" fmla="*/ 94 w 250"/>
                <a:gd name="T29" fmla="*/ 56 h 393"/>
                <a:gd name="T30" fmla="*/ 100 w 250"/>
                <a:gd name="T31" fmla="*/ 51 h 393"/>
                <a:gd name="T32" fmla="*/ 41 w 250"/>
                <a:gd name="T33" fmla="*/ 47 h 393"/>
                <a:gd name="T34" fmla="*/ 50 w 250"/>
                <a:gd name="T35" fmla="*/ 37 h 393"/>
                <a:gd name="T36" fmla="*/ 60 w 250"/>
                <a:gd name="T37" fmla="*/ 47 h 393"/>
                <a:gd name="T38" fmla="*/ 50 w 250"/>
                <a:gd name="T39" fmla="*/ 56 h 393"/>
                <a:gd name="T40" fmla="*/ 41 w 250"/>
                <a:gd name="T41" fmla="*/ 47 h 393"/>
                <a:gd name="T42" fmla="*/ 152 w 250"/>
                <a:gd name="T43" fmla="*/ 347 h 393"/>
                <a:gd name="T44" fmla="*/ 112 w 250"/>
                <a:gd name="T45" fmla="*/ 347 h 393"/>
                <a:gd name="T46" fmla="*/ 109 w 250"/>
                <a:gd name="T47" fmla="*/ 344 h 393"/>
                <a:gd name="T48" fmla="*/ 112 w 250"/>
                <a:gd name="T49" fmla="*/ 340 h 393"/>
                <a:gd name="T50" fmla="*/ 152 w 250"/>
                <a:gd name="T51" fmla="*/ 340 h 393"/>
                <a:gd name="T52" fmla="*/ 155 w 250"/>
                <a:gd name="T53" fmla="*/ 344 h 393"/>
                <a:gd name="T54" fmla="*/ 152 w 250"/>
                <a:gd name="T55" fmla="*/ 347 h 393"/>
                <a:gd name="T56" fmla="*/ 205 w 250"/>
                <a:gd name="T57" fmla="*/ 307 h 393"/>
                <a:gd name="T58" fmla="*/ 53 w 250"/>
                <a:gd name="T59" fmla="*/ 307 h 393"/>
                <a:gd name="T60" fmla="*/ 53 w 250"/>
                <a:gd name="T61" fmla="*/ 85 h 393"/>
                <a:gd name="T62" fmla="*/ 205 w 250"/>
                <a:gd name="T63" fmla="*/ 85 h 393"/>
                <a:gd name="T64" fmla="*/ 205 w 250"/>
                <a:gd name="T65" fmla="*/ 30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0" h="393">
                  <a:moveTo>
                    <a:pt x="203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2"/>
                    <a:pt x="21" y="393"/>
                    <a:pt x="47" y="393"/>
                  </a:cubicBezTo>
                  <a:cubicBezTo>
                    <a:pt x="203" y="393"/>
                    <a:pt x="203" y="393"/>
                    <a:pt x="203" y="393"/>
                  </a:cubicBezTo>
                  <a:cubicBezTo>
                    <a:pt x="229" y="393"/>
                    <a:pt x="250" y="372"/>
                    <a:pt x="250" y="346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21"/>
                    <a:pt x="229" y="0"/>
                    <a:pt x="203" y="0"/>
                  </a:cubicBezTo>
                  <a:close/>
                  <a:moveTo>
                    <a:pt x="100" y="51"/>
                  </a:moveTo>
                  <a:cubicBezTo>
                    <a:pt x="164" y="51"/>
                    <a:pt x="164" y="51"/>
                    <a:pt x="164" y="51"/>
                  </a:cubicBezTo>
                  <a:cubicBezTo>
                    <a:pt x="167" y="51"/>
                    <a:pt x="170" y="54"/>
                    <a:pt x="170" y="56"/>
                  </a:cubicBezTo>
                  <a:cubicBezTo>
                    <a:pt x="170" y="59"/>
                    <a:pt x="167" y="62"/>
                    <a:pt x="164" y="62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97" y="62"/>
                    <a:pt x="94" y="59"/>
                    <a:pt x="94" y="56"/>
                  </a:cubicBezTo>
                  <a:cubicBezTo>
                    <a:pt x="94" y="54"/>
                    <a:pt x="97" y="51"/>
                    <a:pt x="100" y="51"/>
                  </a:cubicBezTo>
                  <a:close/>
                  <a:moveTo>
                    <a:pt x="41" y="47"/>
                  </a:moveTo>
                  <a:cubicBezTo>
                    <a:pt x="41" y="42"/>
                    <a:pt x="45" y="37"/>
                    <a:pt x="50" y="37"/>
                  </a:cubicBezTo>
                  <a:cubicBezTo>
                    <a:pt x="55" y="37"/>
                    <a:pt x="60" y="42"/>
                    <a:pt x="60" y="47"/>
                  </a:cubicBezTo>
                  <a:cubicBezTo>
                    <a:pt x="60" y="52"/>
                    <a:pt x="55" y="56"/>
                    <a:pt x="50" y="56"/>
                  </a:cubicBezTo>
                  <a:cubicBezTo>
                    <a:pt x="45" y="56"/>
                    <a:pt x="41" y="52"/>
                    <a:pt x="41" y="47"/>
                  </a:cubicBezTo>
                  <a:close/>
                  <a:moveTo>
                    <a:pt x="152" y="347"/>
                  </a:moveTo>
                  <a:cubicBezTo>
                    <a:pt x="112" y="347"/>
                    <a:pt x="112" y="347"/>
                    <a:pt x="112" y="347"/>
                  </a:cubicBezTo>
                  <a:cubicBezTo>
                    <a:pt x="110" y="347"/>
                    <a:pt x="109" y="346"/>
                    <a:pt x="109" y="344"/>
                  </a:cubicBezTo>
                  <a:cubicBezTo>
                    <a:pt x="109" y="342"/>
                    <a:pt x="110" y="340"/>
                    <a:pt x="112" y="340"/>
                  </a:cubicBezTo>
                  <a:cubicBezTo>
                    <a:pt x="152" y="340"/>
                    <a:pt x="152" y="340"/>
                    <a:pt x="152" y="340"/>
                  </a:cubicBezTo>
                  <a:cubicBezTo>
                    <a:pt x="154" y="340"/>
                    <a:pt x="155" y="342"/>
                    <a:pt x="155" y="344"/>
                  </a:cubicBezTo>
                  <a:cubicBezTo>
                    <a:pt x="155" y="346"/>
                    <a:pt x="154" y="347"/>
                    <a:pt x="152" y="347"/>
                  </a:cubicBezTo>
                  <a:close/>
                  <a:moveTo>
                    <a:pt x="205" y="307"/>
                  </a:moveTo>
                  <a:cubicBezTo>
                    <a:pt x="53" y="307"/>
                    <a:pt x="53" y="307"/>
                    <a:pt x="53" y="307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205" y="85"/>
                    <a:pt x="205" y="85"/>
                    <a:pt x="205" y="85"/>
                  </a:cubicBezTo>
                  <a:lnTo>
                    <a:pt x="205" y="30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6268472" y="3303411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5"/>
                    <a:pt x="18" y="300"/>
                  </a:cubicBezTo>
                  <a:cubicBezTo>
                    <a:pt x="18" y="455"/>
                    <a:pt x="145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6439234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7"/>
            <p:cNvSpPr>
              <a:spLocks noEditPoints="1"/>
            </p:cNvSpPr>
            <p:nvPr/>
          </p:nvSpPr>
          <p:spPr bwMode="auto">
            <a:xfrm>
              <a:off x="6428829" y="4949214"/>
              <a:ext cx="272362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7 w 188"/>
                <a:gd name="T11" fmla="*/ 137 h 154"/>
                <a:gd name="T12" fmla="*/ 77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9 w 188"/>
                <a:gd name="T27" fmla="*/ 147 h 154"/>
                <a:gd name="T28" fmla="*/ 119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1 w 188"/>
                <a:gd name="T45" fmla="*/ 113 h 154"/>
                <a:gd name="T46" fmla="*/ 11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37"/>
                    <a:pt x="119" y="137"/>
                    <a:pt x="119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3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1" y="120"/>
                    <a:pt x="11" y="1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3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6769129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9"/>
            <p:cNvSpPr>
              <a:spLocks noEditPoints="1"/>
            </p:cNvSpPr>
            <p:nvPr/>
          </p:nvSpPr>
          <p:spPr bwMode="auto">
            <a:xfrm>
              <a:off x="6759336" y="4949214"/>
              <a:ext cx="271750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6 w 188"/>
                <a:gd name="T11" fmla="*/ 137 h 154"/>
                <a:gd name="T12" fmla="*/ 76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8 w 188"/>
                <a:gd name="T27" fmla="*/ 147 h 154"/>
                <a:gd name="T28" fmla="*/ 118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0 w 188"/>
                <a:gd name="T45" fmla="*/ 113 h 154"/>
                <a:gd name="T46" fmla="*/ 10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37"/>
                    <a:pt x="118" y="137"/>
                    <a:pt x="118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2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0" y="120"/>
                    <a:pt x="10" y="11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2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6426381" y="5272988"/>
              <a:ext cx="639592" cy="146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6563480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6892151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33"/>
            <p:cNvSpPr>
              <a:spLocks noEditPoints="1"/>
            </p:cNvSpPr>
            <p:nvPr/>
          </p:nvSpPr>
          <p:spPr bwMode="auto">
            <a:xfrm>
              <a:off x="6311928" y="4681136"/>
              <a:ext cx="868499" cy="867275"/>
            </a:xfrm>
            <a:custGeom>
              <a:avLst/>
              <a:gdLst>
                <a:gd name="T0" fmla="*/ 300 w 600"/>
                <a:gd name="T1" fmla="*/ 599 h 599"/>
                <a:gd name="T2" fmla="*/ 0 w 600"/>
                <a:gd name="T3" fmla="*/ 299 h 599"/>
                <a:gd name="T4" fmla="*/ 300 w 600"/>
                <a:gd name="T5" fmla="*/ 0 h 599"/>
                <a:gd name="T6" fmla="*/ 600 w 600"/>
                <a:gd name="T7" fmla="*/ 299 h 599"/>
                <a:gd name="T8" fmla="*/ 300 w 600"/>
                <a:gd name="T9" fmla="*/ 599 h 599"/>
                <a:gd name="T10" fmla="*/ 300 w 600"/>
                <a:gd name="T11" fmla="*/ 18 h 599"/>
                <a:gd name="T12" fmla="*/ 18 w 600"/>
                <a:gd name="T13" fmla="*/ 299 h 599"/>
                <a:gd name="T14" fmla="*/ 300 w 600"/>
                <a:gd name="T15" fmla="*/ 581 h 599"/>
                <a:gd name="T16" fmla="*/ 582 w 600"/>
                <a:gd name="T17" fmla="*/ 299 h 599"/>
                <a:gd name="T18" fmla="*/ 300 w 600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599">
                  <a:moveTo>
                    <a:pt x="300" y="599"/>
                  </a:moveTo>
                  <a:cubicBezTo>
                    <a:pt x="135" y="599"/>
                    <a:pt x="0" y="465"/>
                    <a:pt x="0" y="299"/>
                  </a:cubicBezTo>
                  <a:cubicBezTo>
                    <a:pt x="0" y="134"/>
                    <a:pt x="135" y="0"/>
                    <a:pt x="300" y="0"/>
                  </a:cubicBezTo>
                  <a:cubicBezTo>
                    <a:pt x="466" y="0"/>
                    <a:pt x="600" y="134"/>
                    <a:pt x="600" y="299"/>
                  </a:cubicBezTo>
                  <a:cubicBezTo>
                    <a:pt x="600" y="465"/>
                    <a:pt x="466" y="599"/>
                    <a:pt x="300" y="599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4"/>
                    <a:pt x="18" y="299"/>
                  </a:cubicBezTo>
                  <a:cubicBezTo>
                    <a:pt x="18" y="455"/>
                    <a:pt x="145" y="581"/>
                    <a:pt x="300" y="581"/>
                  </a:cubicBezTo>
                  <a:cubicBezTo>
                    <a:pt x="456" y="581"/>
                    <a:pt x="582" y="455"/>
                    <a:pt x="582" y="299"/>
                  </a:cubicBezTo>
                  <a:cubicBezTo>
                    <a:pt x="582" y="144"/>
                    <a:pt x="456" y="18"/>
                    <a:pt x="300" y="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717194" y="5605943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4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4"/>
                    <a:pt x="164" y="34"/>
                  </a:cubicBezTo>
                  <a:cubicBezTo>
                    <a:pt x="100" y="34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7717194" y="5490266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3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3"/>
                    <a:pt x="164" y="33"/>
                  </a:cubicBezTo>
                  <a:cubicBezTo>
                    <a:pt x="100" y="33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7717194" y="5325012"/>
              <a:ext cx="475563" cy="17565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7"/>
            <p:cNvSpPr>
              <a:spLocks noEditPoints="1"/>
            </p:cNvSpPr>
            <p:nvPr/>
          </p:nvSpPr>
          <p:spPr bwMode="auto">
            <a:xfrm>
              <a:off x="7521338" y="5094882"/>
              <a:ext cx="867275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8"/>
            <p:cNvSpPr>
              <a:spLocks noEditPoints="1"/>
            </p:cNvSpPr>
            <p:nvPr/>
          </p:nvSpPr>
          <p:spPr bwMode="auto">
            <a:xfrm>
              <a:off x="8870297" y="5094882"/>
              <a:ext cx="866663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9"/>
            <p:cNvSpPr>
              <a:spLocks noEditPoints="1"/>
            </p:cNvSpPr>
            <p:nvPr/>
          </p:nvSpPr>
          <p:spPr bwMode="auto">
            <a:xfrm>
              <a:off x="10071139" y="4953498"/>
              <a:ext cx="1028856" cy="1028856"/>
            </a:xfrm>
            <a:custGeom>
              <a:avLst/>
              <a:gdLst>
                <a:gd name="T0" fmla="*/ 355 w 711"/>
                <a:gd name="T1" fmla="*/ 711 h 711"/>
                <a:gd name="T2" fmla="*/ 0 w 711"/>
                <a:gd name="T3" fmla="*/ 356 h 711"/>
                <a:gd name="T4" fmla="*/ 355 w 711"/>
                <a:gd name="T5" fmla="*/ 0 h 711"/>
                <a:gd name="T6" fmla="*/ 711 w 711"/>
                <a:gd name="T7" fmla="*/ 356 h 711"/>
                <a:gd name="T8" fmla="*/ 355 w 711"/>
                <a:gd name="T9" fmla="*/ 711 h 711"/>
                <a:gd name="T10" fmla="*/ 355 w 711"/>
                <a:gd name="T11" fmla="*/ 22 h 711"/>
                <a:gd name="T12" fmla="*/ 21 w 711"/>
                <a:gd name="T13" fmla="*/ 356 h 711"/>
                <a:gd name="T14" fmla="*/ 355 w 711"/>
                <a:gd name="T15" fmla="*/ 690 h 711"/>
                <a:gd name="T16" fmla="*/ 689 w 711"/>
                <a:gd name="T17" fmla="*/ 356 h 711"/>
                <a:gd name="T18" fmla="*/ 355 w 711"/>
                <a:gd name="T19" fmla="*/ 2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1" h="711">
                  <a:moveTo>
                    <a:pt x="355" y="711"/>
                  </a:moveTo>
                  <a:cubicBezTo>
                    <a:pt x="159" y="711"/>
                    <a:pt x="0" y="552"/>
                    <a:pt x="0" y="356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551" y="0"/>
                    <a:pt x="711" y="160"/>
                    <a:pt x="711" y="356"/>
                  </a:cubicBezTo>
                  <a:cubicBezTo>
                    <a:pt x="711" y="552"/>
                    <a:pt x="551" y="711"/>
                    <a:pt x="355" y="711"/>
                  </a:cubicBezTo>
                  <a:close/>
                  <a:moveTo>
                    <a:pt x="355" y="22"/>
                  </a:moveTo>
                  <a:cubicBezTo>
                    <a:pt x="171" y="22"/>
                    <a:pt x="21" y="171"/>
                    <a:pt x="21" y="356"/>
                  </a:cubicBezTo>
                  <a:cubicBezTo>
                    <a:pt x="21" y="540"/>
                    <a:pt x="171" y="690"/>
                    <a:pt x="355" y="690"/>
                  </a:cubicBezTo>
                  <a:cubicBezTo>
                    <a:pt x="540" y="690"/>
                    <a:pt x="689" y="540"/>
                    <a:pt x="689" y="356"/>
                  </a:cubicBezTo>
                  <a:cubicBezTo>
                    <a:pt x="689" y="171"/>
                    <a:pt x="540" y="22"/>
                    <a:pt x="35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  <a:gd name="T16" fmla="*/ 24 w 807"/>
                <a:gd name="T17" fmla="*/ 567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  <a:lnTo>
                    <a:pt x="24" y="56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42"/>
            <p:cNvSpPr>
              <a:spLocks noEditPoints="1"/>
            </p:cNvSpPr>
            <p:nvPr/>
          </p:nvSpPr>
          <p:spPr bwMode="auto">
            <a:xfrm>
              <a:off x="10254754" y="5163431"/>
              <a:ext cx="519630" cy="422314"/>
            </a:xfrm>
            <a:custGeom>
              <a:avLst/>
              <a:gdLst>
                <a:gd name="T0" fmla="*/ 332 w 359"/>
                <a:gd name="T1" fmla="*/ 0 h 292"/>
                <a:gd name="T2" fmla="*/ 27 w 359"/>
                <a:gd name="T3" fmla="*/ 0 h 292"/>
                <a:gd name="T4" fmla="*/ 0 w 359"/>
                <a:gd name="T5" fmla="*/ 27 h 292"/>
                <a:gd name="T6" fmla="*/ 0 w 359"/>
                <a:gd name="T7" fmla="*/ 234 h 292"/>
                <a:gd name="T8" fmla="*/ 27 w 359"/>
                <a:gd name="T9" fmla="*/ 261 h 292"/>
                <a:gd name="T10" fmla="*/ 147 w 359"/>
                <a:gd name="T11" fmla="*/ 261 h 292"/>
                <a:gd name="T12" fmla="*/ 147 w 359"/>
                <a:gd name="T13" fmla="*/ 279 h 292"/>
                <a:gd name="T14" fmla="*/ 33 w 359"/>
                <a:gd name="T15" fmla="*/ 279 h 292"/>
                <a:gd name="T16" fmla="*/ 27 w 359"/>
                <a:gd name="T17" fmla="*/ 286 h 292"/>
                <a:gd name="T18" fmla="*/ 33 w 359"/>
                <a:gd name="T19" fmla="*/ 292 h 292"/>
                <a:gd name="T20" fmla="*/ 327 w 359"/>
                <a:gd name="T21" fmla="*/ 292 h 292"/>
                <a:gd name="T22" fmla="*/ 333 w 359"/>
                <a:gd name="T23" fmla="*/ 286 h 292"/>
                <a:gd name="T24" fmla="*/ 327 w 359"/>
                <a:gd name="T25" fmla="*/ 279 h 292"/>
                <a:gd name="T26" fmla="*/ 226 w 359"/>
                <a:gd name="T27" fmla="*/ 279 h 292"/>
                <a:gd name="T28" fmla="*/ 226 w 359"/>
                <a:gd name="T29" fmla="*/ 261 h 292"/>
                <a:gd name="T30" fmla="*/ 332 w 359"/>
                <a:gd name="T31" fmla="*/ 261 h 292"/>
                <a:gd name="T32" fmla="*/ 359 w 359"/>
                <a:gd name="T33" fmla="*/ 234 h 292"/>
                <a:gd name="T34" fmla="*/ 359 w 359"/>
                <a:gd name="T35" fmla="*/ 27 h 292"/>
                <a:gd name="T36" fmla="*/ 332 w 359"/>
                <a:gd name="T37" fmla="*/ 0 h 292"/>
                <a:gd name="T38" fmla="*/ 340 w 359"/>
                <a:gd name="T39" fmla="*/ 215 h 292"/>
                <a:gd name="T40" fmla="*/ 316 w 359"/>
                <a:gd name="T41" fmla="*/ 238 h 292"/>
                <a:gd name="T42" fmla="*/ 45 w 359"/>
                <a:gd name="T43" fmla="*/ 238 h 292"/>
                <a:gd name="T44" fmla="*/ 21 w 359"/>
                <a:gd name="T45" fmla="*/ 215 h 292"/>
                <a:gd name="T46" fmla="*/ 21 w 359"/>
                <a:gd name="T47" fmla="*/ 40 h 292"/>
                <a:gd name="T48" fmla="*/ 45 w 359"/>
                <a:gd name="T49" fmla="*/ 17 h 292"/>
                <a:gd name="T50" fmla="*/ 316 w 359"/>
                <a:gd name="T51" fmla="*/ 17 h 292"/>
                <a:gd name="T52" fmla="*/ 340 w 359"/>
                <a:gd name="T53" fmla="*/ 40 h 292"/>
                <a:gd name="T54" fmla="*/ 340 w 359"/>
                <a:gd name="T55" fmla="*/ 2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292">
                  <a:moveTo>
                    <a:pt x="33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9"/>
                    <a:pt x="12" y="261"/>
                    <a:pt x="27" y="261"/>
                  </a:cubicBezTo>
                  <a:cubicBezTo>
                    <a:pt x="147" y="261"/>
                    <a:pt x="147" y="261"/>
                    <a:pt x="147" y="261"/>
                  </a:cubicBezTo>
                  <a:cubicBezTo>
                    <a:pt x="147" y="279"/>
                    <a:pt x="147" y="279"/>
                    <a:pt x="147" y="279"/>
                  </a:cubicBezTo>
                  <a:cubicBezTo>
                    <a:pt x="33" y="279"/>
                    <a:pt x="33" y="279"/>
                    <a:pt x="33" y="279"/>
                  </a:cubicBezTo>
                  <a:cubicBezTo>
                    <a:pt x="30" y="279"/>
                    <a:pt x="27" y="282"/>
                    <a:pt x="27" y="286"/>
                  </a:cubicBezTo>
                  <a:cubicBezTo>
                    <a:pt x="27" y="289"/>
                    <a:pt x="30" y="292"/>
                    <a:pt x="33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30" y="292"/>
                    <a:pt x="333" y="289"/>
                    <a:pt x="333" y="286"/>
                  </a:cubicBezTo>
                  <a:cubicBezTo>
                    <a:pt x="333" y="282"/>
                    <a:pt x="330" y="279"/>
                    <a:pt x="327" y="279"/>
                  </a:cubicBezTo>
                  <a:cubicBezTo>
                    <a:pt x="226" y="279"/>
                    <a:pt x="226" y="279"/>
                    <a:pt x="226" y="279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47" y="261"/>
                    <a:pt x="359" y="249"/>
                    <a:pt x="359" y="234"/>
                  </a:cubicBezTo>
                  <a:cubicBezTo>
                    <a:pt x="359" y="27"/>
                    <a:pt x="359" y="27"/>
                    <a:pt x="359" y="27"/>
                  </a:cubicBezTo>
                  <a:cubicBezTo>
                    <a:pt x="359" y="12"/>
                    <a:pt x="347" y="0"/>
                    <a:pt x="332" y="0"/>
                  </a:cubicBezTo>
                  <a:close/>
                  <a:moveTo>
                    <a:pt x="340" y="215"/>
                  </a:moveTo>
                  <a:cubicBezTo>
                    <a:pt x="340" y="228"/>
                    <a:pt x="329" y="238"/>
                    <a:pt x="316" y="238"/>
                  </a:cubicBezTo>
                  <a:cubicBezTo>
                    <a:pt x="45" y="238"/>
                    <a:pt x="45" y="238"/>
                    <a:pt x="45" y="238"/>
                  </a:cubicBezTo>
                  <a:cubicBezTo>
                    <a:pt x="31" y="238"/>
                    <a:pt x="21" y="228"/>
                    <a:pt x="21" y="21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27"/>
                    <a:pt x="31" y="17"/>
                    <a:pt x="45" y="17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29" y="17"/>
                    <a:pt x="340" y="27"/>
                    <a:pt x="340" y="40"/>
                  </a:cubicBezTo>
                  <a:lnTo>
                    <a:pt x="340" y="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Oval 43"/>
            <p:cNvSpPr>
              <a:spLocks noChangeArrowheads="1"/>
            </p:cNvSpPr>
            <p:nvPr/>
          </p:nvSpPr>
          <p:spPr bwMode="auto">
            <a:xfrm>
              <a:off x="10762755" y="5612064"/>
              <a:ext cx="101600" cy="97928"/>
            </a:xfrm>
            <a:prstGeom prst="ellipse">
              <a:avLst/>
            </a:pr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10712567" y="5372752"/>
              <a:ext cx="181779" cy="145056"/>
            </a:xfrm>
            <a:custGeom>
              <a:avLst/>
              <a:gdLst>
                <a:gd name="T0" fmla="*/ 4 w 297"/>
                <a:gd name="T1" fmla="*/ 237 h 237"/>
                <a:gd name="T2" fmla="*/ 0 w 297"/>
                <a:gd name="T3" fmla="*/ 0 h 237"/>
                <a:gd name="T4" fmla="*/ 295 w 297"/>
                <a:gd name="T5" fmla="*/ 8 h 237"/>
                <a:gd name="T6" fmla="*/ 297 w 297"/>
                <a:gd name="T7" fmla="*/ 237 h 237"/>
                <a:gd name="T8" fmla="*/ 4 w 297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237">
                  <a:moveTo>
                    <a:pt x="4" y="237"/>
                  </a:moveTo>
                  <a:lnTo>
                    <a:pt x="0" y="0"/>
                  </a:lnTo>
                  <a:lnTo>
                    <a:pt x="295" y="8"/>
                  </a:lnTo>
                  <a:lnTo>
                    <a:pt x="297" y="237"/>
                  </a:lnTo>
                  <a:lnTo>
                    <a:pt x="4" y="237"/>
                  </a:lnTo>
                  <a:close/>
                </a:path>
              </a:pathLst>
            </a:cu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10686249" y="5307875"/>
              <a:ext cx="238700" cy="440064"/>
            </a:xfrm>
            <a:custGeom>
              <a:avLst/>
              <a:gdLst>
                <a:gd name="T0" fmla="*/ 83 w 165"/>
                <a:gd name="T1" fmla="*/ 0 h 304"/>
                <a:gd name="T2" fmla="*/ 0 w 165"/>
                <a:gd name="T3" fmla="*/ 69 h 304"/>
                <a:gd name="T4" fmla="*/ 0 w 165"/>
                <a:gd name="T5" fmla="*/ 236 h 304"/>
                <a:gd name="T6" fmla="*/ 83 w 165"/>
                <a:gd name="T7" fmla="*/ 304 h 304"/>
                <a:gd name="T8" fmla="*/ 165 w 165"/>
                <a:gd name="T9" fmla="*/ 236 h 304"/>
                <a:gd name="T10" fmla="*/ 165 w 165"/>
                <a:gd name="T11" fmla="*/ 69 h 304"/>
                <a:gd name="T12" fmla="*/ 83 w 165"/>
                <a:gd name="T13" fmla="*/ 0 h 304"/>
                <a:gd name="T14" fmla="*/ 85 w 165"/>
                <a:gd name="T15" fmla="*/ 265 h 304"/>
                <a:gd name="T16" fmla="*/ 65 w 165"/>
                <a:gd name="T17" fmla="*/ 245 h 304"/>
                <a:gd name="T18" fmla="*/ 85 w 165"/>
                <a:gd name="T19" fmla="*/ 225 h 304"/>
                <a:gd name="T20" fmla="*/ 105 w 165"/>
                <a:gd name="T21" fmla="*/ 245 h 304"/>
                <a:gd name="T22" fmla="*/ 85 w 165"/>
                <a:gd name="T23" fmla="*/ 265 h 304"/>
                <a:gd name="T24" fmla="*/ 129 w 165"/>
                <a:gd name="T25" fmla="*/ 124 h 304"/>
                <a:gd name="T26" fmla="*/ 38 w 165"/>
                <a:gd name="T27" fmla="*/ 124 h 304"/>
                <a:gd name="T28" fmla="*/ 31 w 165"/>
                <a:gd name="T29" fmla="*/ 117 h 304"/>
                <a:gd name="T30" fmla="*/ 38 w 165"/>
                <a:gd name="T31" fmla="*/ 110 h 304"/>
                <a:gd name="T32" fmla="*/ 129 w 165"/>
                <a:gd name="T33" fmla="*/ 110 h 304"/>
                <a:gd name="T34" fmla="*/ 136 w 165"/>
                <a:gd name="T35" fmla="*/ 117 h 304"/>
                <a:gd name="T36" fmla="*/ 129 w 165"/>
                <a:gd name="T37" fmla="*/ 124 h 304"/>
                <a:gd name="T38" fmla="*/ 129 w 165"/>
                <a:gd name="T39" fmla="*/ 75 h 304"/>
                <a:gd name="T40" fmla="*/ 38 w 165"/>
                <a:gd name="T41" fmla="*/ 75 h 304"/>
                <a:gd name="T42" fmla="*/ 31 w 165"/>
                <a:gd name="T43" fmla="*/ 68 h 304"/>
                <a:gd name="T44" fmla="*/ 38 w 165"/>
                <a:gd name="T45" fmla="*/ 61 h 304"/>
                <a:gd name="T46" fmla="*/ 129 w 165"/>
                <a:gd name="T47" fmla="*/ 61 h 304"/>
                <a:gd name="T48" fmla="*/ 136 w 165"/>
                <a:gd name="T49" fmla="*/ 68 h 304"/>
                <a:gd name="T50" fmla="*/ 129 w 165"/>
                <a:gd name="T51" fmla="*/ 7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5" h="304">
                  <a:moveTo>
                    <a:pt x="83" y="0"/>
                  </a:moveTo>
                  <a:cubicBezTo>
                    <a:pt x="37" y="0"/>
                    <a:pt x="3" y="8"/>
                    <a:pt x="0" y="69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" y="299"/>
                    <a:pt x="37" y="304"/>
                    <a:pt x="83" y="304"/>
                  </a:cubicBezTo>
                  <a:cubicBezTo>
                    <a:pt x="128" y="304"/>
                    <a:pt x="165" y="296"/>
                    <a:pt x="165" y="236"/>
                  </a:cubicBezTo>
                  <a:cubicBezTo>
                    <a:pt x="165" y="69"/>
                    <a:pt x="165" y="69"/>
                    <a:pt x="165" y="69"/>
                  </a:cubicBezTo>
                  <a:cubicBezTo>
                    <a:pt x="164" y="15"/>
                    <a:pt x="128" y="0"/>
                    <a:pt x="83" y="0"/>
                  </a:cubicBezTo>
                  <a:close/>
                  <a:moveTo>
                    <a:pt x="85" y="265"/>
                  </a:moveTo>
                  <a:cubicBezTo>
                    <a:pt x="74" y="265"/>
                    <a:pt x="65" y="256"/>
                    <a:pt x="65" y="245"/>
                  </a:cubicBezTo>
                  <a:cubicBezTo>
                    <a:pt x="65" y="234"/>
                    <a:pt x="74" y="225"/>
                    <a:pt x="85" y="225"/>
                  </a:cubicBezTo>
                  <a:cubicBezTo>
                    <a:pt x="96" y="225"/>
                    <a:pt x="105" y="234"/>
                    <a:pt x="105" y="245"/>
                  </a:cubicBezTo>
                  <a:cubicBezTo>
                    <a:pt x="105" y="256"/>
                    <a:pt x="96" y="265"/>
                    <a:pt x="85" y="265"/>
                  </a:cubicBezTo>
                  <a:close/>
                  <a:moveTo>
                    <a:pt x="129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34" y="124"/>
                    <a:pt x="31" y="121"/>
                    <a:pt x="31" y="117"/>
                  </a:cubicBezTo>
                  <a:cubicBezTo>
                    <a:pt x="31" y="113"/>
                    <a:pt x="34" y="110"/>
                    <a:pt x="38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33" y="110"/>
                    <a:pt x="136" y="113"/>
                    <a:pt x="136" y="117"/>
                  </a:cubicBezTo>
                  <a:cubicBezTo>
                    <a:pt x="136" y="121"/>
                    <a:pt x="133" y="124"/>
                    <a:pt x="129" y="124"/>
                  </a:cubicBezTo>
                  <a:close/>
                  <a:moveTo>
                    <a:pt x="129" y="75"/>
                  </a:moveTo>
                  <a:cubicBezTo>
                    <a:pt x="38" y="75"/>
                    <a:pt x="38" y="75"/>
                    <a:pt x="38" y="75"/>
                  </a:cubicBezTo>
                  <a:cubicBezTo>
                    <a:pt x="34" y="75"/>
                    <a:pt x="31" y="72"/>
                    <a:pt x="31" y="68"/>
                  </a:cubicBezTo>
                  <a:cubicBezTo>
                    <a:pt x="31" y="64"/>
                    <a:pt x="34" y="61"/>
                    <a:pt x="38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3" y="61"/>
                    <a:pt x="136" y="64"/>
                    <a:pt x="136" y="68"/>
                  </a:cubicBezTo>
                  <a:cubicBezTo>
                    <a:pt x="136" y="72"/>
                    <a:pt x="133" y="75"/>
                    <a:pt x="129" y="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8761964" y="3117960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8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8671992" y="3077565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8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8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2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8580797" y="3035333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4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20" y="0"/>
                    <a:pt x="9" y="5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8489602" y="2994938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4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5" y="14"/>
                  </a:cubicBezTo>
                  <a:cubicBezTo>
                    <a:pt x="0" y="23"/>
                    <a:pt x="5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50"/>
            <p:cNvSpPr>
              <a:spLocks/>
            </p:cNvSpPr>
            <p:nvPr/>
          </p:nvSpPr>
          <p:spPr bwMode="auto">
            <a:xfrm>
              <a:off x="8400242" y="2954543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51"/>
            <p:cNvSpPr>
              <a:spLocks/>
            </p:cNvSpPr>
            <p:nvPr/>
          </p:nvSpPr>
          <p:spPr bwMode="auto">
            <a:xfrm>
              <a:off x="8309047" y="2912311"/>
              <a:ext cx="61817" cy="62429"/>
            </a:xfrm>
            <a:custGeom>
              <a:avLst/>
              <a:gdLst>
                <a:gd name="T0" fmla="*/ 39 w 43"/>
                <a:gd name="T1" fmla="*/ 29 h 43"/>
                <a:gd name="T2" fmla="*/ 29 w 43"/>
                <a:gd name="T3" fmla="*/ 5 h 43"/>
                <a:gd name="T4" fmla="*/ 5 w 43"/>
                <a:gd name="T5" fmla="*/ 14 h 43"/>
                <a:gd name="T6" fmla="*/ 14 w 43"/>
                <a:gd name="T7" fmla="*/ 39 h 43"/>
                <a:gd name="T8" fmla="*/ 39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9" y="29"/>
                  </a:moveTo>
                  <a:cubicBezTo>
                    <a:pt x="43" y="20"/>
                    <a:pt x="39" y="9"/>
                    <a:pt x="29" y="5"/>
                  </a:cubicBezTo>
                  <a:cubicBezTo>
                    <a:pt x="20" y="0"/>
                    <a:pt x="9" y="5"/>
                    <a:pt x="5" y="14"/>
                  </a:cubicBezTo>
                  <a:cubicBezTo>
                    <a:pt x="0" y="23"/>
                    <a:pt x="5" y="34"/>
                    <a:pt x="14" y="39"/>
                  </a:cubicBezTo>
                  <a:cubicBezTo>
                    <a:pt x="23" y="43"/>
                    <a:pt x="34" y="39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52"/>
            <p:cNvSpPr>
              <a:spLocks/>
            </p:cNvSpPr>
            <p:nvPr/>
          </p:nvSpPr>
          <p:spPr bwMode="auto">
            <a:xfrm>
              <a:off x="8219075" y="2871916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9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53"/>
            <p:cNvSpPr>
              <a:spLocks/>
            </p:cNvSpPr>
            <p:nvPr/>
          </p:nvSpPr>
          <p:spPr bwMode="auto">
            <a:xfrm>
              <a:off x="8127880" y="2831521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3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19"/>
                    <a:pt x="39" y="8"/>
                    <a:pt x="29" y="4"/>
                  </a:cubicBezTo>
                  <a:cubicBezTo>
                    <a:pt x="20" y="0"/>
                    <a:pt x="9" y="4"/>
                    <a:pt x="5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4"/>
            <p:cNvSpPr>
              <a:spLocks/>
            </p:cNvSpPr>
            <p:nvPr/>
          </p:nvSpPr>
          <p:spPr bwMode="auto">
            <a:xfrm>
              <a:off x="8037909" y="2789289"/>
              <a:ext cx="61205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19" y="0"/>
                    <a:pt x="8" y="5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5"/>
            <p:cNvSpPr>
              <a:spLocks/>
            </p:cNvSpPr>
            <p:nvPr/>
          </p:nvSpPr>
          <p:spPr bwMode="auto">
            <a:xfrm>
              <a:off x="7947325" y="2748894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6"/>
            <p:cNvSpPr>
              <a:spLocks/>
            </p:cNvSpPr>
            <p:nvPr/>
          </p:nvSpPr>
          <p:spPr bwMode="auto">
            <a:xfrm>
              <a:off x="7857354" y="2708499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7"/>
            <p:cNvSpPr>
              <a:spLocks/>
            </p:cNvSpPr>
            <p:nvPr/>
          </p:nvSpPr>
          <p:spPr bwMode="auto">
            <a:xfrm>
              <a:off x="7766158" y="2666267"/>
              <a:ext cx="62429" cy="62429"/>
            </a:xfrm>
            <a:custGeom>
              <a:avLst/>
              <a:gdLst>
                <a:gd name="T0" fmla="*/ 38 w 43"/>
                <a:gd name="T1" fmla="*/ 29 h 43"/>
                <a:gd name="T2" fmla="*/ 29 w 43"/>
                <a:gd name="T3" fmla="*/ 5 h 43"/>
                <a:gd name="T4" fmla="*/ 4 w 43"/>
                <a:gd name="T5" fmla="*/ 14 h 43"/>
                <a:gd name="T6" fmla="*/ 14 w 43"/>
                <a:gd name="T7" fmla="*/ 39 h 43"/>
                <a:gd name="T8" fmla="*/ 38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29"/>
                  </a:moveTo>
                  <a:cubicBezTo>
                    <a:pt x="43" y="20"/>
                    <a:pt x="38" y="9"/>
                    <a:pt x="29" y="5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8"/>
            <p:cNvSpPr>
              <a:spLocks/>
            </p:cNvSpPr>
            <p:nvPr/>
          </p:nvSpPr>
          <p:spPr bwMode="auto">
            <a:xfrm>
              <a:off x="7676187" y="2625872"/>
              <a:ext cx="61205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8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9"/>
            <p:cNvSpPr>
              <a:spLocks/>
            </p:cNvSpPr>
            <p:nvPr/>
          </p:nvSpPr>
          <p:spPr bwMode="auto">
            <a:xfrm>
              <a:off x="7584992" y="2585476"/>
              <a:ext cx="62429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3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19"/>
                    <a:pt x="38" y="8"/>
                    <a:pt x="29" y="4"/>
                  </a:cubicBezTo>
                  <a:cubicBezTo>
                    <a:pt x="20" y="0"/>
                    <a:pt x="9" y="4"/>
                    <a:pt x="4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60"/>
            <p:cNvSpPr>
              <a:spLocks/>
            </p:cNvSpPr>
            <p:nvPr/>
          </p:nvSpPr>
          <p:spPr bwMode="auto">
            <a:xfrm>
              <a:off x="7495632" y="2543245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8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8" y="5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2" y="43"/>
                    <a:pt x="33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61"/>
            <p:cNvSpPr>
              <a:spLocks/>
            </p:cNvSpPr>
            <p:nvPr/>
          </p:nvSpPr>
          <p:spPr bwMode="auto">
            <a:xfrm>
              <a:off x="7999350" y="3610048"/>
              <a:ext cx="54472" cy="53248"/>
            </a:xfrm>
            <a:custGeom>
              <a:avLst/>
              <a:gdLst>
                <a:gd name="T0" fmla="*/ 38 w 38"/>
                <a:gd name="T1" fmla="*/ 19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9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62"/>
            <p:cNvSpPr>
              <a:spLocks noChangeArrowheads="1"/>
            </p:cNvSpPr>
            <p:nvPr/>
          </p:nvSpPr>
          <p:spPr bwMode="auto">
            <a:xfrm>
              <a:off x="7900809" y="3610048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Oval 63"/>
            <p:cNvSpPr>
              <a:spLocks noChangeArrowheads="1"/>
            </p:cNvSpPr>
            <p:nvPr/>
          </p:nvSpPr>
          <p:spPr bwMode="auto">
            <a:xfrm>
              <a:off x="7801045" y="3611272"/>
              <a:ext cx="53248" cy="5386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64"/>
            <p:cNvSpPr>
              <a:spLocks/>
            </p:cNvSpPr>
            <p:nvPr/>
          </p:nvSpPr>
          <p:spPr bwMode="auto">
            <a:xfrm>
              <a:off x="7701281" y="3611272"/>
              <a:ext cx="54472" cy="53860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65"/>
            <p:cNvSpPr>
              <a:spLocks/>
            </p:cNvSpPr>
            <p:nvPr/>
          </p:nvSpPr>
          <p:spPr bwMode="auto">
            <a:xfrm>
              <a:off x="7602741" y="3611272"/>
              <a:ext cx="53248" cy="53860"/>
            </a:xfrm>
            <a:custGeom>
              <a:avLst/>
              <a:gdLst>
                <a:gd name="T0" fmla="*/ 37 w 37"/>
                <a:gd name="T1" fmla="*/ 19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9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Oval 66"/>
            <p:cNvSpPr>
              <a:spLocks noChangeArrowheads="1"/>
            </p:cNvSpPr>
            <p:nvPr/>
          </p:nvSpPr>
          <p:spPr bwMode="auto">
            <a:xfrm>
              <a:off x="7502977" y="3611272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7"/>
            <p:cNvSpPr>
              <a:spLocks/>
            </p:cNvSpPr>
            <p:nvPr/>
          </p:nvSpPr>
          <p:spPr bwMode="auto">
            <a:xfrm>
              <a:off x="7403213" y="3613108"/>
              <a:ext cx="54472" cy="53248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8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8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8"/>
            <p:cNvSpPr>
              <a:spLocks/>
            </p:cNvSpPr>
            <p:nvPr/>
          </p:nvSpPr>
          <p:spPr bwMode="auto">
            <a:xfrm>
              <a:off x="7304673" y="3613108"/>
              <a:ext cx="53248" cy="53248"/>
            </a:xfrm>
            <a:custGeom>
              <a:avLst/>
              <a:gdLst>
                <a:gd name="T0" fmla="*/ 37 w 37"/>
                <a:gd name="T1" fmla="*/ 18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8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Oval 69"/>
            <p:cNvSpPr>
              <a:spLocks noChangeArrowheads="1"/>
            </p:cNvSpPr>
            <p:nvPr/>
          </p:nvSpPr>
          <p:spPr bwMode="auto">
            <a:xfrm>
              <a:off x="7204909" y="3613108"/>
              <a:ext cx="53248" cy="5324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70"/>
            <p:cNvSpPr>
              <a:spLocks/>
            </p:cNvSpPr>
            <p:nvPr/>
          </p:nvSpPr>
          <p:spPr bwMode="auto">
            <a:xfrm>
              <a:off x="7850009" y="4424687"/>
              <a:ext cx="60593" cy="61205"/>
            </a:xfrm>
            <a:custGeom>
              <a:avLst/>
              <a:gdLst>
                <a:gd name="T0" fmla="*/ 37 w 42"/>
                <a:gd name="T1" fmla="*/ 12 h 42"/>
                <a:gd name="T2" fmla="*/ 12 w 42"/>
                <a:gd name="T3" fmla="*/ 4 h 42"/>
                <a:gd name="T4" fmla="*/ 4 w 42"/>
                <a:gd name="T5" fmla="*/ 30 h 42"/>
                <a:gd name="T6" fmla="*/ 30 w 42"/>
                <a:gd name="T7" fmla="*/ 37 h 42"/>
                <a:gd name="T8" fmla="*/ 37 w 42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7" y="12"/>
                  </a:moveTo>
                  <a:cubicBezTo>
                    <a:pt x="33" y="3"/>
                    <a:pt x="21" y="0"/>
                    <a:pt x="12" y="4"/>
                  </a:cubicBezTo>
                  <a:cubicBezTo>
                    <a:pt x="3" y="9"/>
                    <a:pt x="0" y="21"/>
                    <a:pt x="4" y="30"/>
                  </a:cubicBezTo>
                  <a:cubicBezTo>
                    <a:pt x="9" y="39"/>
                    <a:pt x="21" y="42"/>
                    <a:pt x="30" y="37"/>
                  </a:cubicBezTo>
                  <a:cubicBezTo>
                    <a:pt x="39" y="32"/>
                    <a:pt x="42" y="21"/>
                    <a:pt x="37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71"/>
            <p:cNvSpPr>
              <a:spLocks/>
            </p:cNvSpPr>
            <p:nvPr/>
          </p:nvSpPr>
          <p:spPr bwMode="auto">
            <a:xfrm>
              <a:off x="7761874" y="4471203"/>
              <a:ext cx="62429" cy="62429"/>
            </a:xfrm>
            <a:custGeom>
              <a:avLst/>
              <a:gdLst>
                <a:gd name="T0" fmla="*/ 38 w 43"/>
                <a:gd name="T1" fmla="*/ 12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39" y="33"/>
                    <a:pt x="43" y="22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auto">
            <a:xfrm>
              <a:off x="7674963" y="4517718"/>
              <a:ext cx="60593" cy="61817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4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2" y="4"/>
                    <a:pt x="21" y="0"/>
                    <a:pt x="12" y="5"/>
                  </a:cubicBezTo>
                  <a:cubicBezTo>
                    <a:pt x="3" y="10"/>
                    <a:pt x="0" y="21"/>
                    <a:pt x="4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auto">
            <a:xfrm>
              <a:off x="7586828" y="4565458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2 w 43"/>
                <a:gd name="T3" fmla="*/ 5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2" y="5"/>
                  </a:cubicBezTo>
                  <a:cubicBezTo>
                    <a:pt x="3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74"/>
            <p:cNvSpPr>
              <a:spLocks/>
            </p:cNvSpPr>
            <p:nvPr/>
          </p:nvSpPr>
          <p:spPr bwMode="auto">
            <a:xfrm>
              <a:off x="7498693" y="4611974"/>
              <a:ext cx="61817" cy="61817"/>
            </a:xfrm>
            <a:custGeom>
              <a:avLst/>
              <a:gdLst>
                <a:gd name="T0" fmla="*/ 38 w 43"/>
                <a:gd name="T1" fmla="*/ 13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3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40" y="33"/>
                    <a:pt x="43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75"/>
            <p:cNvSpPr>
              <a:spLocks/>
            </p:cNvSpPr>
            <p:nvPr/>
          </p:nvSpPr>
          <p:spPr bwMode="auto">
            <a:xfrm>
              <a:off x="7411781" y="4657878"/>
              <a:ext cx="60593" cy="62429"/>
            </a:xfrm>
            <a:custGeom>
              <a:avLst/>
              <a:gdLst>
                <a:gd name="T0" fmla="*/ 38 w 42"/>
                <a:gd name="T1" fmla="*/ 13 h 43"/>
                <a:gd name="T2" fmla="*/ 12 w 42"/>
                <a:gd name="T3" fmla="*/ 5 h 43"/>
                <a:gd name="T4" fmla="*/ 5 w 42"/>
                <a:gd name="T5" fmla="*/ 31 h 43"/>
                <a:gd name="T6" fmla="*/ 30 w 42"/>
                <a:gd name="T7" fmla="*/ 38 h 43"/>
                <a:gd name="T8" fmla="*/ 38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1"/>
                  </a:cubicBezTo>
                  <a:cubicBezTo>
                    <a:pt x="10" y="40"/>
                    <a:pt x="21" y="43"/>
                    <a:pt x="30" y="38"/>
                  </a:cubicBezTo>
                  <a:cubicBezTo>
                    <a:pt x="39" y="33"/>
                    <a:pt x="42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76"/>
            <p:cNvSpPr>
              <a:spLocks/>
            </p:cNvSpPr>
            <p:nvPr/>
          </p:nvSpPr>
          <p:spPr bwMode="auto">
            <a:xfrm>
              <a:off x="7323646" y="4705618"/>
              <a:ext cx="61817" cy="61205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5 h 42"/>
                <a:gd name="T4" fmla="*/ 5 w 43"/>
                <a:gd name="T5" fmla="*/ 30 h 42"/>
                <a:gd name="T6" fmla="*/ 30 w 43"/>
                <a:gd name="T7" fmla="*/ 38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2"/>
                    <a:pt x="30" y="38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77"/>
            <p:cNvSpPr>
              <a:spLocks/>
            </p:cNvSpPr>
            <p:nvPr/>
          </p:nvSpPr>
          <p:spPr bwMode="auto">
            <a:xfrm>
              <a:off x="7236735" y="4752134"/>
              <a:ext cx="60593" cy="62429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5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7147988" y="4799873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4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4"/>
                  </a:cubicBezTo>
                  <a:cubicBezTo>
                    <a:pt x="4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2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79"/>
            <p:cNvSpPr>
              <a:spLocks/>
            </p:cNvSpPr>
            <p:nvPr/>
          </p:nvSpPr>
          <p:spPr bwMode="auto">
            <a:xfrm>
              <a:off x="8528773" y="4584432"/>
              <a:ext cx="62429" cy="60593"/>
            </a:xfrm>
            <a:custGeom>
              <a:avLst/>
              <a:gdLst>
                <a:gd name="T0" fmla="*/ 31 w 43"/>
                <a:gd name="T1" fmla="*/ 6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6"/>
                  </a:moveTo>
                  <a:cubicBezTo>
                    <a:pt x="23" y="0"/>
                    <a:pt x="11" y="3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80"/>
            <p:cNvSpPr>
              <a:spLocks/>
            </p:cNvSpPr>
            <p:nvPr/>
          </p:nvSpPr>
          <p:spPr bwMode="auto">
            <a:xfrm>
              <a:off x="8474912" y="4668283"/>
              <a:ext cx="62429" cy="60593"/>
            </a:xfrm>
            <a:custGeom>
              <a:avLst/>
              <a:gdLst>
                <a:gd name="T0" fmla="*/ 31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1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81"/>
            <p:cNvSpPr>
              <a:spLocks/>
            </p:cNvSpPr>
            <p:nvPr/>
          </p:nvSpPr>
          <p:spPr bwMode="auto">
            <a:xfrm>
              <a:off x="8421664" y="4752134"/>
              <a:ext cx="62429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82"/>
            <p:cNvSpPr>
              <a:spLocks/>
            </p:cNvSpPr>
            <p:nvPr/>
          </p:nvSpPr>
          <p:spPr bwMode="auto">
            <a:xfrm>
              <a:off x="8368416" y="4835984"/>
              <a:ext cx="61817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2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83"/>
            <p:cNvSpPr>
              <a:spLocks/>
            </p:cNvSpPr>
            <p:nvPr/>
          </p:nvSpPr>
          <p:spPr bwMode="auto">
            <a:xfrm>
              <a:off x="8314555" y="4919835"/>
              <a:ext cx="62429" cy="61205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19"/>
                    <a:pt x="3" y="31"/>
                    <a:pt x="12" y="37"/>
                  </a:cubicBezTo>
                  <a:cubicBezTo>
                    <a:pt x="20" y="42"/>
                    <a:pt x="32" y="39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84"/>
            <p:cNvSpPr>
              <a:spLocks/>
            </p:cNvSpPr>
            <p:nvPr/>
          </p:nvSpPr>
          <p:spPr bwMode="auto">
            <a:xfrm>
              <a:off x="8261307" y="5002462"/>
              <a:ext cx="61817" cy="62429"/>
            </a:xfrm>
            <a:custGeom>
              <a:avLst/>
              <a:gdLst>
                <a:gd name="T0" fmla="*/ 32 w 43"/>
                <a:gd name="T1" fmla="*/ 6 h 43"/>
                <a:gd name="T2" fmla="*/ 6 w 43"/>
                <a:gd name="T3" fmla="*/ 12 h 43"/>
                <a:gd name="T4" fmla="*/ 12 w 43"/>
                <a:gd name="T5" fmla="*/ 37 h 43"/>
                <a:gd name="T6" fmla="*/ 37 w 43"/>
                <a:gd name="T7" fmla="*/ 32 h 43"/>
                <a:gd name="T8" fmla="*/ 32 w 43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2" y="6"/>
                  </a:moveTo>
                  <a:cubicBezTo>
                    <a:pt x="23" y="0"/>
                    <a:pt x="12" y="3"/>
                    <a:pt x="6" y="12"/>
                  </a:cubicBezTo>
                  <a:cubicBezTo>
                    <a:pt x="0" y="20"/>
                    <a:pt x="3" y="32"/>
                    <a:pt x="12" y="37"/>
                  </a:cubicBezTo>
                  <a:cubicBezTo>
                    <a:pt x="20" y="43"/>
                    <a:pt x="32" y="40"/>
                    <a:pt x="37" y="32"/>
                  </a:cubicBezTo>
                  <a:cubicBezTo>
                    <a:pt x="43" y="23"/>
                    <a:pt x="40" y="12"/>
                    <a:pt x="32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85"/>
            <p:cNvSpPr>
              <a:spLocks/>
            </p:cNvSpPr>
            <p:nvPr/>
          </p:nvSpPr>
          <p:spPr bwMode="auto">
            <a:xfrm>
              <a:off x="8208671" y="5086313"/>
              <a:ext cx="61205" cy="62429"/>
            </a:xfrm>
            <a:custGeom>
              <a:avLst/>
              <a:gdLst>
                <a:gd name="T0" fmla="*/ 31 w 42"/>
                <a:gd name="T1" fmla="*/ 6 h 43"/>
                <a:gd name="T2" fmla="*/ 5 w 42"/>
                <a:gd name="T3" fmla="*/ 12 h 43"/>
                <a:gd name="T4" fmla="*/ 11 w 42"/>
                <a:gd name="T5" fmla="*/ 37 h 43"/>
                <a:gd name="T6" fmla="*/ 37 w 42"/>
                <a:gd name="T7" fmla="*/ 32 h 43"/>
                <a:gd name="T8" fmla="*/ 31 w 42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1" y="6"/>
                  </a:moveTo>
                  <a:cubicBezTo>
                    <a:pt x="22" y="0"/>
                    <a:pt x="11" y="3"/>
                    <a:pt x="5" y="12"/>
                  </a:cubicBezTo>
                  <a:cubicBezTo>
                    <a:pt x="0" y="20"/>
                    <a:pt x="2" y="32"/>
                    <a:pt x="11" y="37"/>
                  </a:cubicBezTo>
                  <a:cubicBezTo>
                    <a:pt x="19" y="43"/>
                    <a:pt x="31" y="40"/>
                    <a:pt x="37" y="32"/>
                  </a:cubicBezTo>
                  <a:cubicBezTo>
                    <a:pt x="42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6"/>
            <p:cNvSpPr>
              <a:spLocks/>
            </p:cNvSpPr>
            <p:nvPr/>
          </p:nvSpPr>
          <p:spPr bwMode="auto">
            <a:xfrm>
              <a:off x="9346472" y="4782736"/>
              <a:ext cx="57533" cy="57533"/>
            </a:xfrm>
            <a:custGeom>
              <a:avLst/>
              <a:gdLst>
                <a:gd name="T0" fmla="*/ 22 w 40"/>
                <a:gd name="T1" fmla="*/ 1 h 40"/>
                <a:gd name="T2" fmla="*/ 1 w 40"/>
                <a:gd name="T3" fmla="*/ 17 h 40"/>
                <a:gd name="T4" fmla="*/ 17 w 40"/>
                <a:gd name="T5" fmla="*/ 38 h 40"/>
                <a:gd name="T6" fmla="*/ 38 w 40"/>
                <a:gd name="T7" fmla="*/ 22 h 40"/>
                <a:gd name="T8" fmla="*/ 22 w 4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40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7"/>
            <p:cNvSpPr>
              <a:spLocks/>
            </p:cNvSpPr>
            <p:nvPr/>
          </p:nvSpPr>
          <p:spPr bwMode="auto">
            <a:xfrm>
              <a:off x="9331782" y="4880664"/>
              <a:ext cx="58145" cy="56921"/>
            </a:xfrm>
            <a:custGeom>
              <a:avLst/>
              <a:gdLst>
                <a:gd name="T0" fmla="*/ 22 w 40"/>
                <a:gd name="T1" fmla="*/ 1 h 39"/>
                <a:gd name="T2" fmla="*/ 1 w 40"/>
                <a:gd name="T3" fmla="*/ 17 h 39"/>
                <a:gd name="T4" fmla="*/ 17 w 40"/>
                <a:gd name="T5" fmla="*/ 38 h 39"/>
                <a:gd name="T6" fmla="*/ 38 w 40"/>
                <a:gd name="T7" fmla="*/ 22 h 39"/>
                <a:gd name="T8" fmla="*/ 22 w 40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39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88"/>
            <p:cNvSpPr>
              <a:spLocks/>
            </p:cNvSpPr>
            <p:nvPr/>
          </p:nvSpPr>
          <p:spPr bwMode="auto">
            <a:xfrm>
              <a:off x="9317093" y="4977980"/>
              <a:ext cx="58145" cy="57533"/>
            </a:xfrm>
            <a:custGeom>
              <a:avLst/>
              <a:gdLst>
                <a:gd name="T0" fmla="*/ 22 w 40"/>
                <a:gd name="T1" fmla="*/ 2 h 40"/>
                <a:gd name="T2" fmla="*/ 1 w 40"/>
                <a:gd name="T3" fmla="*/ 18 h 40"/>
                <a:gd name="T4" fmla="*/ 17 w 40"/>
                <a:gd name="T5" fmla="*/ 39 h 40"/>
                <a:gd name="T6" fmla="*/ 38 w 40"/>
                <a:gd name="T7" fmla="*/ 23 h 40"/>
                <a:gd name="T8" fmla="*/ 22 w 40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2"/>
                  </a:moveTo>
                  <a:cubicBezTo>
                    <a:pt x="12" y="0"/>
                    <a:pt x="3" y="7"/>
                    <a:pt x="1" y="18"/>
                  </a:cubicBezTo>
                  <a:cubicBezTo>
                    <a:pt x="0" y="28"/>
                    <a:pt x="7" y="37"/>
                    <a:pt x="17" y="39"/>
                  </a:cubicBezTo>
                  <a:cubicBezTo>
                    <a:pt x="27" y="40"/>
                    <a:pt x="36" y="33"/>
                    <a:pt x="38" y="23"/>
                  </a:cubicBezTo>
                  <a:cubicBezTo>
                    <a:pt x="40" y="13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89"/>
            <p:cNvSpPr>
              <a:spLocks/>
            </p:cNvSpPr>
            <p:nvPr/>
          </p:nvSpPr>
          <p:spPr bwMode="auto">
            <a:xfrm>
              <a:off x="10301270" y="4574027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3 w 42"/>
                <a:gd name="T3" fmla="*/ 26 h 42"/>
                <a:gd name="T4" fmla="*/ 27 w 42"/>
                <a:gd name="T5" fmla="*/ 39 h 42"/>
                <a:gd name="T6" fmla="*/ 39 w 42"/>
                <a:gd name="T7" fmla="*/ 15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6"/>
                    <a:pt x="0" y="17"/>
                    <a:pt x="3" y="26"/>
                  </a:cubicBezTo>
                  <a:cubicBezTo>
                    <a:pt x="7" y="36"/>
                    <a:pt x="17" y="42"/>
                    <a:pt x="27" y="39"/>
                  </a:cubicBezTo>
                  <a:cubicBezTo>
                    <a:pt x="37" y="35"/>
                    <a:pt x="42" y="25"/>
                    <a:pt x="39" y="15"/>
                  </a:cubicBezTo>
                  <a:cubicBezTo>
                    <a:pt x="36" y="5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90"/>
            <p:cNvSpPr>
              <a:spLocks/>
            </p:cNvSpPr>
            <p:nvPr/>
          </p:nvSpPr>
          <p:spPr bwMode="auto">
            <a:xfrm>
              <a:off x="10331872" y="4668283"/>
              <a:ext cx="60593" cy="60593"/>
            </a:xfrm>
            <a:custGeom>
              <a:avLst/>
              <a:gdLst>
                <a:gd name="T0" fmla="*/ 15 w 42"/>
                <a:gd name="T1" fmla="*/ 4 h 42"/>
                <a:gd name="T2" fmla="*/ 3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5 w 42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5" y="4"/>
                  </a:moveTo>
                  <a:cubicBezTo>
                    <a:pt x="5" y="7"/>
                    <a:pt x="0" y="17"/>
                    <a:pt x="3" y="27"/>
                  </a:cubicBezTo>
                  <a:cubicBezTo>
                    <a:pt x="6" y="37"/>
                    <a:pt x="17" y="42"/>
                    <a:pt x="27" y="39"/>
                  </a:cubicBezTo>
                  <a:cubicBezTo>
                    <a:pt x="36" y="36"/>
                    <a:pt x="42" y="25"/>
                    <a:pt x="39" y="16"/>
                  </a:cubicBezTo>
                  <a:cubicBezTo>
                    <a:pt x="36" y="6"/>
                    <a:pt x="25" y="0"/>
                    <a:pt x="15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91"/>
            <p:cNvSpPr>
              <a:spLocks/>
            </p:cNvSpPr>
            <p:nvPr/>
          </p:nvSpPr>
          <p:spPr bwMode="auto">
            <a:xfrm>
              <a:off x="10361863" y="4763762"/>
              <a:ext cx="59369" cy="60593"/>
            </a:xfrm>
            <a:custGeom>
              <a:avLst/>
              <a:gdLst>
                <a:gd name="T0" fmla="*/ 15 w 41"/>
                <a:gd name="T1" fmla="*/ 3 h 42"/>
                <a:gd name="T2" fmla="*/ 3 w 41"/>
                <a:gd name="T3" fmla="*/ 26 h 42"/>
                <a:gd name="T4" fmla="*/ 26 w 41"/>
                <a:gd name="T5" fmla="*/ 39 h 42"/>
                <a:gd name="T6" fmla="*/ 38 w 41"/>
                <a:gd name="T7" fmla="*/ 15 h 42"/>
                <a:gd name="T8" fmla="*/ 15 w 41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15" y="3"/>
                  </a:moveTo>
                  <a:cubicBezTo>
                    <a:pt x="5" y="6"/>
                    <a:pt x="0" y="17"/>
                    <a:pt x="3" y="26"/>
                  </a:cubicBezTo>
                  <a:cubicBezTo>
                    <a:pt x="6" y="36"/>
                    <a:pt x="16" y="42"/>
                    <a:pt x="26" y="39"/>
                  </a:cubicBezTo>
                  <a:cubicBezTo>
                    <a:pt x="36" y="35"/>
                    <a:pt x="41" y="25"/>
                    <a:pt x="38" y="15"/>
                  </a:cubicBezTo>
                  <a:cubicBezTo>
                    <a:pt x="35" y="5"/>
                    <a:pt x="25" y="0"/>
                    <a:pt x="15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92"/>
            <p:cNvSpPr>
              <a:spLocks/>
            </p:cNvSpPr>
            <p:nvPr/>
          </p:nvSpPr>
          <p:spPr bwMode="auto">
            <a:xfrm>
              <a:off x="10391241" y="4858018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4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7"/>
                    <a:pt x="0" y="17"/>
                    <a:pt x="4" y="27"/>
                  </a:cubicBezTo>
                  <a:cubicBezTo>
                    <a:pt x="7" y="37"/>
                    <a:pt x="17" y="42"/>
                    <a:pt x="27" y="39"/>
                  </a:cubicBezTo>
                  <a:cubicBezTo>
                    <a:pt x="37" y="36"/>
                    <a:pt x="42" y="25"/>
                    <a:pt x="39" y="16"/>
                  </a:cubicBezTo>
                  <a:cubicBezTo>
                    <a:pt x="36" y="6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Rectangle 93"/>
            <p:cNvSpPr>
              <a:spLocks noChangeArrowheads="1"/>
            </p:cNvSpPr>
            <p:nvPr/>
          </p:nvSpPr>
          <p:spPr bwMode="auto">
            <a:xfrm>
              <a:off x="9071661" y="5771197"/>
              <a:ext cx="441288" cy="18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94"/>
            <p:cNvSpPr>
              <a:spLocks noChangeArrowheads="1"/>
            </p:cNvSpPr>
            <p:nvPr/>
          </p:nvSpPr>
          <p:spPr bwMode="auto">
            <a:xfrm>
              <a:off x="9290163" y="5636546"/>
              <a:ext cx="18362" cy="143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95"/>
            <p:cNvSpPr>
              <a:spLocks/>
            </p:cNvSpPr>
            <p:nvPr/>
          </p:nvSpPr>
          <p:spPr bwMode="auto">
            <a:xfrm>
              <a:off x="9046567" y="5293186"/>
              <a:ext cx="504941" cy="97316"/>
            </a:xfrm>
            <a:custGeom>
              <a:avLst/>
              <a:gdLst>
                <a:gd name="T0" fmla="*/ 349 w 349"/>
                <a:gd name="T1" fmla="*/ 33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3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3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9046567" y="5420492"/>
              <a:ext cx="504941" cy="97316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97"/>
            <p:cNvSpPr>
              <a:spLocks/>
            </p:cNvSpPr>
            <p:nvPr/>
          </p:nvSpPr>
          <p:spPr bwMode="auto">
            <a:xfrm>
              <a:off x="9046567" y="5549635"/>
              <a:ext cx="504941" cy="96704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98"/>
            <p:cNvSpPr>
              <a:spLocks noChangeArrowheads="1"/>
            </p:cNvSpPr>
            <p:nvPr/>
          </p:nvSpPr>
          <p:spPr bwMode="auto">
            <a:xfrm>
              <a:off x="9120625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99"/>
            <p:cNvSpPr>
              <a:spLocks noChangeArrowheads="1"/>
            </p:cNvSpPr>
            <p:nvPr/>
          </p:nvSpPr>
          <p:spPr bwMode="auto">
            <a:xfrm>
              <a:off x="9175710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100"/>
            <p:cNvSpPr>
              <a:spLocks noChangeArrowheads="1"/>
            </p:cNvSpPr>
            <p:nvPr/>
          </p:nvSpPr>
          <p:spPr bwMode="auto">
            <a:xfrm>
              <a:off x="9228958" y="5322564"/>
              <a:ext cx="33663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Rectangle 101"/>
            <p:cNvSpPr>
              <a:spLocks noChangeArrowheads="1"/>
            </p:cNvSpPr>
            <p:nvPr/>
          </p:nvSpPr>
          <p:spPr bwMode="auto">
            <a:xfrm>
              <a:off x="9282818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Rectangle 102"/>
            <p:cNvSpPr>
              <a:spLocks noChangeArrowheads="1"/>
            </p:cNvSpPr>
            <p:nvPr/>
          </p:nvSpPr>
          <p:spPr bwMode="auto">
            <a:xfrm>
              <a:off x="9336067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103"/>
            <p:cNvSpPr>
              <a:spLocks noChangeArrowheads="1"/>
            </p:cNvSpPr>
            <p:nvPr/>
          </p:nvSpPr>
          <p:spPr bwMode="auto">
            <a:xfrm>
              <a:off x="9389927" y="5322564"/>
              <a:ext cx="34275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Rectangle 104"/>
            <p:cNvSpPr>
              <a:spLocks noChangeArrowheads="1"/>
            </p:cNvSpPr>
            <p:nvPr/>
          </p:nvSpPr>
          <p:spPr bwMode="auto">
            <a:xfrm>
              <a:off x="9443176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105"/>
            <p:cNvSpPr>
              <a:spLocks noChangeArrowheads="1"/>
            </p:cNvSpPr>
            <p:nvPr/>
          </p:nvSpPr>
          <p:spPr bwMode="auto">
            <a:xfrm>
              <a:off x="9120625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Rectangle 106"/>
            <p:cNvSpPr>
              <a:spLocks noChangeArrowheads="1"/>
            </p:cNvSpPr>
            <p:nvPr/>
          </p:nvSpPr>
          <p:spPr bwMode="auto">
            <a:xfrm>
              <a:off x="9175710" y="5582685"/>
              <a:ext cx="33051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7"/>
            <p:cNvSpPr>
              <a:spLocks noChangeArrowheads="1"/>
            </p:cNvSpPr>
            <p:nvPr/>
          </p:nvSpPr>
          <p:spPr bwMode="auto">
            <a:xfrm>
              <a:off x="9228958" y="5582685"/>
              <a:ext cx="33663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8"/>
            <p:cNvSpPr>
              <a:spLocks noChangeArrowheads="1"/>
            </p:cNvSpPr>
            <p:nvPr/>
          </p:nvSpPr>
          <p:spPr bwMode="auto">
            <a:xfrm>
              <a:off x="9336067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109"/>
            <p:cNvSpPr>
              <a:spLocks noChangeArrowheads="1"/>
            </p:cNvSpPr>
            <p:nvPr/>
          </p:nvSpPr>
          <p:spPr bwMode="auto">
            <a:xfrm>
              <a:off x="9443176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110"/>
            <p:cNvSpPr>
              <a:spLocks noChangeArrowheads="1"/>
            </p:cNvSpPr>
            <p:nvPr/>
          </p:nvSpPr>
          <p:spPr bwMode="auto">
            <a:xfrm>
              <a:off x="9237527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11"/>
            <p:cNvSpPr>
              <a:spLocks noChangeArrowheads="1"/>
            </p:cNvSpPr>
            <p:nvPr/>
          </p:nvSpPr>
          <p:spPr bwMode="auto">
            <a:xfrm>
              <a:off x="9172649" y="5448034"/>
              <a:ext cx="40395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Oval 112"/>
            <p:cNvSpPr>
              <a:spLocks noChangeArrowheads="1"/>
            </p:cNvSpPr>
            <p:nvPr/>
          </p:nvSpPr>
          <p:spPr bwMode="auto">
            <a:xfrm>
              <a:off x="9108996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7" name="TextBox 62"/>
          <p:cNvSpPr txBox="1"/>
          <p:nvPr/>
        </p:nvSpPr>
        <p:spPr>
          <a:xfrm>
            <a:off x="1287217" y="181852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Rectangle 64"/>
          <p:cNvSpPr/>
          <p:nvPr/>
        </p:nvSpPr>
        <p:spPr>
          <a:xfrm>
            <a:off x="1282292" y="2083075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Donut 65"/>
          <p:cNvSpPr/>
          <p:nvPr/>
        </p:nvSpPr>
        <p:spPr>
          <a:xfrm>
            <a:off x="1370341" y="3519677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Freeform 66"/>
          <p:cNvSpPr>
            <a:spLocks noEditPoints="1"/>
          </p:cNvSpPr>
          <p:nvPr/>
        </p:nvSpPr>
        <p:spPr bwMode="auto">
          <a:xfrm>
            <a:off x="1576097" y="3717118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Freeform 67"/>
          <p:cNvSpPr>
            <a:spLocks noEditPoints="1"/>
          </p:cNvSpPr>
          <p:nvPr/>
        </p:nvSpPr>
        <p:spPr bwMode="auto">
          <a:xfrm>
            <a:off x="1547746" y="5242261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Freeform 68"/>
          <p:cNvSpPr>
            <a:spLocks noEditPoints="1"/>
          </p:cNvSpPr>
          <p:nvPr/>
        </p:nvSpPr>
        <p:spPr bwMode="auto">
          <a:xfrm>
            <a:off x="4287300" y="5239740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6" name="Freeform 69"/>
          <p:cNvSpPr>
            <a:spLocks noEditPoints="1"/>
          </p:cNvSpPr>
          <p:nvPr/>
        </p:nvSpPr>
        <p:spPr bwMode="auto">
          <a:xfrm>
            <a:off x="4277168" y="3729971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Donut 70"/>
          <p:cNvSpPr/>
          <p:nvPr/>
        </p:nvSpPr>
        <p:spPr>
          <a:xfrm>
            <a:off x="4043745" y="503671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8" name="Donut 71"/>
          <p:cNvSpPr/>
          <p:nvPr/>
        </p:nvSpPr>
        <p:spPr>
          <a:xfrm>
            <a:off x="1364921" y="50368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Donut 72"/>
          <p:cNvSpPr/>
          <p:nvPr/>
        </p:nvSpPr>
        <p:spPr>
          <a:xfrm>
            <a:off x="4038039" y="351967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Box 73"/>
          <p:cNvSpPr txBox="1"/>
          <p:nvPr/>
        </p:nvSpPr>
        <p:spPr>
          <a:xfrm>
            <a:off x="2112994" y="382768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Box 74"/>
          <p:cNvSpPr txBox="1"/>
          <p:nvPr/>
        </p:nvSpPr>
        <p:spPr>
          <a:xfrm>
            <a:off x="2112994" y="355845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TextBox 75"/>
          <p:cNvSpPr txBox="1"/>
          <p:nvPr/>
        </p:nvSpPr>
        <p:spPr>
          <a:xfrm>
            <a:off x="4810998" y="3827681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TextBox 76"/>
          <p:cNvSpPr txBox="1"/>
          <p:nvPr/>
        </p:nvSpPr>
        <p:spPr>
          <a:xfrm>
            <a:off x="4810998" y="355845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TextBox 77"/>
          <p:cNvSpPr txBox="1"/>
          <p:nvPr/>
        </p:nvSpPr>
        <p:spPr>
          <a:xfrm>
            <a:off x="2112994" y="535362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TextBox 78"/>
          <p:cNvSpPr txBox="1"/>
          <p:nvPr/>
        </p:nvSpPr>
        <p:spPr>
          <a:xfrm>
            <a:off x="2112994" y="506782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TextBox 79"/>
          <p:cNvSpPr txBox="1"/>
          <p:nvPr/>
        </p:nvSpPr>
        <p:spPr>
          <a:xfrm>
            <a:off x="4810998" y="535362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7" name="TextBox 80"/>
          <p:cNvSpPr txBox="1"/>
          <p:nvPr/>
        </p:nvSpPr>
        <p:spPr>
          <a:xfrm>
            <a:off x="4810998" y="506782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81"/>
          <p:cNvSpPr/>
          <p:nvPr/>
        </p:nvSpPr>
        <p:spPr>
          <a:xfrm>
            <a:off x="1317222" y="425448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Rectangle 82"/>
          <p:cNvSpPr/>
          <p:nvPr/>
        </p:nvSpPr>
        <p:spPr>
          <a:xfrm>
            <a:off x="1317222" y="57780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0" name="Rectangle 83"/>
          <p:cNvSpPr/>
          <p:nvPr/>
        </p:nvSpPr>
        <p:spPr>
          <a:xfrm>
            <a:off x="3981534" y="425448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1" name="Rectangle 84"/>
          <p:cNvSpPr/>
          <p:nvPr/>
        </p:nvSpPr>
        <p:spPr>
          <a:xfrm>
            <a:off x="3975405" y="57780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56912634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  <p:bldP spid="128" grpId="0"/>
      <p:bldP spid="129" grpId="0" animBg="1"/>
      <p:bldP spid="130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 13"/>
          <p:cNvGrpSpPr/>
          <p:nvPr/>
        </p:nvGrpSpPr>
        <p:grpSpPr>
          <a:xfrm>
            <a:off x="226467" y="2392189"/>
            <a:ext cx="12639904" cy="2835162"/>
            <a:chOff x="-92647" y="1563638"/>
            <a:chExt cx="8988871" cy="2016226"/>
          </a:xfrm>
          <a:solidFill>
            <a:schemeClr val="bg1">
              <a:lumMod val="75000"/>
            </a:schemeClr>
          </a:solidFill>
        </p:grpSpPr>
        <p:sp>
          <p:nvSpPr>
            <p:cNvPr id="30" name="Yarım Çerçeve 10"/>
            <p:cNvSpPr/>
            <p:nvPr/>
          </p:nvSpPr>
          <p:spPr>
            <a:xfrm>
              <a:off x="5148064" y="1563638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Yarım Çerçeve 10"/>
            <p:cNvSpPr/>
            <p:nvPr/>
          </p:nvSpPr>
          <p:spPr>
            <a:xfrm>
              <a:off x="1619672" y="1563638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Yarım Çerçeve 10"/>
            <p:cNvSpPr/>
            <p:nvPr/>
          </p:nvSpPr>
          <p:spPr>
            <a:xfrm rot="16200000">
              <a:off x="3393677" y="1599643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Yarım Çerçeve 10"/>
            <p:cNvSpPr/>
            <p:nvPr/>
          </p:nvSpPr>
          <p:spPr>
            <a:xfrm rot="16200000">
              <a:off x="-128651" y="1599643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Yarım Çerçeve 10"/>
            <p:cNvSpPr/>
            <p:nvPr/>
          </p:nvSpPr>
          <p:spPr>
            <a:xfrm rot="16200000">
              <a:off x="6916004" y="1599644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Gözyaşı Damlası 15"/>
          <p:cNvSpPr/>
          <p:nvPr/>
        </p:nvSpPr>
        <p:spPr>
          <a:xfrm>
            <a:off x="1089701" y="2992038"/>
            <a:ext cx="791180" cy="81004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AutoShape 29"/>
          <p:cNvSpPr>
            <a:spLocks/>
          </p:cNvSpPr>
          <p:nvPr/>
        </p:nvSpPr>
        <p:spPr bwMode="auto">
          <a:xfrm>
            <a:off x="1320104" y="3249358"/>
            <a:ext cx="330379" cy="2954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Gözyaşı Damlası 36"/>
          <p:cNvSpPr/>
          <p:nvPr/>
        </p:nvSpPr>
        <p:spPr>
          <a:xfrm>
            <a:off x="3656272" y="2943545"/>
            <a:ext cx="791180" cy="810046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Gözyaşı Damlası 40"/>
          <p:cNvSpPr/>
          <p:nvPr/>
        </p:nvSpPr>
        <p:spPr>
          <a:xfrm>
            <a:off x="6183400" y="2923375"/>
            <a:ext cx="791180" cy="810046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Gözyaşı Damlası 42"/>
          <p:cNvSpPr/>
          <p:nvPr/>
        </p:nvSpPr>
        <p:spPr>
          <a:xfrm>
            <a:off x="8823697" y="2943545"/>
            <a:ext cx="791180" cy="810046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Gözyaşı Damlası 44"/>
          <p:cNvSpPr/>
          <p:nvPr/>
        </p:nvSpPr>
        <p:spPr>
          <a:xfrm>
            <a:off x="11223958" y="2943545"/>
            <a:ext cx="791180" cy="810046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AutoShape 115"/>
          <p:cNvSpPr>
            <a:spLocks/>
          </p:cNvSpPr>
          <p:nvPr/>
        </p:nvSpPr>
        <p:spPr bwMode="auto">
          <a:xfrm>
            <a:off x="3915621" y="3196685"/>
            <a:ext cx="303767" cy="3037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78"/>
          <p:cNvSpPr>
            <a:spLocks noEditPoints="1"/>
          </p:cNvSpPr>
          <p:nvPr/>
        </p:nvSpPr>
        <p:spPr bwMode="auto">
          <a:xfrm>
            <a:off x="6410440" y="3164144"/>
            <a:ext cx="337100" cy="328509"/>
          </a:xfrm>
          <a:custGeom>
            <a:avLst/>
            <a:gdLst>
              <a:gd name="T0" fmla="*/ 172 w 241"/>
              <a:gd name="T1" fmla="*/ 0 h 234"/>
              <a:gd name="T2" fmla="*/ 102 w 241"/>
              <a:gd name="T3" fmla="*/ 50 h 234"/>
              <a:gd name="T4" fmla="*/ 102 w 241"/>
              <a:gd name="T5" fmla="*/ 50 h 234"/>
              <a:gd name="T6" fmla="*/ 26 w 241"/>
              <a:gd name="T7" fmla="*/ 126 h 234"/>
              <a:gd name="T8" fmla="*/ 2 w 241"/>
              <a:gd name="T9" fmla="*/ 201 h 234"/>
              <a:gd name="T10" fmla="*/ 26 w 241"/>
              <a:gd name="T11" fmla="*/ 234 h 234"/>
              <a:gd name="T12" fmla="*/ 96 w 241"/>
              <a:gd name="T13" fmla="*/ 216 h 234"/>
              <a:gd name="T14" fmla="*/ 220 w 241"/>
              <a:gd name="T15" fmla="*/ 97 h 234"/>
              <a:gd name="T16" fmla="*/ 117 w 241"/>
              <a:gd name="T17" fmla="*/ 174 h 234"/>
              <a:gd name="T18" fmla="*/ 181 w 241"/>
              <a:gd name="T19" fmla="*/ 86 h 234"/>
              <a:gd name="T20" fmla="*/ 174 w 241"/>
              <a:gd name="T21" fmla="*/ 123 h 234"/>
              <a:gd name="T22" fmla="*/ 117 w 241"/>
              <a:gd name="T23" fmla="*/ 180 h 234"/>
              <a:gd name="T24" fmla="*/ 108 w 241"/>
              <a:gd name="T25" fmla="*/ 148 h 234"/>
              <a:gd name="T26" fmla="*/ 84 w 241"/>
              <a:gd name="T27" fmla="*/ 125 h 234"/>
              <a:gd name="T28" fmla="*/ 169 w 241"/>
              <a:gd name="T29" fmla="*/ 66 h 234"/>
              <a:gd name="T30" fmla="*/ 108 w 241"/>
              <a:gd name="T31" fmla="*/ 148 h 234"/>
              <a:gd name="T32" fmla="*/ 56 w 241"/>
              <a:gd name="T33" fmla="*/ 117 h 234"/>
              <a:gd name="T34" fmla="*/ 146 w 241"/>
              <a:gd name="T35" fmla="*/ 53 h 234"/>
              <a:gd name="T36" fmla="*/ 31 w 241"/>
              <a:gd name="T37" fmla="*/ 219 h 234"/>
              <a:gd name="T38" fmla="*/ 15 w 241"/>
              <a:gd name="T39" fmla="*/ 209 h 234"/>
              <a:gd name="T40" fmla="*/ 23 w 241"/>
              <a:gd name="T41" fmla="*/ 177 h 234"/>
              <a:gd name="T42" fmla="*/ 58 w 241"/>
              <a:gd name="T43" fmla="*/ 211 h 234"/>
              <a:gd name="T44" fmla="*/ 65 w 241"/>
              <a:gd name="T45" fmla="*/ 210 h 234"/>
              <a:gd name="T46" fmla="*/ 26 w 241"/>
              <a:gd name="T47" fmla="*/ 169 h 234"/>
              <a:gd name="T48" fmla="*/ 36 w 241"/>
              <a:gd name="T49" fmla="*/ 138 h 234"/>
              <a:gd name="T50" fmla="*/ 95 w 241"/>
              <a:gd name="T51" fmla="*/ 201 h 234"/>
              <a:gd name="T52" fmla="*/ 65 w 241"/>
              <a:gd name="T53" fmla="*/ 210 h 234"/>
              <a:gd name="T54" fmla="*/ 198 w 241"/>
              <a:gd name="T55" fmla="*/ 99 h 234"/>
              <a:gd name="T56" fmla="*/ 179 w 241"/>
              <a:gd name="T57" fmla="*/ 55 h 234"/>
              <a:gd name="T58" fmla="*/ 148 w 241"/>
              <a:gd name="T59" fmla="*/ 24 h 234"/>
              <a:gd name="T60" fmla="*/ 205 w 241"/>
              <a:gd name="T61" fmla="*/ 30 h 234"/>
              <a:gd name="T62" fmla="*/ 210 w 241"/>
              <a:gd name="T63" fmla="*/ 86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1" h="234">
                <a:moveTo>
                  <a:pt x="215" y="19"/>
                </a:moveTo>
                <a:cubicBezTo>
                  <a:pt x="203" y="7"/>
                  <a:pt x="187" y="0"/>
                  <a:pt x="172" y="0"/>
                </a:cubicBezTo>
                <a:cubicBezTo>
                  <a:pt x="159" y="0"/>
                  <a:pt x="146" y="5"/>
                  <a:pt x="138" y="14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3" y="130"/>
                  <a:pt x="20" y="134"/>
                  <a:pt x="19" y="139"/>
                </a:cubicBezTo>
                <a:cubicBezTo>
                  <a:pt x="2" y="201"/>
                  <a:pt x="2" y="201"/>
                  <a:pt x="2" y="201"/>
                </a:cubicBezTo>
                <a:cubicBezTo>
                  <a:pt x="2" y="201"/>
                  <a:pt x="0" y="206"/>
                  <a:pt x="0" y="209"/>
                </a:cubicBezTo>
                <a:cubicBezTo>
                  <a:pt x="0" y="223"/>
                  <a:pt x="12" y="234"/>
                  <a:pt x="26" y="234"/>
                </a:cubicBezTo>
                <a:cubicBezTo>
                  <a:pt x="29" y="234"/>
                  <a:pt x="34" y="233"/>
                  <a:pt x="34" y="233"/>
                </a:cubicBezTo>
                <a:cubicBezTo>
                  <a:pt x="96" y="216"/>
                  <a:pt x="96" y="216"/>
                  <a:pt x="96" y="216"/>
                </a:cubicBezTo>
                <a:cubicBezTo>
                  <a:pt x="101" y="215"/>
                  <a:pt x="105" y="213"/>
                  <a:pt x="109" y="209"/>
                </a:cubicBezTo>
                <a:cubicBezTo>
                  <a:pt x="220" y="97"/>
                  <a:pt x="220" y="97"/>
                  <a:pt x="220" y="97"/>
                </a:cubicBezTo>
                <a:cubicBezTo>
                  <a:pt x="241" y="76"/>
                  <a:pt x="238" y="42"/>
                  <a:pt x="215" y="19"/>
                </a:cubicBezTo>
                <a:close/>
                <a:moveTo>
                  <a:pt x="117" y="174"/>
                </a:moveTo>
                <a:cubicBezTo>
                  <a:pt x="117" y="168"/>
                  <a:pt x="115" y="161"/>
                  <a:pt x="112" y="155"/>
                </a:cubicBezTo>
                <a:cubicBezTo>
                  <a:pt x="181" y="86"/>
                  <a:pt x="181" y="86"/>
                  <a:pt x="181" y="86"/>
                </a:cubicBezTo>
                <a:cubicBezTo>
                  <a:pt x="185" y="99"/>
                  <a:pt x="183" y="11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17" y="180"/>
                  <a:pt x="117" y="180"/>
                  <a:pt x="117" y="180"/>
                </a:cubicBezTo>
                <a:cubicBezTo>
                  <a:pt x="117" y="178"/>
                  <a:pt x="118" y="176"/>
                  <a:pt x="117" y="174"/>
                </a:cubicBezTo>
                <a:close/>
                <a:moveTo>
                  <a:pt x="108" y="148"/>
                </a:moveTo>
                <a:cubicBezTo>
                  <a:pt x="106" y="144"/>
                  <a:pt x="103" y="140"/>
                  <a:pt x="99" y="136"/>
                </a:cubicBezTo>
                <a:cubicBezTo>
                  <a:pt x="94" y="131"/>
                  <a:pt x="89" y="128"/>
                  <a:pt x="84" y="125"/>
                </a:cubicBezTo>
                <a:cubicBezTo>
                  <a:pt x="154" y="55"/>
                  <a:pt x="154" y="55"/>
                  <a:pt x="154" y="55"/>
                </a:cubicBezTo>
                <a:cubicBezTo>
                  <a:pt x="159" y="58"/>
                  <a:pt x="164" y="61"/>
                  <a:pt x="169" y="66"/>
                </a:cubicBezTo>
                <a:cubicBezTo>
                  <a:pt x="173" y="70"/>
                  <a:pt x="176" y="74"/>
                  <a:pt x="178" y="79"/>
                </a:cubicBezTo>
                <a:lnTo>
                  <a:pt x="108" y="148"/>
                </a:lnTo>
                <a:close/>
                <a:moveTo>
                  <a:pt x="77" y="121"/>
                </a:moveTo>
                <a:cubicBezTo>
                  <a:pt x="70" y="119"/>
                  <a:pt x="63" y="117"/>
                  <a:pt x="56" y="117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21" y="52"/>
                  <a:pt x="133" y="50"/>
                  <a:pt x="146" y="53"/>
                </a:cubicBezTo>
                <a:lnTo>
                  <a:pt x="77" y="121"/>
                </a:lnTo>
                <a:close/>
                <a:moveTo>
                  <a:pt x="31" y="219"/>
                </a:moveTo>
                <a:cubicBezTo>
                  <a:pt x="30" y="219"/>
                  <a:pt x="28" y="219"/>
                  <a:pt x="26" y="220"/>
                </a:cubicBezTo>
                <a:cubicBezTo>
                  <a:pt x="20" y="219"/>
                  <a:pt x="15" y="215"/>
                  <a:pt x="15" y="209"/>
                </a:cubicBezTo>
                <a:cubicBezTo>
                  <a:pt x="15" y="207"/>
                  <a:pt x="16" y="205"/>
                  <a:pt x="16" y="204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32" y="176"/>
                  <a:pt x="41" y="180"/>
                  <a:pt x="48" y="187"/>
                </a:cubicBezTo>
                <a:cubicBezTo>
                  <a:pt x="55" y="194"/>
                  <a:pt x="58" y="203"/>
                  <a:pt x="58" y="211"/>
                </a:cubicBezTo>
                <a:lnTo>
                  <a:pt x="31" y="219"/>
                </a:lnTo>
                <a:close/>
                <a:moveTo>
                  <a:pt x="65" y="210"/>
                </a:moveTo>
                <a:cubicBezTo>
                  <a:pt x="65" y="200"/>
                  <a:pt x="61" y="190"/>
                  <a:pt x="53" y="182"/>
                </a:cubicBezTo>
                <a:cubicBezTo>
                  <a:pt x="45" y="174"/>
                  <a:pt x="35" y="170"/>
                  <a:pt x="26" y="169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41"/>
                  <a:pt x="34" y="139"/>
                  <a:pt x="36" y="138"/>
                </a:cubicBezTo>
                <a:cubicBezTo>
                  <a:pt x="50" y="127"/>
                  <a:pt x="73" y="130"/>
                  <a:pt x="88" y="146"/>
                </a:cubicBezTo>
                <a:cubicBezTo>
                  <a:pt x="105" y="163"/>
                  <a:pt x="108" y="187"/>
                  <a:pt x="95" y="201"/>
                </a:cubicBezTo>
                <a:cubicBezTo>
                  <a:pt x="94" y="202"/>
                  <a:pt x="93" y="202"/>
                  <a:pt x="92" y="202"/>
                </a:cubicBezTo>
                <a:lnTo>
                  <a:pt x="65" y="210"/>
                </a:lnTo>
                <a:close/>
                <a:moveTo>
                  <a:pt x="210" y="86"/>
                </a:moveTo>
                <a:cubicBezTo>
                  <a:pt x="198" y="99"/>
                  <a:pt x="198" y="99"/>
                  <a:pt x="198" y="99"/>
                </a:cubicBezTo>
                <a:cubicBezTo>
                  <a:pt x="198" y="97"/>
                  <a:pt x="198" y="96"/>
                  <a:pt x="198" y="94"/>
                </a:cubicBezTo>
                <a:cubicBezTo>
                  <a:pt x="196" y="80"/>
                  <a:pt x="190" y="66"/>
                  <a:pt x="179" y="55"/>
                </a:cubicBezTo>
                <a:cubicBezTo>
                  <a:pt x="167" y="44"/>
                  <a:pt x="151" y="37"/>
                  <a:pt x="136" y="37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4" y="18"/>
                  <a:pt x="162" y="15"/>
                  <a:pt x="172" y="15"/>
                </a:cubicBezTo>
                <a:cubicBezTo>
                  <a:pt x="183" y="15"/>
                  <a:pt x="196" y="20"/>
                  <a:pt x="205" y="30"/>
                </a:cubicBezTo>
                <a:cubicBezTo>
                  <a:pt x="214" y="38"/>
                  <a:pt x="219" y="49"/>
                  <a:pt x="219" y="60"/>
                </a:cubicBezTo>
                <a:cubicBezTo>
                  <a:pt x="220" y="70"/>
                  <a:pt x="217" y="80"/>
                  <a:pt x="210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257109" tIns="128555" rIns="257109" bIns="12855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0" name="Group 55"/>
          <p:cNvGrpSpPr/>
          <p:nvPr/>
        </p:nvGrpSpPr>
        <p:grpSpPr>
          <a:xfrm>
            <a:off x="9071160" y="3194918"/>
            <a:ext cx="296254" cy="307301"/>
            <a:chOff x="998489" y="2241774"/>
            <a:chExt cx="256404" cy="239742"/>
          </a:xfrm>
          <a:solidFill>
            <a:schemeClr val="bg1"/>
          </a:solidFill>
        </p:grpSpPr>
        <p:sp>
          <p:nvSpPr>
            <p:cNvPr id="51" name="Freeform 58"/>
            <p:cNvSpPr>
              <a:spLocks noEditPoints="1"/>
            </p:cNvSpPr>
            <p:nvPr/>
          </p:nvSpPr>
          <p:spPr bwMode="auto">
            <a:xfrm>
              <a:off x="998489" y="2241774"/>
              <a:ext cx="256404" cy="239742"/>
            </a:xfrm>
            <a:custGeom>
              <a:avLst/>
              <a:gdLst>
                <a:gd name="T0" fmla="*/ 230 w 234"/>
                <a:gd name="T1" fmla="*/ 48 h 219"/>
                <a:gd name="T2" fmla="*/ 186 w 234"/>
                <a:gd name="T3" fmla="*/ 5 h 219"/>
                <a:gd name="T4" fmla="*/ 176 w 234"/>
                <a:gd name="T5" fmla="*/ 0 h 219"/>
                <a:gd name="T6" fmla="*/ 22 w 234"/>
                <a:gd name="T7" fmla="*/ 0 h 219"/>
                <a:gd name="T8" fmla="*/ 0 w 234"/>
                <a:gd name="T9" fmla="*/ 22 h 219"/>
                <a:gd name="T10" fmla="*/ 0 w 234"/>
                <a:gd name="T11" fmla="*/ 197 h 219"/>
                <a:gd name="T12" fmla="*/ 22 w 234"/>
                <a:gd name="T13" fmla="*/ 219 h 219"/>
                <a:gd name="T14" fmla="*/ 212 w 234"/>
                <a:gd name="T15" fmla="*/ 219 h 219"/>
                <a:gd name="T16" fmla="*/ 234 w 234"/>
                <a:gd name="T17" fmla="*/ 197 h 219"/>
                <a:gd name="T18" fmla="*/ 234 w 234"/>
                <a:gd name="T19" fmla="*/ 59 h 219"/>
                <a:gd name="T20" fmla="*/ 230 w 234"/>
                <a:gd name="T21" fmla="*/ 48 h 219"/>
                <a:gd name="T22" fmla="*/ 220 w 234"/>
                <a:gd name="T23" fmla="*/ 197 h 219"/>
                <a:gd name="T24" fmla="*/ 212 w 234"/>
                <a:gd name="T25" fmla="*/ 205 h 219"/>
                <a:gd name="T26" fmla="*/ 22 w 234"/>
                <a:gd name="T27" fmla="*/ 205 h 219"/>
                <a:gd name="T28" fmla="*/ 15 w 234"/>
                <a:gd name="T29" fmla="*/ 197 h 219"/>
                <a:gd name="T30" fmla="*/ 15 w 234"/>
                <a:gd name="T31" fmla="*/ 22 h 219"/>
                <a:gd name="T32" fmla="*/ 22 w 234"/>
                <a:gd name="T33" fmla="*/ 15 h 219"/>
                <a:gd name="T34" fmla="*/ 168 w 234"/>
                <a:gd name="T35" fmla="*/ 15 h 219"/>
                <a:gd name="T36" fmla="*/ 168 w 234"/>
                <a:gd name="T37" fmla="*/ 44 h 219"/>
                <a:gd name="T38" fmla="*/ 168 w 234"/>
                <a:gd name="T39" fmla="*/ 44 h 219"/>
                <a:gd name="T40" fmla="*/ 190 w 234"/>
                <a:gd name="T41" fmla="*/ 66 h 219"/>
                <a:gd name="T42" fmla="*/ 198 w 234"/>
                <a:gd name="T43" fmla="*/ 66 h 219"/>
                <a:gd name="T44" fmla="*/ 220 w 234"/>
                <a:gd name="T45" fmla="*/ 66 h 219"/>
                <a:gd name="T46" fmla="*/ 220 w 234"/>
                <a:gd name="T47" fmla="*/ 197 h 219"/>
                <a:gd name="T48" fmla="*/ 198 w 234"/>
                <a:gd name="T49" fmla="*/ 59 h 219"/>
                <a:gd name="T50" fmla="*/ 190 w 234"/>
                <a:gd name="T51" fmla="*/ 59 h 219"/>
                <a:gd name="T52" fmla="*/ 176 w 234"/>
                <a:gd name="T53" fmla="*/ 44 h 219"/>
                <a:gd name="T54" fmla="*/ 176 w 234"/>
                <a:gd name="T55" fmla="*/ 44 h 219"/>
                <a:gd name="T56" fmla="*/ 176 w 234"/>
                <a:gd name="T57" fmla="*/ 15 h 219"/>
                <a:gd name="T58" fmla="*/ 220 w 234"/>
                <a:gd name="T59" fmla="*/ 59 h 219"/>
                <a:gd name="T60" fmla="*/ 198 w 234"/>
                <a:gd name="T61" fmla="*/ 5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4" h="219">
                  <a:moveTo>
                    <a:pt x="230" y="48"/>
                  </a:moveTo>
                  <a:cubicBezTo>
                    <a:pt x="186" y="5"/>
                    <a:pt x="186" y="5"/>
                    <a:pt x="186" y="5"/>
                  </a:cubicBezTo>
                  <a:cubicBezTo>
                    <a:pt x="183" y="2"/>
                    <a:pt x="180" y="0"/>
                    <a:pt x="17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19"/>
                    <a:pt x="22" y="219"/>
                  </a:cubicBezTo>
                  <a:cubicBezTo>
                    <a:pt x="212" y="219"/>
                    <a:pt x="212" y="219"/>
                    <a:pt x="212" y="219"/>
                  </a:cubicBezTo>
                  <a:cubicBezTo>
                    <a:pt x="224" y="219"/>
                    <a:pt x="234" y="210"/>
                    <a:pt x="234" y="197"/>
                  </a:cubicBezTo>
                  <a:cubicBezTo>
                    <a:pt x="234" y="59"/>
                    <a:pt x="234" y="59"/>
                    <a:pt x="234" y="59"/>
                  </a:cubicBezTo>
                  <a:cubicBezTo>
                    <a:pt x="234" y="55"/>
                    <a:pt x="233" y="51"/>
                    <a:pt x="230" y="48"/>
                  </a:cubicBezTo>
                  <a:close/>
                  <a:moveTo>
                    <a:pt x="220" y="197"/>
                  </a:moveTo>
                  <a:cubicBezTo>
                    <a:pt x="220" y="202"/>
                    <a:pt x="216" y="205"/>
                    <a:pt x="212" y="205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18" y="205"/>
                    <a:pt x="15" y="202"/>
                    <a:pt x="15" y="19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8" y="15"/>
                    <a:pt x="22" y="15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56"/>
                    <a:pt x="178" y="66"/>
                    <a:pt x="190" y="66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220" y="66"/>
                    <a:pt x="220" y="66"/>
                    <a:pt x="220" y="66"/>
                  </a:cubicBezTo>
                  <a:lnTo>
                    <a:pt x="220" y="197"/>
                  </a:lnTo>
                  <a:close/>
                  <a:moveTo>
                    <a:pt x="198" y="59"/>
                  </a:moveTo>
                  <a:cubicBezTo>
                    <a:pt x="190" y="59"/>
                    <a:pt x="190" y="59"/>
                    <a:pt x="190" y="59"/>
                  </a:cubicBezTo>
                  <a:cubicBezTo>
                    <a:pt x="182" y="59"/>
                    <a:pt x="176" y="52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220" y="59"/>
                    <a:pt x="220" y="59"/>
                    <a:pt x="220" y="59"/>
                  </a:cubicBezTo>
                  <a:lnTo>
                    <a:pt x="19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1118823" y="2289908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auto">
            <a:xfrm>
              <a:off x="1118823" y="2313975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61"/>
            <p:cNvSpPr>
              <a:spLocks/>
            </p:cNvSpPr>
            <p:nvPr/>
          </p:nvSpPr>
          <p:spPr bwMode="auto">
            <a:xfrm>
              <a:off x="1118823" y="2338041"/>
              <a:ext cx="104135" cy="7868"/>
            </a:xfrm>
            <a:custGeom>
              <a:avLst/>
              <a:gdLst>
                <a:gd name="T0" fmla="*/ 0 w 95"/>
                <a:gd name="T1" fmla="*/ 4 h 7"/>
                <a:gd name="T2" fmla="*/ 4 w 95"/>
                <a:gd name="T3" fmla="*/ 7 h 7"/>
                <a:gd name="T4" fmla="*/ 91 w 95"/>
                <a:gd name="T5" fmla="*/ 7 h 7"/>
                <a:gd name="T6" fmla="*/ 95 w 95"/>
                <a:gd name="T7" fmla="*/ 4 h 7"/>
                <a:gd name="T8" fmla="*/ 91 w 95"/>
                <a:gd name="T9" fmla="*/ 0 h 7"/>
                <a:gd name="T10" fmla="*/ 4 w 95"/>
                <a:gd name="T11" fmla="*/ 0 h 7"/>
                <a:gd name="T12" fmla="*/ 0 w 9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7">
                  <a:moveTo>
                    <a:pt x="0" y="4"/>
                  </a:moveTo>
                  <a:cubicBezTo>
                    <a:pt x="0" y="6"/>
                    <a:pt x="2" y="7"/>
                    <a:pt x="4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3" y="7"/>
                    <a:pt x="95" y="6"/>
                    <a:pt x="95" y="4"/>
                  </a:cubicBezTo>
                  <a:cubicBezTo>
                    <a:pt x="95" y="2"/>
                    <a:pt x="93" y="0"/>
                    <a:pt x="9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62"/>
            <p:cNvSpPr>
              <a:spLocks/>
            </p:cNvSpPr>
            <p:nvPr/>
          </p:nvSpPr>
          <p:spPr bwMode="auto">
            <a:xfrm>
              <a:off x="1031349" y="2386175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auto">
            <a:xfrm>
              <a:off x="1031349" y="2410242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auto">
            <a:xfrm>
              <a:off x="1031349" y="24343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65"/>
            <p:cNvSpPr>
              <a:spLocks/>
            </p:cNvSpPr>
            <p:nvPr/>
          </p:nvSpPr>
          <p:spPr bwMode="auto">
            <a:xfrm>
              <a:off x="1031349" y="23621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6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66"/>
            <p:cNvSpPr>
              <a:spLocks noEditPoints="1"/>
            </p:cNvSpPr>
            <p:nvPr/>
          </p:nvSpPr>
          <p:spPr bwMode="auto">
            <a:xfrm>
              <a:off x="1031349" y="2282040"/>
              <a:ext cx="71275" cy="63870"/>
            </a:xfrm>
            <a:custGeom>
              <a:avLst/>
              <a:gdLst>
                <a:gd name="T0" fmla="*/ 7 w 65"/>
                <a:gd name="T1" fmla="*/ 58 h 58"/>
                <a:gd name="T2" fmla="*/ 58 w 65"/>
                <a:gd name="T3" fmla="*/ 58 h 58"/>
                <a:gd name="T4" fmla="*/ 65 w 65"/>
                <a:gd name="T5" fmla="*/ 51 h 58"/>
                <a:gd name="T6" fmla="*/ 65 w 65"/>
                <a:gd name="T7" fmla="*/ 7 h 58"/>
                <a:gd name="T8" fmla="*/ 58 w 65"/>
                <a:gd name="T9" fmla="*/ 0 h 58"/>
                <a:gd name="T10" fmla="*/ 7 w 65"/>
                <a:gd name="T11" fmla="*/ 0 h 58"/>
                <a:gd name="T12" fmla="*/ 0 w 65"/>
                <a:gd name="T13" fmla="*/ 7 h 58"/>
                <a:gd name="T14" fmla="*/ 0 w 65"/>
                <a:gd name="T15" fmla="*/ 51 h 58"/>
                <a:gd name="T16" fmla="*/ 7 w 65"/>
                <a:gd name="T17" fmla="*/ 58 h 58"/>
                <a:gd name="T18" fmla="*/ 14 w 65"/>
                <a:gd name="T19" fmla="*/ 14 h 58"/>
                <a:gd name="T20" fmla="*/ 51 w 65"/>
                <a:gd name="T21" fmla="*/ 14 h 58"/>
                <a:gd name="T22" fmla="*/ 51 w 65"/>
                <a:gd name="T23" fmla="*/ 44 h 58"/>
                <a:gd name="T24" fmla="*/ 14 w 65"/>
                <a:gd name="T25" fmla="*/ 44 h 58"/>
                <a:gd name="T26" fmla="*/ 14 w 65"/>
                <a:gd name="T27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8">
                  <a:moveTo>
                    <a:pt x="7" y="58"/>
                  </a:moveTo>
                  <a:cubicBezTo>
                    <a:pt x="58" y="58"/>
                    <a:pt x="58" y="58"/>
                    <a:pt x="58" y="58"/>
                  </a:cubicBezTo>
                  <a:cubicBezTo>
                    <a:pt x="62" y="58"/>
                    <a:pt x="65" y="55"/>
                    <a:pt x="65" y="51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8"/>
                    <a:pt x="7" y="58"/>
                  </a:cubicBezTo>
                  <a:close/>
                  <a:moveTo>
                    <a:pt x="14" y="14"/>
                  </a:moveTo>
                  <a:cubicBezTo>
                    <a:pt x="51" y="14"/>
                    <a:pt x="51" y="14"/>
                    <a:pt x="51" y="1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14" y="44"/>
                    <a:pt x="14" y="44"/>
                    <a:pt x="14" y="44"/>
                  </a:cubicBezTo>
                  <a:lnTo>
                    <a:pt x="1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AutoShape 66"/>
          <p:cNvSpPr>
            <a:spLocks/>
          </p:cNvSpPr>
          <p:nvPr/>
        </p:nvSpPr>
        <p:spPr bwMode="auto">
          <a:xfrm>
            <a:off x="11431911" y="3167147"/>
            <a:ext cx="375275" cy="36284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744359" y="4007437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Metin kutusu 60"/>
          <p:cNvSpPr txBox="1"/>
          <p:nvPr/>
        </p:nvSpPr>
        <p:spPr>
          <a:xfrm>
            <a:off x="3158338" y="4042215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Metin kutusu 61"/>
          <p:cNvSpPr txBox="1"/>
          <p:nvPr/>
        </p:nvSpPr>
        <p:spPr>
          <a:xfrm>
            <a:off x="5750340" y="3974190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Metin kutusu 62"/>
          <p:cNvSpPr txBox="1"/>
          <p:nvPr/>
        </p:nvSpPr>
        <p:spPr>
          <a:xfrm>
            <a:off x="8358614" y="4053179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Metin kutusu 63"/>
          <p:cNvSpPr txBox="1"/>
          <p:nvPr/>
        </p:nvSpPr>
        <p:spPr>
          <a:xfrm>
            <a:off x="10792348" y="4042215"/>
            <a:ext cx="165440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03431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6" grpId="0" animBg="1"/>
      <p:bldP spid="37" grpId="0" animBg="1"/>
      <p:bldP spid="41" grpId="0" animBg="1"/>
      <p:bldP spid="43" grpId="0" animBg="1"/>
      <p:bldP spid="45" grpId="0" animBg="1"/>
      <p:bldP spid="48" grpId="0" animBg="1"/>
      <p:bldP spid="49" grpId="0" animBg="1"/>
      <p:bldP spid="60" grpId="0" animBg="1"/>
      <p:bldP spid="18" grpId="0"/>
      <p:bldP spid="61" grpId="0"/>
      <p:bldP spid="62" grpId="0"/>
      <p:bldP spid="63" grpId="0"/>
      <p:bldP spid="6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991F412-1663-46B5-A72C-126F6FEEF0B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663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4|1.5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17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4B022"/>
      </a:accent1>
      <a:accent2>
        <a:srgbClr val="D9D9D9"/>
      </a:accent2>
      <a:accent3>
        <a:srgbClr val="84B022"/>
      </a:accent3>
      <a:accent4>
        <a:srgbClr val="D9D9D9"/>
      </a:accent4>
      <a:accent5>
        <a:srgbClr val="84B022"/>
      </a:accent5>
      <a:accent6>
        <a:srgbClr val="D9D9D9"/>
      </a:accent6>
      <a:hlink>
        <a:srgbClr val="84B022"/>
      </a:hlink>
      <a:folHlink>
        <a:srgbClr val="D9D9D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3116</Words>
  <Application>Microsoft Office PowerPoint</Application>
  <PresentationFormat>自定义</PresentationFormat>
  <Paragraphs>198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方正清刻本悦宋简体</vt:lpstr>
      <vt:lpstr>方正正准黑简体</vt:lpstr>
      <vt:lpstr>宋体</vt:lpstr>
      <vt:lpstr>微软雅黑</vt:lpstr>
      <vt:lpstr>Arial</vt:lpstr>
      <vt:lpstr>Calibri</vt:lpstr>
      <vt:lpstr>Calibri Light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小清新花卉</dc:title>
  <dc:creator/>
  <cp:keywords>www.51pptmoban.com</cp:keywords>
  <cp:lastModifiedBy/>
  <cp:revision>1</cp:revision>
  <dcterms:created xsi:type="dcterms:W3CDTF">2016-10-17T14:00:15Z</dcterms:created>
  <dcterms:modified xsi:type="dcterms:W3CDTF">2018-10-29T14:14:03Z</dcterms:modified>
</cp:coreProperties>
</file>