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8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8" r:id="rId33"/>
    <p:sldId id="289" r:id="rId34"/>
  </p:sldIdLst>
  <p:sldSz cx="11522075" cy="6480175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67B0"/>
    <a:srgbClr val="00C2D6"/>
    <a:srgbClr val="0565AF"/>
    <a:srgbClr val="1091D2"/>
    <a:srgbClr val="559F28"/>
    <a:srgbClr val="FFFFFF"/>
    <a:srgbClr val="0DE8FF"/>
    <a:srgbClr val="F7F7F7"/>
    <a:srgbClr val="F1F6FA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0" d="100"/>
          <a:sy n="200" d="100"/>
        </p:scale>
        <p:origin x="-840" y="-624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00C2D6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  <a:ln>
              <a:noFill/>
            </a:ln>
          </c:spPr>
          <c:dPt>
            <c:idx val="0"/>
            <c:bubble3D val="0"/>
            <c:spPr>
              <a:solidFill>
                <a:srgbClr val="0565AF"/>
              </a:solidFill>
              <a:ln>
                <a:noFill/>
              </a:ln>
            </c:spPr>
          </c:dPt>
          <c:dPt>
            <c:idx val="1"/>
            <c:bubble3D val="0"/>
            <c:spPr>
              <a:solidFill>
                <a:srgbClr val="FFFFFF"/>
              </a:solidFill>
              <a:ln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00C2D6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0"/>
      </c:doughnutChart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rgbClr val="1091D2"/>
              </a:solidFill>
            </c:spPr>
          </c:dPt>
          <c:dPt>
            <c:idx val="2"/>
            <c:bubble3D val="0"/>
            <c:spPr>
              <a:solidFill>
                <a:srgbClr val="00C2D6"/>
              </a:solidFill>
            </c:spPr>
          </c:dPt>
          <c:dPt>
            <c:idx val="3"/>
            <c:bubble3D val="0"/>
            <c:spPr>
              <a:solidFill>
                <a:srgbClr val="0565AF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zero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59E-2"/>
          <c:y val="0.23883928571428575"/>
          <c:w val="0.90788013318534966"/>
          <c:h val="0.602678571428571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rgbClr val="1091D2"/>
            </a:solidFill>
            <a:ln w="9520"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1091D2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1091D2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1091D2"/>
              </a:solidFill>
              <a:ln w="9520">
                <a:noFill/>
              </a:ln>
              <a:effectLst/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565AF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329548976"/>
        <c:axId val="1329547888"/>
      </c:barChart>
      <c:catAx>
        <c:axId val="1329548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329547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329547888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329548976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565A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rgbClr val="00C2D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rgbClr val="1091D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1329552784"/>
        <c:axId val="1329557680"/>
      </c:barChart>
      <c:catAx>
        <c:axId val="13295527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1329557680"/>
        <c:crosses val="autoZero"/>
        <c:auto val="1"/>
        <c:lblAlgn val="ctr"/>
        <c:lblOffset val="100"/>
        <c:noMultiLvlLbl val="0"/>
      </c:catAx>
      <c:valAx>
        <c:axId val="132955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329552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565A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00C2D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rgbClr val="1091D2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801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8666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2018/10/30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pPr/>
              <a:t>2018/10/30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65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206443"/>
            <a:ext cx="11522075" cy="3273732"/>
          </a:xfrm>
          <a:prstGeom prst="rect">
            <a:avLst/>
          </a:prstGeom>
        </p:spPr>
      </p:pic>
      <p:sp>
        <p:nvSpPr>
          <p:cNvPr id="28" name="Text Box 198"/>
          <p:cNvSpPr txBox="1">
            <a:spLocks noChangeArrowheads="1"/>
          </p:cNvSpPr>
          <p:nvPr/>
        </p:nvSpPr>
        <p:spPr bwMode="ltGray">
          <a:xfrm>
            <a:off x="1142977" y="3529683"/>
            <a:ext cx="9249433" cy="851905"/>
          </a:xfrm>
          <a:prstGeom prst="rect">
            <a:avLst/>
          </a:prstGeom>
          <a:noFill/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extLst/>
        </p:spPr>
        <p:txBody>
          <a:bodyPr wrap="square" lIns="81667" tIns="40833" rIns="81667" bIns="40833">
            <a:spAutoFit/>
          </a:bodyPr>
          <a:lstStyle>
            <a:lvl1pPr algn="l" defTabSz="815975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225550" algn="l" defTabSz="815975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1633538" algn="l" defTabSz="815975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0907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79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51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23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zh-CN" altLang="en-US" sz="5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年终总结暨新年计划汇报</a:t>
            </a:r>
            <a:endParaRPr lang="zh-CN" altLang="en-US" sz="5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60836" y="4960412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00C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200912" y="2508860"/>
            <a:ext cx="5053584" cy="506616"/>
          </a:xfrm>
          <a:custGeom>
            <a:avLst/>
            <a:gdLst>
              <a:gd name="connsiteX0" fmla="*/ 5053584 w 5053584"/>
              <a:gd name="connsiteY0" fmla="*/ 396505 h 506616"/>
              <a:gd name="connsiteX1" fmla="*/ 4517136 w 5053584"/>
              <a:gd name="connsiteY1" fmla="*/ 481849 h 506616"/>
              <a:gd name="connsiteX2" fmla="*/ 2560320 w 5053584"/>
              <a:gd name="connsiteY2" fmla="*/ 6361 h 506616"/>
              <a:gd name="connsiteX3" fmla="*/ 0 w 5053584"/>
              <a:gd name="connsiteY3" fmla="*/ 195337 h 506616"/>
              <a:gd name="connsiteX4" fmla="*/ 0 w 5053584"/>
              <a:gd name="connsiteY4" fmla="*/ 195337 h 50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584" h="506616">
                <a:moveTo>
                  <a:pt x="5053584" y="396505"/>
                </a:moveTo>
                <a:cubicBezTo>
                  <a:pt x="4993132" y="471689"/>
                  <a:pt x="4932680" y="546873"/>
                  <a:pt x="4517136" y="481849"/>
                </a:cubicBezTo>
                <a:cubicBezTo>
                  <a:pt x="4101592" y="416825"/>
                  <a:pt x="3313176" y="54113"/>
                  <a:pt x="2560320" y="6361"/>
                </a:cubicBezTo>
                <a:cubicBezTo>
                  <a:pt x="1807464" y="-41391"/>
                  <a:pt x="0" y="195337"/>
                  <a:pt x="0" y="195337"/>
                </a:cubicBezTo>
                <a:lnTo>
                  <a:pt x="0" y="195337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93BCDC"/>
                </a:gs>
                <a:gs pos="100000">
                  <a:srgbClr val="0967B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5545013" y="2501486"/>
            <a:ext cx="5027562" cy="506616"/>
          </a:xfrm>
          <a:custGeom>
            <a:avLst/>
            <a:gdLst>
              <a:gd name="connsiteX0" fmla="*/ 5053584 w 5053584"/>
              <a:gd name="connsiteY0" fmla="*/ 396505 h 506616"/>
              <a:gd name="connsiteX1" fmla="*/ 4517136 w 5053584"/>
              <a:gd name="connsiteY1" fmla="*/ 481849 h 506616"/>
              <a:gd name="connsiteX2" fmla="*/ 2560320 w 5053584"/>
              <a:gd name="connsiteY2" fmla="*/ 6361 h 506616"/>
              <a:gd name="connsiteX3" fmla="*/ 0 w 5053584"/>
              <a:gd name="connsiteY3" fmla="*/ 195337 h 506616"/>
              <a:gd name="connsiteX4" fmla="*/ 0 w 5053584"/>
              <a:gd name="connsiteY4" fmla="*/ 195337 h 50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584" h="506616">
                <a:moveTo>
                  <a:pt x="5053584" y="396505"/>
                </a:moveTo>
                <a:cubicBezTo>
                  <a:pt x="4993132" y="471689"/>
                  <a:pt x="4932680" y="546873"/>
                  <a:pt x="4517136" y="481849"/>
                </a:cubicBezTo>
                <a:cubicBezTo>
                  <a:pt x="4101592" y="416825"/>
                  <a:pt x="3313176" y="54113"/>
                  <a:pt x="2560320" y="6361"/>
                </a:cubicBezTo>
                <a:cubicBezTo>
                  <a:pt x="1807464" y="-41391"/>
                  <a:pt x="0" y="195337"/>
                  <a:pt x="0" y="195337"/>
                </a:cubicBezTo>
                <a:lnTo>
                  <a:pt x="0" y="195337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93BCDC"/>
                </a:gs>
                <a:gs pos="100000">
                  <a:srgbClr val="0967B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618084" y="2060272"/>
            <a:ext cx="4276748" cy="924341"/>
          </a:xfrm>
          <a:custGeom>
            <a:avLst/>
            <a:gdLst>
              <a:gd name="connsiteX0" fmla="*/ 82700 w 4276748"/>
              <a:gd name="connsiteY0" fmla="*/ 9941 h 924341"/>
              <a:gd name="connsiteX1" fmla="*/ 210716 w 4276748"/>
              <a:gd name="connsiteY1" fmla="*/ 107477 h 924341"/>
              <a:gd name="connsiteX2" fmla="*/ 1899308 w 4276748"/>
              <a:gd name="connsiteY2" fmla="*/ 778037 h 924341"/>
              <a:gd name="connsiteX3" fmla="*/ 4276748 w 4276748"/>
              <a:gd name="connsiteY3" fmla="*/ 924341 h 924341"/>
              <a:gd name="connsiteX4" fmla="*/ 4276748 w 4276748"/>
              <a:gd name="connsiteY4" fmla="*/ 924341 h 92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748" h="924341">
                <a:moveTo>
                  <a:pt x="82700" y="9941"/>
                </a:moveTo>
                <a:cubicBezTo>
                  <a:pt x="-4676" y="-5299"/>
                  <a:pt x="-92052" y="-20539"/>
                  <a:pt x="210716" y="107477"/>
                </a:cubicBezTo>
                <a:cubicBezTo>
                  <a:pt x="513484" y="235493"/>
                  <a:pt x="1221636" y="641893"/>
                  <a:pt x="1899308" y="778037"/>
                </a:cubicBezTo>
                <a:cubicBezTo>
                  <a:pt x="2576980" y="914181"/>
                  <a:pt x="4276748" y="924341"/>
                  <a:pt x="4276748" y="924341"/>
                </a:cubicBezTo>
                <a:lnTo>
                  <a:pt x="4276748" y="924341"/>
                </a:lnTo>
              </a:path>
            </a:pathLst>
          </a:custGeom>
          <a:noFill/>
          <a:ln w="12700">
            <a:gradFill>
              <a:gsLst>
                <a:gs pos="10000">
                  <a:schemeClr val="accent1">
                    <a:lumMod val="5000"/>
                    <a:lumOff val="95000"/>
                    <a:alpha val="0"/>
                  </a:schemeClr>
                </a:gs>
                <a:gs pos="48600">
                  <a:srgbClr val="E1E9F4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H="1">
            <a:off x="6070230" y="2060272"/>
            <a:ext cx="4322180" cy="924341"/>
          </a:xfrm>
          <a:custGeom>
            <a:avLst/>
            <a:gdLst>
              <a:gd name="connsiteX0" fmla="*/ 82700 w 4276748"/>
              <a:gd name="connsiteY0" fmla="*/ 9941 h 924341"/>
              <a:gd name="connsiteX1" fmla="*/ 210716 w 4276748"/>
              <a:gd name="connsiteY1" fmla="*/ 107477 h 924341"/>
              <a:gd name="connsiteX2" fmla="*/ 1899308 w 4276748"/>
              <a:gd name="connsiteY2" fmla="*/ 778037 h 924341"/>
              <a:gd name="connsiteX3" fmla="*/ 4276748 w 4276748"/>
              <a:gd name="connsiteY3" fmla="*/ 924341 h 924341"/>
              <a:gd name="connsiteX4" fmla="*/ 4276748 w 4276748"/>
              <a:gd name="connsiteY4" fmla="*/ 924341 h 92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748" h="924341">
                <a:moveTo>
                  <a:pt x="82700" y="9941"/>
                </a:moveTo>
                <a:cubicBezTo>
                  <a:pt x="-4676" y="-5299"/>
                  <a:pt x="-92052" y="-20539"/>
                  <a:pt x="210716" y="107477"/>
                </a:cubicBezTo>
                <a:cubicBezTo>
                  <a:pt x="513484" y="235493"/>
                  <a:pt x="1221636" y="641893"/>
                  <a:pt x="1899308" y="778037"/>
                </a:cubicBezTo>
                <a:cubicBezTo>
                  <a:pt x="2576980" y="914181"/>
                  <a:pt x="4276748" y="924341"/>
                  <a:pt x="4276748" y="924341"/>
                </a:cubicBezTo>
                <a:lnTo>
                  <a:pt x="4276748" y="924341"/>
                </a:lnTo>
              </a:path>
            </a:pathLst>
          </a:custGeom>
          <a:noFill/>
          <a:ln w="12700">
            <a:gradFill>
              <a:gsLst>
                <a:gs pos="10000">
                  <a:schemeClr val="accent1">
                    <a:lumMod val="5000"/>
                    <a:lumOff val="95000"/>
                    <a:alpha val="0"/>
                  </a:schemeClr>
                </a:gs>
                <a:gs pos="48600">
                  <a:srgbClr val="E1E9F4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41522" y="837287"/>
            <a:ext cx="2587667" cy="2583044"/>
            <a:chOff x="4469514" y="455041"/>
            <a:chExt cx="2587667" cy="2583044"/>
          </a:xfrm>
        </p:grpSpPr>
        <p:sp>
          <p:nvSpPr>
            <p:cNvPr id="3" name="椭圆 2"/>
            <p:cNvSpPr/>
            <p:nvPr/>
          </p:nvSpPr>
          <p:spPr>
            <a:xfrm>
              <a:off x="4644912" y="630439"/>
              <a:ext cx="2232248" cy="2232248"/>
            </a:xfrm>
            <a:prstGeom prst="ellipse">
              <a:avLst/>
            </a:prstGeom>
            <a:solidFill>
              <a:srgbClr val="00C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865560" y="1141600"/>
              <a:ext cx="21916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LOGO</a:t>
              </a:r>
              <a:endParaRPr lang="zh-CN" altLang="en-US" sz="6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69514" y="455041"/>
              <a:ext cx="2583044" cy="2583044"/>
            </a:xfrm>
            <a:prstGeom prst="ellipse">
              <a:avLst/>
            </a:prstGeom>
            <a:noFill/>
            <a:ln w="9525">
              <a:solidFill>
                <a:schemeClr val="bg1">
                  <a:alpha val="14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2782574" y="4284958"/>
            <a:ext cx="6100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</a:rPr>
              <a:t>ANNUAL SUMMARY AND NEW YEAR PLAN REPORT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565578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zh-CN" altLang="en-US" sz="1200" dirty="0">
              <a:solidFill>
                <a:srgbClr val="0565A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rgbClr val="0565A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b="1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rgbClr val="0565AF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rgbClr val="0565A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b="1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rgbClr val="0565A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b="1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9050">
            <a:solidFill>
              <a:srgbClr val="0565A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9050">
            <a:solidFill>
              <a:srgbClr val="0565A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9050">
            <a:solidFill>
              <a:srgbClr val="0565A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9050">
            <a:solidFill>
              <a:srgbClr val="0565A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9050" cap="flat" cmpd="sng" algn="ctr">
            <a:solidFill>
              <a:srgbClr val="0565AF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rgbClr val="0565AF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0" y="-15696"/>
            <a:ext cx="11522074" cy="1825801"/>
          </a:xfrm>
          <a:prstGeom prst="rect">
            <a:avLst/>
          </a:prstGeom>
          <a:solidFill>
            <a:srgbClr val="0565AF"/>
          </a:solid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565A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565A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565A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565A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rgbClr val="0565AF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1091D2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accent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rgbClr val="0565AF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1091D2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accent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rgbClr val="0565AF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1091D2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accent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rgbClr val="0565AF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1091D2"/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chemeClr val="accent6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1522075" cy="6484947"/>
          </a:xfrm>
          <a:prstGeom prst="rect">
            <a:avLst/>
          </a:prstGeom>
          <a:solidFill>
            <a:srgbClr val="056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565A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rgbClr val="FFFFF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403706422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</a:t>
              </a:r>
              <a:r>
                <a:rPr lang="zh-CN" altLang="en-US" sz="270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C2D6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507077739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chemeClr val="accent6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119021479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chemeClr val="accent6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chemeClr val="accent6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chemeClr val="accent6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chemeClr val="accent6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0565A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056014349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0C2D6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FFC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1091D2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0565AF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C2D6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C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00C2D6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C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</a:t>
            </a:r>
            <a:r>
              <a:rPr lang="zh-CN" altLang="en-US" b="1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情况</a:t>
            </a:r>
            <a:endParaRPr lang="en-US" altLang="zh-CN" b="1" spc="100" dirty="0" smtClean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</a:t>
            </a:r>
            <a:r>
              <a:rPr lang="zh-CN" altLang="en-US" b="1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展示</a:t>
            </a:r>
            <a:endParaRPr lang="en-US" altLang="zh-CN" b="1" spc="100" dirty="0" smtClean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</a:t>
            </a:r>
            <a:r>
              <a:rPr lang="zh-CN" altLang="en-US" b="1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不足</a:t>
            </a:r>
            <a:endParaRPr lang="en-US" altLang="zh-CN" b="1" spc="100" dirty="0" smtClean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rgbClr val="0565A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rgbClr val="0565A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rgbClr val="0565A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rgbClr val="0565AF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60" y="2035476"/>
            <a:chExt cx="2134334" cy="2311489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60" y="2035476"/>
              <a:ext cx="2134334" cy="2311489"/>
              <a:chOff x="3946451" y="1586754"/>
              <a:chExt cx="1673076" cy="1834695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6" cy="1834695"/>
                <a:chOff x="2378075" y="182563"/>
                <a:chExt cx="4387849" cy="4811713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rgbClr val="0565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0" y="407989"/>
                  <a:ext cx="2303464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rgbClr val="0565A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0565A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380589" y="1932596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</a:t>
            </a:r>
            <a:r>
              <a:rPr lang="zh-CN" altLang="en-US" b="1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概述</a:t>
            </a:r>
            <a:endParaRPr lang="en-US" altLang="zh-CN" b="1" spc="100" dirty="0" smtClean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</a:t>
            </a:r>
            <a:r>
              <a:rPr lang="zh-CN" altLang="en-US" b="1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计划</a:t>
            </a:r>
            <a:endParaRPr lang="en-US" altLang="zh-CN" b="1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0565AF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74" name="Group 2"/>
            <p:cNvGrpSpPr/>
            <p:nvPr/>
          </p:nvGrpSpPr>
          <p:grpSpPr>
            <a:xfrm>
              <a:off x="7065720" y="2597034"/>
              <a:ext cx="861616" cy="851615"/>
              <a:chOff x="3291510" y="2125758"/>
              <a:chExt cx="675409" cy="675951"/>
            </a:xfrm>
          </p:grpSpPr>
          <p:sp>
            <p:nvSpPr>
              <p:cNvPr id="75" name="Oval 7"/>
              <p:cNvSpPr>
                <a:spLocks/>
              </p:cNvSpPr>
              <p:nvPr/>
            </p:nvSpPr>
            <p:spPr bwMode="auto">
              <a:xfrm>
                <a:off x="3291510" y="2125758"/>
                <a:ext cx="675409" cy="675951"/>
              </a:xfrm>
              <a:prstGeom prst="ellipse">
                <a:avLst/>
              </a:prstGeom>
              <a:solidFill>
                <a:srgbClr val="0565AF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>
                <a:off x="3437830" y="2341712"/>
                <a:ext cx="385407" cy="256486"/>
              </a:xfrm>
              <a:custGeom>
                <a:avLst/>
                <a:gdLst>
                  <a:gd name="T0" fmla="*/ 176 w 176"/>
                  <a:gd name="T1" fmla="*/ 99 h 117"/>
                  <a:gd name="T2" fmla="*/ 176 w 176"/>
                  <a:gd name="T3" fmla="*/ 108 h 117"/>
                  <a:gd name="T4" fmla="*/ 161 w 176"/>
                  <a:gd name="T5" fmla="*/ 117 h 117"/>
                  <a:gd name="T6" fmla="*/ 15 w 176"/>
                  <a:gd name="T7" fmla="*/ 117 h 117"/>
                  <a:gd name="T8" fmla="*/ 0 w 176"/>
                  <a:gd name="T9" fmla="*/ 108 h 117"/>
                  <a:gd name="T10" fmla="*/ 0 w 176"/>
                  <a:gd name="T11" fmla="*/ 99 h 117"/>
                  <a:gd name="T12" fmla="*/ 15 w 176"/>
                  <a:gd name="T13" fmla="*/ 99 h 117"/>
                  <a:gd name="T14" fmla="*/ 161 w 176"/>
                  <a:gd name="T15" fmla="*/ 99 h 117"/>
                  <a:gd name="T16" fmla="*/ 176 w 176"/>
                  <a:gd name="T17" fmla="*/ 99 h 117"/>
                  <a:gd name="T18" fmla="*/ 24 w 176"/>
                  <a:gd name="T19" fmla="*/ 79 h 117"/>
                  <a:gd name="T20" fmla="*/ 24 w 176"/>
                  <a:gd name="T21" fmla="*/ 14 h 117"/>
                  <a:gd name="T22" fmla="*/ 38 w 176"/>
                  <a:gd name="T23" fmla="*/ 0 h 117"/>
                  <a:gd name="T24" fmla="*/ 138 w 176"/>
                  <a:gd name="T25" fmla="*/ 0 h 117"/>
                  <a:gd name="T26" fmla="*/ 152 w 176"/>
                  <a:gd name="T27" fmla="*/ 14 h 117"/>
                  <a:gd name="T28" fmla="*/ 152 w 176"/>
                  <a:gd name="T29" fmla="*/ 79 h 117"/>
                  <a:gd name="T30" fmla="*/ 138 w 176"/>
                  <a:gd name="T31" fmla="*/ 93 h 117"/>
                  <a:gd name="T32" fmla="*/ 38 w 176"/>
                  <a:gd name="T33" fmla="*/ 93 h 117"/>
                  <a:gd name="T34" fmla="*/ 24 w 176"/>
                  <a:gd name="T35" fmla="*/ 79 h 117"/>
                  <a:gd name="T36" fmla="*/ 35 w 176"/>
                  <a:gd name="T37" fmla="*/ 79 h 117"/>
                  <a:gd name="T38" fmla="*/ 38 w 176"/>
                  <a:gd name="T39" fmla="*/ 82 h 117"/>
                  <a:gd name="T40" fmla="*/ 138 w 176"/>
                  <a:gd name="T41" fmla="*/ 82 h 117"/>
                  <a:gd name="T42" fmla="*/ 141 w 176"/>
                  <a:gd name="T43" fmla="*/ 79 h 117"/>
                  <a:gd name="T44" fmla="*/ 141 w 176"/>
                  <a:gd name="T45" fmla="*/ 14 h 117"/>
                  <a:gd name="T46" fmla="*/ 138 w 176"/>
                  <a:gd name="T47" fmla="*/ 11 h 117"/>
                  <a:gd name="T48" fmla="*/ 38 w 176"/>
                  <a:gd name="T49" fmla="*/ 11 h 117"/>
                  <a:gd name="T50" fmla="*/ 35 w 176"/>
                  <a:gd name="T51" fmla="*/ 14 h 117"/>
                  <a:gd name="T52" fmla="*/ 35 w 176"/>
                  <a:gd name="T53" fmla="*/ 79 h 117"/>
                  <a:gd name="T54" fmla="*/ 97 w 176"/>
                  <a:gd name="T55" fmla="*/ 107 h 117"/>
                  <a:gd name="T56" fmla="*/ 95 w 176"/>
                  <a:gd name="T57" fmla="*/ 105 h 117"/>
                  <a:gd name="T58" fmla="*/ 81 w 176"/>
                  <a:gd name="T59" fmla="*/ 105 h 117"/>
                  <a:gd name="T60" fmla="*/ 79 w 176"/>
                  <a:gd name="T61" fmla="*/ 107 h 117"/>
                  <a:gd name="T62" fmla="*/ 81 w 176"/>
                  <a:gd name="T63" fmla="*/ 108 h 117"/>
                  <a:gd name="T64" fmla="*/ 95 w 176"/>
                  <a:gd name="T65" fmla="*/ 108 h 117"/>
                  <a:gd name="T66" fmla="*/ 97 w 176"/>
                  <a:gd name="T67" fmla="*/ 10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6" h="117">
                    <a:moveTo>
                      <a:pt x="176" y="99"/>
                    </a:moveTo>
                    <a:cubicBezTo>
                      <a:pt x="176" y="108"/>
                      <a:pt x="176" y="108"/>
                      <a:pt x="176" y="108"/>
                    </a:cubicBezTo>
                    <a:cubicBezTo>
                      <a:pt x="176" y="113"/>
                      <a:pt x="169" y="117"/>
                      <a:pt x="161" y="117"/>
                    </a:cubicBezTo>
                    <a:cubicBezTo>
                      <a:pt x="15" y="117"/>
                      <a:pt x="15" y="117"/>
                      <a:pt x="15" y="117"/>
                    </a:cubicBezTo>
                    <a:cubicBezTo>
                      <a:pt x="7" y="117"/>
                      <a:pt x="0" y="113"/>
                      <a:pt x="0" y="108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5" y="99"/>
                      <a:pt x="15" y="99"/>
                      <a:pt x="15" y="99"/>
                    </a:cubicBezTo>
                    <a:cubicBezTo>
                      <a:pt x="161" y="99"/>
                      <a:pt x="161" y="99"/>
                      <a:pt x="161" y="99"/>
                    </a:cubicBezTo>
                    <a:lnTo>
                      <a:pt x="176" y="99"/>
                    </a:lnTo>
                    <a:close/>
                    <a:moveTo>
                      <a:pt x="24" y="79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6"/>
                      <a:pt x="30" y="0"/>
                      <a:pt x="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6" y="0"/>
                      <a:pt x="152" y="6"/>
                      <a:pt x="152" y="14"/>
                    </a:cubicBezTo>
                    <a:cubicBezTo>
                      <a:pt x="152" y="79"/>
                      <a:pt x="152" y="79"/>
                      <a:pt x="152" y="79"/>
                    </a:cubicBezTo>
                    <a:cubicBezTo>
                      <a:pt x="152" y="87"/>
                      <a:pt x="146" y="93"/>
                      <a:pt x="138" y="93"/>
                    </a:cubicBezTo>
                    <a:cubicBezTo>
                      <a:pt x="38" y="93"/>
                      <a:pt x="38" y="93"/>
                      <a:pt x="38" y="93"/>
                    </a:cubicBezTo>
                    <a:cubicBezTo>
                      <a:pt x="30" y="93"/>
                      <a:pt x="24" y="87"/>
                      <a:pt x="24" y="79"/>
                    </a:cubicBezTo>
                    <a:close/>
                    <a:moveTo>
                      <a:pt x="35" y="79"/>
                    </a:moveTo>
                    <a:cubicBezTo>
                      <a:pt x="35" y="80"/>
                      <a:pt x="37" y="82"/>
                      <a:pt x="38" y="82"/>
                    </a:cubicBezTo>
                    <a:cubicBezTo>
                      <a:pt x="138" y="82"/>
                      <a:pt x="138" y="82"/>
                      <a:pt x="138" y="82"/>
                    </a:cubicBezTo>
                    <a:cubicBezTo>
                      <a:pt x="139" y="82"/>
                      <a:pt x="141" y="80"/>
                      <a:pt x="141" y="79"/>
                    </a:cubicBezTo>
                    <a:cubicBezTo>
                      <a:pt x="141" y="14"/>
                      <a:pt x="141" y="14"/>
                      <a:pt x="141" y="14"/>
                    </a:cubicBezTo>
                    <a:cubicBezTo>
                      <a:pt x="141" y="13"/>
                      <a:pt x="139" y="11"/>
                      <a:pt x="1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7" y="11"/>
                      <a:pt x="35" y="13"/>
                      <a:pt x="35" y="14"/>
                    </a:cubicBezTo>
                    <a:lnTo>
                      <a:pt x="35" y="79"/>
                    </a:lnTo>
                    <a:close/>
                    <a:moveTo>
                      <a:pt x="97" y="107"/>
                    </a:moveTo>
                    <a:cubicBezTo>
                      <a:pt x="97" y="106"/>
                      <a:pt x="96" y="105"/>
                      <a:pt x="95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79" y="106"/>
                      <a:pt x="79" y="107"/>
                    </a:cubicBezTo>
                    <a:cubicBezTo>
                      <a:pt x="79" y="107"/>
                      <a:pt x="80" y="108"/>
                      <a:pt x="81" y="108"/>
                    </a:cubicBezTo>
                    <a:cubicBezTo>
                      <a:pt x="95" y="108"/>
                      <a:pt x="95" y="108"/>
                      <a:pt x="95" y="108"/>
                    </a:cubicBezTo>
                    <a:cubicBezTo>
                      <a:pt x="96" y="108"/>
                      <a:pt x="97" y="107"/>
                      <a:pt x="97" y="10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0565AF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80" name="Group 1"/>
            <p:cNvGrpSpPr/>
            <p:nvPr/>
          </p:nvGrpSpPr>
          <p:grpSpPr>
            <a:xfrm>
              <a:off x="6274977" y="919521"/>
              <a:ext cx="862306" cy="851615"/>
              <a:chOff x="6000344" y="-2718185"/>
              <a:chExt cx="675950" cy="675951"/>
            </a:xfrm>
          </p:grpSpPr>
          <p:sp>
            <p:nvSpPr>
              <p:cNvPr id="81" name="Oval 4"/>
              <p:cNvSpPr>
                <a:spLocks/>
              </p:cNvSpPr>
              <p:nvPr/>
            </p:nvSpPr>
            <p:spPr bwMode="auto">
              <a:xfrm>
                <a:off x="6000344" y="-2718185"/>
                <a:ext cx="675950" cy="675951"/>
              </a:xfrm>
              <a:prstGeom prst="ellipse">
                <a:avLst/>
              </a:prstGeom>
              <a:solidFill>
                <a:srgbClr val="0565AF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83" name="Freeform 8"/>
              <p:cNvSpPr>
                <a:spLocks noEditPoints="1"/>
              </p:cNvSpPr>
              <p:nvPr/>
            </p:nvSpPr>
            <p:spPr bwMode="auto">
              <a:xfrm>
                <a:off x="6233093" y="-2556012"/>
                <a:ext cx="244316" cy="364048"/>
              </a:xfrm>
              <a:custGeom>
                <a:avLst/>
                <a:gdLst>
                  <a:gd name="T0" fmla="*/ 85 w 94"/>
                  <a:gd name="T1" fmla="*/ 44 h 140"/>
                  <a:gd name="T2" fmla="*/ 45 w 94"/>
                  <a:gd name="T3" fmla="*/ 90 h 140"/>
                  <a:gd name="T4" fmla="*/ 26 w 94"/>
                  <a:gd name="T5" fmla="*/ 105 h 140"/>
                  <a:gd name="T6" fmla="*/ 26 w 94"/>
                  <a:gd name="T7" fmla="*/ 108 h 140"/>
                  <a:gd name="T8" fmla="*/ 35 w 94"/>
                  <a:gd name="T9" fmla="*/ 123 h 140"/>
                  <a:gd name="T10" fmla="*/ 17 w 94"/>
                  <a:gd name="T11" fmla="*/ 140 h 140"/>
                  <a:gd name="T12" fmla="*/ 0 w 94"/>
                  <a:gd name="T13" fmla="*/ 123 h 140"/>
                  <a:gd name="T14" fmla="*/ 9 w 94"/>
                  <a:gd name="T15" fmla="*/ 108 h 140"/>
                  <a:gd name="T16" fmla="*/ 9 w 94"/>
                  <a:gd name="T17" fmla="*/ 33 h 140"/>
                  <a:gd name="T18" fmla="*/ 0 w 94"/>
                  <a:gd name="T19" fmla="*/ 17 h 140"/>
                  <a:gd name="T20" fmla="*/ 17 w 94"/>
                  <a:gd name="T21" fmla="*/ 0 h 140"/>
                  <a:gd name="T22" fmla="*/ 35 w 94"/>
                  <a:gd name="T23" fmla="*/ 17 h 140"/>
                  <a:gd name="T24" fmla="*/ 26 w 94"/>
                  <a:gd name="T25" fmla="*/ 33 h 140"/>
                  <a:gd name="T26" fmla="*/ 26 w 94"/>
                  <a:gd name="T27" fmla="*/ 78 h 140"/>
                  <a:gd name="T28" fmla="*/ 40 w 94"/>
                  <a:gd name="T29" fmla="*/ 73 h 140"/>
                  <a:gd name="T30" fmla="*/ 67 w 94"/>
                  <a:gd name="T31" fmla="*/ 44 h 140"/>
                  <a:gd name="T32" fmla="*/ 58 w 94"/>
                  <a:gd name="T33" fmla="*/ 29 h 140"/>
                  <a:gd name="T34" fmla="*/ 76 w 94"/>
                  <a:gd name="T35" fmla="*/ 11 h 140"/>
                  <a:gd name="T36" fmla="*/ 94 w 94"/>
                  <a:gd name="T37" fmla="*/ 29 h 140"/>
                  <a:gd name="T38" fmla="*/ 85 w 94"/>
                  <a:gd name="T39" fmla="*/ 44 h 140"/>
                  <a:gd name="T40" fmla="*/ 17 w 94"/>
                  <a:gd name="T41" fmla="*/ 9 h 140"/>
                  <a:gd name="T42" fmla="*/ 9 w 94"/>
                  <a:gd name="T43" fmla="*/ 17 h 140"/>
                  <a:gd name="T44" fmla="*/ 17 w 94"/>
                  <a:gd name="T45" fmla="*/ 26 h 140"/>
                  <a:gd name="T46" fmla="*/ 26 w 94"/>
                  <a:gd name="T47" fmla="*/ 17 h 140"/>
                  <a:gd name="T48" fmla="*/ 17 w 94"/>
                  <a:gd name="T49" fmla="*/ 9 h 140"/>
                  <a:gd name="T50" fmla="*/ 17 w 94"/>
                  <a:gd name="T51" fmla="*/ 114 h 140"/>
                  <a:gd name="T52" fmla="*/ 9 w 94"/>
                  <a:gd name="T53" fmla="*/ 123 h 140"/>
                  <a:gd name="T54" fmla="*/ 17 w 94"/>
                  <a:gd name="T55" fmla="*/ 132 h 140"/>
                  <a:gd name="T56" fmla="*/ 26 w 94"/>
                  <a:gd name="T57" fmla="*/ 123 h 140"/>
                  <a:gd name="T58" fmla="*/ 17 w 94"/>
                  <a:gd name="T59" fmla="*/ 114 h 140"/>
                  <a:gd name="T60" fmla="*/ 76 w 94"/>
                  <a:gd name="T61" fmla="*/ 20 h 140"/>
                  <a:gd name="T62" fmla="*/ 67 w 94"/>
                  <a:gd name="T63" fmla="*/ 29 h 140"/>
                  <a:gd name="T64" fmla="*/ 76 w 94"/>
                  <a:gd name="T65" fmla="*/ 38 h 140"/>
                  <a:gd name="T66" fmla="*/ 85 w 94"/>
                  <a:gd name="T67" fmla="*/ 29 h 140"/>
                  <a:gd name="T68" fmla="*/ 76 w 94"/>
                  <a:gd name="T69" fmla="*/ 2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4" h="140">
                    <a:moveTo>
                      <a:pt x="85" y="44"/>
                    </a:moveTo>
                    <a:cubicBezTo>
                      <a:pt x="84" y="77"/>
                      <a:pt x="61" y="85"/>
                      <a:pt x="45" y="90"/>
                    </a:cubicBezTo>
                    <a:cubicBezTo>
                      <a:pt x="31" y="94"/>
                      <a:pt x="26" y="96"/>
                      <a:pt x="26" y="105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31" y="111"/>
                      <a:pt x="35" y="116"/>
                      <a:pt x="35" y="123"/>
                    </a:cubicBezTo>
                    <a:cubicBezTo>
                      <a:pt x="35" y="132"/>
                      <a:pt x="27" y="140"/>
                      <a:pt x="17" y="140"/>
                    </a:cubicBezTo>
                    <a:cubicBezTo>
                      <a:pt x="8" y="140"/>
                      <a:pt x="0" y="132"/>
                      <a:pt x="0" y="123"/>
                    </a:cubicBezTo>
                    <a:cubicBezTo>
                      <a:pt x="0" y="116"/>
                      <a:pt x="3" y="111"/>
                      <a:pt x="9" y="108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3" y="29"/>
                      <a:pt x="0" y="24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7"/>
                    </a:cubicBezTo>
                    <a:cubicBezTo>
                      <a:pt x="35" y="24"/>
                      <a:pt x="31" y="29"/>
                      <a:pt x="26" y="33"/>
                    </a:cubicBezTo>
                    <a:cubicBezTo>
                      <a:pt x="26" y="78"/>
                      <a:pt x="26" y="78"/>
                      <a:pt x="26" y="78"/>
                    </a:cubicBezTo>
                    <a:cubicBezTo>
                      <a:pt x="31" y="76"/>
                      <a:pt x="36" y="74"/>
                      <a:pt x="40" y="73"/>
                    </a:cubicBezTo>
                    <a:cubicBezTo>
                      <a:pt x="57" y="67"/>
                      <a:pt x="67" y="63"/>
                      <a:pt x="67" y="44"/>
                    </a:cubicBezTo>
                    <a:cubicBezTo>
                      <a:pt x="62" y="41"/>
                      <a:pt x="58" y="36"/>
                      <a:pt x="58" y="29"/>
                    </a:cubicBezTo>
                    <a:cubicBezTo>
                      <a:pt x="58" y="19"/>
                      <a:pt x="66" y="11"/>
                      <a:pt x="76" y="11"/>
                    </a:cubicBezTo>
                    <a:cubicBezTo>
                      <a:pt x="86" y="11"/>
                      <a:pt x="94" y="19"/>
                      <a:pt x="94" y="29"/>
                    </a:cubicBezTo>
                    <a:cubicBezTo>
                      <a:pt x="94" y="36"/>
                      <a:pt x="90" y="41"/>
                      <a:pt x="85" y="44"/>
                    </a:cubicBezTo>
                    <a:close/>
                    <a:moveTo>
                      <a:pt x="17" y="9"/>
                    </a:moveTo>
                    <a:cubicBezTo>
                      <a:pt x="13" y="9"/>
                      <a:pt x="9" y="12"/>
                      <a:pt x="9" y="17"/>
                    </a:cubicBezTo>
                    <a:cubicBezTo>
                      <a:pt x="9" y="22"/>
                      <a:pt x="13" y="26"/>
                      <a:pt x="17" y="26"/>
                    </a:cubicBezTo>
                    <a:cubicBezTo>
                      <a:pt x="22" y="26"/>
                      <a:pt x="26" y="22"/>
                      <a:pt x="26" y="17"/>
                    </a:cubicBezTo>
                    <a:cubicBezTo>
                      <a:pt x="26" y="12"/>
                      <a:pt x="22" y="9"/>
                      <a:pt x="17" y="9"/>
                    </a:cubicBezTo>
                    <a:close/>
                    <a:moveTo>
                      <a:pt x="17" y="114"/>
                    </a:moveTo>
                    <a:cubicBezTo>
                      <a:pt x="13" y="114"/>
                      <a:pt x="9" y="118"/>
                      <a:pt x="9" y="123"/>
                    </a:cubicBezTo>
                    <a:cubicBezTo>
                      <a:pt x="9" y="128"/>
                      <a:pt x="13" y="132"/>
                      <a:pt x="17" y="132"/>
                    </a:cubicBezTo>
                    <a:cubicBezTo>
                      <a:pt x="22" y="132"/>
                      <a:pt x="26" y="128"/>
                      <a:pt x="26" y="123"/>
                    </a:cubicBezTo>
                    <a:cubicBezTo>
                      <a:pt x="26" y="118"/>
                      <a:pt x="22" y="114"/>
                      <a:pt x="17" y="114"/>
                    </a:cubicBezTo>
                    <a:close/>
                    <a:moveTo>
                      <a:pt x="76" y="20"/>
                    </a:moveTo>
                    <a:cubicBezTo>
                      <a:pt x="71" y="20"/>
                      <a:pt x="67" y="24"/>
                      <a:pt x="67" y="29"/>
                    </a:cubicBezTo>
                    <a:cubicBezTo>
                      <a:pt x="67" y="34"/>
                      <a:pt x="71" y="38"/>
                      <a:pt x="76" y="38"/>
                    </a:cubicBezTo>
                    <a:cubicBezTo>
                      <a:pt x="81" y="38"/>
                      <a:pt x="85" y="34"/>
                      <a:pt x="85" y="29"/>
                    </a:cubicBezTo>
                    <a:cubicBezTo>
                      <a:pt x="85" y="24"/>
                      <a:pt x="81" y="20"/>
                      <a:pt x="76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0565AF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88" name="Group 3"/>
            <p:cNvGrpSpPr/>
            <p:nvPr/>
          </p:nvGrpSpPr>
          <p:grpSpPr>
            <a:xfrm>
              <a:off x="4125963" y="732287"/>
              <a:ext cx="861616" cy="851615"/>
              <a:chOff x="4419969" y="2592515"/>
              <a:chExt cx="675409" cy="675951"/>
            </a:xfrm>
          </p:grpSpPr>
          <p:sp>
            <p:nvSpPr>
              <p:cNvPr id="89" name="Oval 10"/>
              <p:cNvSpPr>
                <a:spLocks/>
              </p:cNvSpPr>
              <p:nvPr/>
            </p:nvSpPr>
            <p:spPr bwMode="auto">
              <a:xfrm>
                <a:off x="4419969" y="2592515"/>
                <a:ext cx="675409" cy="675951"/>
              </a:xfrm>
              <a:prstGeom prst="ellipse">
                <a:avLst/>
              </a:prstGeom>
              <a:solidFill>
                <a:srgbClr val="0565AF">
                  <a:alpha val="8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90" name="Freeform 11"/>
              <p:cNvSpPr>
                <a:spLocks noEditPoints="1"/>
              </p:cNvSpPr>
              <p:nvPr/>
            </p:nvSpPr>
            <p:spPr bwMode="auto">
              <a:xfrm>
                <a:off x="4603700" y="2783226"/>
                <a:ext cx="308223" cy="306972"/>
              </a:xfrm>
              <a:custGeom>
                <a:avLst/>
                <a:gdLst>
                  <a:gd name="T0" fmla="*/ 141 w 152"/>
                  <a:gd name="T1" fmla="*/ 152 h 152"/>
                  <a:gd name="T2" fmla="*/ 132 w 152"/>
                  <a:gd name="T3" fmla="*/ 148 h 152"/>
                  <a:gd name="T4" fmla="*/ 101 w 152"/>
                  <a:gd name="T5" fmla="*/ 117 h 152"/>
                  <a:gd name="T6" fmla="*/ 65 w 152"/>
                  <a:gd name="T7" fmla="*/ 128 h 152"/>
                  <a:gd name="T8" fmla="*/ 0 w 152"/>
                  <a:gd name="T9" fmla="*/ 64 h 152"/>
                  <a:gd name="T10" fmla="*/ 65 w 152"/>
                  <a:gd name="T11" fmla="*/ 0 h 152"/>
                  <a:gd name="T12" fmla="*/ 129 w 152"/>
                  <a:gd name="T13" fmla="*/ 64 h 152"/>
                  <a:gd name="T14" fmla="*/ 118 w 152"/>
                  <a:gd name="T15" fmla="*/ 100 h 152"/>
                  <a:gd name="T16" fmla="*/ 149 w 152"/>
                  <a:gd name="T17" fmla="*/ 132 h 152"/>
                  <a:gd name="T18" fmla="*/ 152 w 152"/>
                  <a:gd name="T19" fmla="*/ 140 h 152"/>
                  <a:gd name="T20" fmla="*/ 141 w 152"/>
                  <a:gd name="T21" fmla="*/ 152 h 152"/>
                  <a:gd name="T22" fmla="*/ 65 w 152"/>
                  <a:gd name="T23" fmla="*/ 23 h 152"/>
                  <a:gd name="T24" fmla="*/ 24 w 152"/>
                  <a:gd name="T25" fmla="*/ 64 h 152"/>
                  <a:gd name="T26" fmla="*/ 65 w 152"/>
                  <a:gd name="T27" fmla="*/ 105 h 152"/>
                  <a:gd name="T28" fmla="*/ 106 w 152"/>
                  <a:gd name="T29" fmla="*/ 64 h 152"/>
                  <a:gd name="T30" fmla="*/ 65 w 152"/>
                  <a:gd name="T31" fmla="*/ 23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2" h="152">
                    <a:moveTo>
                      <a:pt x="141" y="152"/>
                    </a:moveTo>
                    <a:cubicBezTo>
                      <a:pt x="138" y="152"/>
                      <a:pt x="135" y="151"/>
                      <a:pt x="132" y="148"/>
                    </a:cubicBezTo>
                    <a:cubicBezTo>
                      <a:pt x="101" y="117"/>
                      <a:pt x="101" y="117"/>
                      <a:pt x="101" y="117"/>
                    </a:cubicBezTo>
                    <a:cubicBezTo>
                      <a:pt x="90" y="124"/>
                      <a:pt x="78" y="128"/>
                      <a:pt x="65" y="128"/>
                    </a:cubicBezTo>
                    <a:cubicBezTo>
                      <a:pt x="29" y="128"/>
                      <a:pt x="0" y="100"/>
                      <a:pt x="0" y="64"/>
                    </a:cubicBezTo>
                    <a:cubicBezTo>
                      <a:pt x="0" y="28"/>
                      <a:pt x="29" y="0"/>
                      <a:pt x="65" y="0"/>
                    </a:cubicBezTo>
                    <a:cubicBezTo>
                      <a:pt x="100" y="0"/>
                      <a:pt x="129" y="28"/>
                      <a:pt x="129" y="64"/>
                    </a:cubicBezTo>
                    <a:cubicBezTo>
                      <a:pt x="129" y="77"/>
                      <a:pt x="125" y="90"/>
                      <a:pt x="118" y="100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1" y="134"/>
                      <a:pt x="152" y="137"/>
                      <a:pt x="152" y="140"/>
                    </a:cubicBezTo>
                    <a:cubicBezTo>
                      <a:pt x="152" y="147"/>
                      <a:pt x="147" y="152"/>
                      <a:pt x="141" y="152"/>
                    </a:cubicBezTo>
                    <a:close/>
                    <a:moveTo>
                      <a:pt x="65" y="23"/>
                    </a:moveTo>
                    <a:cubicBezTo>
                      <a:pt x="42" y="23"/>
                      <a:pt x="24" y="41"/>
                      <a:pt x="24" y="64"/>
                    </a:cubicBezTo>
                    <a:cubicBezTo>
                      <a:pt x="24" y="87"/>
                      <a:pt x="42" y="105"/>
                      <a:pt x="65" y="105"/>
                    </a:cubicBezTo>
                    <a:cubicBezTo>
                      <a:pt x="87" y="105"/>
                      <a:pt x="106" y="87"/>
                      <a:pt x="106" y="64"/>
                    </a:cubicBezTo>
                    <a:cubicBezTo>
                      <a:pt x="106" y="41"/>
                      <a:pt x="87" y="23"/>
                      <a:pt x="65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0565AF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273137" y="4435725"/>
              <a:ext cx="861616" cy="851616"/>
              <a:chOff x="6273137" y="4435725"/>
              <a:chExt cx="861616" cy="851616"/>
            </a:xfrm>
          </p:grpSpPr>
          <p:sp>
            <p:nvSpPr>
              <p:cNvPr id="92" name="Oval 7"/>
              <p:cNvSpPr>
                <a:spLocks/>
              </p:cNvSpPr>
              <p:nvPr/>
            </p:nvSpPr>
            <p:spPr bwMode="auto">
              <a:xfrm>
                <a:off x="6273137" y="4435725"/>
                <a:ext cx="861616" cy="851616"/>
              </a:xfrm>
              <a:prstGeom prst="ellipse">
                <a:avLst/>
              </a:prstGeom>
              <a:solidFill>
                <a:srgbClr val="0565AF">
                  <a:alpha val="89999"/>
                </a:srgbClr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97" name="Freeform 10"/>
              <p:cNvSpPr>
                <a:spLocks noEditPoints="1"/>
              </p:cNvSpPr>
              <p:nvPr/>
            </p:nvSpPr>
            <p:spPr bwMode="auto">
              <a:xfrm>
                <a:off x="6498296" y="4671829"/>
                <a:ext cx="394276" cy="360102"/>
              </a:xfrm>
              <a:custGeom>
                <a:avLst/>
                <a:gdLst>
                  <a:gd name="T0" fmla="*/ 152 w 152"/>
                  <a:gd name="T1" fmla="*/ 114 h 140"/>
                  <a:gd name="T2" fmla="*/ 149 w 152"/>
                  <a:gd name="T3" fmla="*/ 117 h 140"/>
                  <a:gd name="T4" fmla="*/ 129 w 152"/>
                  <a:gd name="T5" fmla="*/ 117 h 140"/>
                  <a:gd name="T6" fmla="*/ 129 w 152"/>
                  <a:gd name="T7" fmla="*/ 131 h 140"/>
                  <a:gd name="T8" fmla="*/ 120 w 152"/>
                  <a:gd name="T9" fmla="*/ 140 h 140"/>
                  <a:gd name="T10" fmla="*/ 32 w 152"/>
                  <a:gd name="T11" fmla="*/ 140 h 140"/>
                  <a:gd name="T12" fmla="*/ 23 w 152"/>
                  <a:gd name="T13" fmla="*/ 131 h 140"/>
                  <a:gd name="T14" fmla="*/ 23 w 152"/>
                  <a:gd name="T15" fmla="*/ 117 h 140"/>
                  <a:gd name="T16" fmla="*/ 3 w 152"/>
                  <a:gd name="T17" fmla="*/ 117 h 140"/>
                  <a:gd name="T18" fmla="*/ 0 w 152"/>
                  <a:gd name="T19" fmla="*/ 114 h 140"/>
                  <a:gd name="T20" fmla="*/ 0 w 152"/>
                  <a:gd name="T21" fmla="*/ 76 h 140"/>
                  <a:gd name="T22" fmla="*/ 17 w 152"/>
                  <a:gd name="T23" fmla="*/ 58 h 140"/>
                  <a:gd name="T24" fmla="*/ 23 w 152"/>
                  <a:gd name="T25" fmla="*/ 58 h 140"/>
                  <a:gd name="T26" fmla="*/ 23 w 152"/>
                  <a:gd name="T27" fmla="*/ 8 h 140"/>
                  <a:gd name="T28" fmla="*/ 32 w 152"/>
                  <a:gd name="T29" fmla="*/ 0 h 140"/>
                  <a:gd name="T30" fmla="*/ 94 w 152"/>
                  <a:gd name="T31" fmla="*/ 0 h 140"/>
                  <a:gd name="T32" fmla="*/ 109 w 152"/>
                  <a:gd name="T33" fmla="*/ 6 h 140"/>
                  <a:gd name="T34" fmla="*/ 123 w 152"/>
                  <a:gd name="T35" fmla="*/ 20 h 140"/>
                  <a:gd name="T36" fmla="*/ 129 w 152"/>
                  <a:gd name="T37" fmla="*/ 35 h 140"/>
                  <a:gd name="T38" fmla="*/ 129 w 152"/>
                  <a:gd name="T39" fmla="*/ 58 h 140"/>
                  <a:gd name="T40" fmla="*/ 135 w 152"/>
                  <a:gd name="T41" fmla="*/ 58 h 140"/>
                  <a:gd name="T42" fmla="*/ 152 w 152"/>
                  <a:gd name="T43" fmla="*/ 76 h 140"/>
                  <a:gd name="T44" fmla="*/ 152 w 152"/>
                  <a:gd name="T45" fmla="*/ 114 h 140"/>
                  <a:gd name="T46" fmla="*/ 117 w 152"/>
                  <a:gd name="T47" fmla="*/ 70 h 140"/>
                  <a:gd name="T48" fmla="*/ 117 w 152"/>
                  <a:gd name="T49" fmla="*/ 35 h 140"/>
                  <a:gd name="T50" fmla="*/ 102 w 152"/>
                  <a:gd name="T51" fmla="*/ 35 h 140"/>
                  <a:gd name="T52" fmla="*/ 94 w 152"/>
                  <a:gd name="T53" fmla="*/ 26 h 140"/>
                  <a:gd name="T54" fmla="*/ 94 w 152"/>
                  <a:gd name="T55" fmla="*/ 11 h 140"/>
                  <a:gd name="T56" fmla="*/ 35 w 152"/>
                  <a:gd name="T57" fmla="*/ 11 h 140"/>
                  <a:gd name="T58" fmla="*/ 35 w 152"/>
                  <a:gd name="T59" fmla="*/ 70 h 140"/>
                  <a:gd name="T60" fmla="*/ 117 w 152"/>
                  <a:gd name="T61" fmla="*/ 70 h 140"/>
                  <a:gd name="T62" fmla="*/ 117 w 152"/>
                  <a:gd name="T63" fmla="*/ 129 h 140"/>
                  <a:gd name="T64" fmla="*/ 117 w 152"/>
                  <a:gd name="T65" fmla="*/ 105 h 140"/>
                  <a:gd name="T66" fmla="*/ 35 w 152"/>
                  <a:gd name="T67" fmla="*/ 105 h 140"/>
                  <a:gd name="T68" fmla="*/ 35 w 152"/>
                  <a:gd name="T69" fmla="*/ 129 h 140"/>
                  <a:gd name="T70" fmla="*/ 117 w 152"/>
                  <a:gd name="T71" fmla="*/ 129 h 140"/>
                  <a:gd name="T72" fmla="*/ 135 w 152"/>
                  <a:gd name="T73" fmla="*/ 70 h 140"/>
                  <a:gd name="T74" fmla="*/ 129 w 152"/>
                  <a:gd name="T75" fmla="*/ 76 h 140"/>
                  <a:gd name="T76" fmla="*/ 135 w 152"/>
                  <a:gd name="T77" fmla="*/ 82 h 140"/>
                  <a:gd name="T78" fmla="*/ 140 w 152"/>
                  <a:gd name="T79" fmla="*/ 76 h 140"/>
                  <a:gd name="T80" fmla="*/ 135 w 152"/>
                  <a:gd name="T81" fmla="*/ 7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2" h="140">
                    <a:moveTo>
                      <a:pt x="152" y="114"/>
                    </a:moveTo>
                    <a:cubicBezTo>
                      <a:pt x="152" y="115"/>
                      <a:pt x="151" y="117"/>
                      <a:pt x="149" y="117"/>
                    </a:cubicBezTo>
                    <a:cubicBezTo>
                      <a:pt x="129" y="117"/>
                      <a:pt x="129" y="117"/>
                      <a:pt x="129" y="117"/>
                    </a:cubicBezTo>
                    <a:cubicBezTo>
                      <a:pt x="129" y="131"/>
                      <a:pt x="129" y="131"/>
                      <a:pt x="129" y="131"/>
                    </a:cubicBezTo>
                    <a:cubicBezTo>
                      <a:pt x="129" y="136"/>
                      <a:pt x="125" y="140"/>
                      <a:pt x="120" y="140"/>
                    </a:cubicBezTo>
                    <a:cubicBezTo>
                      <a:pt x="32" y="140"/>
                      <a:pt x="32" y="140"/>
                      <a:pt x="32" y="140"/>
                    </a:cubicBezTo>
                    <a:cubicBezTo>
                      <a:pt x="27" y="140"/>
                      <a:pt x="23" y="136"/>
                      <a:pt x="23" y="131"/>
                    </a:cubicBezTo>
                    <a:cubicBezTo>
                      <a:pt x="23" y="117"/>
                      <a:pt x="23" y="117"/>
                      <a:pt x="23" y="117"/>
                    </a:cubicBezTo>
                    <a:cubicBezTo>
                      <a:pt x="3" y="117"/>
                      <a:pt x="3" y="117"/>
                      <a:pt x="3" y="117"/>
                    </a:cubicBezTo>
                    <a:cubicBezTo>
                      <a:pt x="1" y="117"/>
                      <a:pt x="0" y="115"/>
                      <a:pt x="0" y="11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66"/>
                      <a:pt x="8" y="58"/>
                      <a:pt x="17" y="58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4"/>
                      <a:pt x="27" y="0"/>
                      <a:pt x="32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8" y="0"/>
                      <a:pt x="105" y="2"/>
                      <a:pt x="109" y="6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6" y="23"/>
                      <a:pt x="129" y="30"/>
                      <a:pt x="129" y="35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44" y="58"/>
                      <a:pt x="152" y="66"/>
                      <a:pt x="152" y="76"/>
                    </a:cubicBezTo>
                    <a:lnTo>
                      <a:pt x="152" y="114"/>
                    </a:lnTo>
                    <a:close/>
                    <a:moveTo>
                      <a:pt x="117" y="70"/>
                    </a:moveTo>
                    <a:cubicBezTo>
                      <a:pt x="117" y="35"/>
                      <a:pt x="117" y="35"/>
                      <a:pt x="117" y="35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98" y="35"/>
                      <a:pt x="94" y="31"/>
                      <a:pt x="94" y="26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70"/>
                      <a:pt x="35" y="70"/>
                      <a:pt x="35" y="70"/>
                    </a:cubicBezTo>
                    <a:lnTo>
                      <a:pt x="117" y="70"/>
                    </a:lnTo>
                    <a:close/>
                    <a:moveTo>
                      <a:pt x="117" y="129"/>
                    </a:moveTo>
                    <a:cubicBezTo>
                      <a:pt x="117" y="105"/>
                      <a:pt x="117" y="105"/>
                      <a:pt x="117" y="105"/>
                    </a:cubicBezTo>
                    <a:cubicBezTo>
                      <a:pt x="35" y="105"/>
                      <a:pt x="35" y="105"/>
                      <a:pt x="35" y="105"/>
                    </a:cubicBezTo>
                    <a:cubicBezTo>
                      <a:pt x="35" y="129"/>
                      <a:pt x="35" y="129"/>
                      <a:pt x="35" y="129"/>
                    </a:cubicBezTo>
                    <a:lnTo>
                      <a:pt x="117" y="129"/>
                    </a:lnTo>
                    <a:close/>
                    <a:moveTo>
                      <a:pt x="135" y="70"/>
                    </a:moveTo>
                    <a:cubicBezTo>
                      <a:pt x="131" y="70"/>
                      <a:pt x="129" y="73"/>
                      <a:pt x="129" y="76"/>
                    </a:cubicBezTo>
                    <a:cubicBezTo>
                      <a:pt x="129" y="79"/>
                      <a:pt x="131" y="82"/>
                      <a:pt x="135" y="82"/>
                    </a:cubicBezTo>
                    <a:cubicBezTo>
                      <a:pt x="138" y="82"/>
                      <a:pt x="140" y="79"/>
                      <a:pt x="140" y="76"/>
                    </a:cubicBezTo>
                    <a:cubicBezTo>
                      <a:pt x="140" y="73"/>
                      <a:pt x="138" y="70"/>
                      <a:pt x="135" y="7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rgbClr val="0565AF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121762" y="4739857"/>
              <a:ext cx="861616" cy="851616"/>
              <a:chOff x="4121762" y="4739857"/>
              <a:chExt cx="861616" cy="851616"/>
            </a:xfrm>
          </p:grpSpPr>
          <p:sp>
            <p:nvSpPr>
              <p:cNvPr id="98" name="Oval 7"/>
              <p:cNvSpPr>
                <a:spLocks/>
              </p:cNvSpPr>
              <p:nvPr/>
            </p:nvSpPr>
            <p:spPr bwMode="auto">
              <a:xfrm>
                <a:off x="4121762" y="4739857"/>
                <a:ext cx="861616" cy="851616"/>
              </a:xfrm>
              <a:prstGeom prst="ellipse">
                <a:avLst/>
              </a:prstGeom>
              <a:solidFill>
                <a:srgbClr val="0565AF"/>
              </a:solidFill>
              <a:ln>
                <a:noFill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0" name="Freeform 6"/>
              <p:cNvSpPr>
                <a:spLocks noEditPoints="1"/>
              </p:cNvSpPr>
              <p:nvPr/>
            </p:nvSpPr>
            <p:spPr bwMode="auto">
              <a:xfrm>
                <a:off x="4349040" y="4957811"/>
                <a:ext cx="415463" cy="367411"/>
              </a:xfrm>
              <a:custGeom>
                <a:avLst/>
                <a:gdLst>
                  <a:gd name="T0" fmla="*/ 18 w 158"/>
                  <a:gd name="T1" fmla="*/ 22 h 141"/>
                  <a:gd name="T2" fmla="*/ 18 w 158"/>
                  <a:gd name="T3" fmla="*/ 138 h 141"/>
                  <a:gd name="T4" fmla="*/ 15 w 158"/>
                  <a:gd name="T5" fmla="*/ 141 h 141"/>
                  <a:gd name="T6" fmla="*/ 9 w 158"/>
                  <a:gd name="T7" fmla="*/ 141 h 141"/>
                  <a:gd name="T8" fmla="*/ 6 w 158"/>
                  <a:gd name="T9" fmla="*/ 138 h 141"/>
                  <a:gd name="T10" fmla="*/ 6 w 158"/>
                  <a:gd name="T11" fmla="*/ 22 h 141"/>
                  <a:gd name="T12" fmla="*/ 0 w 158"/>
                  <a:gd name="T13" fmla="*/ 12 h 141"/>
                  <a:gd name="T14" fmla="*/ 12 w 158"/>
                  <a:gd name="T15" fmla="*/ 0 h 141"/>
                  <a:gd name="T16" fmla="*/ 24 w 158"/>
                  <a:gd name="T17" fmla="*/ 12 h 141"/>
                  <a:gd name="T18" fmla="*/ 18 w 158"/>
                  <a:gd name="T19" fmla="*/ 22 h 141"/>
                  <a:gd name="T20" fmla="*/ 158 w 158"/>
                  <a:gd name="T21" fmla="*/ 88 h 141"/>
                  <a:gd name="T22" fmla="*/ 155 w 158"/>
                  <a:gd name="T23" fmla="*/ 93 h 141"/>
                  <a:gd name="T24" fmla="*/ 154 w 158"/>
                  <a:gd name="T25" fmla="*/ 94 h 141"/>
                  <a:gd name="T26" fmla="*/ 120 w 158"/>
                  <a:gd name="T27" fmla="*/ 105 h 141"/>
                  <a:gd name="T28" fmla="*/ 105 w 158"/>
                  <a:gd name="T29" fmla="*/ 101 h 141"/>
                  <a:gd name="T30" fmla="*/ 103 w 158"/>
                  <a:gd name="T31" fmla="*/ 100 h 141"/>
                  <a:gd name="T32" fmla="*/ 75 w 158"/>
                  <a:gd name="T33" fmla="*/ 92 h 141"/>
                  <a:gd name="T34" fmla="*/ 32 w 158"/>
                  <a:gd name="T35" fmla="*/ 105 h 141"/>
                  <a:gd name="T36" fmla="*/ 29 w 158"/>
                  <a:gd name="T37" fmla="*/ 106 h 141"/>
                  <a:gd name="T38" fmla="*/ 27 w 158"/>
                  <a:gd name="T39" fmla="*/ 105 h 141"/>
                  <a:gd name="T40" fmla="*/ 24 w 158"/>
                  <a:gd name="T41" fmla="*/ 100 h 141"/>
                  <a:gd name="T42" fmla="*/ 24 w 158"/>
                  <a:gd name="T43" fmla="*/ 32 h 141"/>
                  <a:gd name="T44" fmla="*/ 26 w 158"/>
                  <a:gd name="T45" fmla="*/ 27 h 141"/>
                  <a:gd name="T46" fmla="*/ 72 w 158"/>
                  <a:gd name="T47" fmla="*/ 12 h 141"/>
                  <a:gd name="T48" fmla="*/ 110 w 158"/>
                  <a:gd name="T49" fmla="*/ 23 h 141"/>
                  <a:gd name="T50" fmla="*/ 119 w 158"/>
                  <a:gd name="T51" fmla="*/ 25 h 141"/>
                  <a:gd name="T52" fmla="*/ 147 w 158"/>
                  <a:gd name="T53" fmla="*/ 14 h 141"/>
                  <a:gd name="T54" fmla="*/ 150 w 158"/>
                  <a:gd name="T55" fmla="*/ 13 h 141"/>
                  <a:gd name="T56" fmla="*/ 156 w 158"/>
                  <a:gd name="T57" fmla="*/ 13 h 141"/>
                  <a:gd name="T58" fmla="*/ 158 w 158"/>
                  <a:gd name="T59" fmla="*/ 18 h 141"/>
                  <a:gd name="T60" fmla="*/ 158 w 158"/>
                  <a:gd name="T61" fmla="*/ 88 h 141"/>
                  <a:gd name="T62" fmla="*/ 70 w 158"/>
                  <a:gd name="T63" fmla="*/ 24 h 141"/>
                  <a:gd name="T64" fmla="*/ 35 w 158"/>
                  <a:gd name="T65" fmla="*/ 36 h 141"/>
                  <a:gd name="T66" fmla="*/ 35 w 158"/>
                  <a:gd name="T67" fmla="*/ 53 h 141"/>
                  <a:gd name="T68" fmla="*/ 70 w 158"/>
                  <a:gd name="T69" fmla="*/ 42 h 141"/>
                  <a:gd name="T70" fmla="*/ 70 w 158"/>
                  <a:gd name="T71" fmla="*/ 24 h 141"/>
                  <a:gd name="T72" fmla="*/ 70 w 158"/>
                  <a:gd name="T73" fmla="*/ 63 h 141"/>
                  <a:gd name="T74" fmla="*/ 35 w 158"/>
                  <a:gd name="T75" fmla="*/ 73 h 141"/>
                  <a:gd name="T76" fmla="*/ 35 w 158"/>
                  <a:gd name="T77" fmla="*/ 90 h 141"/>
                  <a:gd name="T78" fmla="*/ 70 w 158"/>
                  <a:gd name="T79" fmla="*/ 80 h 141"/>
                  <a:gd name="T80" fmla="*/ 70 w 158"/>
                  <a:gd name="T81" fmla="*/ 63 h 141"/>
                  <a:gd name="T82" fmla="*/ 147 w 158"/>
                  <a:gd name="T83" fmla="*/ 68 h 141"/>
                  <a:gd name="T84" fmla="*/ 111 w 158"/>
                  <a:gd name="T85" fmla="*/ 74 h 141"/>
                  <a:gd name="T86" fmla="*/ 111 w 158"/>
                  <a:gd name="T87" fmla="*/ 54 h 141"/>
                  <a:gd name="T88" fmla="*/ 108 w 158"/>
                  <a:gd name="T89" fmla="*/ 52 h 141"/>
                  <a:gd name="T90" fmla="*/ 75 w 158"/>
                  <a:gd name="T91" fmla="*/ 42 h 141"/>
                  <a:gd name="T92" fmla="*/ 70 w 158"/>
                  <a:gd name="T93" fmla="*/ 42 h 141"/>
                  <a:gd name="T94" fmla="*/ 70 w 158"/>
                  <a:gd name="T95" fmla="*/ 63 h 141"/>
                  <a:gd name="T96" fmla="*/ 72 w 158"/>
                  <a:gd name="T97" fmla="*/ 63 h 141"/>
                  <a:gd name="T98" fmla="*/ 108 w 158"/>
                  <a:gd name="T99" fmla="*/ 73 h 141"/>
                  <a:gd name="T100" fmla="*/ 111 w 158"/>
                  <a:gd name="T101" fmla="*/ 74 h 141"/>
                  <a:gd name="T102" fmla="*/ 111 w 158"/>
                  <a:gd name="T103" fmla="*/ 91 h 141"/>
                  <a:gd name="T104" fmla="*/ 120 w 158"/>
                  <a:gd name="T105" fmla="*/ 93 h 141"/>
                  <a:gd name="T106" fmla="*/ 147 w 158"/>
                  <a:gd name="T107" fmla="*/ 84 h 141"/>
                  <a:gd name="T108" fmla="*/ 147 w 158"/>
                  <a:gd name="T109" fmla="*/ 68 h 141"/>
                  <a:gd name="T110" fmla="*/ 147 w 158"/>
                  <a:gd name="T111" fmla="*/ 28 h 141"/>
                  <a:gd name="T112" fmla="*/ 119 w 158"/>
                  <a:gd name="T113" fmla="*/ 36 h 141"/>
                  <a:gd name="T114" fmla="*/ 111 w 158"/>
                  <a:gd name="T115" fmla="*/ 36 h 141"/>
                  <a:gd name="T116" fmla="*/ 111 w 158"/>
                  <a:gd name="T117" fmla="*/ 54 h 141"/>
                  <a:gd name="T118" fmla="*/ 147 w 158"/>
                  <a:gd name="T119" fmla="*/ 45 h 141"/>
                  <a:gd name="T120" fmla="*/ 147 w 158"/>
                  <a:gd name="T121" fmla="*/ 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58" h="141">
                    <a:moveTo>
                      <a:pt x="18" y="22"/>
                    </a:move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0"/>
                      <a:pt x="16" y="141"/>
                      <a:pt x="15" y="141"/>
                    </a:cubicBezTo>
                    <a:cubicBezTo>
                      <a:pt x="9" y="141"/>
                      <a:pt x="9" y="141"/>
                      <a:pt x="9" y="141"/>
                    </a:cubicBezTo>
                    <a:cubicBezTo>
                      <a:pt x="7" y="141"/>
                      <a:pt x="6" y="140"/>
                      <a:pt x="6" y="138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3" y="20"/>
                      <a:pt x="0" y="16"/>
                      <a:pt x="0" y="12"/>
                    </a:cubicBezTo>
                    <a:cubicBezTo>
                      <a:pt x="0" y="6"/>
                      <a:pt x="5" y="0"/>
                      <a:pt x="12" y="0"/>
                    </a:cubicBezTo>
                    <a:cubicBezTo>
                      <a:pt x="18" y="0"/>
                      <a:pt x="24" y="6"/>
                      <a:pt x="24" y="12"/>
                    </a:cubicBezTo>
                    <a:cubicBezTo>
                      <a:pt x="24" y="16"/>
                      <a:pt x="21" y="20"/>
                      <a:pt x="18" y="22"/>
                    </a:cubicBezTo>
                    <a:close/>
                    <a:moveTo>
                      <a:pt x="158" y="88"/>
                    </a:moveTo>
                    <a:cubicBezTo>
                      <a:pt x="158" y="90"/>
                      <a:pt x="157" y="92"/>
                      <a:pt x="155" y="93"/>
                    </a:cubicBezTo>
                    <a:cubicBezTo>
                      <a:pt x="155" y="93"/>
                      <a:pt x="154" y="94"/>
                      <a:pt x="154" y="94"/>
                    </a:cubicBezTo>
                    <a:cubicBezTo>
                      <a:pt x="148" y="97"/>
                      <a:pt x="134" y="105"/>
                      <a:pt x="120" y="105"/>
                    </a:cubicBezTo>
                    <a:cubicBezTo>
                      <a:pt x="114" y="105"/>
                      <a:pt x="110" y="103"/>
                      <a:pt x="105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94" y="95"/>
                      <a:pt x="86" y="92"/>
                      <a:pt x="75" y="92"/>
                    </a:cubicBezTo>
                    <a:cubicBezTo>
                      <a:pt x="62" y="92"/>
                      <a:pt x="43" y="99"/>
                      <a:pt x="32" y="105"/>
                    </a:cubicBezTo>
                    <a:cubicBezTo>
                      <a:pt x="32" y="106"/>
                      <a:pt x="30" y="106"/>
                      <a:pt x="29" y="106"/>
                    </a:cubicBezTo>
                    <a:cubicBezTo>
                      <a:pt x="28" y="106"/>
                      <a:pt x="27" y="106"/>
                      <a:pt x="27" y="105"/>
                    </a:cubicBezTo>
                    <a:cubicBezTo>
                      <a:pt x="25" y="104"/>
                      <a:pt x="24" y="102"/>
                      <a:pt x="24" y="100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0"/>
                      <a:pt x="25" y="28"/>
                      <a:pt x="26" y="27"/>
                    </a:cubicBezTo>
                    <a:cubicBezTo>
                      <a:pt x="32" y="24"/>
                      <a:pt x="53" y="12"/>
                      <a:pt x="72" y="12"/>
                    </a:cubicBezTo>
                    <a:cubicBezTo>
                      <a:pt x="87" y="12"/>
                      <a:pt x="100" y="18"/>
                      <a:pt x="110" y="23"/>
                    </a:cubicBezTo>
                    <a:cubicBezTo>
                      <a:pt x="113" y="24"/>
                      <a:pt x="116" y="25"/>
                      <a:pt x="119" y="25"/>
                    </a:cubicBezTo>
                    <a:cubicBezTo>
                      <a:pt x="129" y="25"/>
                      <a:pt x="141" y="18"/>
                      <a:pt x="147" y="14"/>
                    </a:cubicBezTo>
                    <a:cubicBezTo>
                      <a:pt x="148" y="14"/>
                      <a:pt x="149" y="13"/>
                      <a:pt x="150" y="13"/>
                    </a:cubicBezTo>
                    <a:cubicBezTo>
                      <a:pt x="152" y="12"/>
                      <a:pt x="154" y="12"/>
                      <a:pt x="156" y="13"/>
                    </a:cubicBezTo>
                    <a:cubicBezTo>
                      <a:pt x="157" y="14"/>
                      <a:pt x="158" y="16"/>
                      <a:pt x="158" y="18"/>
                    </a:cubicBezTo>
                    <a:lnTo>
                      <a:pt x="158" y="88"/>
                    </a:lnTo>
                    <a:close/>
                    <a:moveTo>
                      <a:pt x="70" y="24"/>
                    </a:moveTo>
                    <a:cubicBezTo>
                      <a:pt x="59" y="25"/>
                      <a:pt x="45" y="30"/>
                      <a:pt x="35" y="36"/>
                    </a:cubicBezTo>
                    <a:cubicBezTo>
                      <a:pt x="35" y="53"/>
                      <a:pt x="35" y="53"/>
                      <a:pt x="35" y="53"/>
                    </a:cubicBezTo>
                    <a:cubicBezTo>
                      <a:pt x="46" y="47"/>
                      <a:pt x="59" y="42"/>
                      <a:pt x="70" y="42"/>
                    </a:cubicBezTo>
                    <a:lnTo>
                      <a:pt x="70" y="24"/>
                    </a:lnTo>
                    <a:close/>
                    <a:moveTo>
                      <a:pt x="70" y="63"/>
                    </a:moveTo>
                    <a:cubicBezTo>
                      <a:pt x="59" y="64"/>
                      <a:pt x="46" y="68"/>
                      <a:pt x="35" y="73"/>
                    </a:cubicBezTo>
                    <a:cubicBezTo>
                      <a:pt x="35" y="90"/>
                      <a:pt x="35" y="90"/>
                      <a:pt x="35" y="90"/>
                    </a:cubicBezTo>
                    <a:cubicBezTo>
                      <a:pt x="46" y="85"/>
                      <a:pt x="59" y="81"/>
                      <a:pt x="70" y="80"/>
                    </a:cubicBezTo>
                    <a:lnTo>
                      <a:pt x="70" y="63"/>
                    </a:lnTo>
                    <a:close/>
                    <a:moveTo>
                      <a:pt x="147" y="68"/>
                    </a:moveTo>
                    <a:cubicBezTo>
                      <a:pt x="138" y="72"/>
                      <a:pt x="124" y="78"/>
                      <a:pt x="111" y="74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10" y="53"/>
                      <a:pt x="109" y="53"/>
                      <a:pt x="108" y="52"/>
                    </a:cubicBezTo>
                    <a:cubicBezTo>
                      <a:pt x="97" y="47"/>
                      <a:pt x="89" y="42"/>
                      <a:pt x="75" y="42"/>
                    </a:cubicBezTo>
                    <a:cubicBezTo>
                      <a:pt x="73" y="42"/>
                      <a:pt x="72" y="42"/>
                      <a:pt x="70" y="42"/>
                    </a:cubicBezTo>
                    <a:cubicBezTo>
                      <a:pt x="70" y="63"/>
                      <a:pt x="70" y="63"/>
                      <a:pt x="70" y="63"/>
                    </a:cubicBezTo>
                    <a:cubicBezTo>
                      <a:pt x="71" y="63"/>
                      <a:pt x="72" y="63"/>
                      <a:pt x="72" y="63"/>
                    </a:cubicBezTo>
                    <a:cubicBezTo>
                      <a:pt x="86" y="63"/>
                      <a:pt x="97" y="67"/>
                      <a:pt x="108" y="73"/>
                    </a:cubicBezTo>
                    <a:cubicBezTo>
                      <a:pt x="109" y="73"/>
                      <a:pt x="110" y="74"/>
                      <a:pt x="111" y="74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4" y="92"/>
                      <a:pt x="117" y="93"/>
                      <a:pt x="120" y="93"/>
                    </a:cubicBezTo>
                    <a:cubicBezTo>
                      <a:pt x="130" y="93"/>
                      <a:pt x="141" y="87"/>
                      <a:pt x="147" y="84"/>
                    </a:cubicBezTo>
                    <a:lnTo>
                      <a:pt x="147" y="68"/>
                    </a:lnTo>
                    <a:close/>
                    <a:moveTo>
                      <a:pt x="147" y="28"/>
                    </a:moveTo>
                    <a:cubicBezTo>
                      <a:pt x="139" y="32"/>
                      <a:pt x="129" y="36"/>
                      <a:pt x="119" y="36"/>
                    </a:cubicBezTo>
                    <a:cubicBezTo>
                      <a:pt x="116" y="36"/>
                      <a:pt x="114" y="36"/>
                      <a:pt x="111" y="36"/>
                    </a:cubicBezTo>
                    <a:cubicBezTo>
                      <a:pt x="111" y="54"/>
                      <a:pt x="111" y="54"/>
                      <a:pt x="111" y="54"/>
                    </a:cubicBezTo>
                    <a:cubicBezTo>
                      <a:pt x="124" y="57"/>
                      <a:pt x="138" y="50"/>
                      <a:pt x="147" y="45"/>
                    </a:cubicBezTo>
                    <a:lnTo>
                      <a:pt x="147" y="28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25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75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250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75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750"/>
                            </p:stCondLst>
                            <p:childTnLst>
                              <p:par>
                                <p:cTn id="7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0585549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C2D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C2D6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522075" cy="6476402"/>
          </a:xfrm>
          <a:prstGeom prst="rect">
            <a:avLst/>
          </a:prstGeom>
        </p:spPr>
      </p:pic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3473282542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4255011092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19050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52037" y="2165079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565AF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rgbClr val="0565A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 cap="flat" cmpd="sng" algn="ctr">
            <a:solidFill>
              <a:srgbClr val="0565A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19050" cap="flat">
            <a:solidFill>
              <a:srgbClr val="0565AF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b="1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0565AF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C2D6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C2D6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rgbClr val="00C2D6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rgbClr val="00C2D6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565A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rgbClr val="0565A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58" name="Rectangle 2"/>
          <p:cNvSpPr/>
          <p:nvPr/>
        </p:nvSpPr>
        <p:spPr bwMode="auto">
          <a:xfrm>
            <a:off x="0" y="2375991"/>
            <a:ext cx="4752925" cy="1728192"/>
          </a:xfrm>
          <a:prstGeom prst="rec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 smtClea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112965" y="2517169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 smtClean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2440944" y="279294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5040957" y="3198340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1426071" y="2664023"/>
            <a:ext cx="712355" cy="1128162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rgbClr val="0565AF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250875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  <p:bldP spid="12" grpId="0" animBg="1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565A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00C2D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2D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rgbClr val="1091D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091D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rgbClr val="00C2D6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0DE8FF">
              <a:alpha val="74902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 smtClean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967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206443"/>
            <a:ext cx="11522075" cy="3273732"/>
          </a:xfrm>
          <a:prstGeom prst="rect">
            <a:avLst/>
          </a:prstGeom>
        </p:spPr>
      </p:pic>
      <p:sp>
        <p:nvSpPr>
          <p:cNvPr id="28" name="Text Box 198"/>
          <p:cNvSpPr txBox="1">
            <a:spLocks noChangeArrowheads="1"/>
          </p:cNvSpPr>
          <p:nvPr/>
        </p:nvSpPr>
        <p:spPr bwMode="ltGray">
          <a:xfrm>
            <a:off x="1142977" y="3529683"/>
            <a:ext cx="9249433" cy="1313570"/>
          </a:xfrm>
          <a:prstGeom prst="rect">
            <a:avLst/>
          </a:prstGeom>
          <a:noFill/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  <a:extLst/>
        </p:spPr>
        <p:txBody>
          <a:bodyPr wrap="square" lIns="81667" tIns="40833" rIns="81667" bIns="40833">
            <a:spAutoFit/>
          </a:bodyPr>
          <a:lstStyle>
            <a:lvl1pPr algn="l" defTabSz="815975" fontAlgn="base">
              <a:defRPr>
                <a:solidFill>
                  <a:schemeClr val="tx1"/>
                </a:solidFill>
                <a:latin typeface="Arial" charset="0"/>
              </a:defRPr>
            </a:lvl1pPr>
            <a:lvl2pPr marL="407988" algn="l" defTabSz="815975" fontAlgn="base">
              <a:defRPr>
                <a:solidFill>
                  <a:schemeClr val="tx1"/>
                </a:solidFill>
                <a:latin typeface="Arial" charset="0"/>
              </a:defRPr>
            </a:lvl2pPr>
            <a:lvl3pPr marL="815975" algn="l" defTabSz="815975" fontAlgn="base">
              <a:defRPr>
                <a:solidFill>
                  <a:schemeClr val="tx1"/>
                </a:solidFill>
                <a:latin typeface="Arial" charset="0"/>
              </a:defRPr>
            </a:lvl3pPr>
            <a:lvl4pPr marL="1225550" algn="l" defTabSz="815975" fontAlgn="base">
              <a:defRPr>
                <a:solidFill>
                  <a:schemeClr val="tx1"/>
                </a:solidFill>
                <a:latin typeface="Arial" charset="0"/>
              </a:defRPr>
            </a:lvl4pPr>
            <a:lvl5pPr marL="1633538" algn="l" defTabSz="815975" fontAlgn="base">
              <a:defRPr>
                <a:solidFill>
                  <a:schemeClr val="tx1"/>
                </a:solidFill>
                <a:latin typeface="Arial" charset="0"/>
              </a:defRPr>
            </a:lvl5pPr>
            <a:lvl6pPr marL="20907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5479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0051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462338" defTabSz="8159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zh-CN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60836" y="4960412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00C2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 </a:t>
            </a:r>
            <a:r>
              <a:rPr lang="en-US" altLang="zh-CN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7" name="任意多边形 6"/>
          <p:cNvSpPr/>
          <p:nvPr/>
        </p:nvSpPr>
        <p:spPr>
          <a:xfrm>
            <a:off x="1200912" y="2508860"/>
            <a:ext cx="5053584" cy="506616"/>
          </a:xfrm>
          <a:custGeom>
            <a:avLst/>
            <a:gdLst>
              <a:gd name="connsiteX0" fmla="*/ 5053584 w 5053584"/>
              <a:gd name="connsiteY0" fmla="*/ 396505 h 506616"/>
              <a:gd name="connsiteX1" fmla="*/ 4517136 w 5053584"/>
              <a:gd name="connsiteY1" fmla="*/ 481849 h 506616"/>
              <a:gd name="connsiteX2" fmla="*/ 2560320 w 5053584"/>
              <a:gd name="connsiteY2" fmla="*/ 6361 h 506616"/>
              <a:gd name="connsiteX3" fmla="*/ 0 w 5053584"/>
              <a:gd name="connsiteY3" fmla="*/ 195337 h 506616"/>
              <a:gd name="connsiteX4" fmla="*/ 0 w 5053584"/>
              <a:gd name="connsiteY4" fmla="*/ 195337 h 50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584" h="506616">
                <a:moveTo>
                  <a:pt x="5053584" y="396505"/>
                </a:moveTo>
                <a:cubicBezTo>
                  <a:pt x="4993132" y="471689"/>
                  <a:pt x="4932680" y="546873"/>
                  <a:pt x="4517136" y="481849"/>
                </a:cubicBezTo>
                <a:cubicBezTo>
                  <a:pt x="4101592" y="416825"/>
                  <a:pt x="3313176" y="54113"/>
                  <a:pt x="2560320" y="6361"/>
                </a:cubicBezTo>
                <a:cubicBezTo>
                  <a:pt x="1807464" y="-41391"/>
                  <a:pt x="0" y="195337"/>
                  <a:pt x="0" y="195337"/>
                </a:cubicBezTo>
                <a:lnTo>
                  <a:pt x="0" y="195337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93BCDC"/>
                </a:gs>
                <a:gs pos="100000">
                  <a:srgbClr val="0967B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5545013" y="2501486"/>
            <a:ext cx="5027562" cy="506616"/>
          </a:xfrm>
          <a:custGeom>
            <a:avLst/>
            <a:gdLst>
              <a:gd name="connsiteX0" fmla="*/ 5053584 w 5053584"/>
              <a:gd name="connsiteY0" fmla="*/ 396505 h 506616"/>
              <a:gd name="connsiteX1" fmla="*/ 4517136 w 5053584"/>
              <a:gd name="connsiteY1" fmla="*/ 481849 h 506616"/>
              <a:gd name="connsiteX2" fmla="*/ 2560320 w 5053584"/>
              <a:gd name="connsiteY2" fmla="*/ 6361 h 506616"/>
              <a:gd name="connsiteX3" fmla="*/ 0 w 5053584"/>
              <a:gd name="connsiteY3" fmla="*/ 195337 h 506616"/>
              <a:gd name="connsiteX4" fmla="*/ 0 w 5053584"/>
              <a:gd name="connsiteY4" fmla="*/ 195337 h 506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3584" h="506616">
                <a:moveTo>
                  <a:pt x="5053584" y="396505"/>
                </a:moveTo>
                <a:cubicBezTo>
                  <a:pt x="4993132" y="471689"/>
                  <a:pt x="4932680" y="546873"/>
                  <a:pt x="4517136" y="481849"/>
                </a:cubicBezTo>
                <a:cubicBezTo>
                  <a:pt x="4101592" y="416825"/>
                  <a:pt x="3313176" y="54113"/>
                  <a:pt x="2560320" y="6361"/>
                </a:cubicBezTo>
                <a:cubicBezTo>
                  <a:pt x="1807464" y="-41391"/>
                  <a:pt x="0" y="195337"/>
                  <a:pt x="0" y="195337"/>
                </a:cubicBezTo>
                <a:lnTo>
                  <a:pt x="0" y="195337"/>
                </a:lnTo>
              </a:path>
            </a:pathLst>
          </a:custGeom>
          <a:noFill/>
          <a:ln w="127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4000">
                  <a:srgbClr val="93BCDC"/>
                </a:gs>
                <a:gs pos="100000">
                  <a:srgbClr val="0967B0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618084" y="2060272"/>
            <a:ext cx="4276748" cy="924341"/>
          </a:xfrm>
          <a:custGeom>
            <a:avLst/>
            <a:gdLst>
              <a:gd name="connsiteX0" fmla="*/ 82700 w 4276748"/>
              <a:gd name="connsiteY0" fmla="*/ 9941 h 924341"/>
              <a:gd name="connsiteX1" fmla="*/ 210716 w 4276748"/>
              <a:gd name="connsiteY1" fmla="*/ 107477 h 924341"/>
              <a:gd name="connsiteX2" fmla="*/ 1899308 w 4276748"/>
              <a:gd name="connsiteY2" fmla="*/ 778037 h 924341"/>
              <a:gd name="connsiteX3" fmla="*/ 4276748 w 4276748"/>
              <a:gd name="connsiteY3" fmla="*/ 924341 h 924341"/>
              <a:gd name="connsiteX4" fmla="*/ 4276748 w 4276748"/>
              <a:gd name="connsiteY4" fmla="*/ 924341 h 92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748" h="924341">
                <a:moveTo>
                  <a:pt x="82700" y="9941"/>
                </a:moveTo>
                <a:cubicBezTo>
                  <a:pt x="-4676" y="-5299"/>
                  <a:pt x="-92052" y="-20539"/>
                  <a:pt x="210716" y="107477"/>
                </a:cubicBezTo>
                <a:cubicBezTo>
                  <a:pt x="513484" y="235493"/>
                  <a:pt x="1221636" y="641893"/>
                  <a:pt x="1899308" y="778037"/>
                </a:cubicBezTo>
                <a:cubicBezTo>
                  <a:pt x="2576980" y="914181"/>
                  <a:pt x="4276748" y="924341"/>
                  <a:pt x="4276748" y="924341"/>
                </a:cubicBezTo>
                <a:lnTo>
                  <a:pt x="4276748" y="924341"/>
                </a:lnTo>
              </a:path>
            </a:pathLst>
          </a:custGeom>
          <a:noFill/>
          <a:ln w="12700">
            <a:gradFill>
              <a:gsLst>
                <a:gs pos="10000">
                  <a:schemeClr val="accent1">
                    <a:lumMod val="5000"/>
                    <a:lumOff val="95000"/>
                    <a:alpha val="0"/>
                  </a:schemeClr>
                </a:gs>
                <a:gs pos="48600">
                  <a:srgbClr val="E1E9F4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 flipH="1">
            <a:off x="6070230" y="2060272"/>
            <a:ext cx="4322180" cy="924341"/>
          </a:xfrm>
          <a:custGeom>
            <a:avLst/>
            <a:gdLst>
              <a:gd name="connsiteX0" fmla="*/ 82700 w 4276748"/>
              <a:gd name="connsiteY0" fmla="*/ 9941 h 924341"/>
              <a:gd name="connsiteX1" fmla="*/ 210716 w 4276748"/>
              <a:gd name="connsiteY1" fmla="*/ 107477 h 924341"/>
              <a:gd name="connsiteX2" fmla="*/ 1899308 w 4276748"/>
              <a:gd name="connsiteY2" fmla="*/ 778037 h 924341"/>
              <a:gd name="connsiteX3" fmla="*/ 4276748 w 4276748"/>
              <a:gd name="connsiteY3" fmla="*/ 924341 h 924341"/>
              <a:gd name="connsiteX4" fmla="*/ 4276748 w 4276748"/>
              <a:gd name="connsiteY4" fmla="*/ 924341 h 92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6748" h="924341">
                <a:moveTo>
                  <a:pt x="82700" y="9941"/>
                </a:moveTo>
                <a:cubicBezTo>
                  <a:pt x="-4676" y="-5299"/>
                  <a:pt x="-92052" y="-20539"/>
                  <a:pt x="210716" y="107477"/>
                </a:cubicBezTo>
                <a:cubicBezTo>
                  <a:pt x="513484" y="235493"/>
                  <a:pt x="1221636" y="641893"/>
                  <a:pt x="1899308" y="778037"/>
                </a:cubicBezTo>
                <a:cubicBezTo>
                  <a:pt x="2576980" y="914181"/>
                  <a:pt x="4276748" y="924341"/>
                  <a:pt x="4276748" y="924341"/>
                </a:cubicBezTo>
                <a:lnTo>
                  <a:pt x="4276748" y="924341"/>
                </a:lnTo>
              </a:path>
            </a:pathLst>
          </a:custGeom>
          <a:noFill/>
          <a:ln w="12700">
            <a:gradFill>
              <a:gsLst>
                <a:gs pos="10000">
                  <a:schemeClr val="accent1">
                    <a:lumMod val="5000"/>
                    <a:lumOff val="95000"/>
                    <a:alpha val="0"/>
                  </a:schemeClr>
                </a:gs>
                <a:gs pos="48600">
                  <a:srgbClr val="E1E9F4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541522" y="837287"/>
            <a:ext cx="2587667" cy="2583044"/>
            <a:chOff x="4469514" y="455041"/>
            <a:chExt cx="2587667" cy="2583044"/>
          </a:xfrm>
        </p:grpSpPr>
        <p:sp>
          <p:nvSpPr>
            <p:cNvPr id="3" name="椭圆 2"/>
            <p:cNvSpPr/>
            <p:nvPr/>
          </p:nvSpPr>
          <p:spPr>
            <a:xfrm>
              <a:off x="4644912" y="630439"/>
              <a:ext cx="2232248" cy="2232248"/>
            </a:xfrm>
            <a:prstGeom prst="ellipse">
              <a:avLst/>
            </a:prstGeom>
            <a:solidFill>
              <a:srgbClr val="00C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4865560" y="1141600"/>
              <a:ext cx="219162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 smtClean="0">
                  <a:latin typeface="Impact" panose="020B0806030902050204" pitchFamily="34" charset="0"/>
                </a:rPr>
                <a:t>LOGO</a:t>
              </a:r>
              <a:endParaRPr lang="zh-CN" altLang="en-US" sz="6600" dirty="0">
                <a:latin typeface="Impact" panose="020B0806030902050204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469514" y="455041"/>
              <a:ext cx="2583044" cy="2583044"/>
            </a:xfrm>
            <a:prstGeom prst="ellipse">
              <a:avLst/>
            </a:prstGeom>
            <a:noFill/>
            <a:ln w="9525">
              <a:solidFill>
                <a:schemeClr val="bg1">
                  <a:alpha val="14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69657527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468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pic>
        <p:nvPicPr>
          <p:cNvPr id="68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rgbClr val="0565AF">
              <a:alpha val="7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生动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sym typeface="Gill Sans" charset="0"/>
              </a:rPr>
              <a:t>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rgbClr val="0565A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565A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r>
              <a:rPr lang="zh-CN" altLang="en-US" sz="1200" spc="1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spc="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565AF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b="1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b="1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-4772"/>
            <a:ext cx="11522075" cy="6484947"/>
          </a:xfrm>
          <a:prstGeom prst="rect">
            <a:avLst/>
          </a:prstGeom>
          <a:solidFill>
            <a:srgbClr val="056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chemeClr val="accent6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</a:t>
            </a:r>
            <a:r>
              <a:rPr lang="zh-CN" altLang="en-US" sz="4000" b="1" dirty="0" smtClean="0">
                <a:solidFill>
                  <a:schemeClr val="accent6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概述</a:t>
            </a:r>
            <a:endParaRPr lang="en-US" sz="4000" b="1" dirty="0">
              <a:solidFill>
                <a:schemeClr val="accent6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chemeClr val="accent6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chemeClr val="accent6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</p:spPr>
      </p:pic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00C2D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1091D2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565A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0C2D6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rgbClr val="056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0565AF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1091D2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19050" cap="flat">
            <a:solidFill>
              <a:srgbClr val="FFC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565A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565A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"/>
            <a:ext cx="11522075" cy="6476402"/>
          </a:xfrm>
          <a:prstGeom prst="rect">
            <a:avLst/>
          </a:prstGeom>
          <a:solidFill>
            <a:srgbClr val="0565AF"/>
          </a:solidFill>
        </p:spPr>
      </p:pic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rgbClr val="0565AF"/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1091D2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rgbClr val="0565AF"/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1091D2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rgbClr val="0565AF"/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1091D2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rgbClr val="0565AF"/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1091D2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  <a:solidFill>
            <a:srgbClr val="F7F7F7"/>
          </a:solidFill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0565A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565A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565A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</a:t>
            </a:r>
            <a:r>
              <a:rPr lang="zh-CN" altLang="en-US" sz="1200" dirty="0" smtClean="0">
                <a:solidFill>
                  <a:srgbClr val="0565A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dirty="0">
              <a:solidFill>
                <a:srgbClr val="0565A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7798</Words>
  <Application>Microsoft Office PowerPoint</Application>
  <PresentationFormat>自定义</PresentationFormat>
  <Paragraphs>368</Paragraphs>
  <Slides>32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7" baseType="lpstr">
      <vt:lpstr>Bebas Neue</vt:lpstr>
      <vt:lpstr>Gill Sans</vt:lpstr>
      <vt:lpstr>Lato Light</vt:lpstr>
      <vt:lpstr>Lato Regular</vt:lpstr>
      <vt:lpstr>Open Sans Cond Light</vt:lpstr>
      <vt:lpstr>Open Sans Condensed Light</vt:lpstr>
      <vt:lpstr>ヒラギノ角ゴ ProN W3</vt:lpstr>
      <vt:lpstr>宋体</vt:lpstr>
      <vt:lpstr>微软雅黑</vt:lpstr>
      <vt:lpstr>Agency FB</vt:lpstr>
      <vt:lpstr>Arial</vt:lpstr>
      <vt:lpstr>Calibri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keywords>www.51pptmoban.com</cp:keywords>
  <cp:lastModifiedBy>阳光 男孩</cp:lastModifiedBy>
  <cp:revision>52</cp:revision>
  <dcterms:created xsi:type="dcterms:W3CDTF">2015-05-08T06:16:26Z</dcterms:created>
  <dcterms:modified xsi:type="dcterms:W3CDTF">2018-10-30T13:22:41Z</dcterms:modified>
</cp:coreProperties>
</file>