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5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heme/themeOverride7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tags/tag31.xml" ContentType="application/vnd.openxmlformats-officedocument.presentationml.tags+xml"/>
  <Override PartName="/ppt/notesSlides/notesSlide2.xml" ContentType="application/vnd.openxmlformats-officedocument.presentationml.notesSlide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notesSlides/notesSlide5.xml" ContentType="application/vnd.openxmlformats-officedocument.presentationml.notesSlide+xml"/>
  <Override PartName="/ppt/tags/tag35.xml" ContentType="application/vnd.openxmlformats-officedocument.presentationml.tags+xml"/>
  <Override PartName="/ppt/notesSlides/notesSlide6.xml" ContentType="application/vnd.openxmlformats-officedocument.presentationml.notesSlide+xml"/>
  <Override PartName="/ppt/tags/tag36.xml" ContentType="application/vnd.openxmlformats-officedocument.presentationml.tags+xml"/>
  <Override PartName="/ppt/notesSlides/notesSlide7.xml" ContentType="application/vnd.openxmlformats-officedocument.presentationml.notesSlide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694" r:id="rId3"/>
    <p:sldId id="258" r:id="rId4"/>
    <p:sldId id="1697" r:id="rId5"/>
    <p:sldId id="1695" r:id="rId6"/>
    <p:sldId id="1696" r:id="rId7"/>
    <p:sldId id="1701" r:id="rId8"/>
    <p:sldId id="1691" r:id="rId9"/>
    <p:sldId id="1700" r:id="rId10"/>
    <p:sldId id="1699" r:id="rId11"/>
    <p:sldId id="1698" r:id="rId12"/>
    <p:sldId id="1703" r:id="rId13"/>
    <p:sldId id="1706" r:id="rId14"/>
    <p:sldId id="1692" r:id="rId15"/>
    <p:sldId id="1704" r:id="rId16"/>
    <p:sldId id="1702" r:id="rId17"/>
    <p:sldId id="1709" r:id="rId18"/>
    <p:sldId id="1710" r:id="rId19"/>
    <p:sldId id="1708" r:id="rId20"/>
    <p:sldId id="1693" r:id="rId21"/>
    <p:sldId id="1714" r:id="rId22"/>
    <p:sldId id="1711" r:id="rId23"/>
    <p:sldId id="1713" r:id="rId24"/>
    <p:sldId id="1712" r:id="rId25"/>
    <p:sldId id="1715" r:id="rId26"/>
    <p:sldId id="1707" r:id="rId27"/>
    <p:sldId id="295" r:id="rId28"/>
    <p:sldId id="1717" r:id="rId29"/>
    <p:sldId id="1718" r:id="rId30"/>
    <p:sldId id="1719" r:id="rId31"/>
    <p:sldId id="296" r:id="rId32"/>
    <p:sldId id="261" r:id="rId33"/>
    <p:sldId id="304" r:id="rId34"/>
    <p:sldId id="305" r:id="rId35"/>
    <p:sldId id="260" r:id="rId36"/>
    <p:sldId id="1683" r:id="rId37"/>
    <p:sldId id="1684" r:id="rId38"/>
    <p:sldId id="1685" r:id="rId39"/>
    <p:sldId id="265" r:id="rId40"/>
    <p:sldId id="1686" r:id="rId41"/>
    <p:sldId id="172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3A9"/>
    <a:srgbClr val="39BAE8"/>
    <a:srgbClr val="42BDE9"/>
    <a:srgbClr val="FFBFBE"/>
    <a:srgbClr val="92D9F2"/>
    <a:srgbClr val="E6E6E6"/>
    <a:srgbClr val="FCBA40"/>
    <a:srgbClr val="FFDA93"/>
    <a:srgbClr val="FFC0BE"/>
    <a:srgbClr val="76BF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201" autoAdjust="0"/>
  </p:normalViewPr>
  <p:slideViewPr>
    <p:cSldViewPr snapToGrid="0">
      <p:cViewPr varScale="1">
        <p:scale>
          <a:sx n="57" d="100"/>
          <a:sy n="57" d="100"/>
        </p:scale>
        <p:origin x="696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DB8ECEF-8AA4-42EA-91B9-24EB350F76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0829CC21-9B03-4F54-980B-24C46ED79196}"/>
              </a:ext>
            </a:extLst>
          </p:cNvPr>
          <p:cNvSpPr/>
          <p:nvPr userDrawn="1"/>
        </p:nvSpPr>
        <p:spPr>
          <a:xfrm>
            <a:off x="7698671" y="715249"/>
            <a:ext cx="3530051" cy="3530051"/>
          </a:xfrm>
          <a:prstGeom prst="ellipse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A2CE12F6-4DF2-40E8-A332-41A64596D872}"/>
              </a:ext>
            </a:extLst>
          </p:cNvPr>
          <p:cNvSpPr>
            <a:spLocks/>
          </p:cNvSpPr>
          <p:nvPr userDrawn="1"/>
        </p:nvSpPr>
        <p:spPr bwMode="auto">
          <a:xfrm>
            <a:off x="0" y="1699690"/>
            <a:ext cx="12192000" cy="5158309"/>
          </a:xfrm>
          <a:custGeom>
            <a:avLst/>
            <a:gdLst>
              <a:gd name="connsiteX0" fmla="*/ 9136649 w 12192000"/>
              <a:gd name="connsiteY0" fmla="*/ 19 h 5158309"/>
              <a:gd name="connsiteX1" fmla="*/ 12127529 w 12192000"/>
              <a:gd name="connsiteY1" fmla="*/ 961461 h 5158309"/>
              <a:gd name="connsiteX2" fmla="*/ 12192000 w 12192000"/>
              <a:gd name="connsiteY2" fmla="*/ 999249 h 5158309"/>
              <a:gd name="connsiteX3" fmla="*/ 12192000 w 12192000"/>
              <a:gd name="connsiteY3" fmla="*/ 5158309 h 5158309"/>
              <a:gd name="connsiteX4" fmla="*/ 0 w 12192000"/>
              <a:gd name="connsiteY4" fmla="*/ 5158309 h 5158309"/>
              <a:gd name="connsiteX5" fmla="*/ 0 w 12192000"/>
              <a:gd name="connsiteY5" fmla="*/ 4381506 h 5158309"/>
              <a:gd name="connsiteX6" fmla="*/ 766800 w 12192000"/>
              <a:gd name="connsiteY6" fmla="*/ 4316986 h 5158309"/>
              <a:gd name="connsiteX7" fmla="*/ 8952198 w 12192000"/>
              <a:gd name="connsiteY7" fmla="*/ 2840206 h 5158309"/>
              <a:gd name="connsiteX8" fmla="*/ 8329819 w 12192000"/>
              <a:gd name="connsiteY8" fmla="*/ 1097121 h 5158309"/>
              <a:gd name="connsiteX9" fmla="*/ 8478005 w 12192000"/>
              <a:gd name="connsiteY9" fmla="*/ 73404 h 5158309"/>
              <a:gd name="connsiteX10" fmla="*/ 9136649 w 12192000"/>
              <a:gd name="connsiteY10" fmla="*/ 19 h 5158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158309">
                <a:moveTo>
                  <a:pt x="9136649" y="19"/>
                </a:moveTo>
                <a:cubicBezTo>
                  <a:pt x="10314094" y="3991"/>
                  <a:pt x="11572111" y="642470"/>
                  <a:pt x="12127529" y="961461"/>
                </a:cubicBezTo>
                <a:lnTo>
                  <a:pt x="12192000" y="999249"/>
                </a:lnTo>
                <a:lnTo>
                  <a:pt x="12192000" y="5158309"/>
                </a:lnTo>
                <a:lnTo>
                  <a:pt x="0" y="5158309"/>
                </a:lnTo>
                <a:lnTo>
                  <a:pt x="0" y="4381506"/>
                </a:lnTo>
                <a:lnTo>
                  <a:pt x="766800" y="4316986"/>
                </a:lnTo>
                <a:cubicBezTo>
                  <a:pt x="4095417" y="4019555"/>
                  <a:pt x="7729668" y="3545741"/>
                  <a:pt x="8952198" y="2840206"/>
                </a:cubicBezTo>
                <a:cubicBezTo>
                  <a:pt x="11397259" y="1429137"/>
                  <a:pt x="8329819" y="1097121"/>
                  <a:pt x="8329819" y="1097121"/>
                </a:cubicBezTo>
                <a:cubicBezTo>
                  <a:pt x="8329819" y="1097121"/>
                  <a:pt x="6655323" y="516093"/>
                  <a:pt x="8478005" y="73404"/>
                </a:cubicBezTo>
                <a:cubicBezTo>
                  <a:pt x="8691022" y="21527"/>
                  <a:pt x="8912374" y="-737"/>
                  <a:pt x="9136649" y="1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" name="Freeform 9">
            <a:extLst>
              <a:ext uri="{FF2B5EF4-FFF2-40B4-BE49-F238E27FC236}">
                <a16:creationId xmlns:a16="http://schemas.microsoft.com/office/drawing/2014/main" xmlns="" id="{B1EAA4D7-2566-4003-9FF5-B0DDAFBA6DB3}"/>
              </a:ext>
            </a:extLst>
          </p:cNvPr>
          <p:cNvSpPr>
            <a:spLocks/>
          </p:cNvSpPr>
          <p:nvPr userDrawn="1"/>
        </p:nvSpPr>
        <p:spPr bwMode="auto">
          <a:xfrm>
            <a:off x="5358307" y="2039469"/>
            <a:ext cx="6070237" cy="3380331"/>
          </a:xfrm>
          <a:custGeom>
            <a:avLst/>
            <a:gdLst>
              <a:gd name="T0" fmla="*/ 0 w 4357"/>
              <a:gd name="T1" fmla="*/ 592 h 2429"/>
              <a:gd name="T2" fmla="*/ 3232 w 4357"/>
              <a:gd name="T3" fmla="*/ 592 h 2429"/>
              <a:gd name="T4" fmla="*/ 2777 w 4357"/>
              <a:gd name="T5" fmla="*/ 1195 h 2429"/>
              <a:gd name="T6" fmla="*/ 2621 w 4357"/>
              <a:gd name="T7" fmla="*/ 1265 h 2429"/>
              <a:gd name="T8" fmla="*/ 2848 w 4357"/>
              <a:gd name="T9" fmla="*/ 1644 h 2429"/>
              <a:gd name="T10" fmla="*/ 3040 w 4357"/>
              <a:gd name="T11" fmla="*/ 2304 h 2429"/>
              <a:gd name="T12" fmla="*/ 0 w 4357"/>
              <a:gd name="T13" fmla="*/ 2208 h 2429"/>
              <a:gd name="T14" fmla="*/ 0 w 4357"/>
              <a:gd name="T15" fmla="*/ 592 h 2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57" h="2429">
                <a:moveTo>
                  <a:pt x="0" y="592"/>
                </a:moveTo>
                <a:cubicBezTo>
                  <a:pt x="0" y="592"/>
                  <a:pt x="1964" y="0"/>
                  <a:pt x="3232" y="592"/>
                </a:cubicBezTo>
                <a:cubicBezTo>
                  <a:pt x="4357" y="1117"/>
                  <a:pt x="3079" y="1186"/>
                  <a:pt x="2777" y="1195"/>
                </a:cubicBezTo>
                <a:cubicBezTo>
                  <a:pt x="2718" y="1196"/>
                  <a:pt x="2661" y="1221"/>
                  <a:pt x="2621" y="1265"/>
                </a:cubicBezTo>
                <a:cubicBezTo>
                  <a:pt x="2553" y="1339"/>
                  <a:pt x="2523" y="1471"/>
                  <a:pt x="2848" y="1644"/>
                </a:cubicBezTo>
                <a:cubicBezTo>
                  <a:pt x="3368" y="1920"/>
                  <a:pt x="3396" y="2196"/>
                  <a:pt x="3040" y="2304"/>
                </a:cubicBezTo>
                <a:cubicBezTo>
                  <a:pt x="2629" y="2429"/>
                  <a:pt x="0" y="2208"/>
                  <a:pt x="0" y="2208"/>
                </a:cubicBezTo>
                <a:lnTo>
                  <a:pt x="0" y="592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23000">
                <a:schemeClr val="accent4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">
            <a:extLst>
              <a:ext uri="{FF2B5EF4-FFF2-40B4-BE49-F238E27FC236}">
                <a16:creationId xmlns:a16="http://schemas.microsoft.com/office/drawing/2014/main" xmlns="" id="{C2E8BCB0-2695-45F4-B544-11AF81033D85}"/>
              </a:ext>
            </a:extLst>
          </p:cNvPr>
          <p:cNvSpPr>
            <a:spLocks/>
          </p:cNvSpPr>
          <p:nvPr userDrawn="1"/>
        </p:nvSpPr>
        <p:spPr bwMode="auto">
          <a:xfrm>
            <a:off x="2743200" y="3636650"/>
            <a:ext cx="9448800" cy="3221350"/>
          </a:xfrm>
          <a:custGeom>
            <a:avLst/>
            <a:gdLst>
              <a:gd name="T0" fmla="*/ 0 w 4860"/>
              <a:gd name="T1" fmla="*/ 1468 h 1672"/>
              <a:gd name="T2" fmla="*/ 3924 w 4860"/>
              <a:gd name="T3" fmla="*/ 920 h 1672"/>
              <a:gd name="T4" fmla="*/ 3756 w 4860"/>
              <a:gd name="T5" fmla="*/ 416 h 1672"/>
              <a:gd name="T6" fmla="*/ 3796 w 4860"/>
              <a:gd name="T7" fmla="*/ 120 h 1672"/>
              <a:gd name="T8" fmla="*/ 4860 w 4860"/>
              <a:gd name="T9" fmla="*/ 428 h 1672"/>
              <a:gd name="T10" fmla="*/ 4860 w 4860"/>
              <a:gd name="T11" fmla="*/ 1672 h 1672"/>
              <a:gd name="T12" fmla="*/ 0 w 4860"/>
              <a:gd name="T13" fmla="*/ 1672 h 1672"/>
              <a:gd name="T14" fmla="*/ 0 w 4860"/>
              <a:gd name="T15" fmla="*/ 1468 h 1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60" h="1672">
                <a:moveTo>
                  <a:pt x="0" y="1468"/>
                </a:moveTo>
                <a:cubicBezTo>
                  <a:pt x="0" y="1468"/>
                  <a:pt x="3264" y="1328"/>
                  <a:pt x="3924" y="920"/>
                </a:cubicBezTo>
                <a:cubicBezTo>
                  <a:pt x="4584" y="512"/>
                  <a:pt x="3756" y="416"/>
                  <a:pt x="3756" y="416"/>
                </a:cubicBezTo>
                <a:cubicBezTo>
                  <a:pt x="3756" y="416"/>
                  <a:pt x="3304" y="248"/>
                  <a:pt x="3796" y="120"/>
                </a:cubicBezTo>
                <a:cubicBezTo>
                  <a:pt x="4256" y="0"/>
                  <a:pt x="4860" y="428"/>
                  <a:pt x="4860" y="428"/>
                </a:cubicBezTo>
                <a:cubicBezTo>
                  <a:pt x="4860" y="1672"/>
                  <a:pt x="4860" y="1672"/>
                  <a:pt x="4860" y="1672"/>
                </a:cubicBezTo>
                <a:cubicBezTo>
                  <a:pt x="0" y="1672"/>
                  <a:pt x="0" y="1672"/>
                  <a:pt x="0" y="1672"/>
                </a:cubicBezTo>
                <a:lnTo>
                  <a:pt x="0" y="1468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6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A8F6A47-44E1-46BB-BA10-339B5084D5D0}"/>
              </a:ext>
            </a:extLst>
          </p:cNvPr>
          <p:cNvSpPr/>
          <p:nvPr userDrawn="1"/>
        </p:nvSpPr>
        <p:spPr>
          <a:xfrm>
            <a:off x="0" y="1"/>
            <a:ext cx="4362450" cy="3919337"/>
          </a:xfrm>
          <a:custGeom>
            <a:avLst/>
            <a:gdLst>
              <a:gd name="connsiteX0" fmla="*/ 0 w 5276850"/>
              <a:gd name="connsiteY0" fmla="*/ 0 h 4740857"/>
              <a:gd name="connsiteX1" fmla="*/ 4934008 w 5276850"/>
              <a:gd name="connsiteY1" fmla="*/ 0 h 4740857"/>
              <a:gd name="connsiteX2" fmla="*/ 5018610 w 5276850"/>
              <a:gd name="connsiteY2" fmla="*/ 175624 h 4740857"/>
              <a:gd name="connsiteX3" fmla="*/ 5276850 w 5276850"/>
              <a:gd name="connsiteY3" fmla="*/ 1454732 h 4740857"/>
              <a:gd name="connsiteX4" fmla="*/ 1990725 w 5276850"/>
              <a:gd name="connsiteY4" fmla="*/ 4740857 h 4740857"/>
              <a:gd name="connsiteX5" fmla="*/ 153421 w 5276850"/>
              <a:gd name="connsiteY5" fmla="*/ 4179639 h 4740857"/>
              <a:gd name="connsiteX6" fmla="*/ 0 w 5276850"/>
              <a:gd name="connsiteY6" fmla="*/ 4064913 h 474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6850" h="4740857">
                <a:moveTo>
                  <a:pt x="0" y="0"/>
                </a:moveTo>
                <a:lnTo>
                  <a:pt x="4934008" y="0"/>
                </a:lnTo>
                <a:lnTo>
                  <a:pt x="5018610" y="175624"/>
                </a:lnTo>
                <a:cubicBezTo>
                  <a:pt x="5184897" y="568770"/>
                  <a:pt x="5276850" y="1001013"/>
                  <a:pt x="5276850" y="1454732"/>
                </a:cubicBezTo>
                <a:cubicBezTo>
                  <a:pt x="5276850" y="3269609"/>
                  <a:pt x="3805602" y="4740857"/>
                  <a:pt x="1990725" y="4740857"/>
                </a:cubicBezTo>
                <a:cubicBezTo>
                  <a:pt x="1310146" y="4740857"/>
                  <a:pt x="677890" y="4533963"/>
                  <a:pt x="153421" y="4179639"/>
                </a:cubicBezTo>
                <a:lnTo>
                  <a:pt x="0" y="4064913"/>
                </a:ln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DE040619-F39F-44AE-A60B-08D1066BFEF5}"/>
              </a:ext>
            </a:extLst>
          </p:cNvPr>
          <p:cNvSpPr/>
          <p:nvPr userDrawn="1"/>
        </p:nvSpPr>
        <p:spPr>
          <a:xfrm>
            <a:off x="934647" y="3122083"/>
            <a:ext cx="2611078" cy="2611078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13">
            <a:extLst>
              <a:ext uri="{FF2B5EF4-FFF2-40B4-BE49-F238E27FC236}">
                <a16:creationId xmlns:a16="http://schemas.microsoft.com/office/drawing/2014/main" xmlns="" id="{4C782D13-E61E-4D14-9A33-F44EA27CA709}"/>
              </a:ext>
            </a:extLst>
          </p:cNvPr>
          <p:cNvSpPr>
            <a:spLocks/>
          </p:cNvSpPr>
          <p:nvPr userDrawn="1"/>
        </p:nvSpPr>
        <p:spPr bwMode="auto">
          <a:xfrm>
            <a:off x="1453964" y="1088581"/>
            <a:ext cx="3427706" cy="2895623"/>
          </a:xfrm>
          <a:custGeom>
            <a:avLst/>
            <a:gdLst>
              <a:gd name="T0" fmla="*/ 1149 w 1149"/>
              <a:gd name="T1" fmla="*/ 86 h 971"/>
              <a:gd name="T2" fmla="*/ 427 w 1149"/>
              <a:gd name="T3" fmla="*/ 86 h 971"/>
              <a:gd name="T4" fmla="*/ 539 w 1149"/>
              <a:gd name="T5" fmla="*/ 300 h 971"/>
              <a:gd name="T6" fmla="*/ 254 w 1149"/>
              <a:gd name="T7" fmla="*/ 554 h 971"/>
              <a:gd name="T8" fmla="*/ 336 w 1149"/>
              <a:gd name="T9" fmla="*/ 895 h 971"/>
              <a:gd name="T10" fmla="*/ 1149 w 1149"/>
              <a:gd name="T11" fmla="*/ 895 h 971"/>
              <a:gd name="T12" fmla="*/ 1149 w 1149"/>
              <a:gd name="T13" fmla="*/ 86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971">
                <a:moveTo>
                  <a:pt x="1149" y="86"/>
                </a:moveTo>
                <a:cubicBezTo>
                  <a:pt x="1149" y="86"/>
                  <a:pt x="508" y="0"/>
                  <a:pt x="427" y="86"/>
                </a:cubicBezTo>
                <a:cubicBezTo>
                  <a:pt x="343" y="175"/>
                  <a:pt x="444" y="199"/>
                  <a:pt x="539" y="300"/>
                </a:cubicBezTo>
                <a:cubicBezTo>
                  <a:pt x="615" y="381"/>
                  <a:pt x="508" y="473"/>
                  <a:pt x="254" y="554"/>
                </a:cubicBezTo>
                <a:cubicBezTo>
                  <a:pt x="0" y="635"/>
                  <a:pt x="20" y="818"/>
                  <a:pt x="336" y="895"/>
                </a:cubicBezTo>
                <a:cubicBezTo>
                  <a:pt x="651" y="971"/>
                  <a:pt x="1149" y="895"/>
                  <a:pt x="1149" y="895"/>
                </a:cubicBezTo>
                <a:lnTo>
                  <a:pt x="1149" y="86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EF8D7616-45BD-4C83-8015-231C18266E6D}"/>
              </a:ext>
            </a:extLst>
          </p:cNvPr>
          <p:cNvSpPr/>
          <p:nvPr userDrawn="1"/>
        </p:nvSpPr>
        <p:spPr>
          <a:xfrm flipV="1">
            <a:off x="0" y="4353146"/>
            <a:ext cx="7610576" cy="2504854"/>
          </a:xfrm>
          <a:custGeom>
            <a:avLst/>
            <a:gdLst>
              <a:gd name="connsiteX0" fmla="*/ 3160308 w 7610576"/>
              <a:gd name="connsiteY0" fmla="*/ 2504854 h 2504854"/>
              <a:gd name="connsiteX1" fmla="*/ 7486141 w 7610576"/>
              <a:gd name="connsiteY1" fmla="*/ 204827 h 2504854"/>
              <a:gd name="connsiteX2" fmla="*/ 7610576 w 7610576"/>
              <a:gd name="connsiteY2" fmla="*/ 0 h 2504854"/>
              <a:gd name="connsiteX3" fmla="*/ 0 w 7610576"/>
              <a:gd name="connsiteY3" fmla="*/ 0 h 2504854"/>
              <a:gd name="connsiteX4" fmla="*/ 0 w 7610576"/>
              <a:gd name="connsiteY4" fmla="*/ 1431782 h 2504854"/>
              <a:gd name="connsiteX5" fmla="*/ 243558 w 7610576"/>
              <a:gd name="connsiteY5" fmla="*/ 1613912 h 2504854"/>
              <a:gd name="connsiteX6" fmla="*/ 3160308 w 7610576"/>
              <a:gd name="connsiteY6" fmla="*/ 2504854 h 250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10576" h="2504854">
                <a:moveTo>
                  <a:pt x="3160308" y="2504854"/>
                </a:moveTo>
                <a:cubicBezTo>
                  <a:pt x="4961025" y="2504854"/>
                  <a:pt x="6548649" y="1592499"/>
                  <a:pt x="7486141" y="204827"/>
                </a:cubicBezTo>
                <a:lnTo>
                  <a:pt x="7610576" y="0"/>
                </a:lnTo>
                <a:lnTo>
                  <a:pt x="0" y="0"/>
                </a:lnTo>
                <a:lnTo>
                  <a:pt x="0" y="1431782"/>
                </a:lnTo>
                <a:lnTo>
                  <a:pt x="243558" y="1613912"/>
                </a:lnTo>
                <a:cubicBezTo>
                  <a:pt x="1076162" y="2176407"/>
                  <a:pt x="2079878" y="2504854"/>
                  <a:pt x="3160308" y="2504854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C6FA2216-82B7-4F61-8629-CA98E8FA06E1}"/>
              </a:ext>
            </a:extLst>
          </p:cNvPr>
          <p:cNvSpPr/>
          <p:nvPr userDrawn="1"/>
        </p:nvSpPr>
        <p:spPr>
          <a:xfrm>
            <a:off x="3268795" y="992944"/>
            <a:ext cx="5654410" cy="5211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262420" y="3120767"/>
            <a:ext cx="5654410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262419" y="1862835"/>
            <a:ext cx="5654410" cy="1257932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262420" y="4530104"/>
            <a:ext cx="565441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262419" y="4847274"/>
            <a:ext cx="565441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E3DC02-40DE-4998-B99A-39FCAEB06AC5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4687991" y="2215242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4689107" y="311059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A81246B4-0650-4320-A820-B417F479A53E}"/>
              </a:ext>
            </a:extLst>
          </p:cNvPr>
          <p:cNvSpPr>
            <a:spLocks/>
          </p:cNvSpPr>
          <p:nvPr userDrawn="1"/>
        </p:nvSpPr>
        <p:spPr bwMode="auto">
          <a:xfrm>
            <a:off x="0" y="1699690"/>
            <a:ext cx="12192000" cy="5158309"/>
          </a:xfrm>
          <a:custGeom>
            <a:avLst/>
            <a:gdLst>
              <a:gd name="connsiteX0" fmla="*/ 9136649 w 12192000"/>
              <a:gd name="connsiteY0" fmla="*/ 19 h 5158309"/>
              <a:gd name="connsiteX1" fmla="*/ 12127529 w 12192000"/>
              <a:gd name="connsiteY1" fmla="*/ 961461 h 5158309"/>
              <a:gd name="connsiteX2" fmla="*/ 12192000 w 12192000"/>
              <a:gd name="connsiteY2" fmla="*/ 999249 h 5158309"/>
              <a:gd name="connsiteX3" fmla="*/ 12192000 w 12192000"/>
              <a:gd name="connsiteY3" fmla="*/ 5158309 h 5158309"/>
              <a:gd name="connsiteX4" fmla="*/ 0 w 12192000"/>
              <a:gd name="connsiteY4" fmla="*/ 5158309 h 5158309"/>
              <a:gd name="connsiteX5" fmla="*/ 0 w 12192000"/>
              <a:gd name="connsiteY5" fmla="*/ 4381506 h 5158309"/>
              <a:gd name="connsiteX6" fmla="*/ 766800 w 12192000"/>
              <a:gd name="connsiteY6" fmla="*/ 4316986 h 5158309"/>
              <a:gd name="connsiteX7" fmla="*/ 8952198 w 12192000"/>
              <a:gd name="connsiteY7" fmla="*/ 2840206 h 5158309"/>
              <a:gd name="connsiteX8" fmla="*/ 8329819 w 12192000"/>
              <a:gd name="connsiteY8" fmla="*/ 1097121 h 5158309"/>
              <a:gd name="connsiteX9" fmla="*/ 8478005 w 12192000"/>
              <a:gd name="connsiteY9" fmla="*/ 73404 h 5158309"/>
              <a:gd name="connsiteX10" fmla="*/ 9136649 w 12192000"/>
              <a:gd name="connsiteY10" fmla="*/ 19 h 5158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158309">
                <a:moveTo>
                  <a:pt x="9136649" y="19"/>
                </a:moveTo>
                <a:cubicBezTo>
                  <a:pt x="10314094" y="3991"/>
                  <a:pt x="11572111" y="642470"/>
                  <a:pt x="12127529" y="961461"/>
                </a:cubicBezTo>
                <a:lnTo>
                  <a:pt x="12192000" y="999249"/>
                </a:lnTo>
                <a:lnTo>
                  <a:pt x="12192000" y="5158309"/>
                </a:lnTo>
                <a:lnTo>
                  <a:pt x="0" y="5158309"/>
                </a:lnTo>
                <a:lnTo>
                  <a:pt x="0" y="4381506"/>
                </a:lnTo>
                <a:lnTo>
                  <a:pt x="766800" y="4316986"/>
                </a:lnTo>
                <a:cubicBezTo>
                  <a:pt x="4095417" y="4019555"/>
                  <a:pt x="7729668" y="3545741"/>
                  <a:pt x="8952198" y="2840206"/>
                </a:cubicBezTo>
                <a:cubicBezTo>
                  <a:pt x="11397259" y="1429137"/>
                  <a:pt x="8329819" y="1097121"/>
                  <a:pt x="8329819" y="1097121"/>
                </a:cubicBezTo>
                <a:cubicBezTo>
                  <a:pt x="8329819" y="1097121"/>
                  <a:pt x="6655323" y="516093"/>
                  <a:pt x="8478005" y="73404"/>
                </a:cubicBezTo>
                <a:cubicBezTo>
                  <a:pt x="8691022" y="21527"/>
                  <a:pt x="8912374" y="-737"/>
                  <a:pt x="9136649" y="19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xmlns="" id="{E8E136EA-A8F2-47DA-A96D-77980EAAC351}"/>
              </a:ext>
            </a:extLst>
          </p:cNvPr>
          <p:cNvSpPr>
            <a:spLocks/>
          </p:cNvSpPr>
          <p:nvPr userDrawn="1"/>
        </p:nvSpPr>
        <p:spPr bwMode="auto">
          <a:xfrm>
            <a:off x="2743200" y="3636650"/>
            <a:ext cx="9448800" cy="3221350"/>
          </a:xfrm>
          <a:custGeom>
            <a:avLst/>
            <a:gdLst>
              <a:gd name="T0" fmla="*/ 0 w 4860"/>
              <a:gd name="T1" fmla="*/ 1468 h 1672"/>
              <a:gd name="T2" fmla="*/ 3924 w 4860"/>
              <a:gd name="T3" fmla="*/ 920 h 1672"/>
              <a:gd name="T4" fmla="*/ 3756 w 4860"/>
              <a:gd name="T5" fmla="*/ 416 h 1672"/>
              <a:gd name="T6" fmla="*/ 3796 w 4860"/>
              <a:gd name="T7" fmla="*/ 120 h 1672"/>
              <a:gd name="T8" fmla="*/ 4860 w 4860"/>
              <a:gd name="T9" fmla="*/ 428 h 1672"/>
              <a:gd name="T10" fmla="*/ 4860 w 4860"/>
              <a:gd name="T11" fmla="*/ 1672 h 1672"/>
              <a:gd name="T12" fmla="*/ 0 w 4860"/>
              <a:gd name="T13" fmla="*/ 1672 h 1672"/>
              <a:gd name="T14" fmla="*/ 0 w 4860"/>
              <a:gd name="T15" fmla="*/ 1468 h 1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60" h="1672">
                <a:moveTo>
                  <a:pt x="0" y="1468"/>
                </a:moveTo>
                <a:cubicBezTo>
                  <a:pt x="0" y="1468"/>
                  <a:pt x="3264" y="1328"/>
                  <a:pt x="3924" y="920"/>
                </a:cubicBezTo>
                <a:cubicBezTo>
                  <a:pt x="4584" y="512"/>
                  <a:pt x="3756" y="416"/>
                  <a:pt x="3756" y="416"/>
                </a:cubicBezTo>
                <a:cubicBezTo>
                  <a:pt x="3756" y="416"/>
                  <a:pt x="3304" y="248"/>
                  <a:pt x="3796" y="120"/>
                </a:cubicBezTo>
                <a:cubicBezTo>
                  <a:pt x="4256" y="0"/>
                  <a:pt x="4860" y="428"/>
                  <a:pt x="4860" y="428"/>
                </a:cubicBezTo>
                <a:cubicBezTo>
                  <a:pt x="4860" y="1672"/>
                  <a:pt x="4860" y="1672"/>
                  <a:pt x="4860" y="1672"/>
                </a:cubicBezTo>
                <a:cubicBezTo>
                  <a:pt x="0" y="1672"/>
                  <a:pt x="0" y="1672"/>
                  <a:pt x="0" y="1672"/>
                </a:cubicBezTo>
                <a:lnTo>
                  <a:pt x="0" y="1468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6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12BB78F-E5F9-495E-969F-BE08951B2F76}"/>
              </a:ext>
            </a:extLst>
          </p:cNvPr>
          <p:cNvSpPr/>
          <p:nvPr userDrawn="1"/>
        </p:nvSpPr>
        <p:spPr>
          <a:xfrm flipV="1">
            <a:off x="0" y="4353146"/>
            <a:ext cx="7610576" cy="2504854"/>
          </a:xfrm>
          <a:custGeom>
            <a:avLst/>
            <a:gdLst>
              <a:gd name="connsiteX0" fmla="*/ 3160308 w 7610576"/>
              <a:gd name="connsiteY0" fmla="*/ 2504854 h 2504854"/>
              <a:gd name="connsiteX1" fmla="*/ 7486141 w 7610576"/>
              <a:gd name="connsiteY1" fmla="*/ 204827 h 2504854"/>
              <a:gd name="connsiteX2" fmla="*/ 7610576 w 7610576"/>
              <a:gd name="connsiteY2" fmla="*/ 0 h 2504854"/>
              <a:gd name="connsiteX3" fmla="*/ 0 w 7610576"/>
              <a:gd name="connsiteY3" fmla="*/ 0 h 2504854"/>
              <a:gd name="connsiteX4" fmla="*/ 0 w 7610576"/>
              <a:gd name="connsiteY4" fmla="*/ 1431782 h 2504854"/>
              <a:gd name="connsiteX5" fmla="*/ 243558 w 7610576"/>
              <a:gd name="connsiteY5" fmla="*/ 1613912 h 2504854"/>
              <a:gd name="connsiteX6" fmla="*/ 3160308 w 7610576"/>
              <a:gd name="connsiteY6" fmla="*/ 2504854 h 250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10576" h="2504854">
                <a:moveTo>
                  <a:pt x="3160308" y="2504854"/>
                </a:moveTo>
                <a:cubicBezTo>
                  <a:pt x="4961025" y="2504854"/>
                  <a:pt x="6548649" y="1592499"/>
                  <a:pt x="7486141" y="204827"/>
                </a:cubicBezTo>
                <a:lnTo>
                  <a:pt x="7610576" y="0"/>
                </a:lnTo>
                <a:lnTo>
                  <a:pt x="0" y="0"/>
                </a:lnTo>
                <a:lnTo>
                  <a:pt x="0" y="1431782"/>
                </a:lnTo>
                <a:lnTo>
                  <a:pt x="243558" y="1613912"/>
                </a:lnTo>
                <a:cubicBezTo>
                  <a:pt x="1076162" y="2176407"/>
                  <a:pt x="2079878" y="2504854"/>
                  <a:pt x="3160308" y="2504854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F4B0F25-8F09-4535-B23E-2A4A5AAB2C37}"/>
              </a:ext>
            </a:extLst>
          </p:cNvPr>
          <p:cNvSpPr/>
          <p:nvPr userDrawn="1"/>
        </p:nvSpPr>
        <p:spPr>
          <a:xfrm>
            <a:off x="0" y="1"/>
            <a:ext cx="3213100" cy="2886731"/>
          </a:xfrm>
          <a:custGeom>
            <a:avLst/>
            <a:gdLst>
              <a:gd name="connsiteX0" fmla="*/ 0 w 5276850"/>
              <a:gd name="connsiteY0" fmla="*/ 0 h 4740857"/>
              <a:gd name="connsiteX1" fmla="*/ 4934008 w 5276850"/>
              <a:gd name="connsiteY1" fmla="*/ 0 h 4740857"/>
              <a:gd name="connsiteX2" fmla="*/ 5018610 w 5276850"/>
              <a:gd name="connsiteY2" fmla="*/ 175624 h 4740857"/>
              <a:gd name="connsiteX3" fmla="*/ 5276850 w 5276850"/>
              <a:gd name="connsiteY3" fmla="*/ 1454732 h 4740857"/>
              <a:gd name="connsiteX4" fmla="*/ 1990725 w 5276850"/>
              <a:gd name="connsiteY4" fmla="*/ 4740857 h 4740857"/>
              <a:gd name="connsiteX5" fmla="*/ 153421 w 5276850"/>
              <a:gd name="connsiteY5" fmla="*/ 4179639 h 4740857"/>
              <a:gd name="connsiteX6" fmla="*/ 0 w 5276850"/>
              <a:gd name="connsiteY6" fmla="*/ 4064913 h 4740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6850" h="4740857">
                <a:moveTo>
                  <a:pt x="0" y="0"/>
                </a:moveTo>
                <a:lnTo>
                  <a:pt x="4934008" y="0"/>
                </a:lnTo>
                <a:lnTo>
                  <a:pt x="5018610" y="175624"/>
                </a:lnTo>
                <a:cubicBezTo>
                  <a:pt x="5184897" y="568770"/>
                  <a:pt x="5276850" y="1001013"/>
                  <a:pt x="5276850" y="1454732"/>
                </a:cubicBezTo>
                <a:cubicBezTo>
                  <a:pt x="5276850" y="3269609"/>
                  <a:pt x="3805602" y="4740857"/>
                  <a:pt x="1990725" y="4740857"/>
                </a:cubicBezTo>
                <a:cubicBezTo>
                  <a:pt x="1310146" y="4740857"/>
                  <a:pt x="677890" y="4533963"/>
                  <a:pt x="153421" y="4179639"/>
                </a:cubicBezTo>
                <a:lnTo>
                  <a:pt x="0" y="4064913"/>
                </a:lnTo>
                <a:close/>
              </a:path>
            </a:pathLst>
          </a:cu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B7B4809-6422-487B-B339-AC10E4A5D4B1}"/>
              </a:ext>
            </a:extLst>
          </p:cNvPr>
          <p:cNvGrpSpPr/>
          <p:nvPr userDrawn="1"/>
        </p:nvGrpSpPr>
        <p:grpSpPr>
          <a:xfrm flipH="1">
            <a:off x="0" y="1"/>
            <a:ext cx="12192000" cy="6857999"/>
            <a:chOff x="0" y="1"/>
            <a:chExt cx="12192000" cy="6857999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A9CED44-D7E4-44D2-B7FD-F89B4DCC6E54}"/>
                </a:ext>
              </a:extLst>
            </p:cNvPr>
            <p:cNvSpPr/>
            <p:nvPr userDrawn="1"/>
          </p:nvSpPr>
          <p:spPr>
            <a:xfrm>
              <a:off x="7698671" y="715249"/>
              <a:ext cx="3530051" cy="3530051"/>
            </a:xfrm>
            <a:prstGeom prst="ellipse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4BF3A0C-4197-4E26-B94B-4269BB6A25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699690"/>
              <a:ext cx="12192000" cy="5158309"/>
            </a:xfrm>
            <a:custGeom>
              <a:avLst/>
              <a:gdLst>
                <a:gd name="connsiteX0" fmla="*/ 9136649 w 12192000"/>
                <a:gd name="connsiteY0" fmla="*/ 19 h 5158309"/>
                <a:gd name="connsiteX1" fmla="*/ 12127529 w 12192000"/>
                <a:gd name="connsiteY1" fmla="*/ 961461 h 5158309"/>
                <a:gd name="connsiteX2" fmla="*/ 12192000 w 12192000"/>
                <a:gd name="connsiteY2" fmla="*/ 999249 h 5158309"/>
                <a:gd name="connsiteX3" fmla="*/ 12192000 w 12192000"/>
                <a:gd name="connsiteY3" fmla="*/ 5158309 h 5158309"/>
                <a:gd name="connsiteX4" fmla="*/ 0 w 12192000"/>
                <a:gd name="connsiteY4" fmla="*/ 5158309 h 5158309"/>
                <a:gd name="connsiteX5" fmla="*/ 0 w 12192000"/>
                <a:gd name="connsiteY5" fmla="*/ 4381506 h 5158309"/>
                <a:gd name="connsiteX6" fmla="*/ 766800 w 12192000"/>
                <a:gd name="connsiteY6" fmla="*/ 4316986 h 5158309"/>
                <a:gd name="connsiteX7" fmla="*/ 8952198 w 12192000"/>
                <a:gd name="connsiteY7" fmla="*/ 2840206 h 5158309"/>
                <a:gd name="connsiteX8" fmla="*/ 8329819 w 12192000"/>
                <a:gd name="connsiteY8" fmla="*/ 1097121 h 5158309"/>
                <a:gd name="connsiteX9" fmla="*/ 8478005 w 12192000"/>
                <a:gd name="connsiteY9" fmla="*/ 73404 h 5158309"/>
                <a:gd name="connsiteX10" fmla="*/ 9136649 w 12192000"/>
                <a:gd name="connsiteY10" fmla="*/ 19 h 5158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5158309">
                  <a:moveTo>
                    <a:pt x="9136649" y="19"/>
                  </a:moveTo>
                  <a:cubicBezTo>
                    <a:pt x="10314094" y="3991"/>
                    <a:pt x="11572111" y="642470"/>
                    <a:pt x="12127529" y="961461"/>
                  </a:cubicBezTo>
                  <a:lnTo>
                    <a:pt x="12192000" y="999249"/>
                  </a:lnTo>
                  <a:lnTo>
                    <a:pt x="12192000" y="5158309"/>
                  </a:lnTo>
                  <a:lnTo>
                    <a:pt x="0" y="5158309"/>
                  </a:lnTo>
                  <a:lnTo>
                    <a:pt x="0" y="4381506"/>
                  </a:lnTo>
                  <a:lnTo>
                    <a:pt x="766800" y="4316986"/>
                  </a:lnTo>
                  <a:cubicBezTo>
                    <a:pt x="4095417" y="4019555"/>
                    <a:pt x="7729668" y="3545741"/>
                    <a:pt x="8952198" y="2840206"/>
                  </a:cubicBezTo>
                  <a:cubicBezTo>
                    <a:pt x="11397259" y="1429137"/>
                    <a:pt x="8329819" y="1097121"/>
                    <a:pt x="8329819" y="1097121"/>
                  </a:cubicBezTo>
                  <a:cubicBezTo>
                    <a:pt x="8329819" y="1097121"/>
                    <a:pt x="6655323" y="516093"/>
                    <a:pt x="8478005" y="73404"/>
                  </a:cubicBezTo>
                  <a:cubicBezTo>
                    <a:pt x="8691022" y="21527"/>
                    <a:pt x="8912374" y="-737"/>
                    <a:pt x="9136649" y="1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xmlns="" id="{D6F55EC3-3122-4888-ABD7-2A9003A2B6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58307" y="2039469"/>
              <a:ext cx="6070237" cy="3380331"/>
            </a:xfrm>
            <a:custGeom>
              <a:avLst/>
              <a:gdLst>
                <a:gd name="T0" fmla="*/ 0 w 4357"/>
                <a:gd name="T1" fmla="*/ 592 h 2429"/>
                <a:gd name="T2" fmla="*/ 3232 w 4357"/>
                <a:gd name="T3" fmla="*/ 592 h 2429"/>
                <a:gd name="T4" fmla="*/ 2777 w 4357"/>
                <a:gd name="T5" fmla="*/ 1195 h 2429"/>
                <a:gd name="T6" fmla="*/ 2621 w 4357"/>
                <a:gd name="T7" fmla="*/ 1265 h 2429"/>
                <a:gd name="T8" fmla="*/ 2848 w 4357"/>
                <a:gd name="T9" fmla="*/ 1644 h 2429"/>
                <a:gd name="T10" fmla="*/ 3040 w 4357"/>
                <a:gd name="T11" fmla="*/ 2304 h 2429"/>
                <a:gd name="T12" fmla="*/ 0 w 4357"/>
                <a:gd name="T13" fmla="*/ 2208 h 2429"/>
                <a:gd name="T14" fmla="*/ 0 w 4357"/>
                <a:gd name="T15" fmla="*/ 592 h 2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57" h="2429">
                  <a:moveTo>
                    <a:pt x="0" y="592"/>
                  </a:moveTo>
                  <a:cubicBezTo>
                    <a:pt x="0" y="592"/>
                    <a:pt x="1964" y="0"/>
                    <a:pt x="3232" y="592"/>
                  </a:cubicBezTo>
                  <a:cubicBezTo>
                    <a:pt x="4357" y="1117"/>
                    <a:pt x="3079" y="1186"/>
                    <a:pt x="2777" y="1195"/>
                  </a:cubicBezTo>
                  <a:cubicBezTo>
                    <a:pt x="2718" y="1196"/>
                    <a:pt x="2661" y="1221"/>
                    <a:pt x="2621" y="1265"/>
                  </a:cubicBezTo>
                  <a:cubicBezTo>
                    <a:pt x="2553" y="1339"/>
                    <a:pt x="2523" y="1471"/>
                    <a:pt x="2848" y="1644"/>
                  </a:cubicBezTo>
                  <a:cubicBezTo>
                    <a:pt x="3368" y="1920"/>
                    <a:pt x="3396" y="2196"/>
                    <a:pt x="3040" y="2304"/>
                  </a:cubicBezTo>
                  <a:cubicBezTo>
                    <a:pt x="2629" y="2429"/>
                    <a:pt x="0" y="2208"/>
                    <a:pt x="0" y="2208"/>
                  </a:cubicBezTo>
                  <a:lnTo>
                    <a:pt x="0" y="592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23000">
                  <a:schemeClr val="accent4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82504953-DBCA-47F8-8B5A-4EF71CB804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43200" y="3636650"/>
              <a:ext cx="9448800" cy="3221350"/>
            </a:xfrm>
            <a:custGeom>
              <a:avLst/>
              <a:gdLst>
                <a:gd name="T0" fmla="*/ 0 w 4860"/>
                <a:gd name="T1" fmla="*/ 1468 h 1672"/>
                <a:gd name="T2" fmla="*/ 3924 w 4860"/>
                <a:gd name="T3" fmla="*/ 920 h 1672"/>
                <a:gd name="T4" fmla="*/ 3756 w 4860"/>
                <a:gd name="T5" fmla="*/ 416 h 1672"/>
                <a:gd name="T6" fmla="*/ 3796 w 4860"/>
                <a:gd name="T7" fmla="*/ 120 h 1672"/>
                <a:gd name="T8" fmla="*/ 4860 w 4860"/>
                <a:gd name="T9" fmla="*/ 428 h 1672"/>
                <a:gd name="T10" fmla="*/ 4860 w 4860"/>
                <a:gd name="T11" fmla="*/ 1672 h 1672"/>
                <a:gd name="T12" fmla="*/ 0 w 4860"/>
                <a:gd name="T13" fmla="*/ 1672 h 1672"/>
                <a:gd name="T14" fmla="*/ 0 w 4860"/>
                <a:gd name="T15" fmla="*/ 1468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0" h="1672">
                  <a:moveTo>
                    <a:pt x="0" y="1468"/>
                  </a:moveTo>
                  <a:cubicBezTo>
                    <a:pt x="0" y="1468"/>
                    <a:pt x="3264" y="1328"/>
                    <a:pt x="3924" y="920"/>
                  </a:cubicBezTo>
                  <a:cubicBezTo>
                    <a:pt x="4584" y="512"/>
                    <a:pt x="3756" y="416"/>
                    <a:pt x="3756" y="416"/>
                  </a:cubicBezTo>
                  <a:cubicBezTo>
                    <a:pt x="3756" y="416"/>
                    <a:pt x="3304" y="248"/>
                    <a:pt x="3796" y="120"/>
                  </a:cubicBezTo>
                  <a:cubicBezTo>
                    <a:pt x="4256" y="0"/>
                    <a:pt x="4860" y="428"/>
                    <a:pt x="4860" y="428"/>
                  </a:cubicBezTo>
                  <a:cubicBezTo>
                    <a:pt x="4860" y="1672"/>
                    <a:pt x="4860" y="1672"/>
                    <a:pt x="4860" y="1672"/>
                  </a:cubicBezTo>
                  <a:cubicBezTo>
                    <a:pt x="0" y="1672"/>
                    <a:pt x="0" y="1672"/>
                    <a:pt x="0" y="1672"/>
                  </a:cubicBezTo>
                  <a:lnTo>
                    <a:pt x="0" y="1468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6000">
                  <a:schemeClr val="bg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25123C0C-7740-4668-9994-48629AE91F14}"/>
                </a:ext>
              </a:extLst>
            </p:cNvPr>
            <p:cNvSpPr/>
            <p:nvPr userDrawn="1"/>
          </p:nvSpPr>
          <p:spPr>
            <a:xfrm>
              <a:off x="0" y="1"/>
              <a:ext cx="4362450" cy="3919337"/>
            </a:xfrm>
            <a:custGeom>
              <a:avLst/>
              <a:gdLst>
                <a:gd name="connsiteX0" fmla="*/ 0 w 5276850"/>
                <a:gd name="connsiteY0" fmla="*/ 0 h 4740857"/>
                <a:gd name="connsiteX1" fmla="*/ 4934008 w 5276850"/>
                <a:gd name="connsiteY1" fmla="*/ 0 h 4740857"/>
                <a:gd name="connsiteX2" fmla="*/ 5018610 w 5276850"/>
                <a:gd name="connsiteY2" fmla="*/ 175624 h 4740857"/>
                <a:gd name="connsiteX3" fmla="*/ 5276850 w 5276850"/>
                <a:gd name="connsiteY3" fmla="*/ 1454732 h 4740857"/>
                <a:gd name="connsiteX4" fmla="*/ 1990725 w 5276850"/>
                <a:gd name="connsiteY4" fmla="*/ 4740857 h 4740857"/>
                <a:gd name="connsiteX5" fmla="*/ 153421 w 5276850"/>
                <a:gd name="connsiteY5" fmla="*/ 4179639 h 4740857"/>
                <a:gd name="connsiteX6" fmla="*/ 0 w 5276850"/>
                <a:gd name="connsiteY6" fmla="*/ 4064913 h 474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76850" h="4740857">
                  <a:moveTo>
                    <a:pt x="0" y="0"/>
                  </a:moveTo>
                  <a:lnTo>
                    <a:pt x="4934008" y="0"/>
                  </a:lnTo>
                  <a:lnTo>
                    <a:pt x="5018610" y="175624"/>
                  </a:lnTo>
                  <a:cubicBezTo>
                    <a:pt x="5184897" y="568770"/>
                    <a:pt x="5276850" y="1001013"/>
                    <a:pt x="5276850" y="1454732"/>
                  </a:cubicBezTo>
                  <a:cubicBezTo>
                    <a:pt x="5276850" y="3269609"/>
                    <a:pt x="3805602" y="4740857"/>
                    <a:pt x="1990725" y="4740857"/>
                  </a:cubicBezTo>
                  <a:cubicBezTo>
                    <a:pt x="1310146" y="4740857"/>
                    <a:pt x="677890" y="4533963"/>
                    <a:pt x="153421" y="4179639"/>
                  </a:cubicBezTo>
                  <a:lnTo>
                    <a:pt x="0" y="4064913"/>
                  </a:lnTo>
                  <a:close/>
                </a:path>
              </a:pathLst>
            </a:custGeom>
            <a:gradFill>
              <a:gsLst>
                <a:gs pos="100000">
                  <a:schemeClr val="accent4"/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DD990525-EB32-44BF-B51C-C218BECA01C2}"/>
                </a:ext>
              </a:extLst>
            </p:cNvPr>
            <p:cNvSpPr/>
            <p:nvPr userDrawn="1"/>
          </p:nvSpPr>
          <p:spPr>
            <a:xfrm>
              <a:off x="934647" y="3122083"/>
              <a:ext cx="2611078" cy="2611078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4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xmlns="" id="{5F611E8F-302C-455F-8D3A-3CF52F0DA6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3964" y="1088581"/>
              <a:ext cx="3427706" cy="2895623"/>
            </a:xfrm>
            <a:custGeom>
              <a:avLst/>
              <a:gdLst>
                <a:gd name="T0" fmla="*/ 1149 w 1149"/>
                <a:gd name="T1" fmla="*/ 86 h 971"/>
                <a:gd name="T2" fmla="*/ 427 w 1149"/>
                <a:gd name="T3" fmla="*/ 86 h 971"/>
                <a:gd name="T4" fmla="*/ 539 w 1149"/>
                <a:gd name="T5" fmla="*/ 300 h 971"/>
                <a:gd name="T6" fmla="*/ 254 w 1149"/>
                <a:gd name="T7" fmla="*/ 554 h 971"/>
                <a:gd name="T8" fmla="*/ 336 w 1149"/>
                <a:gd name="T9" fmla="*/ 895 h 971"/>
                <a:gd name="T10" fmla="*/ 1149 w 1149"/>
                <a:gd name="T11" fmla="*/ 895 h 971"/>
                <a:gd name="T12" fmla="*/ 1149 w 1149"/>
                <a:gd name="T13" fmla="*/ 86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971">
                  <a:moveTo>
                    <a:pt x="1149" y="86"/>
                  </a:moveTo>
                  <a:cubicBezTo>
                    <a:pt x="1149" y="86"/>
                    <a:pt x="508" y="0"/>
                    <a:pt x="427" y="86"/>
                  </a:cubicBezTo>
                  <a:cubicBezTo>
                    <a:pt x="343" y="175"/>
                    <a:pt x="444" y="199"/>
                    <a:pt x="539" y="300"/>
                  </a:cubicBezTo>
                  <a:cubicBezTo>
                    <a:pt x="615" y="381"/>
                    <a:pt x="508" y="473"/>
                    <a:pt x="254" y="554"/>
                  </a:cubicBezTo>
                  <a:cubicBezTo>
                    <a:pt x="0" y="635"/>
                    <a:pt x="20" y="818"/>
                    <a:pt x="336" y="895"/>
                  </a:cubicBezTo>
                  <a:cubicBezTo>
                    <a:pt x="651" y="971"/>
                    <a:pt x="1149" y="895"/>
                    <a:pt x="1149" y="895"/>
                  </a:cubicBezTo>
                  <a:lnTo>
                    <a:pt x="1149" y="86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3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35C86D5-A76F-422D-BD11-9ABEDF688054}"/>
                </a:ext>
              </a:extLst>
            </p:cNvPr>
            <p:cNvSpPr/>
            <p:nvPr userDrawn="1"/>
          </p:nvSpPr>
          <p:spPr>
            <a:xfrm flipV="1">
              <a:off x="0" y="4353146"/>
              <a:ext cx="7610576" cy="2504854"/>
            </a:xfrm>
            <a:custGeom>
              <a:avLst/>
              <a:gdLst>
                <a:gd name="connsiteX0" fmla="*/ 3160308 w 7610576"/>
                <a:gd name="connsiteY0" fmla="*/ 2504854 h 2504854"/>
                <a:gd name="connsiteX1" fmla="*/ 7486141 w 7610576"/>
                <a:gd name="connsiteY1" fmla="*/ 204827 h 2504854"/>
                <a:gd name="connsiteX2" fmla="*/ 7610576 w 7610576"/>
                <a:gd name="connsiteY2" fmla="*/ 0 h 2504854"/>
                <a:gd name="connsiteX3" fmla="*/ 0 w 7610576"/>
                <a:gd name="connsiteY3" fmla="*/ 0 h 2504854"/>
                <a:gd name="connsiteX4" fmla="*/ 0 w 7610576"/>
                <a:gd name="connsiteY4" fmla="*/ 1431782 h 2504854"/>
                <a:gd name="connsiteX5" fmla="*/ 243558 w 7610576"/>
                <a:gd name="connsiteY5" fmla="*/ 1613912 h 2504854"/>
                <a:gd name="connsiteX6" fmla="*/ 3160308 w 7610576"/>
                <a:gd name="connsiteY6" fmla="*/ 2504854 h 2504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10576" h="2504854">
                  <a:moveTo>
                    <a:pt x="3160308" y="2504854"/>
                  </a:moveTo>
                  <a:cubicBezTo>
                    <a:pt x="4961025" y="2504854"/>
                    <a:pt x="6548649" y="1592499"/>
                    <a:pt x="7486141" y="204827"/>
                  </a:cubicBezTo>
                  <a:lnTo>
                    <a:pt x="7610576" y="0"/>
                  </a:lnTo>
                  <a:lnTo>
                    <a:pt x="0" y="0"/>
                  </a:lnTo>
                  <a:lnTo>
                    <a:pt x="0" y="1431782"/>
                  </a:lnTo>
                  <a:lnTo>
                    <a:pt x="243558" y="1613912"/>
                  </a:lnTo>
                  <a:cubicBezTo>
                    <a:pt x="1076162" y="2176407"/>
                    <a:pt x="2079878" y="2504854"/>
                    <a:pt x="3160308" y="2504854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B4C74D3-0C8F-48A5-80B7-74125884F2E3}"/>
              </a:ext>
            </a:extLst>
          </p:cNvPr>
          <p:cNvSpPr/>
          <p:nvPr userDrawn="1"/>
        </p:nvSpPr>
        <p:spPr>
          <a:xfrm>
            <a:off x="3268795" y="1030768"/>
            <a:ext cx="5654410" cy="5211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382962" y="2034337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382962" y="4340573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2963" y="4044302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7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FA7768-35EE-48CD-A11B-B3E538355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77E82A7-2E8F-4810-9B7F-FEE178D90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37DEFD-C80C-4E52-9D9A-61C9985FA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b391065-092a-4dab-9ed4-5cccb84cb5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A73A8D2-514F-4791-B72C-EB090557C5F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76016"/>
            <a:ext cx="10845799" cy="4970784"/>
            <a:chOff x="673101" y="1176016"/>
            <a:chExt cx="10845799" cy="4970784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E7E59638-FB8D-44B0-B027-C8EC3B50AC79}"/>
                </a:ext>
              </a:extLst>
            </p:cNvPr>
            <p:cNvCxnSpPr/>
            <p:nvPr/>
          </p:nvCxnSpPr>
          <p:spPr>
            <a:xfrm>
              <a:off x="6032739" y="1958420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ṩḷíďe">
              <a:extLst>
                <a:ext uri="{FF2B5EF4-FFF2-40B4-BE49-F238E27FC236}">
                  <a16:creationId xmlns:a16="http://schemas.microsoft.com/office/drawing/2014/main" xmlns="" id="{FF8976A2-FFB4-4700-A2B1-4C54911D8E50}"/>
                </a:ext>
              </a:extLst>
            </p:cNvPr>
            <p:cNvSpPr/>
            <p:nvPr/>
          </p:nvSpPr>
          <p:spPr>
            <a:xfrm>
              <a:off x="4289962" y="1176016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ṡḻïdê">
              <a:extLst>
                <a:ext uri="{FF2B5EF4-FFF2-40B4-BE49-F238E27FC236}">
                  <a16:creationId xmlns:a16="http://schemas.microsoft.com/office/drawing/2014/main" xmlns="" id="{041AF568-5818-4780-BBA1-A8D6C27CEF5B}"/>
                </a:ext>
              </a:extLst>
            </p:cNvPr>
            <p:cNvSpPr/>
            <p:nvPr/>
          </p:nvSpPr>
          <p:spPr bwMode="auto">
            <a:xfrm>
              <a:off x="4879496" y="1644021"/>
              <a:ext cx="628796" cy="62879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íṩḻîďê">
              <a:extLst>
                <a:ext uri="{FF2B5EF4-FFF2-40B4-BE49-F238E27FC236}">
                  <a16:creationId xmlns:a16="http://schemas.microsoft.com/office/drawing/2014/main" xmlns="" id="{FFFB5357-619B-4C1C-87A7-A4EB03862BB5}"/>
                </a:ext>
              </a:extLst>
            </p:cNvPr>
            <p:cNvGrpSpPr/>
            <p:nvPr/>
          </p:nvGrpSpPr>
          <p:grpSpPr>
            <a:xfrm>
              <a:off x="7049989" y="1644022"/>
              <a:ext cx="3249811" cy="1062194"/>
              <a:chOff x="5291631" y="2096806"/>
              <a:chExt cx="3249811" cy="1062194"/>
            </a:xfrm>
          </p:grpSpPr>
          <p:sp>
            <p:nvSpPr>
              <p:cNvPr id="23" name="î$ļíḓè">
                <a:extLst>
                  <a:ext uri="{FF2B5EF4-FFF2-40B4-BE49-F238E27FC236}">
                    <a16:creationId xmlns:a16="http://schemas.microsoft.com/office/drawing/2014/main" xmlns="" id="{8BD81515-CE16-4215-9787-FE610B190D58}"/>
                  </a:ext>
                </a:extLst>
              </p:cNvPr>
              <p:cNvSpPr/>
              <p:nvPr/>
            </p:nvSpPr>
            <p:spPr>
              <a:xfrm>
                <a:off x="5291632" y="2096806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pPr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ṥḻí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5291631" y="2601601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0" name="直接箭头连接符 9">
              <a:extLst>
                <a:ext uri="{FF2B5EF4-FFF2-40B4-BE49-F238E27FC236}">
                  <a16:creationId xmlns:a16="http://schemas.microsoft.com/office/drawing/2014/main" xmlns="" id="{C444206A-10BA-474B-8FB2-49A241623BBE}"/>
                </a:ext>
              </a:extLst>
            </p:cNvPr>
            <p:cNvCxnSpPr/>
            <p:nvPr/>
          </p:nvCxnSpPr>
          <p:spPr>
            <a:xfrm>
              <a:off x="6637532" y="3257550"/>
              <a:ext cx="95424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ŝḻïḑê">
              <a:extLst>
                <a:ext uri="{FF2B5EF4-FFF2-40B4-BE49-F238E27FC236}">
                  <a16:creationId xmlns:a16="http://schemas.microsoft.com/office/drawing/2014/main" xmlns="" id="{981CBD4C-B319-401B-8FC6-438CA02B74F7}"/>
                </a:ext>
              </a:extLst>
            </p:cNvPr>
            <p:cNvSpPr/>
            <p:nvPr/>
          </p:nvSpPr>
          <p:spPr>
            <a:xfrm>
              <a:off x="4928875" y="2475147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ḻíďé">
              <a:extLst>
                <a:ext uri="{FF2B5EF4-FFF2-40B4-BE49-F238E27FC236}">
                  <a16:creationId xmlns:a16="http://schemas.microsoft.com/office/drawing/2014/main" xmlns="" id="{D0579EF5-F1F0-439E-A655-BE4B1EB16CB8}"/>
                </a:ext>
              </a:extLst>
            </p:cNvPr>
            <p:cNvSpPr/>
            <p:nvPr/>
          </p:nvSpPr>
          <p:spPr bwMode="auto">
            <a:xfrm>
              <a:off x="5620965" y="2950248"/>
              <a:ext cx="628796" cy="62879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$ļíḓe">
              <a:extLst>
                <a:ext uri="{FF2B5EF4-FFF2-40B4-BE49-F238E27FC236}">
                  <a16:creationId xmlns:a16="http://schemas.microsoft.com/office/drawing/2014/main" xmlns="" id="{92113BB6-DD77-41C4-ADCA-2D05A68FABE8}"/>
                </a:ext>
              </a:extLst>
            </p:cNvPr>
            <p:cNvSpPr/>
            <p:nvPr/>
          </p:nvSpPr>
          <p:spPr>
            <a:xfrm>
              <a:off x="7659540" y="2942125"/>
              <a:ext cx="3249810" cy="4919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anchor="ctr" anchorCtr="0">
              <a:normAutofit/>
            </a:bodyPr>
            <a:lstStyle/>
            <a:p>
              <a:pPr>
                <a:defRPr/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Slî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659539" y="3430131"/>
              <a:ext cx="32498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xmlns="" id="{77F34000-BB44-4463-9A19-63B554C1CBEB}"/>
                </a:ext>
              </a:extLst>
            </p:cNvPr>
            <p:cNvCxnSpPr/>
            <p:nvPr/>
          </p:nvCxnSpPr>
          <p:spPr>
            <a:xfrm>
              <a:off x="7242325" y="4556681"/>
              <a:ext cx="95424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ṣḷïḑè">
              <a:extLst>
                <a:ext uri="{FF2B5EF4-FFF2-40B4-BE49-F238E27FC236}">
                  <a16:creationId xmlns:a16="http://schemas.microsoft.com/office/drawing/2014/main" xmlns="" id="{D60C0974-C4B2-43F4-A986-C5F40704CD98}"/>
                </a:ext>
              </a:extLst>
            </p:cNvPr>
            <p:cNvSpPr/>
            <p:nvPr/>
          </p:nvSpPr>
          <p:spPr>
            <a:xfrm>
              <a:off x="5567787" y="3774278"/>
              <a:ext cx="1898423" cy="1564806"/>
            </a:xfrm>
            <a:prstGeom prst="roundRect">
              <a:avLst>
                <a:gd name="adj" fmla="val 46218"/>
              </a:avLst>
            </a:prstGeom>
            <a:solidFill>
              <a:schemeClr val="bg1"/>
            </a:solidFill>
            <a:ln w="7620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ľïḑe">
              <a:extLst>
                <a:ext uri="{FF2B5EF4-FFF2-40B4-BE49-F238E27FC236}">
                  <a16:creationId xmlns:a16="http://schemas.microsoft.com/office/drawing/2014/main" xmlns="" id="{51BC148D-3C14-49C4-A5B6-9E6DFEA7A246}"/>
                </a:ext>
              </a:extLst>
            </p:cNvPr>
            <p:cNvSpPr/>
            <p:nvPr/>
          </p:nvSpPr>
          <p:spPr bwMode="auto">
            <a:xfrm>
              <a:off x="6188385" y="4305698"/>
              <a:ext cx="628796" cy="62879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í$ļídé">
              <a:extLst>
                <a:ext uri="{FF2B5EF4-FFF2-40B4-BE49-F238E27FC236}">
                  <a16:creationId xmlns:a16="http://schemas.microsoft.com/office/drawing/2014/main" xmlns="" id="{A99941B5-3C39-41DE-874F-2CC58B1A21D5}"/>
                </a:ext>
              </a:extLst>
            </p:cNvPr>
            <p:cNvGrpSpPr/>
            <p:nvPr/>
          </p:nvGrpSpPr>
          <p:grpSpPr>
            <a:xfrm>
              <a:off x="8269089" y="4240228"/>
              <a:ext cx="3249811" cy="1056218"/>
              <a:chOff x="6510731" y="4415181"/>
              <a:chExt cx="3249811" cy="1056218"/>
            </a:xfrm>
          </p:grpSpPr>
          <p:sp>
            <p:nvSpPr>
              <p:cNvPr id="21" name="iśḻiḍé">
                <a:extLst>
                  <a:ext uri="{FF2B5EF4-FFF2-40B4-BE49-F238E27FC236}">
                    <a16:creationId xmlns:a16="http://schemas.microsoft.com/office/drawing/2014/main" xmlns="" id="{5A10FD48-06D0-414D-950D-887728BFF420}"/>
                  </a:ext>
                </a:extLst>
              </p:cNvPr>
              <p:cNvSpPr/>
              <p:nvPr/>
            </p:nvSpPr>
            <p:spPr>
              <a:xfrm>
                <a:off x="6510732" y="4415181"/>
                <a:ext cx="3249810" cy="49195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 anchorCtr="0">
                <a:norm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ṡlï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510731" y="4914000"/>
                <a:ext cx="32498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9" name="ïşḷïḑê">
              <a:extLst>
                <a:ext uri="{FF2B5EF4-FFF2-40B4-BE49-F238E27FC236}">
                  <a16:creationId xmlns:a16="http://schemas.microsoft.com/office/drawing/2014/main" xmlns="" id="{C7359840-31A7-4905-9747-F7872D8099E3}"/>
                </a:ext>
              </a:extLst>
            </p:cNvPr>
            <p:cNvSpPr txBox="1"/>
            <p:nvPr/>
          </p:nvSpPr>
          <p:spPr>
            <a:xfrm>
              <a:off x="673102" y="4252467"/>
              <a:ext cx="425577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20" name="îSḷïďê">
              <a:extLst>
                <a:ext uri="{FF2B5EF4-FFF2-40B4-BE49-F238E27FC236}">
                  <a16:creationId xmlns:a16="http://schemas.microsoft.com/office/drawing/2014/main" xmlns="" id="{B07EA2A7-20B9-4794-9221-6F88A5C9AEF5}"/>
                </a:ext>
              </a:extLst>
            </p:cNvPr>
            <p:cNvSpPr txBox="1"/>
            <p:nvPr/>
          </p:nvSpPr>
          <p:spPr>
            <a:xfrm>
              <a:off x="673101" y="5104628"/>
              <a:ext cx="425577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278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98C627-624E-4B62-A1D8-A60D36DD0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A9926F0-6D0C-40EE-9FD0-025083C62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F934A3-E270-4DBB-BC43-86FFC14D4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7ecdde2a-2812-41c8-8284-77c8f95981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8FCD24-E8BF-4F79-B4CA-4D9B4F3BB8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41287"/>
            <a:ext cx="12192002" cy="4876417"/>
            <a:chOff x="0" y="1141287"/>
            <a:chExt cx="12192002" cy="4876417"/>
          </a:xfrm>
        </p:grpSpPr>
        <p:sp>
          <p:nvSpPr>
            <p:cNvPr id="6" name="îSḻïḑè">
              <a:extLst>
                <a:ext uri="{FF2B5EF4-FFF2-40B4-BE49-F238E27FC236}">
                  <a16:creationId xmlns:a16="http://schemas.microsoft.com/office/drawing/2014/main" xmlns="" id="{A8C94EBF-F5D7-47EB-BC15-1C73FC907DB1}"/>
                </a:ext>
              </a:extLst>
            </p:cNvPr>
            <p:cNvSpPr/>
            <p:nvPr/>
          </p:nvSpPr>
          <p:spPr>
            <a:xfrm>
              <a:off x="0" y="2693467"/>
              <a:ext cx="12192002" cy="1890167"/>
            </a:xfrm>
            <a:prstGeom prst="rect">
              <a:avLst/>
            </a:prstGeom>
            <a:solidFill>
              <a:schemeClr val="bg1">
                <a:lumMod val="95000"/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" name="îṡļïḑé">
              <a:extLst>
                <a:ext uri="{FF2B5EF4-FFF2-40B4-BE49-F238E27FC236}">
                  <a16:creationId xmlns:a16="http://schemas.microsoft.com/office/drawing/2014/main" xmlns="" id="{702E7ED7-9E83-4BA7-B50B-5C0FB268CE16}"/>
                </a:ext>
              </a:extLst>
            </p:cNvPr>
            <p:cNvGrpSpPr>
              <a:grpSpLocks/>
            </p:cNvGrpSpPr>
            <p:nvPr/>
          </p:nvGrpSpPr>
          <p:grpSpPr>
            <a:xfrm rot="16200000" flipH="1">
              <a:off x="6451651" y="2103432"/>
              <a:ext cx="1272600" cy="3070233"/>
              <a:chOff x="3419013" y="2473208"/>
              <a:chExt cx="1181895" cy="2851397"/>
            </a:xfrm>
          </p:grpSpPr>
          <p:sp>
            <p:nvSpPr>
              <p:cNvPr id="43" name="ïŝľiḑè">
                <a:extLst>
                  <a:ext uri="{FF2B5EF4-FFF2-40B4-BE49-F238E27FC236}">
                    <a16:creationId xmlns:a16="http://schemas.microsoft.com/office/drawing/2014/main" xmlns="" id="{AA6432C2-85A5-4945-A512-1C86809D2CD6}"/>
                  </a:ext>
                </a:extLst>
              </p:cNvPr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213043DF-6B88-42D0-B498-F45C8331E1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ïşḷíḑè">
                <a:extLst>
                  <a:ext uri="{FF2B5EF4-FFF2-40B4-BE49-F238E27FC236}">
                    <a16:creationId xmlns:a16="http://schemas.microsoft.com/office/drawing/2014/main" xmlns="" id="{DA84977E-31E3-42D4-BBD4-D797B084FFAA}"/>
                  </a:ext>
                </a:extLst>
              </p:cNvPr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89AFD815-5F97-4E9A-BD44-1E1013054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950CF151-4EF3-459F-A4F3-4CA5980D483E}"/>
                </a:ext>
              </a:extLst>
            </p:cNvPr>
            <p:cNvCxnSpPr>
              <a:cxnSpLocks/>
            </p:cNvCxnSpPr>
            <p:nvPr/>
          </p:nvCxnSpPr>
          <p:spPr>
            <a:xfrm>
              <a:off x="7024349" y="5552527"/>
              <a:ext cx="73206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8FC8D84-9781-4E94-892E-383D6AA71C35}"/>
                </a:ext>
              </a:extLst>
            </p:cNvPr>
            <p:cNvCxnSpPr>
              <a:cxnSpLocks/>
            </p:cNvCxnSpPr>
            <p:nvPr/>
          </p:nvCxnSpPr>
          <p:spPr>
            <a:xfrm>
              <a:off x="6997972" y="1730051"/>
              <a:ext cx="73206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$ľîḋé">
              <a:extLst>
                <a:ext uri="{FF2B5EF4-FFF2-40B4-BE49-F238E27FC236}">
                  <a16:creationId xmlns:a16="http://schemas.microsoft.com/office/drawing/2014/main" xmlns="" id="{B6CA8961-78C8-4547-B20A-CC3395C8ECAC}"/>
                </a:ext>
              </a:extLst>
            </p:cNvPr>
            <p:cNvGrpSpPr>
              <a:grpSpLocks/>
            </p:cNvGrpSpPr>
            <p:nvPr/>
          </p:nvGrpSpPr>
          <p:grpSpPr>
            <a:xfrm rot="5400000">
              <a:off x="4895688" y="3392372"/>
              <a:ext cx="1272600" cy="3070233"/>
              <a:chOff x="3419013" y="2473208"/>
              <a:chExt cx="1181895" cy="2851397"/>
            </a:xfrm>
          </p:grpSpPr>
          <p:sp>
            <p:nvSpPr>
              <p:cNvPr id="39" name="ïṧḻîdè">
                <a:extLst>
                  <a:ext uri="{FF2B5EF4-FFF2-40B4-BE49-F238E27FC236}">
                    <a16:creationId xmlns:a16="http://schemas.microsoft.com/office/drawing/2014/main" xmlns="" id="{AD52AED5-0209-48CC-9676-C96DD44877DD}"/>
                  </a:ext>
                </a:extLst>
              </p:cNvPr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6430F013-B2FC-4604-9378-2BE5D81C02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îSḷîḍe">
                <a:extLst>
                  <a:ext uri="{FF2B5EF4-FFF2-40B4-BE49-F238E27FC236}">
                    <a16:creationId xmlns:a16="http://schemas.microsoft.com/office/drawing/2014/main" xmlns="" id="{CB592121-408F-4275-9C12-9609D674E015}"/>
                  </a:ext>
                </a:extLst>
              </p:cNvPr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609546D2-E712-42F0-88DB-80A45F826F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ïṩľïďè">
              <a:extLst>
                <a:ext uri="{FF2B5EF4-FFF2-40B4-BE49-F238E27FC236}">
                  <a16:creationId xmlns:a16="http://schemas.microsoft.com/office/drawing/2014/main" xmlns="" id="{227B6AAB-38C1-497F-BD56-ABD8CA856B23}"/>
                </a:ext>
              </a:extLst>
            </p:cNvPr>
            <p:cNvGrpSpPr>
              <a:grpSpLocks/>
            </p:cNvGrpSpPr>
            <p:nvPr/>
          </p:nvGrpSpPr>
          <p:grpSpPr>
            <a:xfrm rot="5400000">
              <a:off x="4916535" y="823520"/>
              <a:ext cx="1272600" cy="3070233"/>
              <a:chOff x="3419013" y="2473208"/>
              <a:chExt cx="1181895" cy="2851397"/>
            </a:xfrm>
          </p:grpSpPr>
          <p:sp>
            <p:nvSpPr>
              <p:cNvPr id="35" name="îṥľídè">
                <a:extLst>
                  <a:ext uri="{FF2B5EF4-FFF2-40B4-BE49-F238E27FC236}">
                    <a16:creationId xmlns:a16="http://schemas.microsoft.com/office/drawing/2014/main" xmlns="" id="{54146886-D93A-4BE3-AE61-F5B5BA0C5E60}"/>
                  </a:ext>
                </a:extLst>
              </p:cNvPr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F728E122-5400-48FC-8F29-7866D13B72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íSḻíḓe">
                <a:extLst>
                  <a:ext uri="{FF2B5EF4-FFF2-40B4-BE49-F238E27FC236}">
                    <a16:creationId xmlns:a16="http://schemas.microsoft.com/office/drawing/2014/main" xmlns="" id="{31AC1FB1-6058-477E-AB24-80328CFE16B6}"/>
                  </a:ext>
                </a:extLst>
              </p:cNvPr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0AAA1F9D-2ACD-4D28-9593-C6696B3C86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îş1ïḓe">
              <a:extLst>
                <a:ext uri="{FF2B5EF4-FFF2-40B4-BE49-F238E27FC236}">
                  <a16:creationId xmlns:a16="http://schemas.microsoft.com/office/drawing/2014/main" xmlns="" id="{74E7FCE3-4924-4F39-90F2-0A2A6ACE0313}"/>
                </a:ext>
              </a:extLst>
            </p:cNvPr>
            <p:cNvSpPr/>
            <p:nvPr/>
          </p:nvSpPr>
          <p:spPr>
            <a:xfrm>
              <a:off x="5103921" y="2693045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r>
                <a:rPr lang="en-US" altLang="zh-CN" sz="1400" b="1">
                  <a:solidFill>
                    <a:schemeClr val="tx1"/>
                  </a:solidFill>
                </a:rPr>
                <a:t>Text here</a:t>
              </a:r>
              <a:endParaRPr lang="en-US" altLang="zh-CN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ï$1iḓê">
              <a:extLst>
                <a:ext uri="{FF2B5EF4-FFF2-40B4-BE49-F238E27FC236}">
                  <a16:creationId xmlns:a16="http://schemas.microsoft.com/office/drawing/2014/main" xmlns="" id="{A1B44F1C-EAFD-43F1-90CE-0052C5A7D135}"/>
                </a:ext>
              </a:extLst>
            </p:cNvPr>
            <p:cNvSpPr/>
            <p:nvPr/>
          </p:nvSpPr>
          <p:spPr>
            <a:xfrm>
              <a:off x="6555201" y="2777519"/>
              <a:ext cx="471530" cy="4715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/>
            </a:p>
          </p:txBody>
        </p:sp>
        <p:sp>
          <p:nvSpPr>
            <p:cNvPr id="14" name="ïşḻîḋè">
              <a:extLst>
                <a:ext uri="{FF2B5EF4-FFF2-40B4-BE49-F238E27FC236}">
                  <a16:creationId xmlns:a16="http://schemas.microsoft.com/office/drawing/2014/main" xmlns="" id="{2DA2A350-3864-4671-AE35-AA8AFBD58EAF}"/>
                </a:ext>
              </a:extLst>
            </p:cNvPr>
            <p:cNvSpPr/>
            <p:nvPr/>
          </p:nvSpPr>
          <p:spPr>
            <a:xfrm>
              <a:off x="5103921" y="3943576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r"/>
              <a:r>
                <a:rPr lang="en-US" altLang="zh-CN" sz="1400" b="1">
                  <a:solidFill>
                    <a:schemeClr val="tx1"/>
                  </a:solidFill>
                </a:rPr>
                <a:t>Text here</a:t>
              </a:r>
              <a:endParaRPr lang="en-US" altLang="zh-CN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îśľíḍe">
              <a:extLst>
                <a:ext uri="{FF2B5EF4-FFF2-40B4-BE49-F238E27FC236}">
                  <a16:creationId xmlns:a16="http://schemas.microsoft.com/office/drawing/2014/main" xmlns="" id="{C050800E-77EE-48DE-A5FF-1045CE5695D2}"/>
                </a:ext>
              </a:extLst>
            </p:cNvPr>
            <p:cNvSpPr/>
            <p:nvPr/>
          </p:nvSpPr>
          <p:spPr>
            <a:xfrm>
              <a:off x="5172564" y="4028727"/>
              <a:ext cx="470177" cy="47017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/>
            </a:p>
          </p:txBody>
        </p:sp>
        <p:sp>
          <p:nvSpPr>
            <p:cNvPr id="16" name="iśḷiďé">
              <a:extLst>
                <a:ext uri="{FF2B5EF4-FFF2-40B4-BE49-F238E27FC236}">
                  <a16:creationId xmlns:a16="http://schemas.microsoft.com/office/drawing/2014/main" xmlns="" id="{FAFD694D-FED1-47B2-BF80-70BF5D3E3257}"/>
                </a:ext>
              </a:extLst>
            </p:cNvPr>
            <p:cNvSpPr/>
            <p:nvPr/>
          </p:nvSpPr>
          <p:spPr>
            <a:xfrm>
              <a:off x="5103921" y="1397577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r"/>
              <a:r>
                <a:rPr lang="en-US" altLang="zh-CN" sz="1400" b="1" dirty="0">
                  <a:solidFill>
                    <a:schemeClr val="tx1"/>
                  </a:solidFill>
                </a:rPr>
                <a:t>Text here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îṩḻïde">
              <a:extLst>
                <a:ext uri="{FF2B5EF4-FFF2-40B4-BE49-F238E27FC236}">
                  <a16:creationId xmlns:a16="http://schemas.microsoft.com/office/drawing/2014/main" xmlns="" id="{840A3E41-2771-495E-8573-3C42B9C47330}"/>
                </a:ext>
              </a:extLst>
            </p:cNvPr>
            <p:cNvSpPr/>
            <p:nvPr/>
          </p:nvSpPr>
          <p:spPr>
            <a:xfrm>
              <a:off x="5178047" y="1495387"/>
              <a:ext cx="469329" cy="46932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/>
            </a:p>
          </p:txBody>
        </p:sp>
        <p:sp>
          <p:nvSpPr>
            <p:cNvPr id="18" name="iṧlîḓe">
              <a:extLst>
                <a:ext uri="{FF2B5EF4-FFF2-40B4-BE49-F238E27FC236}">
                  <a16:creationId xmlns:a16="http://schemas.microsoft.com/office/drawing/2014/main" xmlns="" id="{3ACBC252-3E33-42E8-8EC7-FF07A0BFE379}"/>
                </a:ext>
              </a:extLst>
            </p:cNvPr>
            <p:cNvSpPr/>
            <p:nvPr/>
          </p:nvSpPr>
          <p:spPr>
            <a:xfrm>
              <a:off x="5103921" y="5239044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r>
                <a:rPr lang="en-US" altLang="zh-CN" sz="1400" b="1">
                  <a:solidFill>
                    <a:schemeClr val="tx1"/>
                  </a:solidFill>
                </a:rPr>
                <a:t>Text here</a:t>
              </a:r>
              <a:endParaRPr lang="en-US" altLang="zh-CN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ïṡḷîḑe">
              <a:extLst>
                <a:ext uri="{FF2B5EF4-FFF2-40B4-BE49-F238E27FC236}">
                  <a16:creationId xmlns:a16="http://schemas.microsoft.com/office/drawing/2014/main" xmlns="" id="{70698BB5-FA55-480F-8D72-C536E1E216B0}"/>
                </a:ext>
              </a:extLst>
            </p:cNvPr>
            <p:cNvSpPr/>
            <p:nvPr/>
          </p:nvSpPr>
          <p:spPr>
            <a:xfrm>
              <a:off x="6555790" y="5325004"/>
              <a:ext cx="468559" cy="46855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/>
              <a:endParaRPr lang="en-US"/>
            </a:p>
          </p:txBody>
        </p:sp>
        <p:sp>
          <p:nvSpPr>
            <p:cNvPr id="20" name="îšḷîḓè">
              <a:extLst>
                <a:ext uri="{FF2B5EF4-FFF2-40B4-BE49-F238E27FC236}">
                  <a16:creationId xmlns:a16="http://schemas.microsoft.com/office/drawing/2014/main" xmlns="" id="{79D9935E-BA4E-4227-8B87-3E04287877F5}"/>
                </a:ext>
              </a:extLst>
            </p:cNvPr>
            <p:cNvSpPr/>
            <p:nvPr/>
          </p:nvSpPr>
          <p:spPr bwMode="auto">
            <a:xfrm>
              <a:off x="5292410" y="1602964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î$ľiḓè">
              <a:extLst>
                <a:ext uri="{FF2B5EF4-FFF2-40B4-BE49-F238E27FC236}">
                  <a16:creationId xmlns:a16="http://schemas.microsoft.com/office/drawing/2014/main" xmlns="" id="{E225BE7F-CA08-479A-A2FA-26A50C6508DC}"/>
                </a:ext>
              </a:extLst>
            </p:cNvPr>
            <p:cNvSpPr/>
            <p:nvPr/>
          </p:nvSpPr>
          <p:spPr bwMode="auto">
            <a:xfrm>
              <a:off x="6675724" y="2902301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ŝľîḓè">
              <a:extLst>
                <a:ext uri="{FF2B5EF4-FFF2-40B4-BE49-F238E27FC236}">
                  <a16:creationId xmlns:a16="http://schemas.microsoft.com/office/drawing/2014/main" xmlns="" id="{0711C9D5-A7E7-4421-9935-6D226BABFB10}"/>
                </a:ext>
              </a:extLst>
            </p:cNvPr>
            <p:cNvSpPr/>
            <p:nvPr/>
          </p:nvSpPr>
          <p:spPr bwMode="auto">
            <a:xfrm>
              <a:off x="5292410" y="4152832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ïsḷïḍè">
              <a:extLst>
                <a:ext uri="{FF2B5EF4-FFF2-40B4-BE49-F238E27FC236}">
                  <a16:creationId xmlns:a16="http://schemas.microsoft.com/office/drawing/2014/main" xmlns="" id="{8853135F-8040-4CB0-80DA-F0BEF80DA81D}"/>
                </a:ext>
              </a:extLst>
            </p:cNvPr>
            <p:cNvSpPr/>
            <p:nvPr/>
          </p:nvSpPr>
          <p:spPr bwMode="auto">
            <a:xfrm>
              <a:off x="6674827" y="5448300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işļiḋe">
              <a:extLst>
                <a:ext uri="{FF2B5EF4-FFF2-40B4-BE49-F238E27FC236}">
                  <a16:creationId xmlns:a16="http://schemas.microsoft.com/office/drawing/2014/main" xmlns="" id="{740835E3-C06E-470B-8DE1-0966042FD845}"/>
                </a:ext>
              </a:extLst>
            </p:cNvPr>
            <p:cNvSpPr/>
            <p:nvPr/>
          </p:nvSpPr>
          <p:spPr bwMode="auto">
            <a:xfrm flipV="1">
              <a:off x="3972895" y="2290172"/>
              <a:ext cx="113330" cy="11333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25" name="íṡḷîḑe">
              <a:extLst>
                <a:ext uri="{FF2B5EF4-FFF2-40B4-BE49-F238E27FC236}">
                  <a16:creationId xmlns:a16="http://schemas.microsoft.com/office/drawing/2014/main" xmlns="" id="{5BE44380-7C34-4A4C-8CCC-264124D78FF2}"/>
                </a:ext>
              </a:extLst>
            </p:cNvPr>
            <p:cNvSpPr/>
            <p:nvPr/>
          </p:nvSpPr>
          <p:spPr bwMode="auto">
            <a:xfrm flipV="1">
              <a:off x="8566403" y="3571726"/>
              <a:ext cx="113330" cy="11333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26" name="îşḷídê">
              <a:extLst>
                <a:ext uri="{FF2B5EF4-FFF2-40B4-BE49-F238E27FC236}">
                  <a16:creationId xmlns:a16="http://schemas.microsoft.com/office/drawing/2014/main" xmlns="" id="{43B92355-D699-4B1B-B656-0E009C711A11}"/>
                </a:ext>
              </a:extLst>
            </p:cNvPr>
            <p:cNvSpPr/>
            <p:nvPr/>
          </p:nvSpPr>
          <p:spPr bwMode="auto">
            <a:xfrm flipV="1">
              <a:off x="3953845" y="4870825"/>
              <a:ext cx="113330" cy="11333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27" name="î$1ïḍe">
              <a:extLst>
                <a:ext uri="{FF2B5EF4-FFF2-40B4-BE49-F238E27FC236}">
                  <a16:creationId xmlns:a16="http://schemas.microsoft.com/office/drawing/2014/main" xmlns="" id="{9C2B3C7B-22D1-434E-9FCC-250BF6FF3839}"/>
                </a:ext>
              </a:extLst>
            </p:cNvPr>
            <p:cNvSpPr txBox="1"/>
            <p:nvPr/>
          </p:nvSpPr>
          <p:spPr>
            <a:xfrm>
              <a:off x="4131048" y="2146088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chemeClr val="accent1"/>
                  </a:solidFill>
                </a:rPr>
                <a:t>2016</a:t>
              </a:r>
            </a:p>
          </p:txBody>
        </p:sp>
        <p:sp>
          <p:nvSpPr>
            <p:cNvPr id="28" name="ïṡļíḓè">
              <a:extLst>
                <a:ext uri="{FF2B5EF4-FFF2-40B4-BE49-F238E27FC236}">
                  <a16:creationId xmlns:a16="http://schemas.microsoft.com/office/drawing/2014/main" xmlns="" id="{90A92548-FEC3-43BA-8BED-2BC29E3A7F43}"/>
                </a:ext>
              </a:extLst>
            </p:cNvPr>
            <p:cNvSpPr txBox="1"/>
            <p:nvPr/>
          </p:nvSpPr>
          <p:spPr>
            <a:xfrm>
              <a:off x="7087952" y="3439372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r">
                <a:buSzPct val="25000"/>
              </a:pPr>
              <a:r>
                <a:rPr lang="de-DE" sz="1600" b="1" dirty="0">
                  <a:solidFill>
                    <a:schemeClr val="accent1"/>
                  </a:solidFill>
                </a:rPr>
                <a:t>2017</a:t>
              </a:r>
            </a:p>
          </p:txBody>
        </p:sp>
        <p:sp>
          <p:nvSpPr>
            <p:cNvPr id="29" name="íṧľíḍé">
              <a:extLst>
                <a:ext uri="{FF2B5EF4-FFF2-40B4-BE49-F238E27FC236}">
                  <a16:creationId xmlns:a16="http://schemas.microsoft.com/office/drawing/2014/main" xmlns="" id="{D2AAD39B-695E-473A-B1CF-24DE85760144}"/>
                </a:ext>
              </a:extLst>
            </p:cNvPr>
            <p:cNvSpPr txBox="1"/>
            <p:nvPr/>
          </p:nvSpPr>
          <p:spPr>
            <a:xfrm>
              <a:off x="4131048" y="4743968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chemeClr val="accent1"/>
                  </a:solidFill>
                </a:rPr>
                <a:t>2018</a:t>
              </a:r>
            </a:p>
          </p:txBody>
        </p:sp>
        <p:sp>
          <p:nvSpPr>
            <p:cNvPr id="30" name="ïṩḻíḓè">
              <a:extLst>
                <a:ext uri="{FF2B5EF4-FFF2-40B4-BE49-F238E27FC236}">
                  <a16:creationId xmlns:a16="http://schemas.microsoft.com/office/drawing/2014/main" xmlns="" id="{FE18FE1D-ACFF-4F22-BC61-1F20BA47471C}"/>
                </a:ext>
              </a:extLst>
            </p:cNvPr>
            <p:cNvSpPr/>
            <p:nvPr/>
          </p:nvSpPr>
          <p:spPr>
            <a:xfrm>
              <a:off x="7756898" y="1141287"/>
              <a:ext cx="1196602" cy="1196604"/>
            </a:xfrm>
            <a:prstGeom prst="ellipse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31" name="îŝ1íďê">
              <a:extLst>
                <a:ext uri="{FF2B5EF4-FFF2-40B4-BE49-F238E27FC236}">
                  <a16:creationId xmlns:a16="http://schemas.microsoft.com/office/drawing/2014/main" xmlns="" id="{C2E68187-1413-4DA2-A21F-A3D073CDB8ED}"/>
                </a:ext>
              </a:extLst>
            </p:cNvPr>
            <p:cNvSpPr txBox="1"/>
            <p:nvPr/>
          </p:nvSpPr>
          <p:spPr>
            <a:xfrm>
              <a:off x="669925" y="1964716"/>
              <a:ext cx="3258147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100" dirty="0"/>
                <a:t>Copy paste fonts. Choose the only option to retain text.….</a:t>
              </a:r>
              <a:r>
                <a:rPr lang="de-DE" sz="1100" dirty="0"/>
                <a:t>.</a:t>
              </a:r>
            </a:p>
          </p:txBody>
        </p:sp>
        <p:sp>
          <p:nvSpPr>
            <p:cNvPr id="32" name="îṩḻïde">
              <a:extLst>
                <a:ext uri="{FF2B5EF4-FFF2-40B4-BE49-F238E27FC236}">
                  <a16:creationId xmlns:a16="http://schemas.microsoft.com/office/drawing/2014/main" xmlns="" id="{733EBFF2-57D2-4506-99A9-16C970E70110}"/>
                </a:ext>
              </a:extLst>
            </p:cNvPr>
            <p:cNvSpPr txBox="1"/>
            <p:nvPr/>
          </p:nvSpPr>
          <p:spPr>
            <a:xfrm>
              <a:off x="8736396" y="3249000"/>
              <a:ext cx="2784091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/>
                <a:t>Copy paste fonts. Choose the only option to retain text.….</a:t>
              </a:r>
              <a:r>
                <a:rPr lang="de-DE" sz="1100" dirty="0"/>
                <a:t>.</a:t>
              </a:r>
            </a:p>
          </p:txBody>
        </p:sp>
        <p:sp>
          <p:nvSpPr>
            <p:cNvPr id="33" name="í$ļîḍê">
              <a:extLst>
                <a:ext uri="{FF2B5EF4-FFF2-40B4-BE49-F238E27FC236}">
                  <a16:creationId xmlns:a16="http://schemas.microsoft.com/office/drawing/2014/main" xmlns="" id="{F8AFF602-087D-40C2-AF65-647BB3824000}"/>
                </a:ext>
              </a:extLst>
            </p:cNvPr>
            <p:cNvSpPr txBox="1"/>
            <p:nvPr/>
          </p:nvSpPr>
          <p:spPr>
            <a:xfrm>
              <a:off x="669925" y="4562205"/>
              <a:ext cx="3258147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100" dirty="0"/>
                <a:t>Copy paste fonts. Choose the only option to retain text.….</a:t>
              </a:r>
              <a:r>
                <a:rPr lang="de-DE" sz="1100" dirty="0"/>
                <a:t>.</a:t>
              </a:r>
            </a:p>
          </p:txBody>
        </p:sp>
        <p:sp>
          <p:nvSpPr>
            <p:cNvPr id="34" name="íšļídê">
              <a:extLst>
                <a:ext uri="{FF2B5EF4-FFF2-40B4-BE49-F238E27FC236}">
                  <a16:creationId xmlns:a16="http://schemas.microsoft.com/office/drawing/2014/main" xmlns="" id="{4E6EA030-9BEB-4A23-BB16-0CED4A304180}"/>
                </a:ext>
              </a:extLst>
            </p:cNvPr>
            <p:cNvSpPr/>
            <p:nvPr/>
          </p:nvSpPr>
          <p:spPr>
            <a:xfrm>
              <a:off x="7756414" y="5105400"/>
              <a:ext cx="912302" cy="912304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chemeClr val="accent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2020</a:t>
              </a:r>
              <a:endParaRPr b="1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86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D66499-C586-4F9F-BC78-7B5692A12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477317F-A984-41D6-853A-31D4A800F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426DA2-686A-46A6-811D-3AFE7B4A3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4be90c13-0265-47d4-9235-2547409d16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C46BA5E-7C2D-4D7C-8EBD-2F93D984BB5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55959"/>
            <a:ext cx="10850563" cy="2129250"/>
            <a:chOff x="669925" y="2255959"/>
            <a:chExt cx="10850563" cy="2129250"/>
          </a:xfrm>
        </p:grpSpPr>
        <p:grpSp>
          <p:nvGrpSpPr>
            <p:cNvPr id="6" name="išḻiďê">
              <a:extLst>
                <a:ext uri="{FF2B5EF4-FFF2-40B4-BE49-F238E27FC236}">
                  <a16:creationId xmlns:a16="http://schemas.microsoft.com/office/drawing/2014/main" xmlns="" id="{1DDC39DC-35BE-4498-89E5-19990A53FC42}"/>
                </a:ext>
              </a:extLst>
            </p:cNvPr>
            <p:cNvGrpSpPr/>
            <p:nvPr/>
          </p:nvGrpSpPr>
          <p:grpSpPr>
            <a:xfrm>
              <a:off x="3868401" y="2619360"/>
              <a:ext cx="4476949" cy="1619283"/>
              <a:chOff x="3868401" y="2619360"/>
              <a:chExt cx="4476949" cy="1619283"/>
            </a:xfrm>
          </p:grpSpPr>
          <p:sp>
            <p:nvSpPr>
              <p:cNvPr id="17" name="îşľîḍê">
                <a:extLst>
                  <a:ext uri="{FF2B5EF4-FFF2-40B4-BE49-F238E27FC236}">
                    <a16:creationId xmlns:a16="http://schemas.microsoft.com/office/drawing/2014/main" xmlns="" id="{E07AF0F0-123E-49A6-AE71-D09F30473D25}"/>
                  </a:ext>
                </a:extLst>
              </p:cNvPr>
              <p:cNvSpPr/>
              <p:nvPr/>
            </p:nvSpPr>
            <p:spPr>
              <a:xfrm>
                <a:off x="6147753" y="2619360"/>
                <a:ext cx="2197597" cy="1619283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ïšľïḓê">
                <a:extLst>
                  <a:ext uri="{FF2B5EF4-FFF2-40B4-BE49-F238E27FC236}">
                    <a16:creationId xmlns:a16="http://schemas.microsoft.com/office/drawing/2014/main" xmlns="" id="{A47BE5BC-955C-4BBB-A6E6-0C3771FB1697}"/>
                  </a:ext>
                </a:extLst>
              </p:cNvPr>
              <p:cNvSpPr/>
              <p:nvPr/>
            </p:nvSpPr>
            <p:spPr>
              <a:xfrm flipH="1">
                <a:off x="3868401" y="2619360"/>
                <a:ext cx="2197597" cy="1619283"/>
              </a:xfrm>
              <a:prstGeom prst="homePlat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anchor="ctr" anchorCtr="0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ïsļîdé">
              <a:extLst>
                <a:ext uri="{FF2B5EF4-FFF2-40B4-BE49-F238E27FC236}">
                  <a16:creationId xmlns:a16="http://schemas.microsoft.com/office/drawing/2014/main" xmlns="" id="{66D7FC41-2C22-4A9D-AF70-B3E56A8C5CEE}"/>
                </a:ext>
              </a:extLst>
            </p:cNvPr>
            <p:cNvGrpSpPr/>
            <p:nvPr/>
          </p:nvGrpSpPr>
          <p:grpSpPr>
            <a:xfrm>
              <a:off x="9471957" y="2255959"/>
              <a:ext cx="914400" cy="914400"/>
              <a:chOff x="9733216" y="2255959"/>
              <a:chExt cx="914400" cy="914400"/>
            </a:xfrm>
          </p:grpSpPr>
          <p:sp>
            <p:nvSpPr>
              <p:cNvPr id="15" name="íŝ1ïḍè">
                <a:extLst>
                  <a:ext uri="{FF2B5EF4-FFF2-40B4-BE49-F238E27FC236}">
                    <a16:creationId xmlns:a16="http://schemas.microsoft.com/office/drawing/2014/main" xmlns="" id="{B86B0062-0F46-4936-8B74-911F7A16EACD}"/>
                  </a:ext>
                </a:extLst>
              </p:cNvPr>
              <p:cNvSpPr/>
              <p:nvPr/>
            </p:nvSpPr>
            <p:spPr>
              <a:xfrm>
                <a:off x="9733216" y="2255959"/>
                <a:ext cx="914400" cy="91440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" name="iś1ïḋé">
                <a:extLst>
                  <a:ext uri="{FF2B5EF4-FFF2-40B4-BE49-F238E27FC236}">
                    <a16:creationId xmlns:a16="http://schemas.microsoft.com/office/drawing/2014/main" xmlns="" id="{DE2A92B7-5AAE-4865-9F6F-43F090E8BD62}"/>
                  </a:ext>
                </a:extLst>
              </p:cNvPr>
              <p:cNvSpPr/>
              <p:nvPr/>
            </p:nvSpPr>
            <p:spPr bwMode="auto">
              <a:xfrm>
                <a:off x="9961207" y="2519461"/>
                <a:ext cx="458418" cy="38739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ṡľïḑé">
              <a:extLst>
                <a:ext uri="{FF2B5EF4-FFF2-40B4-BE49-F238E27FC236}">
                  <a16:creationId xmlns:a16="http://schemas.microsoft.com/office/drawing/2014/main" xmlns="" id="{F2FFBDEC-9EC5-4826-A087-23B7485E0F49}"/>
                </a:ext>
              </a:extLst>
            </p:cNvPr>
            <p:cNvGrpSpPr/>
            <p:nvPr/>
          </p:nvGrpSpPr>
          <p:grpSpPr>
            <a:xfrm>
              <a:off x="1811962" y="2255959"/>
              <a:ext cx="914400" cy="914400"/>
              <a:chOff x="1970341" y="2255959"/>
              <a:chExt cx="914400" cy="914400"/>
            </a:xfrm>
          </p:grpSpPr>
          <p:sp>
            <p:nvSpPr>
              <p:cNvPr id="13" name="îsḷiďe">
                <a:extLst>
                  <a:ext uri="{FF2B5EF4-FFF2-40B4-BE49-F238E27FC236}">
                    <a16:creationId xmlns:a16="http://schemas.microsoft.com/office/drawing/2014/main" xmlns="" id="{314C4DEC-A868-48BB-B4FA-151F73791D1D}"/>
                  </a:ext>
                </a:extLst>
              </p:cNvPr>
              <p:cNvSpPr/>
              <p:nvPr/>
            </p:nvSpPr>
            <p:spPr>
              <a:xfrm>
                <a:off x="1970341" y="2255959"/>
                <a:ext cx="914400" cy="9144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ïS1idé">
                <a:extLst>
                  <a:ext uri="{FF2B5EF4-FFF2-40B4-BE49-F238E27FC236}">
                    <a16:creationId xmlns:a16="http://schemas.microsoft.com/office/drawing/2014/main" xmlns="" id="{41326A89-E093-4AE2-99C5-2DE53A883C14}"/>
                  </a:ext>
                </a:extLst>
              </p:cNvPr>
              <p:cNvSpPr/>
              <p:nvPr/>
            </p:nvSpPr>
            <p:spPr bwMode="auto">
              <a:xfrm>
                <a:off x="2216060" y="2473406"/>
                <a:ext cx="422961" cy="479506"/>
              </a:xfrm>
              <a:custGeom>
                <a:avLst/>
                <a:gdLst>
                  <a:gd name="connsiteX0" fmla="*/ 99685 w 296863"/>
                  <a:gd name="connsiteY0" fmla="*/ 290512 h 336550"/>
                  <a:gd name="connsiteX1" fmla="*/ 90488 w 296863"/>
                  <a:gd name="connsiteY1" fmla="*/ 299244 h 336550"/>
                  <a:gd name="connsiteX2" fmla="*/ 99685 w 296863"/>
                  <a:gd name="connsiteY2" fmla="*/ 307975 h 336550"/>
                  <a:gd name="connsiteX3" fmla="*/ 119392 w 296863"/>
                  <a:gd name="connsiteY3" fmla="*/ 307975 h 336550"/>
                  <a:gd name="connsiteX4" fmla="*/ 128588 w 296863"/>
                  <a:gd name="connsiteY4" fmla="*/ 299244 h 336550"/>
                  <a:gd name="connsiteX5" fmla="*/ 119392 w 296863"/>
                  <a:gd name="connsiteY5" fmla="*/ 290512 h 336550"/>
                  <a:gd name="connsiteX6" fmla="*/ 99685 w 296863"/>
                  <a:gd name="connsiteY6" fmla="*/ 290512 h 336550"/>
                  <a:gd name="connsiteX7" fmla="*/ 0 w 296863"/>
                  <a:gd name="connsiteY7" fmla="*/ 277812 h 336550"/>
                  <a:gd name="connsiteX8" fmla="*/ 219075 w 296863"/>
                  <a:gd name="connsiteY8" fmla="*/ 277812 h 336550"/>
                  <a:gd name="connsiteX9" fmla="*/ 219075 w 296863"/>
                  <a:gd name="connsiteY9" fmla="*/ 324803 h 336550"/>
                  <a:gd name="connsiteX10" fmla="*/ 208517 w 296863"/>
                  <a:gd name="connsiteY10" fmla="*/ 336550 h 336550"/>
                  <a:gd name="connsiteX11" fmla="*/ 11877 w 296863"/>
                  <a:gd name="connsiteY11" fmla="*/ 336550 h 336550"/>
                  <a:gd name="connsiteX12" fmla="*/ 0 w 296863"/>
                  <a:gd name="connsiteY12" fmla="*/ 324803 h 336550"/>
                  <a:gd name="connsiteX13" fmla="*/ 0 w 296863"/>
                  <a:gd name="connsiteY13" fmla="*/ 277812 h 336550"/>
                  <a:gd name="connsiteX14" fmla="*/ 120721 w 296863"/>
                  <a:gd name="connsiteY14" fmla="*/ 42862 h 336550"/>
                  <a:gd name="connsiteX15" fmla="*/ 266630 w 296863"/>
                  <a:gd name="connsiteY15" fmla="*/ 42862 h 336550"/>
                  <a:gd name="connsiteX16" fmla="*/ 296863 w 296863"/>
                  <a:gd name="connsiteY16" fmla="*/ 71747 h 336550"/>
                  <a:gd name="connsiteX17" fmla="*/ 296863 w 296863"/>
                  <a:gd name="connsiteY17" fmla="*/ 151838 h 336550"/>
                  <a:gd name="connsiteX18" fmla="*/ 266630 w 296863"/>
                  <a:gd name="connsiteY18" fmla="*/ 182037 h 336550"/>
                  <a:gd name="connsiteX19" fmla="*/ 189075 w 296863"/>
                  <a:gd name="connsiteY19" fmla="*/ 182037 h 336550"/>
                  <a:gd name="connsiteX20" fmla="*/ 156213 w 296863"/>
                  <a:gd name="connsiteY20" fmla="*/ 214861 h 336550"/>
                  <a:gd name="connsiteX21" fmla="*/ 148326 w 296863"/>
                  <a:gd name="connsiteY21" fmla="*/ 217487 h 336550"/>
                  <a:gd name="connsiteX22" fmla="*/ 143068 w 296863"/>
                  <a:gd name="connsiteY22" fmla="*/ 217487 h 336550"/>
                  <a:gd name="connsiteX23" fmla="*/ 136495 w 296863"/>
                  <a:gd name="connsiteY23" fmla="*/ 206983 h 336550"/>
                  <a:gd name="connsiteX24" fmla="*/ 136495 w 296863"/>
                  <a:gd name="connsiteY24" fmla="*/ 182037 h 336550"/>
                  <a:gd name="connsiteX25" fmla="*/ 120721 w 296863"/>
                  <a:gd name="connsiteY25" fmla="*/ 182037 h 336550"/>
                  <a:gd name="connsiteX26" fmla="*/ 90488 w 296863"/>
                  <a:gd name="connsiteY26" fmla="*/ 151838 h 336550"/>
                  <a:gd name="connsiteX27" fmla="*/ 90488 w 296863"/>
                  <a:gd name="connsiteY27" fmla="*/ 71747 h 336550"/>
                  <a:gd name="connsiteX28" fmla="*/ 120721 w 296863"/>
                  <a:gd name="connsiteY28" fmla="*/ 42862 h 336550"/>
                  <a:gd name="connsiteX29" fmla="*/ 11877 w 296863"/>
                  <a:gd name="connsiteY29" fmla="*/ 0 h 336550"/>
                  <a:gd name="connsiteX30" fmla="*/ 208517 w 296863"/>
                  <a:gd name="connsiteY30" fmla="*/ 0 h 336550"/>
                  <a:gd name="connsiteX31" fmla="*/ 219075 w 296863"/>
                  <a:gd name="connsiteY31" fmla="*/ 11821 h 336550"/>
                  <a:gd name="connsiteX32" fmla="*/ 219075 w 296863"/>
                  <a:gd name="connsiteY32" fmla="*/ 24957 h 336550"/>
                  <a:gd name="connsiteX33" fmla="*/ 121415 w 296863"/>
                  <a:gd name="connsiteY33" fmla="*/ 24957 h 336550"/>
                  <a:gd name="connsiteX34" fmla="*/ 72585 w 296863"/>
                  <a:gd name="connsiteY34" fmla="*/ 72243 h 336550"/>
                  <a:gd name="connsiteX35" fmla="*/ 72585 w 296863"/>
                  <a:gd name="connsiteY35" fmla="*/ 152368 h 336550"/>
                  <a:gd name="connsiteX36" fmla="*/ 118776 w 296863"/>
                  <a:gd name="connsiteY36" fmla="*/ 200968 h 336550"/>
                  <a:gd name="connsiteX37" fmla="*/ 118776 w 296863"/>
                  <a:gd name="connsiteY37" fmla="*/ 207536 h 336550"/>
                  <a:gd name="connsiteX38" fmla="*/ 137252 w 296863"/>
                  <a:gd name="connsiteY38" fmla="*/ 233806 h 336550"/>
                  <a:gd name="connsiteX39" fmla="*/ 149130 w 296863"/>
                  <a:gd name="connsiteY39" fmla="*/ 236433 h 336550"/>
                  <a:gd name="connsiteX40" fmla="*/ 170245 w 296863"/>
                  <a:gd name="connsiteY40" fmla="*/ 228552 h 336550"/>
                  <a:gd name="connsiteX41" fmla="*/ 196640 w 296863"/>
                  <a:gd name="connsiteY41" fmla="*/ 200968 h 336550"/>
                  <a:gd name="connsiteX42" fmla="*/ 219075 w 296863"/>
                  <a:gd name="connsiteY42" fmla="*/ 200968 h 336550"/>
                  <a:gd name="connsiteX43" fmla="*/ 219075 w 296863"/>
                  <a:gd name="connsiteY43" fmla="*/ 258763 h 336550"/>
                  <a:gd name="connsiteX44" fmla="*/ 0 w 296863"/>
                  <a:gd name="connsiteY44" fmla="*/ 258763 h 336550"/>
                  <a:gd name="connsiteX45" fmla="*/ 0 w 296863"/>
                  <a:gd name="connsiteY45" fmla="*/ 11821 h 336550"/>
                  <a:gd name="connsiteX46" fmla="*/ 11877 w 296863"/>
                  <a:gd name="connsiteY46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96863" h="336550">
                    <a:moveTo>
                      <a:pt x="99685" y="290512"/>
                    </a:moveTo>
                    <a:cubicBezTo>
                      <a:pt x="94430" y="290512"/>
                      <a:pt x="90488" y="294254"/>
                      <a:pt x="90488" y="299244"/>
                    </a:cubicBezTo>
                    <a:cubicBezTo>
                      <a:pt x="90488" y="304233"/>
                      <a:pt x="94430" y="307975"/>
                      <a:pt x="99685" y="307975"/>
                    </a:cubicBezTo>
                    <a:cubicBezTo>
                      <a:pt x="99685" y="307975"/>
                      <a:pt x="99685" y="307975"/>
                      <a:pt x="119392" y="307975"/>
                    </a:cubicBezTo>
                    <a:cubicBezTo>
                      <a:pt x="124647" y="307975"/>
                      <a:pt x="128588" y="304233"/>
                      <a:pt x="128588" y="299244"/>
                    </a:cubicBezTo>
                    <a:cubicBezTo>
                      <a:pt x="128588" y="294254"/>
                      <a:pt x="124647" y="290512"/>
                      <a:pt x="119392" y="290512"/>
                    </a:cubicBezTo>
                    <a:cubicBezTo>
                      <a:pt x="119392" y="290512"/>
                      <a:pt x="119392" y="290512"/>
                      <a:pt x="99685" y="290512"/>
                    </a:cubicBezTo>
                    <a:close/>
                    <a:moveTo>
                      <a:pt x="0" y="277812"/>
                    </a:moveTo>
                    <a:lnTo>
                      <a:pt x="219075" y="277812"/>
                    </a:lnTo>
                    <a:cubicBezTo>
                      <a:pt x="219075" y="277812"/>
                      <a:pt x="219075" y="277812"/>
                      <a:pt x="219075" y="324803"/>
                    </a:cubicBezTo>
                    <a:cubicBezTo>
                      <a:pt x="219075" y="331329"/>
                      <a:pt x="213796" y="336550"/>
                      <a:pt x="208517" y="336550"/>
                    </a:cubicBezTo>
                    <a:cubicBezTo>
                      <a:pt x="208517" y="336550"/>
                      <a:pt x="208517" y="336550"/>
                      <a:pt x="11877" y="336550"/>
                    </a:cubicBezTo>
                    <a:cubicBezTo>
                      <a:pt x="5279" y="336550"/>
                      <a:pt x="0" y="331329"/>
                      <a:pt x="0" y="324803"/>
                    </a:cubicBezTo>
                    <a:cubicBezTo>
                      <a:pt x="0" y="324803"/>
                      <a:pt x="0" y="324803"/>
                      <a:pt x="0" y="277812"/>
                    </a:cubicBezTo>
                    <a:close/>
                    <a:moveTo>
                      <a:pt x="120721" y="42862"/>
                    </a:moveTo>
                    <a:cubicBezTo>
                      <a:pt x="120721" y="42862"/>
                      <a:pt x="120721" y="42862"/>
                      <a:pt x="266630" y="42862"/>
                    </a:cubicBezTo>
                    <a:cubicBezTo>
                      <a:pt x="283718" y="42862"/>
                      <a:pt x="296863" y="55991"/>
                      <a:pt x="296863" y="71747"/>
                    </a:cubicBezTo>
                    <a:cubicBezTo>
                      <a:pt x="296863" y="71747"/>
                      <a:pt x="296863" y="71747"/>
                      <a:pt x="296863" y="151838"/>
                    </a:cubicBezTo>
                    <a:cubicBezTo>
                      <a:pt x="296863" y="168907"/>
                      <a:pt x="283718" y="182037"/>
                      <a:pt x="266630" y="182037"/>
                    </a:cubicBezTo>
                    <a:cubicBezTo>
                      <a:pt x="266630" y="182037"/>
                      <a:pt x="266630" y="182037"/>
                      <a:pt x="189075" y="182037"/>
                    </a:cubicBezTo>
                    <a:cubicBezTo>
                      <a:pt x="189075" y="182037"/>
                      <a:pt x="189075" y="182037"/>
                      <a:pt x="156213" y="214861"/>
                    </a:cubicBezTo>
                    <a:cubicBezTo>
                      <a:pt x="153584" y="216174"/>
                      <a:pt x="150955" y="217487"/>
                      <a:pt x="148326" y="217487"/>
                    </a:cubicBezTo>
                    <a:cubicBezTo>
                      <a:pt x="147011" y="217487"/>
                      <a:pt x="144382" y="217487"/>
                      <a:pt x="143068" y="217487"/>
                    </a:cubicBezTo>
                    <a:cubicBezTo>
                      <a:pt x="139124" y="214861"/>
                      <a:pt x="136495" y="210922"/>
                      <a:pt x="136495" y="206983"/>
                    </a:cubicBezTo>
                    <a:cubicBezTo>
                      <a:pt x="136495" y="206983"/>
                      <a:pt x="136495" y="206983"/>
                      <a:pt x="136495" y="182037"/>
                    </a:cubicBezTo>
                    <a:cubicBezTo>
                      <a:pt x="136495" y="182037"/>
                      <a:pt x="136495" y="182037"/>
                      <a:pt x="120721" y="182037"/>
                    </a:cubicBezTo>
                    <a:cubicBezTo>
                      <a:pt x="103633" y="182037"/>
                      <a:pt x="90488" y="168907"/>
                      <a:pt x="90488" y="151838"/>
                    </a:cubicBezTo>
                    <a:cubicBezTo>
                      <a:pt x="90488" y="151838"/>
                      <a:pt x="90488" y="151838"/>
                      <a:pt x="90488" y="71747"/>
                    </a:cubicBezTo>
                    <a:cubicBezTo>
                      <a:pt x="90488" y="55991"/>
                      <a:pt x="103633" y="42862"/>
                      <a:pt x="120721" y="42862"/>
                    </a:cubicBezTo>
                    <a:close/>
                    <a:moveTo>
                      <a:pt x="11877" y="0"/>
                    </a:moveTo>
                    <a:cubicBezTo>
                      <a:pt x="11877" y="0"/>
                      <a:pt x="11877" y="0"/>
                      <a:pt x="208517" y="0"/>
                    </a:cubicBezTo>
                    <a:cubicBezTo>
                      <a:pt x="213796" y="0"/>
                      <a:pt x="219075" y="5254"/>
                      <a:pt x="219075" y="11821"/>
                    </a:cubicBezTo>
                    <a:cubicBezTo>
                      <a:pt x="219075" y="11821"/>
                      <a:pt x="219075" y="11821"/>
                      <a:pt x="219075" y="24957"/>
                    </a:cubicBezTo>
                    <a:cubicBezTo>
                      <a:pt x="219075" y="24957"/>
                      <a:pt x="219075" y="24957"/>
                      <a:pt x="121415" y="24957"/>
                    </a:cubicBezTo>
                    <a:cubicBezTo>
                      <a:pt x="95021" y="24957"/>
                      <a:pt x="72585" y="45973"/>
                      <a:pt x="72585" y="72243"/>
                    </a:cubicBezTo>
                    <a:cubicBezTo>
                      <a:pt x="72585" y="72243"/>
                      <a:pt x="72585" y="72243"/>
                      <a:pt x="72585" y="152368"/>
                    </a:cubicBezTo>
                    <a:cubicBezTo>
                      <a:pt x="72585" y="178638"/>
                      <a:pt x="93701" y="199654"/>
                      <a:pt x="118776" y="200968"/>
                    </a:cubicBezTo>
                    <a:cubicBezTo>
                      <a:pt x="118776" y="200968"/>
                      <a:pt x="118776" y="200968"/>
                      <a:pt x="118776" y="207536"/>
                    </a:cubicBezTo>
                    <a:cubicBezTo>
                      <a:pt x="118776" y="219357"/>
                      <a:pt x="126694" y="229865"/>
                      <a:pt x="137252" y="233806"/>
                    </a:cubicBezTo>
                    <a:cubicBezTo>
                      <a:pt x="141211" y="236433"/>
                      <a:pt x="145170" y="236433"/>
                      <a:pt x="149130" y="236433"/>
                    </a:cubicBezTo>
                    <a:cubicBezTo>
                      <a:pt x="157048" y="236433"/>
                      <a:pt x="163647" y="233806"/>
                      <a:pt x="170245" y="228552"/>
                    </a:cubicBezTo>
                    <a:cubicBezTo>
                      <a:pt x="170245" y="228552"/>
                      <a:pt x="170245" y="228552"/>
                      <a:pt x="196640" y="200968"/>
                    </a:cubicBezTo>
                    <a:cubicBezTo>
                      <a:pt x="196640" y="200968"/>
                      <a:pt x="196640" y="200968"/>
                      <a:pt x="219075" y="200968"/>
                    </a:cubicBezTo>
                    <a:cubicBezTo>
                      <a:pt x="219075" y="200968"/>
                      <a:pt x="219075" y="200968"/>
                      <a:pt x="219075" y="258763"/>
                    </a:cubicBezTo>
                    <a:lnTo>
                      <a:pt x="0" y="258763"/>
                    </a:lnTo>
                    <a:cubicBezTo>
                      <a:pt x="0" y="258763"/>
                      <a:pt x="0" y="258763"/>
                      <a:pt x="0" y="11821"/>
                    </a:cubicBezTo>
                    <a:cubicBezTo>
                      <a:pt x="0" y="5254"/>
                      <a:pt x="5279" y="0"/>
                      <a:pt x="118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ïṧḻïḓe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669925" y="3829612"/>
              <a:ext cx="3198474" cy="555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ṧḻîḑé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669925" y="3387806"/>
              <a:ext cx="3198475" cy="433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işliḍé">
              <a:extLst>
                <a:ext uri="{FF2B5EF4-FFF2-40B4-BE49-F238E27FC236}">
                  <a16:creationId xmlns:a16="http://schemas.microsoft.com/office/drawing/2014/main" xmlns="" id="{E7A6697C-1D6F-4A8A-93CC-A1440E1AD2EB}"/>
                </a:ext>
              </a:extLst>
            </p:cNvPr>
            <p:cNvSpPr/>
            <p:nvPr/>
          </p:nvSpPr>
          <p:spPr bwMode="auto">
            <a:xfrm>
              <a:off x="8345351" y="3820886"/>
              <a:ext cx="3175136" cy="564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ṣḷïḓe">
              <a:extLst>
                <a:ext uri="{FF2B5EF4-FFF2-40B4-BE49-F238E27FC236}">
                  <a16:creationId xmlns:a16="http://schemas.microsoft.com/office/drawing/2014/main" xmlns="" id="{DDED9EBF-EFC1-4162-A9D9-0EFDB5B3B830}"/>
                </a:ext>
              </a:extLst>
            </p:cNvPr>
            <p:cNvSpPr txBox="1"/>
            <p:nvPr/>
          </p:nvSpPr>
          <p:spPr bwMode="auto">
            <a:xfrm>
              <a:off x="8345351" y="3381004"/>
              <a:ext cx="3175137" cy="4398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77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7ED722-375E-436B-85A6-EC23B546D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1AFD63D-BE24-4AAE-B182-36CBB9FC6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154EBD6-D401-4CB9-BB38-59DD65786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063a6fd4-ab5c-4a66-bb80-8def0c953b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5A95804-3264-45C0-9492-89FA0D5539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103999"/>
            <a:ext cx="10854211" cy="5062242"/>
            <a:chOff x="687278" y="1104000"/>
            <a:chExt cx="10854210" cy="5062242"/>
          </a:xfrm>
        </p:grpSpPr>
        <p:grpSp>
          <p:nvGrpSpPr>
            <p:cNvPr id="6" name="îṥ1îḓè">
              <a:extLst>
                <a:ext uri="{FF2B5EF4-FFF2-40B4-BE49-F238E27FC236}">
                  <a16:creationId xmlns:a16="http://schemas.microsoft.com/office/drawing/2014/main" xmlns="" id="{720CD4CB-A8E3-4A4E-AE8A-26A9016D2996}"/>
                </a:ext>
              </a:extLst>
            </p:cNvPr>
            <p:cNvGrpSpPr/>
            <p:nvPr/>
          </p:nvGrpSpPr>
          <p:grpSpPr>
            <a:xfrm>
              <a:off x="6887119" y="1104000"/>
              <a:ext cx="4654369" cy="5039628"/>
              <a:chOff x="4419135" y="2266786"/>
              <a:chExt cx="3476865" cy="3764656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23" name="iṧļíďè">
                <a:extLst>
                  <a:ext uri="{FF2B5EF4-FFF2-40B4-BE49-F238E27FC236}">
                    <a16:creationId xmlns:a16="http://schemas.microsoft.com/office/drawing/2014/main" xmlns="" id="{41E294E5-41E4-426C-A59C-F9DFB2B9D452}"/>
                  </a:ext>
                </a:extLst>
              </p:cNvPr>
              <p:cNvSpPr/>
              <p:nvPr/>
            </p:nvSpPr>
            <p:spPr bwMode="auto">
              <a:xfrm flipH="1">
                <a:off x="4425827" y="4057090"/>
                <a:ext cx="3406593" cy="1974352"/>
              </a:xfrm>
              <a:custGeom>
                <a:avLst/>
                <a:gdLst>
                  <a:gd name="T0" fmla="*/ 490 w 490"/>
                  <a:gd name="T1" fmla="*/ 117 h 284"/>
                  <a:gd name="T2" fmla="*/ 490 w 490"/>
                  <a:gd name="T3" fmla="*/ 107 h 284"/>
                  <a:gd name="T4" fmla="*/ 474 w 490"/>
                  <a:gd name="T5" fmla="*/ 107 h 284"/>
                  <a:gd name="T6" fmla="*/ 286 w 490"/>
                  <a:gd name="T7" fmla="*/ 0 h 284"/>
                  <a:gd name="T8" fmla="*/ 283 w 490"/>
                  <a:gd name="T9" fmla="*/ 0 h 284"/>
                  <a:gd name="T10" fmla="*/ 17 w 490"/>
                  <a:gd name="T11" fmla="*/ 156 h 284"/>
                  <a:gd name="T12" fmla="*/ 0 w 490"/>
                  <a:gd name="T13" fmla="*/ 157 h 284"/>
                  <a:gd name="T14" fmla="*/ 0 w 490"/>
                  <a:gd name="T15" fmla="*/ 167 h 284"/>
                  <a:gd name="T16" fmla="*/ 0 w 490"/>
                  <a:gd name="T17" fmla="*/ 167 h 284"/>
                  <a:gd name="T18" fmla="*/ 1 w 490"/>
                  <a:gd name="T19" fmla="*/ 168 h 284"/>
                  <a:gd name="T20" fmla="*/ 204 w 490"/>
                  <a:gd name="T21" fmla="*/ 284 h 284"/>
                  <a:gd name="T22" fmla="*/ 207 w 490"/>
                  <a:gd name="T23" fmla="*/ 284 h 284"/>
                  <a:gd name="T24" fmla="*/ 490 w 490"/>
                  <a:gd name="T25" fmla="*/ 118 h 284"/>
                  <a:gd name="T26" fmla="*/ 490 w 490"/>
                  <a:gd name="T27" fmla="*/ 117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0" h="284">
                    <a:moveTo>
                      <a:pt x="490" y="117"/>
                    </a:moveTo>
                    <a:cubicBezTo>
                      <a:pt x="490" y="107"/>
                      <a:pt x="490" y="107"/>
                      <a:pt x="490" y="107"/>
                    </a:cubicBezTo>
                    <a:cubicBezTo>
                      <a:pt x="474" y="107"/>
                      <a:pt x="474" y="107"/>
                      <a:pt x="474" y="107"/>
                    </a:cubicBezTo>
                    <a:cubicBezTo>
                      <a:pt x="412" y="71"/>
                      <a:pt x="348" y="36"/>
                      <a:pt x="286" y="0"/>
                    </a:cubicBezTo>
                    <a:cubicBezTo>
                      <a:pt x="285" y="0"/>
                      <a:pt x="284" y="0"/>
                      <a:pt x="283" y="0"/>
                    </a:cubicBezTo>
                    <a:cubicBezTo>
                      <a:pt x="194" y="52"/>
                      <a:pt x="106" y="104"/>
                      <a:pt x="17" y="156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67"/>
                      <a:pt x="1" y="168"/>
                      <a:pt x="1" y="168"/>
                    </a:cubicBezTo>
                    <a:cubicBezTo>
                      <a:pt x="68" y="207"/>
                      <a:pt x="136" y="245"/>
                      <a:pt x="204" y="284"/>
                    </a:cubicBezTo>
                    <a:cubicBezTo>
                      <a:pt x="205" y="284"/>
                      <a:pt x="207" y="284"/>
                      <a:pt x="207" y="284"/>
                    </a:cubicBezTo>
                    <a:cubicBezTo>
                      <a:pt x="302" y="229"/>
                      <a:pt x="396" y="173"/>
                      <a:pt x="490" y="118"/>
                    </a:cubicBezTo>
                    <a:cubicBezTo>
                      <a:pt x="490" y="117"/>
                      <a:pt x="490" y="117"/>
                      <a:pt x="490" y="117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iŝḷíḑe">
                <a:extLst>
                  <a:ext uri="{FF2B5EF4-FFF2-40B4-BE49-F238E27FC236}">
                    <a16:creationId xmlns:a16="http://schemas.microsoft.com/office/drawing/2014/main" xmlns="" id="{3D4904D7-AC40-4D72-9E0B-D6FA0880067C}"/>
                  </a:ext>
                </a:extLst>
              </p:cNvPr>
              <p:cNvSpPr/>
              <p:nvPr/>
            </p:nvSpPr>
            <p:spPr bwMode="auto">
              <a:xfrm flipH="1">
                <a:off x="5884840" y="3946659"/>
                <a:ext cx="1954273" cy="1201344"/>
              </a:xfrm>
              <a:custGeom>
                <a:avLst/>
                <a:gdLst>
                  <a:gd name="T0" fmla="*/ 6 w 584"/>
                  <a:gd name="T1" fmla="*/ 359 h 359"/>
                  <a:gd name="T2" fmla="*/ 584 w 584"/>
                  <a:gd name="T3" fmla="*/ 21 h 359"/>
                  <a:gd name="T4" fmla="*/ 578 w 584"/>
                  <a:gd name="T5" fmla="*/ 0 h 359"/>
                  <a:gd name="T6" fmla="*/ 0 w 584"/>
                  <a:gd name="T7" fmla="*/ 340 h 359"/>
                  <a:gd name="T8" fmla="*/ 6 w 584"/>
                  <a:gd name="T9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4" h="359">
                    <a:moveTo>
                      <a:pt x="6" y="359"/>
                    </a:moveTo>
                    <a:lnTo>
                      <a:pt x="584" y="21"/>
                    </a:lnTo>
                    <a:lnTo>
                      <a:pt x="578" y="0"/>
                    </a:lnTo>
                    <a:lnTo>
                      <a:pt x="0" y="340"/>
                    </a:lnTo>
                    <a:lnTo>
                      <a:pt x="6" y="359"/>
                    </a:ln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ṥľíḑê">
                <a:extLst>
                  <a:ext uri="{FF2B5EF4-FFF2-40B4-BE49-F238E27FC236}">
                    <a16:creationId xmlns:a16="http://schemas.microsoft.com/office/drawing/2014/main" xmlns="" id="{29F3A606-0E66-4436-A423-B5170814B6AC}"/>
                  </a:ext>
                </a:extLst>
              </p:cNvPr>
              <p:cNvSpPr/>
              <p:nvPr/>
            </p:nvSpPr>
            <p:spPr bwMode="auto">
              <a:xfrm flipH="1">
                <a:off x="5844681" y="2266786"/>
                <a:ext cx="2051319" cy="2867832"/>
              </a:xfrm>
              <a:custGeom>
                <a:avLst/>
                <a:gdLst>
                  <a:gd name="T0" fmla="*/ 13 w 295"/>
                  <a:gd name="T1" fmla="*/ 161 h 413"/>
                  <a:gd name="T2" fmla="*/ 1 w 295"/>
                  <a:gd name="T3" fmla="*/ 181 h 413"/>
                  <a:gd name="T4" fmla="*/ 2 w 295"/>
                  <a:gd name="T5" fmla="*/ 404 h 413"/>
                  <a:gd name="T6" fmla="*/ 14 w 295"/>
                  <a:gd name="T7" fmla="*/ 409 h 413"/>
                  <a:gd name="T8" fmla="*/ 283 w 295"/>
                  <a:gd name="T9" fmla="*/ 251 h 413"/>
                  <a:gd name="T10" fmla="*/ 295 w 295"/>
                  <a:gd name="T11" fmla="*/ 232 h 413"/>
                  <a:gd name="T12" fmla="*/ 293 w 295"/>
                  <a:gd name="T13" fmla="*/ 9 h 413"/>
                  <a:gd name="T14" fmla="*/ 281 w 295"/>
                  <a:gd name="T15" fmla="*/ 4 h 413"/>
                  <a:gd name="T16" fmla="*/ 13 w 295"/>
                  <a:gd name="T17" fmla="*/ 161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5" h="413">
                    <a:moveTo>
                      <a:pt x="13" y="161"/>
                    </a:moveTo>
                    <a:cubicBezTo>
                      <a:pt x="6" y="165"/>
                      <a:pt x="0" y="174"/>
                      <a:pt x="1" y="181"/>
                    </a:cubicBezTo>
                    <a:cubicBezTo>
                      <a:pt x="2" y="404"/>
                      <a:pt x="2" y="404"/>
                      <a:pt x="2" y="404"/>
                    </a:cubicBezTo>
                    <a:cubicBezTo>
                      <a:pt x="2" y="411"/>
                      <a:pt x="8" y="413"/>
                      <a:pt x="14" y="409"/>
                    </a:cubicBezTo>
                    <a:cubicBezTo>
                      <a:pt x="283" y="251"/>
                      <a:pt x="283" y="251"/>
                      <a:pt x="283" y="251"/>
                    </a:cubicBezTo>
                    <a:cubicBezTo>
                      <a:pt x="290" y="247"/>
                      <a:pt x="295" y="239"/>
                      <a:pt x="295" y="232"/>
                    </a:cubicBezTo>
                    <a:cubicBezTo>
                      <a:pt x="293" y="9"/>
                      <a:pt x="293" y="9"/>
                      <a:pt x="293" y="9"/>
                    </a:cubicBezTo>
                    <a:cubicBezTo>
                      <a:pt x="293" y="2"/>
                      <a:pt x="288" y="0"/>
                      <a:pt x="281" y="4"/>
                    </a:cubicBezTo>
                    <a:lnTo>
                      <a:pt x="13" y="161"/>
                    </a:lnTo>
                    <a:close/>
                  </a:path>
                </a:pathLst>
              </a:custGeom>
              <a:solidFill>
                <a:srgbClr val="64798B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ṣľíḓè">
                <a:extLst>
                  <a:ext uri="{FF2B5EF4-FFF2-40B4-BE49-F238E27FC236}">
                    <a16:creationId xmlns:a16="http://schemas.microsoft.com/office/drawing/2014/main" xmlns="" id="{57343C6F-5C19-4DC7-A410-B077E73288F3}"/>
                  </a:ext>
                </a:extLst>
              </p:cNvPr>
              <p:cNvSpPr/>
              <p:nvPr/>
            </p:nvSpPr>
            <p:spPr bwMode="auto">
              <a:xfrm flipH="1">
                <a:off x="5851374" y="2280171"/>
                <a:ext cx="2031241" cy="2841061"/>
              </a:xfrm>
              <a:custGeom>
                <a:avLst/>
                <a:gdLst>
                  <a:gd name="T0" fmla="*/ 2 w 292"/>
                  <a:gd name="T1" fmla="*/ 401 h 409"/>
                  <a:gd name="T2" fmla="*/ 12 w 292"/>
                  <a:gd name="T3" fmla="*/ 406 h 409"/>
                  <a:gd name="T4" fmla="*/ 281 w 292"/>
                  <a:gd name="T5" fmla="*/ 248 h 409"/>
                  <a:gd name="T6" fmla="*/ 292 w 292"/>
                  <a:gd name="T7" fmla="*/ 231 h 409"/>
                  <a:gd name="T8" fmla="*/ 290 w 292"/>
                  <a:gd name="T9" fmla="*/ 8 h 409"/>
                  <a:gd name="T10" fmla="*/ 279 w 292"/>
                  <a:gd name="T11" fmla="*/ 3 h 409"/>
                  <a:gd name="T12" fmla="*/ 11 w 292"/>
                  <a:gd name="T13" fmla="*/ 161 h 409"/>
                  <a:gd name="T14" fmla="*/ 0 w 292"/>
                  <a:gd name="T15" fmla="*/ 178 h 409"/>
                  <a:gd name="T16" fmla="*/ 2 w 292"/>
                  <a:gd name="T17" fmla="*/ 401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2" h="409">
                    <a:moveTo>
                      <a:pt x="2" y="401"/>
                    </a:moveTo>
                    <a:cubicBezTo>
                      <a:pt x="2" y="407"/>
                      <a:pt x="7" y="409"/>
                      <a:pt x="12" y="406"/>
                    </a:cubicBezTo>
                    <a:cubicBezTo>
                      <a:pt x="281" y="248"/>
                      <a:pt x="281" y="248"/>
                      <a:pt x="281" y="248"/>
                    </a:cubicBezTo>
                    <a:cubicBezTo>
                      <a:pt x="287" y="244"/>
                      <a:pt x="292" y="237"/>
                      <a:pt x="292" y="231"/>
                    </a:cubicBezTo>
                    <a:cubicBezTo>
                      <a:pt x="290" y="8"/>
                      <a:pt x="290" y="8"/>
                      <a:pt x="290" y="8"/>
                    </a:cubicBezTo>
                    <a:cubicBezTo>
                      <a:pt x="290" y="2"/>
                      <a:pt x="285" y="0"/>
                      <a:pt x="279" y="3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5" y="164"/>
                      <a:pt x="0" y="172"/>
                      <a:pt x="0" y="178"/>
                    </a:cubicBezTo>
                    <a:lnTo>
                      <a:pt x="2" y="401"/>
                    </a:ln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sliḓè">
                <a:extLst>
                  <a:ext uri="{FF2B5EF4-FFF2-40B4-BE49-F238E27FC236}">
                    <a16:creationId xmlns:a16="http://schemas.microsoft.com/office/drawing/2014/main" xmlns="" id="{8E55E4EA-E2E2-48D5-800E-3FDAC9853D1F}"/>
                  </a:ext>
                </a:extLst>
              </p:cNvPr>
              <p:cNvSpPr/>
              <p:nvPr/>
            </p:nvSpPr>
            <p:spPr bwMode="auto">
              <a:xfrm flipH="1">
                <a:off x="5918304" y="2377217"/>
                <a:ext cx="1894039" cy="2640279"/>
              </a:xfrm>
              <a:custGeom>
                <a:avLst/>
                <a:gdLst>
                  <a:gd name="T0" fmla="*/ 0 w 566"/>
                  <a:gd name="T1" fmla="*/ 328 h 789"/>
                  <a:gd name="T2" fmla="*/ 4 w 566"/>
                  <a:gd name="T3" fmla="*/ 789 h 789"/>
                  <a:gd name="T4" fmla="*/ 566 w 566"/>
                  <a:gd name="T5" fmla="*/ 461 h 789"/>
                  <a:gd name="T6" fmla="*/ 561 w 566"/>
                  <a:gd name="T7" fmla="*/ 0 h 789"/>
                  <a:gd name="T8" fmla="*/ 0 w 566"/>
                  <a:gd name="T9" fmla="*/ 32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6" h="789">
                    <a:moveTo>
                      <a:pt x="0" y="328"/>
                    </a:moveTo>
                    <a:lnTo>
                      <a:pt x="4" y="789"/>
                    </a:lnTo>
                    <a:lnTo>
                      <a:pt x="566" y="461"/>
                    </a:lnTo>
                    <a:lnTo>
                      <a:pt x="561" y="0"/>
                    </a:lnTo>
                    <a:lnTo>
                      <a:pt x="0" y="328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89848" r="-88952"/>
                </a:stretch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400"/>
                <a:endParaRPr sz="2800" b="1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8" name="iś1iḋé">
                <a:extLst>
                  <a:ext uri="{FF2B5EF4-FFF2-40B4-BE49-F238E27FC236}">
                    <a16:creationId xmlns:a16="http://schemas.microsoft.com/office/drawing/2014/main" xmlns="" id="{C0ED1B72-F94F-4DCC-AFC2-12B9AE5955B1}"/>
                  </a:ext>
                </a:extLst>
              </p:cNvPr>
              <p:cNvSpPr/>
              <p:nvPr/>
            </p:nvSpPr>
            <p:spPr bwMode="auto">
              <a:xfrm flipH="1">
                <a:off x="4419135" y="3986815"/>
                <a:ext cx="3413285" cy="1974353"/>
              </a:xfrm>
              <a:custGeom>
                <a:avLst/>
                <a:gdLst>
                  <a:gd name="T0" fmla="*/ 207 w 491"/>
                  <a:gd name="T1" fmla="*/ 284 h 284"/>
                  <a:gd name="T2" fmla="*/ 490 w 491"/>
                  <a:gd name="T3" fmla="*/ 118 h 284"/>
                  <a:gd name="T4" fmla="*/ 490 w 491"/>
                  <a:gd name="T5" fmla="*/ 116 h 284"/>
                  <a:gd name="T6" fmla="*/ 286 w 491"/>
                  <a:gd name="T7" fmla="*/ 0 h 284"/>
                  <a:gd name="T8" fmla="*/ 283 w 491"/>
                  <a:gd name="T9" fmla="*/ 0 h 284"/>
                  <a:gd name="T10" fmla="*/ 1 w 491"/>
                  <a:gd name="T11" fmla="*/ 166 h 284"/>
                  <a:gd name="T12" fmla="*/ 1 w 491"/>
                  <a:gd name="T13" fmla="*/ 168 h 284"/>
                  <a:gd name="T14" fmla="*/ 204 w 491"/>
                  <a:gd name="T15" fmla="*/ 284 h 284"/>
                  <a:gd name="T16" fmla="*/ 207 w 491"/>
                  <a:gd name="T17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1" h="284">
                    <a:moveTo>
                      <a:pt x="207" y="284"/>
                    </a:moveTo>
                    <a:cubicBezTo>
                      <a:pt x="302" y="229"/>
                      <a:pt x="396" y="173"/>
                      <a:pt x="490" y="118"/>
                    </a:cubicBezTo>
                    <a:cubicBezTo>
                      <a:pt x="491" y="117"/>
                      <a:pt x="491" y="116"/>
                      <a:pt x="490" y="116"/>
                    </a:cubicBezTo>
                    <a:cubicBezTo>
                      <a:pt x="422" y="77"/>
                      <a:pt x="353" y="39"/>
                      <a:pt x="286" y="0"/>
                    </a:cubicBezTo>
                    <a:cubicBezTo>
                      <a:pt x="285" y="0"/>
                      <a:pt x="284" y="0"/>
                      <a:pt x="283" y="0"/>
                    </a:cubicBezTo>
                    <a:cubicBezTo>
                      <a:pt x="189" y="55"/>
                      <a:pt x="95" y="111"/>
                      <a:pt x="1" y="166"/>
                    </a:cubicBezTo>
                    <a:cubicBezTo>
                      <a:pt x="0" y="166"/>
                      <a:pt x="0" y="167"/>
                      <a:pt x="1" y="168"/>
                    </a:cubicBezTo>
                    <a:cubicBezTo>
                      <a:pt x="68" y="207"/>
                      <a:pt x="136" y="245"/>
                      <a:pt x="204" y="284"/>
                    </a:cubicBezTo>
                    <a:cubicBezTo>
                      <a:pt x="205" y="284"/>
                      <a:pt x="206" y="284"/>
                      <a:pt x="207" y="284"/>
                    </a:cubicBezTo>
                    <a:close/>
                  </a:path>
                </a:pathLst>
              </a:custGeom>
              <a:solidFill>
                <a:srgbClr val="64798B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íṩḻîḓè">
                <a:extLst>
                  <a:ext uri="{FF2B5EF4-FFF2-40B4-BE49-F238E27FC236}">
                    <a16:creationId xmlns:a16="http://schemas.microsoft.com/office/drawing/2014/main" xmlns="" id="{33407037-ABCA-42A7-B493-8D530B5FDE84}"/>
                  </a:ext>
                </a:extLst>
              </p:cNvPr>
              <p:cNvSpPr/>
              <p:nvPr/>
            </p:nvSpPr>
            <p:spPr bwMode="auto">
              <a:xfrm flipH="1">
                <a:off x="5279149" y="5000763"/>
                <a:ext cx="799780" cy="468491"/>
              </a:xfrm>
              <a:custGeom>
                <a:avLst/>
                <a:gdLst>
                  <a:gd name="T0" fmla="*/ 54 w 115"/>
                  <a:gd name="T1" fmla="*/ 67 h 67"/>
                  <a:gd name="T2" fmla="*/ 114 w 115"/>
                  <a:gd name="T3" fmla="*/ 31 h 67"/>
                  <a:gd name="T4" fmla="*/ 114 w 115"/>
                  <a:gd name="T5" fmla="*/ 29 h 67"/>
                  <a:gd name="T6" fmla="*/ 64 w 115"/>
                  <a:gd name="T7" fmla="*/ 1 h 67"/>
                  <a:gd name="T8" fmla="*/ 61 w 115"/>
                  <a:gd name="T9" fmla="*/ 1 h 67"/>
                  <a:gd name="T10" fmla="*/ 1 w 115"/>
                  <a:gd name="T11" fmla="*/ 37 h 67"/>
                  <a:gd name="T12" fmla="*/ 1 w 115"/>
                  <a:gd name="T13" fmla="*/ 38 h 67"/>
                  <a:gd name="T14" fmla="*/ 51 w 115"/>
                  <a:gd name="T15" fmla="*/ 67 h 67"/>
                  <a:gd name="T16" fmla="*/ 54 w 115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67">
                    <a:moveTo>
                      <a:pt x="54" y="67"/>
                    </a:moveTo>
                    <a:cubicBezTo>
                      <a:pt x="74" y="55"/>
                      <a:pt x="94" y="43"/>
                      <a:pt x="114" y="31"/>
                    </a:cubicBezTo>
                    <a:cubicBezTo>
                      <a:pt x="115" y="31"/>
                      <a:pt x="115" y="30"/>
                      <a:pt x="114" y="29"/>
                    </a:cubicBezTo>
                    <a:cubicBezTo>
                      <a:pt x="102" y="22"/>
                      <a:pt x="76" y="7"/>
                      <a:pt x="64" y="1"/>
                    </a:cubicBezTo>
                    <a:cubicBezTo>
                      <a:pt x="64" y="0"/>
                      <a:pt x="62" y="0"/>
                      <a:pt x="61" y="1"/>
                    </a:cubicBezTo>
                    <a:cubicBezTo>
                      <a:pt x="41" y="13"/>
                      <a:pt x="21" y="25"/>
                      <a:pt x="1" y="37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45"/>
                      <a:pt x="39" y="60"/>
                      <a:pt x="51" y="67"/>
                    </a:cubicBezTo>
                    <a:cubicBezTo>
                      <a:pt x="52" y="67"/>
                      <a:pt x="53" y="67"/>
                      <a:pt x="54" y="67"/>
                    </a:cubicBezTo>
                    <a:close/>
                  </a:path>
                </a:pathLst>
              </a:custGeom>
              <a:solidFill>
                <a:srgbClr val="4B5860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ş1ïďé">
                <a:extLst>
                  <a:ext uri="{FF2B5EF4-FFF2-40B4-BE49-F238E27FC236}">
                    <a16:creationId xmlns:a16="http://schemas.microsoft.com/office/drawing/2014/main" xmlns="" id="{C08792A3-06E0-41BC-AD46-03FAE3B64F73}"/>
                  </a:ext>
                </a:extLst>
              </p:cNvPr>
              <p:cNvSpPr/>
              <p:nvPr/>
            </p:nvSpPr>
            <p:spPr bwMode="auto">
              <a:xfrm flipH="1">
                <a:off x="6206090" y="4709629"/>
                <a:ext cx="187396" cy="110431"/>
              </a:xfrm>
              <a:custGeom>
                <a:avLst/>
                <a:gdLst>
                  <a:gd name="T0" fmla="*/ 12 w 27"/>
                  <a:gd name="T1" fmla="*/ 0 h 16"/>
                  <a:gd name="T2" fmla="*/ 1 w 27"/>
                  <a:gd name="T3" fmla="*/ 7 h 16"/>
                  <a:gd name="T4" fmla="*/ 1 w 27"/>
                  <a:gd name="T5" fmla="*/ 8 h 16"/>
                  <a:gd name="T6" fmla="*/ 13 w 27"/>
                  <a:gd name="T7" fmla="*/ 15 h 16"/>
                  <a:gd name="T8" fmla="*/ 15 w 27"/>
                  <a:gd name="T9" fmla="*/ 15 h 16"/>
                  <a:gd name="T10" fmla="*/ 26 w 27"/>
                  <a:gd name="T11" fmla="*/ 9 h 16"/>
                  <a:gd name="T12" fmla="*/ 26 w 27"/>
                  <a:gd name="T13" fmla="*/ 8 h 16"/>
                  <a:gd name="T14" fmla="*/ 14 w 27"/>
                  <a:gd name="T15" fmla="*/ 0 h 16"/>
                  <a:gd name="T16" fmla="*/ 12 w 2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0"/>
                    </a:moveTo>
                    <a:cubicBezTo>
                      <a:pt x="7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8" y="12"/>
                      <a:pt x="13" y="15"/>
                    </a:cubicBezTo>
                    <a:cubicBezTo>
                      <a:pt x="14" y="16"/>
                      <a:pt x="15" y="16"/>
                      <a:pt x="15" y="15"/>
                    </a:cubicBezTo>
                    <a:cubicBezTo>
                      <a:pt x="20" y="13"/>
                      <a:pt x="22" y="11"/>
                      <a:pt x="26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ṡ1ïḑe">
                <a:extLst>
                  <a:ext uri="{FF2B5EF4-FFF2-40B4-BE49-F238E27FC236}">
                    <a16:creationId xmlns:a16="http://schemas.microsoft.com/office/drawing/2014/main" xmlns="" id="{BAE19CF3-7F1F-4E51-B2C6-793448C4BBD9}"/>
                  </a:ext>
                </a:extLst>
              </p:cNvPr>
              <p:cNvSpPr/>
              <p:nvPr/>
            </p:nvSpPr>
            <p:spPr bwMode="auto">
              <a:xfrm flipH="1">
                <a:off x="6109045" y="4656087"/>
                <a:ext cx="180703" cy="103738"/>
              </a:xfrm>
              <a:custGeom>
                <a:avLst/>
                <a:gdLst>
                  <a:gd name="T0" fmla="*/ 11 w 26"/>
                  <a:gd name="T1" fmla="*/ 0 h 15"/>
                  <a:gd name="T2" fmla="*/ 0 w 26"/>
                  <a:gd name="T3" fmla="*/ 7 h 15"/>
                  <a:gd name="T4" fmla="*/ 0 w 26"/>
                  <a:gd name="T5" fmla="*/ 8 h 15"/>
                  <a:gd name="T6" fmla="*/ 13 w 26"/>
                  <a:gd name="T7" fmla="*/ 15 h 15"/>
                  <a:gd name="T8" fmla="*/ 14 w 26"/>
                  <a:gd name="T9" fmla="*/ 15 h 15"/>
                  <a:gd name="T10" fmla="*/ 26 w 26"/>
                  <a:gd name="T11" fmla="*/ 8 h 15"/>
                  <a:gd name="T12" fmla="*/ 26 w 26"/>
                  <a:gd name="T13" fmla="*/ 7 h 15"/>
                  <a:gd name="T14" fmla="*/ 13 w 26"/>
                  <a:gd name="T15" fmla="*/ 0 h 15"/>
                  <a:gd name="T16" fmla="*/ 11 w 26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1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4" y="15"/>
                    </a:cubicBez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1" y="4"/>
                      <a:pt x="18" y="3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šḻiďê">
                <a:extLst>
                  <a:ext uri="{FF2B5EF4-FFF2-40B4-BE49-F238E27FC236}">
                    <a16:creationId xmlns:a16="http://schemas.microsoft.com/office/drawing/2014/main" xmlns="" id="{9A962871-72F6-4AC3-96F4-635EB1D214AA}"/>
                  </a:ext>
                </a:extLst>
              </p:cNvPr>
              <p:cNvSpPr/>
              <p:nvPr/>
            </p:nvSpPr>
            <p:spPr bwMode="auto">
              <a:xfrm flipH="1">
                <a:off x="6001962" y="4592508"/>
                <a:ext cx="190743" cy="110431"/>
              </a:xfrm>
              <a:custGeom>
                <a:avLst/>
                <a:gdLst>
                  <a:gd name="T0" fmla="*/ 12 w 27"/>
                  <a:gd name="T1" fmla="*/ 0 h 16"/>
                  <a:gd name="T2" fmla="*/ 0 w 27"/>
                  <a:gd name="T3" fmla="*/ 7 h 16"/>
                  <a:gd name="T4" fmla="*/ 0 w 27"/>
                  <a:gd name="T5" fmla="*/ 8 h 16"/>
                  <a:gd name="T6" fmla="*/ 13 w 27"/>
                  <a:gd name="T7" fmla="*/ 15 h 16"/>
                  <a:gd name="T8" fmla="*/ 15 w 27"/>
                  <a:gd name="T9" fmla="*/ 16 h 16"/>
                  <a:gd name="T10" fmla="*/ 26 w 27"/>
                  <a:gd name="T11" fmla="*/ 9 h 16"/>
                  <a:gd name="T12" fmla="*/ 26 w 27"/>
                  <a:gd name="T13" fmla="*/ 8 h 16"/>
                  <a:gd name="T14" fmla="*/ 14 w 27"/>
                  <a:gd name="T15" fmla="*/ 0 h 16"/>
                  <a:gd name="T16" fmla="*/ 12 w 2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6" y="11"/>
                      <a:pt x="8" y="13"/>
                      <a:pt x="13" y="15"/>
                    </a:cubicBezTo>
                    <a:cubicBezTo>
                      <a:pt x="14" y="16"/>
                      <a:pt x="14" y="16"/>
                      <a:pt x="15" y="16"/>
                    </a:cubicBezTo>
                    <a:cubicBezTo>
                      <a:pt x="19" y="13"/>
                      <a:pt x="22" y="11"/>
                      <a:pt x="26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ṧḻídè">
                <a:extLst>
                  <a:ext uri="{FF2B5EF4-FFF2-40B4-BE49-F238E27FC236}">
                    <a16:creationId xmlns:a16="http://schemas.microsoft.com/office/drawing/2014/main" xmlns="" id="{8D99E637-90A3-4F52-9EBF-984AFC24D4EF}"/>
                  </a:ext>
                </a:extLst>
              </p:cNvPr>
              <p:cNvSpPr/>
              <p:nvPr/>
            </p:nvSpPr>
            <p:spPr bwMode="auto">
              <a:xfrm flipH="1">
                <a:off x="6309827" y="4773211"/>
                <a:ext cx="180703" cy="103738"/>
              </a:xfrm>
              <a:custGeom>
                <a:avLst/>
                <a:gdLst>
                  <a:gd name="T0" fmla="*/ 12 w 26"/>
                  <a:gd name="T1" fmla="*/ 0 h 15"/>
                  <a:gd name="T2" fmla="*/ 0 w 26"/>
                  <a:gd name="T3" fmla="*/ 7 h 15"/>
                  <a:gd name="T4" fmla="*/ 0 w 26"/>
                  <a:gd name="T5" fmla="*/ 8 h 15"/>
                  <a:gd name="T6" fmla="*/ 13 w 26"/>
                  <a:gd name="T7" fmla="*/ 15 h 15"/>
                  <a:gd name="T8" fmla="*/ 15 w 26"/>
                  <a:gd name="T9" fmla="*/ 15 h 15"/>
                  <a:gd name="T10" fmla="*/ 26 w 26"/>
                  <a:gd name="T11" fmla="*/ 8 h 15"/>
                  <a:gd name="T12" fmla="*/ 26 w 26"/>
                  <a:gd name="T13" fmla="*/ 7 h 15"/>
                  <a:gd name="T14" fmla="*/ 13 w 26"/>
                  <a:gd name="T15" fmla="*/ 0 h 15"/>
                  <a:gd name="T16" fmla="*/ 12 w 26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2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5" y="10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5" y="15"/>
                    </a:cubicBez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1" y="4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ṩlîďe">
                <a:extLst>
                  <a:ext uri="{FF2B5EF4-FFF2-40B4-BE49-F238E27FC236}">
                    <a16:creationId xmlns:a16="http://schemas.microsoft.com/office/drawing/2014/main" xmlns="" id="{442D8BA6-6DF5-42DA-982F-458EF2A37EF9}"/>
                  </a:ext>
                </a:extLst>
              </p:cNvPr>
              <p:cNvSpPr/>
              <p:nvPr/>
            </p:nvSpPr>
            <p:spPr bwMode="auto">
              <a:xfrm flipH="1">
                <a:off x="6406872" y="4830098"/>
                <a:ext cx="187396" cy="110431"/>
              </a:xfrm>
              <a:custGeom>
                <a:avLst/>
                <a:gdLst>
                  <a:gd name="T0" fmla="*/ 12 w 27"/>
                  <a:gd name="T1" fmla="*/ 0 h 16"/>
                  <a:gd name="T2" fmla="*/ 1 w 27"/>
                  <a:gd name="T3" fmla="*/ 7 h 16"/>
                  <a:gd name="T4" fmla="*/ 1 w 27"/>
                  <a:gd name="T5" fmla="*/ 8 h 16"/>
                  <a:gd name="T6" fmla="*/ 14 w 27"/>
                  <a:gd name="T7" fmla="*/ 15 h 16"/>
                  <a:gd name="T8" fmla="*/ 15 w 27"/>
                  <a:gd name="T9" fmla="*/ 15 h 16"/>
                  <a:gd name="T10" fmla="*/ 27 w 27"/>
                  <a:gd name="T11" fmla="*/ 9 h 16"/>
                  <a:gd name="T12" fmla="*/ 27 w 27"/>
                  <a:gd name="T13" fmla="*/ 8 h 16"/>
                  <a:gd name="T14" fmla="*/ 14 w 27"/>
                  <a:gd name="T15" fmla="*/ 0 h 16"/>
                  <a:gd name="T16" fmla="*/ 12 w 2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0"/>
                    </a:move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9" y="12"/>
                      <a:pt x="14" y="15"/>
                    </a:cubicBezTo>
                    <a:cubicBezTo>
                      <a:pt x="14" y="16"/>
                      <a:pt x="15" y="16"/>
                      <a:pt x="15" y="15"/>
                    </a:cubicBezTo>
                    <a:cubicBezTo>
                      <a:pt x="20" y="13"/>
                      <a:pt x="22" y="11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ŝḻiḋê">
                <a:extLst>
                  <a:ext uri="{FF2B5EF4-FFF2-40B4-BE49-F238E27FC236}">
                    <a16:creationId xmlns:a16="http://schemas.microsoft.com/office/drawing/2014/main" xmlns="" id="{42D58A98-CBF4-4282-8145-F0CEEC1AC78D}"/>
                  </a:ext>
                </a:extLst>
              </p:cNvPr>
              <p:cNvSpPr/>
              <p:nvPr/>
            </p:nvSpPr>
            <p:spPr bwMode="auto">
              <a:xfrm flipH="1">
                <a:off x="5376191" y="4418497"/>
                <a:ext cx="384833" cy="297827"/>
              </a:xfrm>
              <a:custGeom>
                <a:avLst/>
                <a:gdLst>
                  <a:gd name="T0" fmla="*/ 14 w 55"/>
                  <a:gd name="T1" fmla="*/ 42 h 43"/>
                  <a:gd name="T2" fmla="*/ 55 w 55"/>
                  <a:gd name="T3" fmla="*/ 18 h 43"/>
                  <a:gd name="T4" fmla="*/ 55 w 55"/>
                  <a:gd name="T5" fmla="*/ 17 h 43"/>
                  <a:gd name="T6" fmla="*/ 26 w 55"/>
                  <a:gd name="T7" fmla="*/ 1 h 43"/>
                  <a:gd name="T8" fmla="*/ 24 w 55"/>
                  <a:gd name="T9" fmla="*/ 1 h 43"/>
                  <a:gd name="T10" fmla="*/ 6 w 55"/>
                  <a:gd name="T11" fmla="*/ 11 h 43"/>
                  <a:gd name="T12" fmla="*/ 6 w 55"/>
                  <a:gd name="T13" fmla="*/ 12 h 43"/>
                  <a:gd name="T14" fmla="*/ 22 w 55"/>
                  <a:gd name="T15" fmla="*/ 21 h 43"/>
                  <a:gd name="T16" fmla="*/ 0 w 55"/>
                  <a:gd name="T17" fmla="*/ 34 h 43"/>
                  <a:gd name="T18" fmla="*/ 0 w 55"/>
                  <a:gd name="T19" fmla="*/ 35 h 43"/>
                  <a:gd name="T20" fmla="*/ 13 w 55"/>
                  <a:gd name="T21" fmla="*/ 42 h 43"/>
                  <a:gd name="T22" fmla="*/ 14 w 55"/>
                  <a:gd name="T23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43">
                    <a:moveTo>
                      <a:pt x="14" y="42"/>
                    </a:moveTo>
                    <a:cubicBezTo>
                      <a:pt x="28" y="34"/>
                      <a:pt x="41" y="26"/>
                      <a:pt x="55" y="18"/>
                    </a:cubicBezTo>
                    <a:cubicBezTo>
                      <a:pt x="55" y="18"/>
                      <a:pt x="55" y="18"/>
                      <a:pt x="55" y="17"/>
                    </a:cubicBezTo>
                    <a:cubicBezTo>
                      <a:pt x="45" y="12"/>
                      <a:pt x="36" y="6"/>
                      <a:pt x="26" y="1"/>
                    </a:cubicBezTo>
                    <a:cubicBezTo>
                      <a:pt x="25" y="0"/>
                      <a:pt x="25" y="0"/>
                      <a:pt x="24" y="1"/>
                    </a:cubicBezTo>
                    <a:cubicBezTo>
                      <a:pt x="17" y="5"/>
                      <a:pt x="14" y="7"/>
                      <a:pt x="6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13" y="16"/>
                      <a:pt x="16" y="18"/>
                      <a:pt x="22" y="21"/>
                    </a:cubicBezTo>
                    <a:cubicBezTo>
                      <a:pt x="15" y="25"/>
                      <a:pt x="7" y="30"/>
                      <a:pt x="0" y="34"/>
                    </a:cubicBezTo>
                    <a:cubicBezTo>
                      <a:pt x="0" y="34"/>
                      <a:pt x="0" y="35"/>
                      <a:pt x="0" y="35"/>
                    </a:cubicBezTo>
                    <a:cubicBezTo>
                      <a:pt x="5" y="38"/>
                      <a:pt x="8" y="39"/>
                      <a:pt x="13" y="42"/>
                    </a:cubicBezTo>
                    <a:cubicBezTo>
                      <a:pt x="13" y="42"/>
                      <a:pt x="14" y="43"/>
                      <a:pt x="14" y="42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íṧlîḓè">
                <a:extLst>
                  <a:ext uri="{FF2B5EF4-FFF2-40B4-BE49-F238E27FC236}">
                    <a16:creationId xmlns:a16="http://schemas.microsoft.com/office/drawing/2014/main" xmlns="" id="{D1A0FBE4-340A-4D77-9652-2E02A97A0761}"/>
                  </a:ext>
                </a:extLst>
              </p:cNvPr>
              <p:cNvSpPr/>
              <p:nvPr/>
            </p:nvSpPr>
            <p:spPr bwMode="auto">
              <a:xfrm flipH="1">
                <a:off x="5904918" y="4535618"/>
                <a:ext cx="187396" cy="107084"/>
              </a:xfrm>
              <a:custGeom>
                <a:avLst/>
                <a:gdLst>
                  <a:gd name="T0" fmla="*/ 12 w 27"/>
                  <a:gd name="T1" fmla="*/ 0 h 15"/>
                  <a:gd name="T2" fmla="*/ 1 w 27"/>
                  <a:gd name="T3" fmla="*/ 7 h 15"/>
                  <a:gd name="T4" fmla="*/ 1 w 27"/>
                  <a:gd name="T5" fmla="*/ 8 h 15"/>
                  <a:gd name="T6" fmla="*/ 14 w 27"/>
                  <a:gd name="T7" fmla="*/ 15 h 15"/>
                  <a:gd name="T8" fmla="*/ 15 w 27"/>
                  <a:gd name="T9" fmla="*/ 15 h 15"/>
                  <a:gd name="T10" fmla="*/ 27 w 27"/>
                  <a:gd name="T11" fmla="*/ 8 h 15"/>
                  <a:gd name="T12" fmla="*/ 27 w 27"/>
                  <a:gd name="T13" fmla="*/ 7 h 15"/>
                  <a:gd name="T14" fmla="*/ 14 w 27"/>
                  <a:gd name="T15" fmla="*/ 0 h 15"/>
                  <a:gd name="T16" fmla="*/ 12 w 2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2" y="0"/>
                    </a:move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6" y="11"/>
                      <a:pt x="9" y="12"/>
                      <a:pt x="14" y="15"/>
                    </a:cubicBezTo>
                    <a:cubicBezTo>
                      <a:pt x="14" y="15"/>
                      <a:pt x="15" y="15"/>
                      <a:pt x="15" y="15"/>
                    </a:cubicBezTo>
                    <a:cubicBezTo>
                      <a:pt x="20" y="12"/>
                      <a:pt x="22" y="11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2" y="4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śḷiḋè">
                <a:extLst>
                  <a:ext uri="{FF2B5EF4-FFF2-40B4-BE49-F238E27FC236}">
                    <a16:creationId xmlns:a16="http://schemas.microsoft.com/office/drawing/2014/main" xmlns="" id="{6B0D83BF-39AE-486C-B50F-9AF37C3DF7BD}"/>
                  </a:ext>
                </a:extLst>
              </p:cNvPr>
              <p:cNvSpPr/>
              <p:nvPr/>
            </p:nvSpPr>
            <p:spPr bwMode="auto">
              <a:xfrm flipH="1">
                <a:off x="5781102" y="4723015"/>
                <a:ext cx="180703" cy="113776"/>
              </a:xfrm>
              <a:custGeom>
                <a:avLst/>
                <a:gdLst>
                  <a:gd name="T0" fmla="*/ 14 w 26"/>
                  <a:gd name="T1" fmla="*/ 15 h 16"/>
                  <a:gd name="T2" fmla="*/ 26 w 26"/>
                  <a:gd name="T3" fmla="*/ 9 h 16"/>
                  <a:gd name="T4" fmla="*/ 26 w 26"/>
                  <a:gd name="T5" fmla="*/ 8 h 16"/>
                  <a:gd name="T6" fmla="*/ 13 w 26"/>
                  <a:gd name="T7" fmla="*/ 0 h 16"/>
                  <a:gd name="T8" fmla="*/ 11 w 26"/>
                  <a:gd name="T9" fmla="*/ 0 h 16"/>
                  <a:gd name="T10" fmla="*/ 0 w 26"/>
                  <a:gd name="T11" fmla="*/ 7 h 16"/>
                  <a:gd name="T12" fmla="*/ 0 w 26"/>
                  <a:gd name="T13" fmla="*/ 8 h 16"/>
                  <a:gd name="T14" fmla="*/ 13 w 26"/>
                  <a:gd name="T15" fmla="*/ 15 h 16"/>
                  <a:gd name="T16" fmla="*/ 14 w 26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6">
                    <a:moveTo>
                      <a:pt x="14" y="15"/>
                    </a:moveTo>
                    <a:cubicBezTo>
                      <a:pt x="19" y="13"/>
                      <a:pt x="21" y="11"/>
                      <a:pt x="26" y="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6"/>
                      <a:pt x="14" y="16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śļiḑê">
                <a:extLst>
                  <a:ext uri="{FF2B5EF4-FFF2-40B4-BE49-F238E27FC236}">
                    <a16:creationId xmlns:a16="http://schemas.microsoft.com/office/drawing/2014/main" xmlns="" id="{0B8BD296-07A6-45AE-A32F-4AC7F22C1DBD}"/>
                  </a:ext>
                </a:extLst>
              </p:cNvPr>
              <p:cNvSpPr/>
              <p:nvPr/>
            </p:nvSpPr>
            <p:spPr bwMode="auto">
              <a:xfrm flipH="1">
                <a:off x="5600399" y="4354915"/>
                <a:ext cx="388177" cy="230900"/>
              </a:xfrm>
              <a:custGeom>
                <a:avLst/>
                <a:gdLst>
                  <a:gd name="T0" fmla="*/ 43 w 56"/>
                  <a:gd name="T1" fmla="*/ 0 h 33"/>
                  <a:gd name="T2" fmla="*/ 41 w 56"/>
                  <a:gd name="T3" fmla="*/ 0 h 33"/>
                  <a:gd name="T4" fmla="*/ 1 w 56"/>
                  <a:gd name="T5" fmla="*/ 24 h 33"/>
                  <a:gd name="T6" fmla="*/ 1 w 56"/>
                  <a:gd name="T7" fmla="*/ 25 h 33"/>
                  <a:gd name="T8" fmla="*/ 13 w 56"/>
                  <a:gd name="T9" fmla="*/ 32 h 33"/>
                  <a:gd name="T10" fmla="*/ 15 w 56"/>
                  <a:gd name="T11" fmla="*/ 32 h 33"/>
                  <a:gd name="T12" fmla="*/ 55 w 56"/>
                  <a:gd name="T13" fmla="*/ 9 h 33"/>
                  <a:gd name="T14" fmla="*/ 55 w 56"/>
                  <a:gd name="T15" fmla="*/ 8 h 33"/>
                  <a:gd name="T16" fmla="*/ 43 w 56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3">
                    <a:moveTo>
                      <a:pt x="43" y="0"/>
                    </a:moveTo>
                    <a:cubicBezTo>
                      <a:pt x="42" y="0"/>
                      <a:pt x="41" y="0"/>
                      <a:pt x="41" y="0"/>
                    </a:cubicBezTo>
                    <a:cubicBezTo>
                      <a:pt x="28" y="8"/>
                      <a:pt x="14" y="16"/>
                      <a:pt x="1" y="24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6" y="28"/>
                      <a:pt x="8" y="29"/>
                      <a:pt x="13" y="32"/>
                    </a:cubicBezTo>
                    <a:cubicBezTo>
                      <a:pt x="14" y="33"/>
                      <a:pt x="15" y="33"/>
                      <a:pt x="15" y="32"/>
                    </a:cubicBezTo>
                    <a:cubicBezTo>
                      <a:pt x="29" y="24"/>
                      <a:pt x="42" y="16"/>
                      <a:pt x="55" y="9"/>
                    </a:cubicBezTo>
                    <a:cubicBezTo>
                      <a:pt x="56" y="8"/>
                      <a:pt x="56" y="8"/>
                      <a:pt x="55" y="8"/>
                    </a:cubicBezTo>
                    <a:cubicBezTo>
                      <a:pt x="50" y="5"/>
                      <a:pt x="48" y="3"/>
                      <a:pt x="43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ŝḻîḓé">
                <a:extLst>
                  <a:ext uri="{FF2B5EF4-FFF2-40B4-BE49-F238E27FC236}">
                    <a16:creationId xmlns:a16="http://schemas.microsoft.com/office/drawing/2014/main" xmlns="" id="{C6AC0EC9-51F3-4E7F-A795-14CFEC5414EC}"/>
                  </a:ext>
                </a:extLst>
              </p:cNvPr>
              <p:cNvSpPr/>
              <p:nvPr/>
            </p:nvSpPr>
            <p:spPr bwMode="auto">
              <a:xfrm flipH="1">
                <a:off x="5677366" y="4669473"/>
                <a:ext cx="187396" cy="103738"/>
              </a:xfrm>
              <a:custGeom>
                <a:avLst/>
                <a:gdLst>
                  <a:gd name="T0" fmla="*/ 15 w 27"/>
                  <a:gd name="T1" fmla="*/ 15 h 15"/>
                  <a:gd name="T2" fmla="*/ 26 w 27"/>
                  <a:gd name="T3" fmla="*/ 8 h 15"/>
                  <a:gd name="T4" fmla="*/ 26 w 27"/>
                  <a:gd name="T5" fmla="*/ 7 h 15"/>
                  <a:gd name="T6" fmla="*/ 14 w 27"/>
                  <a:gd name="T7" fmla="*/ 0 h 15"/>
                  <a:gd name="T8" fmla="*/ 12 w 27"/>
                  <a:gd name="T9" fmla="*/ 0 h 15"/>
                  <a:gd name="T10" fmla="*/ 0 w 27"/>
                  <a:gd name="T11" fmla="*/ 7 h 15"/>
                  <a:gd name="T12" fmla="*/ 0 w 27"/>
                  <a:gd name="T13" fmla="*/ 8 h 15"/>
                  <a:gd name="T14" fmla="*/ 13 w 27"/>
                  <a:gd name="T15" fmla="*/ 15 h 15"/>
                  <a:gd name="T16" fmla="*/ 15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5" y="15"/>
                    </a:move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7"/>
                      <a:pt x="26" y="7"/>
                    </a:cubicBezTo>
                    <a:cubicBezTo>
                      <a:pt x="21" y="4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6" y="11"/>
                      <a:pt x="8" y="12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íṧļïďê">
                <a:extLst>
                  <a:ext uri="{FF2B5EF4-FFF2-40B4-BE49-F238E27FC236}">
                    <a16:creationId xmlns:a16="http://schemas.microsoft.com/office/drawing/2014/main" xmlns="" id="{350726F7-FCCF-47CD-835B-51DBBA87FD6D}"/>
                  </a:ext>
                </a:extLst>
              </p:cNvPr>
              <p:cNvSpPr/>
              <p:nvPr/>
            </p:nvSpPr>
            <p:spPr bwMode="auto">
              <a:xfrm flipH="1">
                <a:off x="7005869" y="5181467"/>
                <a:ext cx="187396" cy="107084"/>
              </a:xfrm>
              <a:custGeom>
                <a:avLst/>
                <a:gdLst>
                  <a:gd name="T0" fmla="*/ 12 w 27"/>
                  <a:gd name="T1" fmla="*/ 0 h 15"/>
                  <a:gd name="T2" fmla="*/ 0 w 27"/>
                  <a:gd name="T3" fmla="*/ 7 h 15"/>
                  <a:gd name="T4" fmla="*/ 0 w 27"/>
                  <a:gd name="T5" fmla="*/ 8 h 15"/>
                  <a:gd name="T6" fmla="*/ 13 w 27"/>
                  <a:gd name="T7" fmla="*/ 15 h 15"/>
                  <a:gd name="T8" fmla="*/ 15 w 27"/>
                  <a:gd name="T9" fmla="*/ 15 h 15"/>
                  <a:gd name="T10" fmla="*/ 26 w 27"/>
                  <a:gd name="T11" fmla="*/ 8 h 15"/>
                  <a:gd name="T12" fmla="*/ 26 w 27"/>
                  <a:gd name="T13" fmla="*/ 7 h 15"/>
                  <a:gd name="T14" fmla="*/ 13 w 27"/>
                  <a:gd name="T15" fmla="*/ 0 h 15"/>
                  <a:gd name="T16" fmla="*/ 12 w 2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2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7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íšḷiḓe">
                <a:extLst>
                  <a:ext uri="{FF2B5EF4-FFF2-40B4-BE49-F238E27FC236}">
                    <a16:creationId xmlns:a16="http://schemas.microsoft.com/office/drawing/2014/main" xmlns="" id="{55FA02A9-10B2-4F69-9A0A-C6AED255500B}"/>
                  </a:ext>
                </a:extLst>
              </p:cNvPr>
              <p:cNvSpPr/>
              <p:nvPr/>
            </p:nvSpPr>
            <p:spPr bwMode="auto">
              <a:xfrm flipH="1">
                <a:off x="6677926" y="5251739"/>
                <a:ext cx="187396" cy="110431"/>
              </a:xfrm>
              <a:custGeom>
                <a:avLst/>
                <a:gdLst>
                  <a:gd name="T0" fmla="*/ 14 w 27"/>
                  <a:gd name="T1" fmla="*/ 15 h 16"/>
                  <a:gd name="T2" fmla="*/ 15 w 27"/>
                  <a:gd name="T3" fmla="*/ 15 h 16"/>
                  <a:gd name="T4" fmla="*/ 27 w 27"/>
                  <a:gd name="T5" fmla="*/ 9 h 16"/>
                  <a:gd name="T6" fmla="*/ 27 w 27"/>
                  <a:gd name="T7" fmla="*/ 8 h 16"/>
                  <a:gd name="T8" fmla="*/ 14 w 27"/>
                  <a:gd name="T9" fmla="*/ 0 h 16"/>
                  <a:gd name="T10" fmla="*/ 12 w 27"/>
                  <a:gd name="T11" fmla="*/ 0 h 16"/>
                  <a:gd name="T12" fmla="*/ 1 w 27"/>
                  <a:gd name="T13" fmla="*/ 7 h 16"/>
                  <a:gd name="T14" fmla="*/ 1 w 27"/>
                  <a:gd name="T15" fmla="*/ 8 h 16"/>
                  <a:gd name="T16" fmla="*/ 14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5"/>
                    </a:moveTo>
                    <a:cubicBezTo>
                      <a:pt x="14" y="16"/>
                      <a:pt x="15" y="16"/>
                      <a:pt x="15" y="15"/>
                    </a:cubicBezTo>
                    <a:cubicBezTo>
                      <a:pt x="20" y="13"/>
                      <a:pt x="22" y="11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2" y="5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9" y="12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ṥ1îdê">
                <a:extLst>
                  <a:ext uri="{FF2B5EF4-FFF2-40B4-BE49-F238E27FC236}">
                    <a16:creationId xmlns:a16="http://schemas.microsoft.com/office/drawing/2014/main" xmlns="" id="{52355C66-E820-4A38-B027-7C485E2747D6}"/>
                  </a:ext>
                </a:extLst>
              </p:cNvPr>
              <p:cNvSpPr/>
              <p:nvPr/>
            </p:nvSpPr>
            <p:spPr bwMode="auto">
              <a:xfrm flipH="1">
                <a:off x="6838551" y="5218276"/>
                <a:ext cx="187396" cy="103738"/>
              </a:xfrm>
              <a:custGeom>
                <a:avLst/>
                <a:gdLst>
                  <a:gd name="T0" fmla="*/ 14 w 27"/>
                  <a:gd name="T1" fmla="*/ 15 h 15"/>
                  <a:gd name="T2" fmla="*/ 15 w 27"/>
                  <a:gd name="T3" fmla="*/ 15 h 15"/>
                  <a:gd name="T4" fmla="*/ 27 w 27"/>
                  <a:gd name="T5" fmla="*/ 8 h 15"/>
                  <a:gd name="T6" fmla="*/ 27 w 27"/>
                  <a:gd name="T7" fmla="*/ 7 h 15"/>
                  <a:gd name="T8" fmla="*/ 14 w 27"/>
                  <a:gd name="T9" fmla="*/ 0 h 15"/>
                  <a:gd name="T10" fmla="*/ 12 w 27"/>
                  <a:gd name="T11" fmla="*/ 0 h 15"/>
                  <a:gd name="T12" fmla="*/ 1 w 27"/>
                  <a:gd name="T13" fmla="*/ 7 h 15"/>
                  <a:gd name="T14" fmla="*/ 1 w 27"/>
                  <a:gd name="T15" fmla="*/ 8 h 15"/>
                  <a:gd name="T16" fmla="*/ 14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4" y="15"/>
                    </a:moveTo>
                    <a:cubicBezTo>
                      <a:pt x="14" y="15"/>
                      <a:pt x="15" y="15"/>
                      <a:pt x="15" y="15"/>
                    </a:cubicBezTo>
                    <a:cubicBezTo>
                      <a:pt x="20" y="12"/>
                      <a:pt x="22" y="11"/>
                      <a:pt x="27" y="8"/>
                    </a:cubicBezTo>
                    <a:cubicBezTo>
                      <a:pt x="27" y="8"/>
                      <a:pt x="27" y="7"/>
                      <a:pt x="27" y="7"/>
                    </a:cubicBezTo>
                    <a:cubicBezTo>
                      <a:pt x="22" y="4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6" y="10"/>
                      <a:pt x="9" y="12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Sliďé">
                <a:extLst>
                  <a:ext uri="{FF2B5EF4-FFF2-40B4-BE49-F238E27FC236}">
                    <a16:creationId xmlns:a16="http://schemas.microsoft.com/office/drawing/2014/main" xmlns="" id="{1467456A-F51D-4B53-959B-40EAB835B6F9}"/>
                  </a:ext>
                </a:extLst>
              </p:cNvPr>
              <p:cNvSpPr/>
              <p:nvPr/>
            </p:nvSpPr>
            <p:spPr bwMode="auto">
              <a:xfrm flipH="1">
                <a:off x="6503915" y="5288550"/>
                <a:ext cx="187396" cy="103738"/>
              </a:xfrm>
              <a:custGeom>
                <a:avLst/>
                <a:gdLst>
                  <a:gd name="T0" fmla="*/ 13 w 27"/>
                  <a:gd name="T1" fmla="*/ 15 h 15"/>
                  <a:gd name="T2" fmla="*/ 15 w 27"/>
                  <a:gd name="T3" fmla="*/ 15 h 15"/>
                  <a:gd name="T4" fmla="*/ 26 w 27"/>
                  <a:gd name="T5" fmla="*/ 8 h 15"/>
                  <a:gd name="T6" fmla="*/ 26 w 27"/>
                  <a:gd name="T7" fmla="*/ 7 h 15"/>
                  <a:gd name="T8" fmla="*/ 13 w 27"/>
                  <a:gd name="T9" fmla="*/ 0 h 15"/>
                  <a:gd name="T10" fmla="*/ 12 w 27"/>
                  <a:gd name="T11" fmla="*/ 0 h 15"/>
                  <a:gd name="T12" fmla="*/ 0 w 27"/>
                  <a:gd name="T13" fmla="*/ 7 h 15"/>
                  <a:gd name="T14" fmla="*/ 0 w 27"/>
                  <a:gd name="T15" fmla="*/ 8 h 15"/>
                  <a:gd name="T16" fmla="*/ 13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3" y="15"/>
                    </a:moveTo>
                    <a:cubicBezTo>
                      <a:pt x="14" y="15"/>
                      <a:pt x="15" y="15"/>
                      <a:pt x="15" y="15"/>
                    </a:cubicBezTo>
                    <a:cubicBezTo>
                      <a:pt x="20" y="12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7"/>
                    </a:cubicBezTo>
                    <a:cubicBezTo>
                      <a:pt x="21" y="4"/>
                      <a:pt x="19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6" y="11"/>
                      <a:pt x="8" y="12"/>
                      <a:pt x="13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ş1ïḑé">
                <a:extLst>
                  <a:ext uri="{FF2B5EF4-FFF2-40B4-BE49-F238E27FC236}">
                    <a16:creationId xmlns:a16="http://schemas.microsoft.com/office/drawing/2014/main" xmlns="" id="{BCBBDF61-4982-4FE2-B045-E37C93F005F6}"/>
                  </a:ext>
                </a:extLst>
              </p:cNvPr>
              <p:cNvSpPr/>
              <p:nvPr/>
            </p:nvSpPr>
            <p:spPr bwMode="auto">
              <a:xfrm flipH="1">
                <a:off x="6406872" y="5224969"/>
                <a:ext cx="187396" cy="110431"/>
              </a:xfrm>
              <a:custGeom>
                <a:avLst/>
                <a:gdLst>
                  <a:gd name="T0" fmla="*/ 15 w 27"/>
                  <a:gd name="T1" fmla="*/ 16 h 16"/>
                  <a:gd name="T2" fmla="*/ 27 w 27"/>
                  <a:gd name="T3" fmla="*/ 9 h 16"/>
                  <a:gd name="T4" fmla="*/ 27 w 27"/>
                  <a:gd name="T5" fmla="*/ 8 h 16"/>
                  <a:gd name="T6" fmla="*/ 14 w 27"/>
                  <a:gd name="T7" fmla="*/ 1 h 16"/>
                  <a:gd name="T8" fmla="*/ 12 w 27"/>
                  <a:gd name="T9" fmla="*/ 1 h 16"/>
                  <a:gd name="T10" fmla="*/ 1 w 27"/>
                  <a:gd name="T11" fmla="*/ 7 h 16"/>
                  <a:gd name="T12" fmla="*/ 1 w 27"/>
                  <a:gd name="T13" fmla="*/ 8 h 16"/>
                  <a:gd name="T14" fmla="*/ 14 w 27"/>
                  <a:gd name="T15" fmla="*/ 16 h 16"/>
                  <a:gd name="T16" fmla="*/ 15 w 27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5" y="16"/>
                    </a:move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ubicBezTo>
                      <a:pt x="21" y="5"/>
                      <a:pt x="19" y="4"/>
                      <a:pt x="14" y="1"/>
                    </a:cubicBezTo>
                    <a:cubicBezTo>
                      <a:pt x="13" y="0"/>
                      <a:pt x="13" y="0"/>
                      <a:pt x="12" y="1"/>
                    </a:cubicBezTo>
                    <a:cubicBezTo>
                      <a:pt x="8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9" y="13"/>
                      <a:pt x="14" y="16"/>
                    </a:cubicBezTo>
                    <a:cubicBezTo>
                      <a:pt x="14" y="16"/>
                      <a:pt x="15" y="16"/>
                      <a:pt x="15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ṣḻîdê">
                <a:extLst>
                  <a:ext uri="{FF2B5EF4-FFF2-40B4-BE49-F238E27FC236}">
                    <a16:creationId xmlns:a16="http://schemas.microsoft.com/office/drawing/2014/main" xmlns="" id="{DE7E2AA1-05D0-4184-B6A7-159B8FC970FE}"/>
                  </a:ext>
                </a:extLst>
              </p:cNvPr>
              <p:cNvSpPr/>
              <p:nvPr/>
            </p:nvSpPr>
            <p:spPr bwMode="auto">
              <a:xfrm flipH="1">
                <a:off x="6503915" y="4890332"/>
                <a:ext cx="187396" cy="103738"/>
              </a:xfrm>
              <a:custGeom>
                <a:avLst/>
                <a:gdLst>
                  <a:gd name="T0" fmla="*/ 12 w 27"/>
                  <a:gd name="T1" fmla="*/ 0 h 15"/>
                  <a:gd name="T2" fmla="*/ 0 w 27"/>
                  <a:gd name="T3" fmla="*/ 6 h 15"/>
                  <a:gd name="T4" fmla="*/ 0 w 27"/>
                  <a:gd name="T5" fmla="*/ 7 h 15"/>
                  <a:gd name="T6" fmla="*/ 13 w 27"/>
                  <a:gd name="T7" fmla="*/ 15 h 15"/>
                  <a:gd name="T8" fmla="*/ 15 w 27"/>
                  <a:gd name="T9" fmla="*/ 15 h 15"/>
                  <a:gd name="T10" fmla="*/ 26 w 27"/>
                  <a:gd name="T11" fmla="*/ 8 h 15"/>
                  <a:gd name="T12" fmla="*/ 26 w 27"/>
                  <a:gd name="T13" fmla="*/ 7 h 15"/>
                  <a:gd name="T14" fmla="*/ 13 w 27"/>
                  <a:gd name="T15" fmla="*/ 0 h 15"/>
                  <a:gd name="T16" fmla="*/ 12 w 2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2" y="0"/>
                    </a:moveTo>
                    <a:cubicBezTo>
                      <a:pt x="7" y="2"/>
                      <a:pt x="5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6" y="10"/>
                      <a:pt x="8" y="12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7"/>
                      <a:pt x="26" y="7"/>
                    </a:cubicBezTo>
                    <a:cubicBezTo>
                      <a:pt x="21" y="4"/>
                      <a:pt x="19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ṥľïḓè">
                <a:extLst>
                  <a:ext uri="{FF2B5EF4-FFF2-40B4-BE49-F238E27FC236}">
                    <a16:creationId xmlns:a16="http://schemas.microsoft.com/office/drawing/2014/main" xmlns="" id="{4A035E24-E17A-43E7-904E-5325B6C98FB4}"/>
                  </a:ext>
                </a:extLst>
              </p:cNvPr>
              <p:cNvSpPr/>
              <p:nvPr/>
            </p:nvSpPr>
            <p:spPr bwMode="auto">
              <a:xfrm flipH="1">
                <a:off x="6704696" y="5000763"/>
                <a:ext cx="187396" cy="113776"/>
              </a:xfrm>
              <a:custGeom>
                <a:avLst/>
                <a:gdLst>
                  <a:gd name="T0" fmla="*/ 12 w 27"/>
                  <a:gd name="T1" fmla="*/ 1 h 16"/>
                  <a:gd name="T2" fmla="*/ 1 w 27"/>
                  <a:gd name="T3" fmla="*/ 7 h 16"/>
                  <a:gd name="T4" fmla="*/ 1 w 27"/>
                  <a:gd name="T5" fmla="*/ 8 h 16"/>
                  <a:gd name="T6" fmla="*/ 13 w 27"/>
                  <a:gd name="T7" fmla="*/ 16 h 16"/>
                  <a:gd name="T8" fmla="*/ 15 w 27"/>
                  <a:gd name="T9" fmla="*/ 16 h 16"/>
                  <a:gd name="T10" fmla="*/ 27 w 27"/>
                  <a:gd name="T11" fmla="*/ 9 h 16"/>
                  <a:gd name="T12" fmla="*/ 26 w 27"/>
                  <a:gd name="T13" fmla="*/ 8 h 16"/>
                  <a:gd name="T14" fmla="*/ 14 w 27"/>
                  <a:gd name="T15" fmla="*/ 1 h 16"/>
                  <a:gd name="T16" fmla="*/ 12 w 27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1"/>
                    </a:moveTo>
                    <a:cubicBezTo>
                      <a:pt x="7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3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4"/>
                      <a:pt x="14" y="1"/>
                    </a:cubicBezTo>
                    <a:cubicBezTo>
                      <a:pt x="13" y="0"/>
                      <a:pt x="12" y="0"/>
                      <a:pt x="12" y="1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îṥļíḍe">
                <a:extLst>
                  <a:ext uri="{FF2B5EF4-FFF2-40B4-BE49-F238E27FC236}">
                    <a16:creationId xmlns:a16="http://schemas.microsoft.com/office/drawing/2014/main" xmlns="" id="{3B0DACA2-FAA4-4101-9B52-540FDB903699}"/>
                  </a:ext>
                </a:extLst>
              </p:cNvPr>
              <p:cNvSpPr/>
              <p:nvPr/>
            </p:nvSpPr>
            <p:spPr bwMode="auto">
              <a:xfrm flipH="1">
                <a:off x="6607654" y="4947222"/>
                <a:ext cx="180703" cy="110431"/>
              </a:xfrm>
              <a:custGeom>
                <a:avLst/>
                <a:gdLst>
                  <a:gd name="T0" fmla="*/ 11 w 26"/>
                  <a:gd name="T1" fmla="*/ 0 h 16"/>
                  <a:gd name="T2" fmla="*/ 0 w 26"/>
                  <a:gd name="T3" fmla="*/ 7 h 16"/>
                  <a:gd name="T4" fmla="*/ 0 w 26"/>
                  <a:gd name="T5" fmla="*/ 8 h 16"/>
                  <a:gd name="T6" fmla="*/ 13 w 26"/>
                  <a:gd name="T7" fmla="*/ 15 h 16"/>
                  <a:gd name="T8" fmla="*/ 15 w 26"/>
                  <a:gd name="T9" fmla="*/ 15 h 16"/>
                  <a:gd name="T10" fmla="*/ 26 w 26"/>
                  <a:gd name="T11" fmla="*/ 9 h 16"/>
                  <a:gd name="T12" fmla="*/ 26 w 26"/>
                  <a:gd name="T13" fmla="*/ 8 h 16"/>
                  <a:gd name="T14" fmla="*/ 13 w 26"/>
                  <a:gd name="T15" fmla="*/ 0 h 16"/>
                  <a:gd name="T16" fmla="*/ 11 w 2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6">
                    <a:moveTo>
                      <a:pt x="11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9" y="13"/>
                      <a:pt x="21" y="11"/>
                      <a:pt x="26" y="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ïŝḷidê">
                <a:extLst>
                  <a:ext uri="{FF2B5EF4-FFF2-40B4-BE49-F238E27FC236}">
                    <a16:creationId xmlns:a16="http://schemas.microsoft.com/office/drawing/2014/main" xmlns="" id="{9EB5A9DC-E5A6-4EC5-8EB2-ACA07224152E}"/>
                  </a:ext>
                </a:extLst>
              </p:cNvPr>
              <p:cNvSpPr/>
              <p:nvPr/>
            </p:nvSpPr>
            <p:spPr bwMode="auto">
              <a:xfrm flipH="1">
                <a:off x="6908826" y="5121232"/>
                <a:ext cx="187396" cy="110431"/>
              </a:xfrm>
              <a:custGeom>
                <a:avLst/>
                <a:gdLst>
                  <a:gd name="T0" fmla="*/ 12 w 27"/>
                  <a:gd name="T1" fmla="*/ 1 h 16"/>
                  <a:gd name="T2" fmla="*/ 1 w 27"/>
                  <a:gd name="T3" fmla="*/ 7 h 16"/>
                  <a:gd name="T4" fmla="*/ 1 w 27"/>
                  <a:gd name="T5" fmla="*/ 8 h 16"/>
                  <a:gd name="T6" fmla="*/ 14 w 27"/>
                  <a:gd name="T7" fmla="*/ 16 h 16"/>
                  <a:gd name="T8" fmla="*/ 15 w 27"/>
                  <a:gd name="T9" fmla="*/ 16 h 16"/>
                  <a:gd name="T10" fmla="*/ 27 w 27"/>
                  <a:gd name="T11" fmla="*/ 9 h 16"/>
                  <a:gd name="T12" fmla="*/ 27 w 27"/>
                  <a:gd name="T13" fmla="*/ 8 h 16"/>
                  <a:gd name="T14" fmla="*/ 14 w 27"/>
                  <a:gd name="T15" fmla="*/ 1 h 16"/>
                  <a:gd name="T16" fmla="*/ 12 w 27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1"/>
                    </a:moveTo>
                    <a:cubicBezTo>
                      <a:pt x="8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4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ubicBezTo>
                      <a:pt x="22" y="5"/>
                      <a:pt x="19" y="4"/>
                      <a:pt x="14" y="1"/>
                    </a:cubicBezTo>
                    <a:cubicBezTo>
                      <a:pt x="13" y="0"/>
                      <a:pt x="13" y="0"/>
                      <a:pt x="12" y="1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śḻiḋê">
                <a:extLst>
                  <a:ext uri="{FF2B5EF4-FFF2-40B4-BE49-F238E27FC236}">
                    <a16:creationId xmlns:a16="http://schemas.microsoft.com/office/drawing/2014/main" xmlns="" id="{EC7B63CE-5DC9-49A4-9E71-F8207BB62404}"/>
                  </a:ext>
                </a:extLst>
              </p:cNvPr>
              <p:cNvSpPr/>
              <p:nvPr/>
            </p:nvSpPr>
            <p:spPr bwMode="auto">
              <a:xfrm flipH="1">
                <a:off x="6801741" y="5064343"/>
                <a:ext cx="190743" cy="103738"/>
              </a:xfrm>
              <a:custGeom>
                <a:avLst/>
                <a:gdLst>
                  <a:gd name="T0" fmla="*/ 12 w 27"/>
                  <a:gd name="T1" fmla="*/ 0 h 15"/>
                  <a:gd name="T2" fmla="*/ 0 w 27"/>
                  <a:gd name="T3" fmla="*/ 7 h 15"/>
                  <a:gd name="T4" fmla="*/ 0 w 27"/>
                  <a:gd name="T5" fmla="*/ 8 h 15"/>
                  <a:gd name="T6" fmla="*/ 13 w 27"/>
                  <a:gd name="T7" fmla="*/ 15 h 15"/>
                  <a:gd name="T8" fmla="*/ 15 w 27"/>
                  <a:gd name="T9" fmla="*/ 15 h 15"/>
                  <a:gd name="T10" fmla="*/ 26 w 27"/>
                  <a:gd name="T11" fmla="*/ 8 h 15"/>
                  <a:gd name="T12" fmla="*/ 26 w 27"/>
                  <a:gd name="T13" fmla="*/ 8 h 15"/>
                  <a:gd name="T14" fmla="*/ 13 w 27"/>
                  <a:gd name="T15" fmla="*/ 0 h 15"/>
                  <a:gd name="T16" fmla="*/ 12 w 2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2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ṩliḋe">
                <a:extLst>
                  <a:ext uri="{FF2B5EF4-FFF2-40B4-BE49-F238E27FC236}">
                    <a16:creationId xmlns:a16="http://schemas.microsoft.com/office/drawing/2014/main" xmlns="" id="{2840C383-9BBE-42FE-AD40-D780FDB6A02F}"/>
                  </a:ext>
                </a:extLst>
              </p:cNvPr>
              <p:cNvSpPr/>
              <p:nvPr/>
            </p:nvSpPr>
            <p:spPr bwMode="auto">
              <a:xfrm flipH="1">
                <a:off x="5737601" y="4565736"/>
                <a:ext cx="180703" cy="110431"/>
              </a:xfrm>
              <a:custGeom>
                <a:avLst/>
                <a:gdLst>
                  <a:gd name="T0" fmla="*/ 12 w 26"/>
                  <a:gd name="T1" fmla="*/ 1 h 16"/>
                  <a:gd name="T2" fmla="*/ 0 w 26"/>
                  <a:gd name="T3" fmla="*/ 7 h 16"/>
                  <a:gd name="T4" fmla="*/ 0 w 26"/>
                  <a:gd name="T5" fmla="*/ 8 h 16"/>
                  <a:gd name="T6" fmla="*/ 13 w 26"/>
                  <a:gd name="T7" fmla="*/ 16 h 16"/>
                  <a:gd name="T8" fmla="*/ 14 w 26"/>
                  <a:gd name="T9" fmla="*/ 16 h 16"/>
                  <a:gd name="T10" fmla="*/ 26 w 26"/>
                  <a:gd name="T11" fmla="*/ 9 h 16"/>
                  <a:gd name="T12" fmla="*/ 26 w 26"/>
                  <a:gd name="T13" fmla="*/ 8 h 16"/>
                  <a:gd name="T14" fmla="*/ 13 w 26"/>
                  <a:gd name="T15" fmla="*/ 1 h 16"/>
                  <a:gd name="T16" fmla="*/ 12 w 26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6">
                    <a:moveTo>
                      <a:pt x="12" y="1"/>
                    </a:moveTo>
                    <a:cubicBezTo>
                      <a:pt x="7" y="3"/>
                      <a:pt x="5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11"/>
                      <a:pt x="8" y="13"/>
                      <a:pt x="13" y="16"/>
                    </a:cubicBezTo>
                    <a:cubicBezTo>
                      <a:pt x="13" y="16"/>
                      <a:pt x="14" y="16"/>
                      <a:pt x="14" y="16"/>
                    </a:cubicBezTo>
                    <a:cubicBezTo>
                      <a:pt x="19" y="13"/>
                      <a:pt x="21" y="12"/>
                      <a:pt x="26" y="9"/>
                    </a:cubicBezTo>
                    <a:cubicBezTo>
                      <a:pt x="26" y="9"/>
                      <a:pt x="26" y="8"/>
                      <a:pt x="26" y="8"/>
                    </a:cubicBezTo>
                    <a:cubicBezTo>
                      <a:pt x="21" y="5"/>
                      <a:pt x="18" y="4"/>
                      <a:pt x="13" y="1"/>
                    </a:cubicBezTo>
                    <a:cubicBezTo>
                      <a:pt x="13" y="0"/>
                      <a:pt x="12" y="0"/>
                      <a:pt x="12" y="1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iSľíďé">
                <a:extLst>
                  <a:ext uri="{FF2B5EF4-FFF2-40B4-BE49-F238E27FC236}">
                    <a16:creationId xmlns:a16="http://schemas.microsoft.com/office/drawing/2014/main" xmlns="" id="{F57BBED1-4A98-4706-B491-E0C2F3170CBD}"/>
                  </a:ext>
                </a:extLst>
              </p:cNvPr>
              <p:cNvSpPr/>
              <p:nvPr/>
            </p:nvSpPr>
            <p:spPr bwMode="auto">
              <a:xfrm flipH="1">
                <a:off x="6038773" y="4746440"/>
                <a:ext cx="187396" cy="110431"/>
              </a:xfrm>
              <a:custGeom>
                <a:avLst/>
                <a:gdLst>
                  <a:gd name="T0" fmla="*/ 12 w 27"/>
                  <a:gd name="T1" fmla="*/ 0 h 16"/>
                  <a:gd name="T2" fmla="*/ 1 w 27"/>
                  <a:gd name="T3" fmla="*/ 7 h 16"/>
                  <a:gd name="T4" fmla="*/ 1 w 27"/>
                  <a:gd name="T5" fmla="*/ 8 h 16"/>
                  <a:gd name="T6" fmla="*/ 14 w 27"/>
                  <a:gd name="T7" fmla="*/ 15 h 16"/>
                  <a:gd name="T8" fmla="*/ 15 w 27"/>
                  <a:gd name="T9" fmla="*/ 15 h 16"/>
                  <a:gd name="T10" fmla="*/ 27 w 27"/>
                  <a:gd name="T11" fmla="*/ 9 h 16"/>
                  <a:gd name="T12" fmla="*/ 27 w 27"/>
                  <a:gd name="T13" fmla="*/ 8 h 16"/>
                  <a:gd name="T14" fmla="*/ 14 w 27"/>
                  <a:gd name="T15" fmla="*/ 0 h 16"/>
                  <a:gd name="T16" fmla="*/ 12 w 2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0"/>
                    </a:move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9" y="12"/>
                      <a:pt x="14" y="15"/>
                    </a:cubicBezTo>
                    <a:cubicBezTo>
                      <a:pt x="14" y="15"/>
                      <a:pt x="15" y="16"/>
                      <a:pt x="15" y="15"/>
                    </a:cubicBezTo>
                    <a:cubicBezTo>
                      <a:pt x="20" y="13"/>
                      <a:pt x="22" y="11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2" y="5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ṣlïḍè">
                <a:extLst>
                  <a:ext uri="{FF2B5EF4-FFF2-40B4-BE49-F238E27FC236}">
                    <a16:creationId xmlns:a16="http://schemas.microsoft.com/office/drawing/2014/main" xmlns="" id="{5EC11966-A45E-47D7-B894-EB3E78079E09}"/>
                  </a:ext>
                </a:extLst>
              </p:cNvPr>
              <p:cNvSpPr/>
              <p:nvPr/>
            </p:nvSpPr>
            <p:spPr bwMode="auto">
              <a:xfrm flipH="1">
                <a:off x="6135816" y="4799982"/>
                <a:ext cx="187396" cy="110431"/>
              </a:xfrm>
              <a:custGeom>
                <a:avLst/>
                <a:gdLst>
                  <a:gd name="T0" fmla="*/ 12 w 27"/>
                  <a:gd name="T1" fmla="*/ 1 h 16"/>
                  <a:gd name="T2" fmla="*/ 1 w 27"/>
                  <a:gd name="T3" fmla="*/ 7 h 16"/>
                  <a:gd name="T4" fmla="*/ 1 w 27"/>
                  <a:gd name="T5" fmla="*/ 8 h 16"/>
                  <a:gd name="T6" fmla="*/ 13 w 27"/>
                  <a:gd name="T7" fmla="*/ 16 h 16"/>
                  <a:gd name="T8" fmla="*/ 15 w 27"/>
                  <a:gd name="T9" fmla="*/ 16 h 16"/>
                  <a:gd name="T10" fmla="*/ 26 w 27"/>
                  <a:gd name="T11" fmla="*/ 9 h 16"/>
                  <a:gd name="T12" fmla="*/ 26 w 27"/>
                  <a:gd name="T13" fmla="*/ 8 h 16"/>
                  <a:gd name="T14" fmla="*/ 14 w 27"/>
                  <a:gd name="T15" fmla="*/ 1 h 16"/>
                  <a:gd name="T16" fmla="*/ 12 w 27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1"/>
                    </a:moveTo>
                    <a:cubicBezTo>
                      <a:pt x="7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3" y="16"/>
                    </a:cubicBezTo>
                    <a:cubicBezTo>
                      <a:pt x="14" y="16"/>
                      <a:pt x="14" y="16"/>
                      <a:pt x="15" y="16"/>
                    </a:cubicBezTo>
                    <a:cubicBezTo>
                      <a:pt x="19" y="13"/>
                      <a:pt x="22" y="12"/>
                      <a:pt x="26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4"/>
                      <a:pt x="14" y="1"/>
                    </a:cubicBezTo>
                    <a:cubicBezTo>
                      <a:pt x="13" y="0"/>
                      <a:pt x="12" y="0"/>
                      <a:pt x="12" y="1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śļiďê">
                <a:extLst>
                  <a:ext uri="{FF2B5EF4-FFF2-40B4-BE49-F238E27FC236}">
                    <a16:creationId xmlns:a16="http://schemas.microsoft.com/office/drawing/2014/main" xmlns="" id="{51E0CD2C-102B-4047-BA27-FEEAF3B10537}"/>
                  </a:ext>
                </a:extLst>
              </p:cNvPr>
              <p:cNvSpPr/>
              <p:nvPr/>
            </p:nvSpPr>
            <p:spPr bwMode="auto">
              <a:xfrm flipH="1">
                <a:off x="5941728" y="4682858"/>
                <a:ext cx="180703" cy="110431"/>
              </a:xfrm>
              <a:custGeom>
                <a:avLst/>
                <a:gdLst>
                  <a:gd name="T0" fmla="*/ 12 w 26"/>
                  <a:gd name="T1" fmla="*/ 1 h 16"/>
                  <a:gd name="T2" fmla="*/ 0 w 26"/>
                  <a:gd name="T3" fmla="*/ 7 h 16"/>
                  <a:gd name="T4" fmla="*/ 0 w 26"/>
                  <a:gd name="T5" fmla="*/ 8 h 16"/>
                  <a:gd name="T6" fmla="*/ 13 w 26"/>
                  <a:gd name="T7" fmla="*/ 16 h 16"/>
                  <a:gd name="T8" fmla="*/ 15 w 26"/>
                  <a:gd name="T9" fmla="*/ 16 h 16"/>
                  <a:gd name="T10" fmla="*/ 26 w 26"/>
                  <a:gd name="T11" fmla="*/ 9 h 16"/>
                  <a:gd name="T12" fmla="*/ 26 w 26"/>
                  <a:gd name="T13" fmla="*/ 8 h 16"/>
                  <a:gd name="T14" fmla="*/ 13 w 26"/>
                  <a:gd name="T15" fmla="*/ 1 h 16"/>
                  <a:gd name="T16" fmla="*/ 12 w 26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6">
                    <a:moveTo>
                      <a:pt x="12" y="1"/>
                    </a:moveTo>
                    <a:cubicBezTo>
                      <a:pt x="7" y="3"/>
                      <a:pt x="5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11"/>
                      <a:pt x="8" y="13"/>
                      <a:pt x="13" y="16"/>
                    </a:cubicBezTo>
                    <a:cubicBezTo>
                      <a:pt x="13" y="16"/>
                      <a:pt x="14" y="16"/>
                      <a:pt x="15" y="16"/>
                    </a:cubicBezTo>
                    <a:cubicBezTo>
                      <a:pt x="19" y="13"/>
                      <a:pt x="21" y="12"/>
                      <a:pt x="26" y="9"/>
                    </a:cubicBezTo>
                    <a:cubicBezTo>
                      <a:pt x="26" y="9"/>
                      <a:pt x="26" y="8"/>
                      <a:pt x="26" y="8"/>
                    </a:cubicBezTo>
                    <a:cubicBezTo>
                      <a:pt x="21" y="5"/>
                      <a:pt x="18" y="4"/>
                      <a:pt x="13" y="1"/>
                    </a:cubicBezTo>
                    <a:cubicBezTo>
                      <a:pt x="13" y="0"/>
                      <a:pt x="12" y="0"/>
                      <a:pt x="12" y="1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šľiḋê">
                <a:extLst>
                  <a:ext uri="{FF2B5EF4-FFF2-40B4-BE49-F238E27FC236}">
                    <a16:creationId xmlns:a16="http://schemas.microsoft.com/office/drawing/2014/main" xmlns="" id="{36206291-20CC-455D-927B-A1DA403E1148}"/>
                  </a:ext>
                </a:extLst>
              </p:cNvPr>
              <p:cNvSpPr/>
              <p:nvPr/>
            </p:nvSpPr>
            <p:spPr bwMode="auto">
              <a:xfrm flipH="1">
                <a:off x="6239555" y="4863562"/>
                <a:ext cx="180703" cy="103738"/>
              </a:xfrm>
              <a:custGeom>
                <a:avLst/>
                <a:gdLst>
                  <a:gd name="T0" fmla="*/ 12 w 26"/>
                  <a:gd name="T1" fmla="*/ 0 h 15"/>
                  <a:gd name="T2" fmla="*/ 0 w 26"/>
                  <a:gd name="T3" fmla="*/ 7 h 15"/>
                  <a:gd name="T4" fmla="*/ 0 w 26"/>
                  <a:gd name="T5" fmla="*/ 8 h 15"/>
                  <a:gd name="T6" fmla="*/ 13 w 26"/>
                  <a:gd name="T7" fmla="*/ 15 h 15"/>
                  <a:gd name="T8" fmla="*/ 15 w 26"/>
                  <a:gd name="T9" fmla="*/ 15 h 15"/>
                  <a:gd name="T10" fmla="*/ 26 w 26"/>
                  <a:gd name="T11" fmla="*/ 8 h 15"/>
                  <a:gd name="T12" fmla="*/ 26 w 26"/>
                  <a:gd name="T13" fmla="*/ 7 h 15"/>
                  <a:gd name="T14" fmla="*/ 13 w 26"/>
                  <a:gd name="T15" fmla="*/ 0 h 15"/>
                  <a:gd name="T16" fmla="*/ 12 w 26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2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5" y="15"/>
                    </a:cubicBez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ŝlíḋè">
                <a:extLst>
                  <a:ext uri="{FF2B5EF4-FFF2-40B4-BE49-F238E27FC236}">
                    <a16:creationId xmlns:a16="http://schemas.microsoft.com/office/drawing/2014/main" xmlns="" id="{37353AEE-3BFE-4ACD-A33F-1FE2642909CA}"/>
                  </a:ext>
                </a:extLst>
              </p:cNvPr>
              <p:cNvSpPr/>
              <p:nvPr/>
            </p:nvSpPr>
            <p:spPr bwMode="auto">
              <a:xfrm flipH="1">
                <a:off x="6336597" y="4920451"/>
                <a:ext cx="187396" cy="110431"/>
              </a:xfrm>
              <a:custGeom>
                <a:avLst/>
                <a:gdLst>
                  <a:gd name="T0" fmla="*/ 12 w 27"/>
                  <a:gd name="T1" fmla="*/ 1 h 16"/>
                  <a:gd name="T2" fmla="*/ 1 w 27"/>
                  <a:gd name="T3" fmla="*/ 7 h 16"/>
                  <a:gd name="T4" fmla="*/ 1 w 27"/>
                  <a:gd name="T5" fmla="*/ 8 h 16"/>
                  <a:gd name="T6" fmla="*/ 14 w 27"/>
                  <a:gd name="T7" fmla="*/ 16 h 16"/>
                  <a:gd name="T8" fmla="*/ 15 w 27"/>
                  <a:gd name="T9" fmla="*/ 16 h 16"/>
                  <a:gd name="T10" fmla="*/ 27 w 27"/>
                  <a:gd name="T11" fmla="*/ 9 h 16"/>
                  <a:gd name="T12" fmla="*/ 27 w 27"/>
                  <a:gd name="T13" fmla="*/ 8 h 16"/>
                  <a:gd name="T14" fmla="*/ 14 w 27"/>
                  <a:gd name="T15" fmla="*/ 1 h 16"/>
                  <a:gd name="T16" fmla="*/ 12 w 27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1"/>
                    </a:moveTo>
                    <a:cubicBezTo>
                      <a:pt x="8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9" y="13"/>
                      <a:pt x="14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ubicBezTo>
                      <a:pt x="21" y="5"/>
                      <a:pt x="19" y="4"/>
                      <a:pt x="14" y="1"/>
                    </a:cubicBezTo>
                    <a:cubicBezTo>
                      <a:pt x="13" y="0"/>
                      <a:pt x="13" y="0"/>
                      <a:pt x="12" y="1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ṡlíḋè">
                <a:extLst>
                  <a:ext uri="{FF2B5EF4-FFF2-40B4-BE49-F238E27FC236}">
                    <a16:creationId xmlns:a16="http://schemas.microsoft.com/office/drawing/2014/main" xmlns="" id="{B5EC58E7-5105-4751-BE9D-14D0D0E0C2D9}"/>
                  </a:ext>
                </a:extLst>
              </p:cNvPr>
              <p:cNvSpPr/>
              <p:nvPr/>
            </p:nvSpPr>
            <p:spPr bwMode="auto">
              <a:xfrm flipH="1">
                <a:off x="5837991" y="4625971"/>
                <a:ext cx="187396" cy="113776"/>
              </a:xfrm>
              <a:custGeom>
                <a:avLst/>
                <a:gdLst>
                  <a:gd name="T0" fmla="*/ 12 w 27"/>
                  <a:gd name="T1" fmla="*/ 0 h 16"/>
                  <a:gd name="T2" fmla="*/ 1 w 27"/>
                  <a:gd name="T3" fmla="*/ 7 h 16"/>
                  <a:gd name="T4" fmla="*/ 1 w 27"/>
                  <a:gd name="T5" fmla="*/ 8 h 16"/>
                  <a:gd name="T6" fmla="*/ 13 w 27"/>
                  <a:gd name="T7" fmla="*/ 15 h 16"/>
                  <a:gd name="T8" fmla="*/ 15 w 27"/>
                  <a:gd name="T9" fmla="*/ 15 h 16"/>
                  <a:gd name="T10" fmla="*/ 26 w 27"/>
                  <a:gd name="T11" fmla="*/ 9 h 16"/>
                  <a:gd name="T12" fmla="*/ 26 w 27"/>
                  <a:gd name="T13" fmla="*/ 8 h 16"/>
                  <a:gd name="T14" fmla="*/ 14 w 27"/>
                  <a:gd name="T15" fmla="*/ 0 h 16"/>
                  <a:gd name="T16" fmla="*/ 12 w 2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0"/>
                    </a:move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8" y="12"/>
                      <a:pt x="13" y="15"/>
                    </a:cubicBezTo>
                    <a:cubicBezTo>
                      <a:pt x="14" y="16"/>
                      <a:pt x="15" y="16"/>
                      <a:pt x="15" y="15"/>
                    </a:cubicBezTo>
                    <a:cubicBezTo>
                      <a:pt x="20" y="13"/>
                      <a:pt x="22" y="11"/>
                      <a:pt x="26" y="9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ṣḷiḑé">
                <a:extLst>
                  <a:ext uri="{FF2B5EF4-FFF2-40B4-BE49-F238E27FC236}">
                    <a16:creationId xmlns:a16="http://schemas.microsoft.com/office/drawing/2014/main" xmlns="" id="{2335CEA8-3BB5-4983-B20D-F29144B25227}"/>
                  </a:ext>
                </a:extLst>
              </p:cNvPr>
              <p:cNvSpPr/>
              <p:nvPr/>
            </p:nvSpPr>
            <p:spPr bwMode="auto">
              <a:xfrm flipH="1">
                <a:off x="5162027" y="4488770"/>
                <a:ext cx="187396" cy="110431"/>
              </a:xfrm>
              <a:custGeom>
                <a:avLst/>
                <a:gdLst>
                  <a:gd name="T0" fmla="*/ 1 w 27"/>
                  <a:gd name="T1" fmla="*/ 9 h 16"/>
                  <a:gd name="T2" fmla="*/ 13 w 27"/>
                  <a:gd name="T3" fmla="*/ 16 h 16"/>
                  <a:gd name="T4" fmla="*/ 15 w 27"/>
                  <a:gd name="T5" fmla="*/ 16 h 16"/>
                  <a:gd name="T6" fmla="*/ 27 w 27"/>
                  <a:gd name="T7" fmla="*/ 9 h 16"/>
                  <a:gd name="T8" fmla="*/ 27 w 27"/>
                  <a:gd name="T9" fmla="*/ 8 h 16"/>
                  <a:gd name="T10" fmla="*/ 14 w 27"/>
                  <a:gd name="T11" fmla="*/ 1 h 16"/>
                  <a:gd name="T12" fmla="*/ 13 w 27"/>
                  <a:gd name="T13" fmla="*/ 1 h 16"/>
                  <a:gd name="T14" fmla="*/ 1 w 27"/>
                  <a:gd name="T15" fmla="*/ 8 h 16"/>
                  <a:gd name="T16" fmla="*/ 1 w 27"/>
                  <a:gd name="T1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" y="9"/>
                    </a:moveTo>
                    <a:cubicBezTo>
                      <a:pt x="6" y="12"/>
                      <a:pt x="8" y="13"/>
                      <a:pt x="13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ubicBezTo>
                      <a:pt x="22" y="5"/>
                      <a:pt x="19" y="4"/>
                      <a:pt x="14" y="1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8" y="3"/>
                      <a:pt x="6" y="5"/>
                      <a:pt x="1" y="8"/>
                    </a:cubicBezTo>
                    <a:cubicBezTo>
                      <a:pt x="0" y="8"/>
                      <a:pt x="0" y="8"/>
                      <a:pt x="1" y="9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ṥḻídê">
                <a:extLst>
                  <a:ext uri="{FF2B5EF4-FFF2-40B4-BE49-F238E27FC236}">
                    <a16:creationId xmlns:a16="http://schemas.microsoft.com/office/drawing/2014/main" xmlns="" id="{F7CA2AB8-8D5F-4841-9E7E-3172CCBA3B95}"/>
                  </a:ext>
                </a:extLst>
              </p:cNvPr>
              <p:cNvSpPr/>
              <p:nvPr/>
            </p:nvSpPr>
            <p:spPr bwMode="auto">
              <a:xfrm flipH="1">
                <a:off x="6309827" y="5168081"/>
                <a:ext cx="180703" cy="103738"/>
              </a:xfrm>
              <a:custGeom>
                <a:avLst/>
                <a:gdLst>
                  <a:gd name="T0" fmla="*/ 15 w 26"/>
                  <a:gd name="T1" fmla="*/ 15 h 15"/>
                  <a:gd name="T2" fmla="*/ 26 w 26"/>
                  <a:gd name="T3" fmla="*/ 8 h 15"/>
                  <a:gd name="T4" fmla="*/ 26 w 26"/>
                  <a:gd name="T5" fmla="*/ 8 h 15"/>
                  <a:gd name="T6" fmla="*/ 13 w 26"/>
                  <a:gd name="T7" fmla="*/ 0 h 15"/>
                  <a:gd name="T8" fmla="*/ 11 w 26"/>
                  <a:gd name="T9" fmla="*/ 0 h 15"/>
                  <a:gd name="T10" fmla="*/ 0 w 26"/>
                  <a:gd name="T11" fmla="*/ 7 h 15"/>
                  <a:gd name="T12" fmla="*/ 0 w 26"/>
                  <a:gd name="T13" fmla="*/ 8 h 15"/>
                  <a:gd name="T14" fmla="*/ 13 w 26"/>
                  <a:gd name="T15" fmla="*/ 15 h 15"/>
                  <a:gd name="T16" fmla="*/ 15 w 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5" y="15"/>
                    </a:move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ṩľíḍè">
                <a:extLst>
                  <a:ext uri="{FF2B5EF4-FFF2-40B4-BE49-F238E27FC236}">
                    <a16:creationId xmlns:a16="http://schemas.microsoft.com/office/drawing/2014/main" xmlns="" id="{6902BCA4-539D-4374-91FB-D25D9EB68B64}"/>
                  </a:ext>
                </a:extLst>
              </p:cNvPr>
              <p:cNvSpPr/>
              <p:nvPr/>
            </p:nvSpPr>
            <p:spPr bwMode="auto">
              <a:xfrm flipH="1">
                <a:off x="5878147" y="4786597"/>
                <a:ext cx="187396" cy="103738"/>
              </a:xfrm>
              <a:custGeom>
                <a:avLst/>
                <a:gdLst>
                  <a:gd name="T0" fmla="*/ 15 w 27"/>
                  <a:gd name="T1" fmla="*/ 15 h 15"/>
                  <a:gd name="T2" fmla="*/ 26 w 27"/>
                  <a:gd name="T3" fmla="*/ 8 h 15"/>
                  <a:gd name="T4" fmla="*/ 26 w 27"/>
                  <a:gd name="T5" fmla="*/ 7 h 15"/>
                  <a:gd name="T6" fmla="*/ 14 w 27"/>
                  <a:gd name="T7" fmla="*/ 0 h 15"/>
                  <a:gd name="T8" fmla="*/ 12 w 27"/>
                  <a:gd name="T9" fmla="*/ 0 h 15"/>
                  <a:gd name="T10" fmla="*/ 1 w 27"/>
                  <a:gd name="T11" fmla="*/ 7 h 15"/>
                  <a:gd name="T12" fmla="*/ 1 w 27"/>
                  <a:gd name="T13" fmla="*/ 8 h 15"/>
                  <a:gd name="T14" fmla="*/ 13 w 27"/>
                  <a:gd name="T15" fmla="*/ 15 h 15"/>
                  <a:gd name="T16" fmla="*/ 15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5" y="15"/>
                    </a:moveTo>
                    <a:cubicBezTo>
                      <a:pt x="20" y="12"/>
                      <a:pt x="22" y="11"/>
                      <a:pt x="26" y="8"/>
                    </a:cubicBezTo>
                    <a:cubicBezTo>
                      <a:pt x="27" y="8"/>
                      <a:pt x="27" y="7"/>
                      <a:pt x="26" y="7"/>
                    </a:cubicBezTo>
                    <a:cubicBezTo>
                      <a:pt x="21" y="4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1" y="7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6" y="10"/>
                      <a:pt x="8" y="12"/>
                      <a:pt x="13" y="15"/>
                    </a:cubicBezTo>
                    <a:cubicBezTo>
                      <a:pt x="14" y="15"/>
                      <a:pt x="15" y="15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îşḷîḋe">
                <a:extLst>
                  <a:ext uri="{FF2B5EF4-FFF2-40B4-BE49-F238E27FC236}">
                    <a16:creationId xmlns:a16="http://schemas.microsoft.com/office/drawing/2014/main" xmlns="" id="{C3D83C78-609E-468B-A2C3-4B86BB66B1A8}"/>
                  </a:ext>
                </a:extLst>
              </p:cNvPr>
              <p:cNvSpPr/>
              <p:nvPr/>
            </p:nvSpPr>
            <p:spPr bwMode="auto">
              <a:xfrm flipH="1">
                <a:off x="5633862" y="4508847"/>
                <a:ext cx="187396" cy="110431"/>
              </a:xfrm>
              <a:custGeom>
                <a:avLst/>
                <a:gdLst>
                  <a:gd name="T0" fmla="*/ 15 w 27"/>
                  <a:gd name="T1" fmla="*/ 15 h 16"/>
                  <a:gd name="T2" fmla="*/ 26 w 27"/>
                  <a:gd name="T3" fmla="*/ 8 h 16"/>
                  <a:gd name="T4" fmla="*/ 26 w 27"/>
                  <a:gd name="T5" fmla="*/ 7 h 16"/>
                  <a:gd name="T6" fmla="*/ 14 w 27"/>
                  <a:gd name="T7" fmla="*/ 0 h 16"/>
                  <a:gd name="T8" fmla="*/ 12 w 27"/>
                  <a:gd name="T9" fmla="*/ 0 h 16"/>
                  <a:gd name="T10" fmla="*/ 1 w 27"/>
                  <a:gd name="T11" fmla="*/ 7 h 16"/>
                  <a:gd name="T12" fmla="*/ 1 w 27"/>
                  <a:gd name="T13" fmla="*/ 8 h 16"/>
                  <a:gd name="T14" fmla="*/ 13 w 27"/>
                  <a:gd name="T15" fmla="*/ 15 h 16"/>
                  <a:gd name="T16" fmla="*/ 15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5" y="15"/>
                    </a:moveTo>
                    <a:cubicBezTo>
                      <a:pt x="20" y="13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7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8" y="12"/>
                      <a:pt x="13" y="15"/>
                    </a:cubicBezTo>
                    <a:cubicBezTo>
                      <a:pt x="14" y="15"/>
                      <a:pt x="15" y="16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iSlïḓe">
                <a:extLst>
                  <a:ext uri="{FF2B5EF4-FFF2-40B4-BE49-F238E27FC236}">
                    <a16:creationId xmlns:a16="http://schemas.microsoft.com/office/drawing/2014/main" xmlns="" id="{B94117B1-24CE-4ED6-8108-C0EDF8B21DE1}"/>
                  </a:ext>
                </a:extLst>
              </p:cNvPr>
              <p:cNvSpPr/>
              <p:nvPr/>
            </p:nvSpPr>
            <p:spPr bwMode="auto">
              <a:xfrm flipH="1">
                <a:off x="6433643" y="4980685"/>
                <a:ext cx="187396" cy="103738"/>
              </a:xfrm>
              <a:custGeom>
                <a:avLst/>
                <a:gdLst>
                  <a:gd name="T0" fmla="*/ 12 w 27"/>
                  <a:gd name="T1" fmla="*/ 0 h 15"/>
                  <a:gd name="T2" fmla="*/ 0 w 27"/>
                  <a:gd name="T3" fmla="*/ 7 h 15"/>
                  <a:gd name="T4" fmla="*/ 1 w 27"/>
                  <a:gd name="T5" fmla="*/ 8 h 15"/>
                  <a:gd name="T6" fmla="*/ 13 w 27"/>
                  <a:gd name="T7" fmla="*/ 15 h 15"/>
                  <a:gd name="T8" fmla="*/ 15 w 27"/>
                  <a:gd name="T9" fmla="*/ 15 h 15"/>
                  <a:gd name="T10" fmla="*/ 26 w 27"/>
                  <a:gd name="T11" fmla="*/ 8 h 15"/>
                  <a:gd name="T12" fmla="*/ 26 w 27"/>
                  <a:gd name="T13" fmla="*/ 7 h 15"/>
                  <a:gd name="T14" fmla="*/ 13 w 27"/>
                  <a:gd name="T15" fmla="*/ 0 h 15"/>
                  <a:gd name="T16" fmla="*/ 12 w 2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2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6" y="11"/>
                      <a:pt x="8" y="12"/>
                      <a:pt x="13" y="15"/>
                    </a:cubicBezTo>
                    <a:cubicBezTo>
                      <a:pt x="14" y="15"/>
                      <a:pt x="15" y="15"/>
                      <a:pt x="15" y="15"/>
                    </a:cubicBezTo>
                    <a:cubicBezTo>
                      <a:pt x="20" y="12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7"/>
                    </a:cubicBezTo>
                    <a:cubicBezTo>
                      <a:pt x="21" y="4"/>
                      <a:pt x="19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iṥ1íḑè">
                <a:extLst>
                  <a:ext uri="{FF2B5EF4-FFF2-40B4-BE49-F238E27FC236}">
                    <a16:creationId xmlns:a16="http://schemas.microsoft.com/office/drawing/2014/main" xmlns="" id="{51658C27-F761-490A-9DC5-2B63874BBC71}"/>
                  </a:ext>
                </a:extLst>
              </p:cNvPr>
              <p:cNvSpPr/>
              <p:nvPr/>
            </p:nvSpPr>
            <p:spPr bwMode="auto">
              <a:xfrm flipH="1">
                <a:off x="6273016" y="5017494"/>
                <a:ext cx="190743" cy="110431"/>
              </a:xfrm>
              <a:custGeom>
                <a:avLst/>
                <a:gdLst>
                  <a:gd name="T0" fmla="*/ 15 w 27"/>
                  <a:gd name="T1" fmla="*/ 16 h 16"/>
                  <a:gd name="T2" fmla="*/ 26 w 27"/>
                  <a:gd name="T3" fmla="*/ 9 h 16"/>
                  <a:gd name="T4" fmla="*/ 26 w 27"/>
                  <a:gd name="T5" fmla="*/ 8 h 16"/>
                  <a:gd name="T6" fmla="*/ 13 w 27"/>
                  <a:gd name="T7" fmla="*/ 1 h 16"/>
                  <a:gd name="T8" fmla="*/ 12 w 27"/>
                  <a:gd name="T9" fmla="*/ 1 h 16"/>
                  <a:gd name="T10" fmla="*/ 0 w 27"/>
                  <a:gd name="T11" fmla="*/ 7 h 16"/>
                  <a:gd name="T12" fmla="*/ 0 w 27"/>
                  <a:gd name="T13" fmla="*/ 8 h 16"/>
                  <a:gd name="T14" fmla="*/ 13 w 27"/>
                  <a:gd name="T15" fmla="*/ 16 h 16"/>
                  <a:gd name="T16" fmla="*/ 15 w 27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5" y="16"/>
                    </a:moveTo>
                    <a:cubicBezTo>
                      <a:pt x="19" y="13"/>
                      <a:pt x="22" y="12"/>
                      <a:pt x="26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8" y="4"/>
                      <a:pt x="13" y="1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7" y="3"/>
                      <a:pt x="5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11"/>
                      <a:pt x="8" y="13"/>
                      <a:pt x="13" y="16"/>
                    </a:cubicBezTo>
                    <a:cubicBezTo>
                      <a:pt x="14" y="16"/>
                      <a:pt x="14" y="16"/>
                      <a:pt x="15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iŝľïḓê">
                <a:extLst>
                  <a:ext uri="{FF2B5EF4-FFF2-40B4-BE49-F238E27FC236}">
                    <a16:creationId xmlns:a16="http://schemas.microsoft.com/office/drawing/2014/main" xmlns="" id="{D0DB4B7E-BD7C-464F-B0B4-7E1AE7BA509D}"/>
                  </a:ext>
                </a:extLst>
              </p:cNvPr>
              <p:cNvSpPr/>
              <p:nvPr/>
            </p:nvSpPr>
            <p:spPr bwMode="auto">
              <a:xfrm flipH="1">
                <a:off x="6175973" y="4960607"/>
                <a:ext cx="187396" cy="103738"/>
              </a:xfrm>
              <a:custGeom>
                <a:avLst/>
                <a:gdLst>
                  <a:gd name="T0" fmla="*/ 15 w 27"/>
                  <a:gd name="T1" fmla="*/ 15 h 15"/>
                  <a:gd name="T2" fmla="*/ 26 w 27"/>
                  <a:gd name="T3" fmla="*/ 9 h 15"/>
                  <a:gd name="T4" fmla="*/ 26 w 27"/>
                  <a:gd name="T5" fmla="*/ 8 h 15"/>
                  <a:gd name="T6" fmla="*/ 14 w 27"/>
                  <a:gd name="T7" fmla="*/ 0 h 15"/>
                  <a:gd name="T8" fmla="*/ 12 w 27"/>
                  <a:gd name="T9" fmla="*/ 0 h 15"/>
                  <a:gd name="T10" fmla="*/ 1 w 27"/>
                  <a:gd name="T11" fmla="*/ 7 h 15"/>
                  <a:gd name="T12" fmla="*/ 1 w 27"/>
                  <a:gd name="T13" fmla="*/ 8 h 15"/>
                  <a:gd name="T14" fmla="*/ 13 w 27"/>
                  <a:gd name="T15" fmla="*/ 15 h 15"/>
                  <a:gd name="T16" fmla="*/ 15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5" y="15"/>
                    </a:moveTo>
                    <a:cubicBezTo>
                      <a:pt x="20" y="13"/>
                      <a:pt x="22" y="11"/>
                      <a:pt x="26" y="9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8" y="12"/>
                      <a:pt x="13" y="15"/>
                    </a:cubicBezTo>
                    <a:cubicBezTo>
                      <a:pt x="14" y="15"/>
                      <a:pt x="15" y="15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iṣļídê">
                <a:extLst>
                  <a:ext uri="{FF2B5EF4-FFF2-40B4-BE49-F238E27FC236}">
                    <a16:creationId xmlns:a16="http://schemas.microsoft.com/office/drawing/2014/main" xmlns="" id="{4B451D46-0C09-4C00-B8DC-88002E3CEAAD}"/>
                  </a:ext>
                </a:extLst>
              </p:cNvPr>
              <p:cNvSpPr/>
              <p:nvPr/>
            </p:nvSpPr>
            <p:spPr bwMode="auto">
              <a:xfrm flipH="1">
                <a:off x="5981883" y="4843484"/>
                <a:ext cx="180703" cy="110431"/>
              </a:xfrm>
              <a:custGeom>
                <a:avLst/>
                <a:gdLst>
                  <a:gd name="T0" fmla="*/ 15 w 26"/>
                  <a:gd name="T1" fmla="*/ 15 h 16"/>
                  <a:gd name="T2" fmla="*/ 26 w 26"/>
                  <a:gd name="T3" fmla="*/ 9 h 16"/>
                  <a:gd name="T4" fmla="*/ 26 w 26"/>
                  <a:gd name="T5" fmla="*/ 8 h 16"/>
                  <a:gd name="T6" fmla="*/ 13 w 26"/>
                  <a:gd name="T7" fmla="*/ 0 h 16"/>
                  <a:gd name="T8" fmla="*/ 12 w 26"/>
                  <a:gd name="T9" fmla="*/ 0 h 16"/>
                  <a:gd name="T10" fmla="*/ 0 w 26"/>
                  <a:gd name="T11" fmla="*/ 7 h 16"/>
                  <a:gd name="T12" fmla="*/ 0 w 26"/>
                  <a:gd name="T13" fmla="*/ 8 h 16"/>
                  <a:gd name="T14" fmla="*/ 13 w 26"/>
                  <a:gd name="T15" fmla="*/ 15 h 16"/>
                  <a:gd name="T16" fmla="*/ 15 w 26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6">
                    <a:moveTo>
                      <a:pt x="15" y="15"/>
                    </a:moveTo>
                    <a:cubicBezTo>
                      <a:pt x="19" y="13"/>
                      <a:pt x="21" y="11"/>
                      <a:pt x="26" y="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6"/>
                      <a:pt x="14" y="16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š1ïḓe">
                <a:extLst>
                  <a:ext uri="{FF2B5EF4-FFF2-40B4-BE49-F238E27FC236}">
                    <a16:creationId xmlns:a16="http://schemas.microsoft.com/office/drawing/2014/main" xmlns="" id="{BFC83FBC-FFA9-4606-83CD-76529ADD74E2}"/>
                  </a:ext>
                </a:extLst>
              </p:cNvPr>
              <p:cNvSpPr/>
              <p:nvPr/>
            </p:nvSpPr>
            <p:spPr bwMode="auto">
              <a:xfrm flipH="1">
                <a:off x="6537379" y="5037573"/>
                <a:ext cx="180703" cy="110431"/>
              </a:xfrm>
              <a:custGeom>
                <a:avLst/>
                <a:gdLst>
                  <a:gd name="T0" fmla="*/ 11 w 26"/>
                  <a:gd name="T1" fmla="*/ 0 h 16"/>
                  <a:gd name="T2" fmla="*/ 0 w 26"/>
                  <a:gd name="T3" fmla="*/ 7 h 16"/>
                  <a:gd name="T4" fmla="*/ 0 w 26"/>
                  <a:gd name="T5" fmla="*/ 8 h 16"/>
                  <a:gd name="T6" fmla="*/ 13 w 26"/>
                  <a:gd name="T7" fmla="*/ 15 h 16"/>
                  <a:gd name="T8" fmla="*/ 15 w 26"/>
                  <a:gd name="T9" fmla="*/ 15 h 16"/>
                  <a:gd name="T10" fmla="*/ 26 w 26"/>
                  <a:gd name="T11" fmla="*/ 9 h 16"/>
                  <a:gd name="T12" fmla="*/ 26 w 26"/>
                  <a:gd name="T13" fmla="*/ 8 h 16"/>
                  <a:gd name="T14" fmla="*/ 13 w 26"/>
                  <a:gd name="T15" fmla="*/ 1 h 16"/>
                  <a:gd name="T16" fmla="*/ 11 w 26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6">
                    <a:moveTo>
                      <a:pt x="11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3"/>
                      <a:pt x="13" y="15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9" y="13"/>
                      <a:pt x="21" y="11"/>
                      <a:pt x="26" y="9"/>
                    </a:cubicBezTo>
                    <a:cubicBezTo>
                      <a:pt x="26" y="9"/>
                      <a:pt x="26" y="8"/>
                      <a:pt x="26" y="8"/>
                    </a:cubicBezTo>
                    <a:cubicBezTo>
                      <a:pt x="21" y="5"/>
                      <a:pt x="18" y="3"/>
                      <a:pt x="13" y="1"/>
                    </a:cubicBezTo>
                    <a:cubicBezTo>
                      <a:pt x="13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îSľîďè">
                <a:extLst>
                  <a:ext uri="{FF2B5EF4-FFF2-40B4-BE49-F238E27FC236}">
                    <a16:creationId xmlns:a16="http://schemas.microsoft.com/office/drawing/2014/main" xmlns="" id="{76EAA47F-A6F9-4835-A716-0F21DAAF090A}"/>
                  </a:ext>
                </a:extLst>
              </p:cNvPr>
              <p:cNvSpPr/>
              <p:nvPr/>
            </p:nvSpPr>
            <p:spPr bwMode="auto">
              <a:xfrm flipH="1">
                <a:off x="6078929" y="4903718"/>
                <a:ext cx="180703" cy="107084"/>
              </a:xfrm>
              <a:custGeom>
                <a:avLst/>
                <a:gdLst>
                  <a:gd name="T0" fmla="*/ 14 w 26"/>
                  <a:gd name="T1" fmla="*/ 15 h 15"/>
                  <a:gd name="T2" fmla="*/ 26 w 26"/>
                  <a:gd name="T3" fmla="*/ 8 h 15"/>
                  <a:gd name="T4" fmla="*/ 26 w 26"/>
                  <a:gd name="T5" fmla="*/ 7 h 15"/>
                  <a:gd name="T6" fmla="*/ 13 w 26"/>
                  <a:gd name="T7" fmla="*/ 0 h 15"/>
                  <a:gd name="T8" fmla="*/ 11 w 26"/>
                  <a:gd name="T9" fmla="*/ 0 h 15"/>
                  <a:gd name="T10" fmla="*/ 0 w 26"/>
                  <a:gd name="T11" fmla="*/ 6 h 15"/>
                  <a:gd name="T12" fmla="*/ 0 w 26"/>
                  <a:gd name="T13" fmla="*/ 7 h 15"/>
                  <a:gd name="T14" fmla="*/ 13 w 26"/>
                  <a:gd name="T15" fmla="*/ 15 h 15"/>
                  <a:gd name="T16" fmla="*/ 14 w 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4" y="15"/>
                    </a:move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7"/>
                      <a:pt x="26" y="7"/>
                    </a:cubicBezTo>
                    <a:cubicBezTo>
                      <a:pt x="21" y="4"/>
                      <a:pt x="18" y="3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7" y="2"/>
                      <a:pt x="5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10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ṥḻïḋé">
                <a:extLst>
                  <a:ext uri="{FF2B5EF4-FFF2-40B4-BE49-F238E27FC236}">
                    <a16:creationId xmlns:a16="http://schemas.microsoft.com/office/drawing/2014/main" xmlns="" id="{6C140ED7-510F-4409-AEF4-BD1236F23164}"/>
                  </a:ext>
                </a:extLst>
              </p:cNvPr>
              <p:cNvSpPr/>
              <p:nvPr/>
            </p:nvSpPr>
            <p:spPr bwMode="auto">
              <a:xfrm flipH="1">
                <a:off x="6380101" y="5077728"/>
                <a:ext cx="180703" cy="103738"/>
              </a:xfrm>
              <a:custGeom>
                <a:avLst/>
                <a:gdLst>
                  <a:gd name="T0" fmla="*/ 15 w 26"/>
                  <a:gd name="T1" fmla="*/ 15 h 15"/>
                  <a:gd name="T2" fmla="*/ 26 w 26"/>
                  <a:gd name="T3" fmla="*/ 8 h 15"/>
                  <a:gd name="T4" fmla="*/ 26 w 26"/>
                  <a:gd name="T5" fmla="*/ 7 h 15"/>
                  <a:gd name="T6" fmla="*/ 13 w 26"/>
                  <a:gd name="T7" fmla="*/ 0 h 15"/>
                  <a:gd name="T8" fmla="*/ 11 w 26"/>
                  <a:gd name="T9" fmla="*/ 0 h 15"/>
                  <a:gd name="T10" fmla="*/ 0 w 26"/>
                  <a:gd name="T11" fmla="*/ 7 h 15"/>
                  <a:gd name="T12" fmla="*/ 0 w 26"/>
                  <a:gd name="T13" fmla="*/ 8 h 15"/>
                  <a:gd name="T14" fmla="*/ 13 w 26"/>
                  <a:gd name="T15" fmla="*/ 15 h 15"/>
                  <a:gd name="T16" fmla="*/ 15 w 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5" y="15"/>
                    </a:move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1" y="4"/>
                      <a:pt x="18" y="3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şḻidé">
                <a:extLst>
                  <a:ext uri="{FF2B5EF4-FFF2-40B4-BE49-F238E27FC236}">
                    <a16:creationId xmlns:a16="http://schemas.microsoft.com/office/drawing/2014/main" xmlns="" id="{4E5EA11D-35CD-4BD8-8ED3-386750F35E0F}"/>
                  </a:ext>
                </a:extLst>
              </p:cNvPr>
              <p:cNvSpPr/>
              <p:nvPr/>
            </p:nvSpPr>
            <p:spPr bwMode="auto">
              <a:xfrm flipH="1">
                <a:off x="6477145" y="5134618"/>
                <a:ext cx="187396" cy="110431"/>
              </a:xfrm>
              <a:custGeom>
                <a:avLst/>
                <a:gdLst>
                  <a:gd name="T0" fmla="*/ 15 w 27"/>
                  <a:gd name="T1" fmla="*/ 15 h 16"/>
                  <a:gd name="T2" fmla="*/ 27 w 27"/>
                  <a:gd name="T3" fmla="*/ 9 h 16"/>
                  <a:gd name="T4" fmla="*/ 26 w 27"/>
                  <a:gd name="T5" fmla="*/ 8 h 16"/>
                  <a:gd name="T6" fmla="*/ 14 w 27"/>
                  <a:gd name="T7" fmla="*/ 1 h 16"/>
                  <a:gd name="T8" fmla="*/ 12 w 27"/>
                  <a:gd name="T9" fmla="*/ 1 h 16"/>
                  <a:gd name="T10" fmla="*/ 1 w 27"/>
                  <a:gd name="T11" fmla="*/ 7 h 16"/>
                  <a:gd name="T12" fmla="*/ 1 w 27"/>
                  <a:gd name="T13" fmla="*/ 8 h 16"/>
                  <a:gd name="T14" fmla="*/ 14 w 27"/>
                  <a:gd name="T15" fmla="*/ 15 h 16"/>
                  <a:gd name="T16" fmla="*/ 15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5" y="15"/>
                    </a:moveTo>
                    <a:cubicBezTo>
                      <a:pt x="20" y="13"/>
                      <a:pt x="22" y="11"/>
                      <a:pt x="27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1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7" y="3"/>
                      <a:pt x="5" y="5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8" y="13"/>
                      <a:pt x="14" y="15"/>
                    </a:cubicBezTo>
                    <a:cubicBezTo>
                      <a:pt x="14" y="16"/>
                      <a:pt x="15" y="16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ïṣlïḑé">
                <a:extLst>
                  <a:ext uri="{FF2B5EF4-FFF2-40B4-BE49-F238E27FC236}">
                    <a16:creationId xmlns:a16="http://schemas.microsoft.com/office/drawing/2014/main" xmlns="" id="{C66528E7-1467-479B-87FF-9BC2C888A28C}"/>
                  </a:ext>
                </a:extLst>
              </p:cNvPr>
              <p:cNvSpPr/>
              <p:nvPr/>
            </p:nvSpPr>
            <p:spPr bwMode="auto">
              <a:xfrm flipH="1">
                <a:off x="6637769" y="5101154"/>
                <a:ext cx="187396" cy="103738"/>
              </a:xfrm>
              <a:custGeom>
                <a:avLst/>
                <a:gdLst>
                  <a:gd name="T0" fmla="*/ 12 w 27"/>
                  <a:gd name="T1" fmla="*/ 0 h 15"/>
                  <a:gd name="T2" fmla="*/ 1 w 27"/>
                  <a:gd name="T3" fmla="*/ 7 h 15"/>
                  <a:gd name="T4" fmla="*/ 1 w 27"/>
                  <a:gd name="T5" fmla="*/ 8 h 15"/>
                  <a:gd name="T6" fmla="*/ 14 w 27"/>
                  <a:gd name="T7" fmla="*/ 15 h 15"/>
                  <a:gd name="T8" fmla="*/ 15 w 27"/>
                  <a:gd name="T9" fmla="*/ 15 h 15"/>
                  <a:gd name="T10" fmla="*/ 27 w 27"/>
                  <a:gd name="T11" fmla="*/ 8 h 15"/>
                  <a:gd name="T12" fmla="*/ 27 w 27"/>
                  <a:gd name="T13" fmla="*/ 7 h 15"/>
                  <a:gd name="T14" fmla="*/ 14 w 27"/>
                  <a:gd name="T15" fmla="*/ 0 h 15"/>
                  <a:gd name="T16" fmla="*/ 12 w 2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2" y="0"/>
                    </a:move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6" y="11"/>
                      <a:pt x="8" y="12"/>
                      <a:pt x="14" y="15"/>
                    </a:cubicBezTo>
                    <a:cubicBezTo>
                      <a:pt x="14" y="15"/>
                      <a:pt x="15" y="15"/>
                      <a:pt x="15" y="15"/>
                    </a:cubicBezTo>
                    <a:cubicBezTo>
                      <a:pt x="20" y="12"/>
                      <a:pt x="22" y="11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1" y="4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îšḻídê">
                <a:extLst>
                  <a:ext uri="{FF2B5EF4-FFF2-40B4-BE49-F238E27FC236}">
                    <a16:creationId xmlns:a16="http://schemas.microsoft.com/office/drawing/2014/main" xmlns="" id="{9FF5FD0A-B1F5-4CE3-926F-2BA74A840D1B}"/>
                  </a:ext>
                </a:extLst>
              </p:cNvPr>
              <p:cNvSpPr/>
              <p:nvPr/>
            </p:nvSpPr>
            <p:spPr bwMode="auto">
              <a:xfrm flipH="1">
                <a:off x="6734815" y="5154696"/>
                <a:ext cx="187396" cy="110431"/>
              </a:xfrm>
              <a:custGeom>
                <a:avLst/>
                <a:gdLst>
                  <a:gd name="T0" fmla="*/ 12 w 27"/>
                  <a:gd name="T1" fmla="*/ 0 h 16"/>
                  <a:gd name="T2" fmla="*/ 0 w 27"/>
                  <a:gd name="T3" fmla="*/ 7 h 16"/>
                  <a:gd name="T4" fmla="*/ 0 w 27"/>
                  <a:gd name="T5" fmla="*/ 8 h 16"/>
                  <a:gd name="T6" fmla="*/ 13 w 27"/>
                  <a:gd name="T7" fmla="*/ 15 h 16"/>
                  <a:gd name="T8" fmla="*/ 15 w 27"/>
                  <a:gd name="T9" fmla="*/ 15 h 16"/>
                  <a:gd name="T10" fmla="*/ 26 w 27"/>
                  <a:gd name="T11" fmla="*/ 9 h 16"/>
                  <a:gd name="T12" fmla="*/ 26 w 27"/>
                  <a:gd name="T13" fmla="*/ 8 h 16"/>
                  <a:gd name="T14" fmla="*/ 13 w 27"/>
                  <a:gd name="T15" fmla="*/ 0 h 16"/>
                  <a:gd name="T16" fmla="*/ 12 w 2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2" y="0"/>
                    </a:move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4" y="16"/>
                      <a:pt x="14" y="16"/>
                      <a:pt x="15" y="15"/>
                    </a:cubicBezTo>
                    <a:cubicBezTo>
                      <a:pt x="19" y="13"/>
                      <a:pt x="22" y="11"/>
                      <a:pt x="26" y="9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ïśḷïḓè">
                <a:extLst>
                  <a:ext uri="{FF2B5EF4-FFF2-40B4-BE49-F238E27FC236}">
                    <a16:creationId xmlns:a16="http://schemas.microsoft.com/office/drawing/2014/main" xmlns="" id="{ACBB5C76-D82D-4BC2-B5AF-8EF916685DD5}"/>
                  </a:ext>
                </a:extLst>
              </p:cNvPr>
              <p:cNvSpPr/>
              <p:nvPr/>
            </p:nvSpPr>
            <p:spPr bwMode="auto">
              <a:xfrm flipH="1">
                <a:off x="6574190" y="5198197"/>
                <a:ext cx="187396" cy="103738"/>
              </a:xfrm>
              <a:custGeom>
                <a:avLst/>
                <a:gdLst>
                  <a:gd name="T0" fmla="*/ 13 w 27"/>
                  <a:gd name="T1" fmla="*/ 15 h 15"/>
                  <a:gd name="T2" fmla="*/ 15 w 27"/>
                  <a:gd name="T3" fmla="*/ 15 h 15"/>
                  <a:gd name="T4" fmla="*/ 26 w 27"/>
                  <a:gd name="T5" fmla="*/ 8 h 15"/>
                  <a:gd name="T6" fmla="*/ 26 w 27"/>
                  <a:gd name="T7" fmla="*/ 7 h 15"/>
                  <a:gd name="T8" fmla="*/ 13 w 27"/>
                  <a:gd name="T9" fmla="*/ 0 h 15"/>
                  <a:gd name="T10" fmla="*/ 12 w 27"/>
                  <a:gd name="T11" fmla="*/ 0 h 15"/>
                  <a:gd name="T12" fmla="*/ 0 w 27"/>
                  <a:gd name="T13" fmla="*/ 7 h 15"/>
                  <a:gd name="T14" fmla="*/ 0 w 27"/>
                  <a:gd name="T15" fmla="*/ 8 h 15"/>
                  <a:gd name="T16" fmla="*/ 13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3" y="15"/>
                    </a:moveTo>
                    <a:cubicBezTo>
                      <a:pt x="14" y="15"/>
                      <a:pt x="14" y="15"/>
                      <a:pt x="15" y="15"/>
                    </a:cubicBez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7"/>
                    </a:cubicBezTo>
                    <a:cubicBezTo>
                      <a:pt x="21" y="4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iṣḷïḓe">
                <a:extLst>
                  <a:ext uri="{FF2B5EF4-FFF2-40B4-BE49-F238E27FC236}">
                    <a16:creationId xmlns:a16="http://schemas.microsoft.com/office/drawing/2014/main" xmlns="" id="{F759D8D4-3C93-41F9-A744-F7397A581106}"/>
                  </a:ext>
                </a:extLst>
              </p:cNvPr>
              <p:cNvSpPr/>
              <p:nvPr/>
            </p:nvSpPr>
            <p:spPr bwMode="auto">
              <a:xfrm flipH="1">
                <a:off x="6420258" y="4702936"/>
                <a:ext cx="187396" cy="110431"/>
              </a:xfrm>
              <a:custGeom>
                <a:avLst/>
                <a:gdLst>
                  <a:gd name="T0" fmla="*/ 14 w 27"/>
                  <a:gd name="T1" fmla="*/ 15 h 16"/>
                  <a:gd name="T2" fmla="*/ 15 w 27"/>
                  <a:gd name="T3" fmla="*/ 15 h 16"/>
                  <a:gd name="T4" fmla="*/ 27 w 27"/>
                  <a:gd name="T5" fmla="*/ 9 h 16"/>
                  <a:gd name="T6" fmla="*/ 27 w 27"/>
                  <a:gd name="T7" fmla="*/ 8 h 16"/>
                  <a:gd name="T8" fmla="*/ 14 w 27"/>
                  <a:gd name="T9" fmla="*/ 0 h 16"/>
                  <a:gd name="T10" fmla="*/ 12 w 27"/>
                  <a:gd name="T11" fmla="*/ 0 h 16"/>
                  <a:gd name="T12" fmla="*/ 1 w 27"/>
                  <a:gd name="T13" fmla="*/ 7 h 16"/>
                  <a:gd name="T14" fmla="*/ 1 w 27"/>
                  <a:gd name="T15" fmla="*/ 8 h 16"/>
                  <a:gd name="T16" fmla="*/ 14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5"/>
                    </a:moveTo>
                    <a:cubicBezTo>
                      <a:pt x="14" y="16"/>
                      <a:pt x="15" y="16"/>
                      <a:pt x="15" y="15"/>
                    </a:cubicBezTo>
                    <a:cubicBezTo>
                      <a:pt x="20" y="13"/>
                      <a:pt x="22" y="11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7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8" y="12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ï$ľiḍe">
                <a:extLst>
                  <a:ext uri="{FF2B5EF4-FFF2-40B4-BE49-F238E27FC236}">
                    <a16:creationId xmlns:a16="http://schemas.microsoft.com/office/drawing/2014/main" xmlns="" id="{6499E029-B1DC-4943-A48D-708C85E77B2A}"/>
                  </a:ext>
                </a:extLst>
              </p:cNvPr>
              <p:cNvSpPr/>
              <p:nvPr/>
            </p:nvSpPr>
            <p:spPr bwMode="auto">
              <a:xfrm flipH="1">
                <a:off x="6607653" y="5342092"/>
                <a:ext cx="341329" cy="200781"/>
              </a:xfrm>
              <a:custGeom>
                <a:avLst/>
                <a:gdLst>
                  <a:gd name="T0" fmla="*/ 49 w 49"/>
                  <a:gd name="T1" fmla="*/ 8 h 29"/>
                  <a:gd name="T2" fmla="*/ 36 w 49"/>
                  <a:gd name="T3" fmla="*/ 1 h 29"/>
                  <a:gd name="T4" fmla="*/ 34 w 49"/>
                  <a:gd name="T5" fmla="*/ 1 h 29"/>
                  <a:gd name="T6" fmla="*/ 0 w 49"/>
                  <a:gd name="T7" fmla="*/ 21 h 29"/>
                  <a:gd name="T8" fmla="*/ 0 w 49"/>
                  <a:gd name="T9" fmla="*/ 22 h 29"/>
                  <a:gd name="T10" fmla="*/ 13 w 49"/>
                  <a:gd name="T11" fmla="*/ 29 h 29"/>
                  <a:gd name="T12" fmla="*/ 15 w 49"/>
                  <a:gd name="T13" fmla="*/ 29 h 29"/>
                  <a:gd name="T14" fmla="*/ 49 w 49"/>
                  <a:gd name="T15" fmla="*/ 9 h 29"/>
                  <a:gd name="T16" fmla="*/ 49 w 49"/>
                  <a:gd name="T17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9">
                    <a:moveTo>
                      <a:pt x="49" y="8"/>
                    </a:moveTo>
                    <a:cubicBezTo>
                      <a:pt x="44" y="5"/>
                      <a:pt x="41" y="4"/>
                      <a:pt x="36" y="1"/>
                    </a:cubicBezTo>
                    <a:cubicBezTo>
                      <a:pt x="35" y="0"/>
                      <a:pt x="35" y="0"/>
                      <a:pt x="34" y="1"/>
                    </a:cubicBezTo>
                    <a:cubicBezTo>
                      <a:pt x="23" y="7"/>
                      <a:pt x="12" y="14"/>
                      <a:pt x="0" y="21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6" y="24"/>
                      <a:pt x="8" y="26"/>
                      <a:pt x="13" y="29"/>
                    </a:cubicBezTo>
                    <a:cubicBezTo>
                      <a:pt x="14" y="29"/>
                      <a:pt x="14" y="29"/>
                      <a:pt x="15" y="29"/>
                    </a:cubicBezTo>
                    <a:cubicBezTo>
                      <a:pt x="26" y="22"/>
                      <a:pt x="37" y="16"/>
                      <a:pt x="49" y="9"/>
                    </a:cubicBezTo>
                    <a:cubicBezTo>
                      <a:pt x="49" y="9"/>
                      <a:pt x="49" y="8"/>
                      <a:pt x="49" y="8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ïṧḷíďe">
                <a:extLst>
                  <a:ext uri="{FF2B5EF4-FFF2-40B4-BE49-F238E27FC236}">
                    <a16:creationId xmlns:a16="http://schemas.microsoft.com/office/drawing/2014/main" xmlns="" id="{E039E373-1781-4F94-AA2B-4C9BE75D8C4A}"/>
                  </a:ext>
                </a:extLst>
              </p:cNvPr>
              <p:cNvSpPr/>
              <p:nvPr/>
            </p:nvSpPr>
            <p:spPr bwMode="auto">
              <a:xfrm flipH="1">
                <a:off x="7109607" y="5238354"/>
                <a:ext cx="187396" cy="110431"/>
              </a:xfrm>
              <a:custGeom>
                <a:avLst/>
                <a:gdLst>
                  <a:gd name="T0" fmla="*/ 27 w 27"/>
                  <a:gd name="T1" fmla="*/ 8 h 16"/>
                  <a:gd name="T2" fmla="*/ 14 w 27"/>
                  <a:gd name="T3" fmla="*/ 1 h 16"/>
                  <a:gd name="T4" fmla="*/ 12 w 27"/>
                  <a:gd name="T5" fmla="*/ 1 h 16"/>
                  <a:gd name="T6" fmla="*/ 1 w 27"/>
                  <a:gd name="T7" fmla="*/ 7 h 16"/>
                  <a:gd name="T8" fmla="*/ 1 w 27"/>
                  <a:gd name="T9" fmla="*/ 8 h 16"/>
                  <a:gd name="T10" fmla="*/ 14 w 27"/>
                  <a:gd name="T11" fmla="*/ 16 h 16"/>
                  <a:gd name="T12" fmla="*/ 15 w 27"/>
                  <a:gd name="T13" fmla="*/ 16 h 16"/>
                  <a:gd name="T14" fmla="*/ 27 w 27"/>
                  <a:gd name="T15" fmla="*/ 9 h 16"/>
                  <a:gd name="T16" fmla="*/ 27 w 27"/>
                  <a:gd name="T1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27" y="8"/>
                    </a:moveTo>
                    <a:cubicBezTo>
                      <a:pt x="22" y="5"/>
                      <a:pt x="19" y="4"/>
                      <a:pt x="14" y="1"/>
                    </a:cubicBezTo>
                    <a:cubicBezTo>
                      <a:pt x="13" y="0"/>
                      <a:pt x="13" y="0"/>
                      <a:pt x="12" y="1"/>
                    </a:cubicBezTo>
                    <a:cubicBezTo>
                      <a:pt x="8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4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ṣļïďe">
                <a:extLst>
                  <a:ext uri="{FF2B5EF4-FFF2-40B4-BE49-F238E27FC236}">
                    <a16:creationId xmlns:a16="http://schemas.microsoft.com/office/drawing/2014/main" xmlns="" id="{8FF3B812-B25F-4831-81FC-0338AB3414CE}"/>
                  </a:ext>
                </a:extLst>
              </p:cNvPr>
              <p:cNvSpPr/>
              <p:nvPr/>
            </p:nvSpPr>
            <p:spPr bwMode="auto">
              <a:xfrm flipH="1">
                <a:off x="7220036" y="5174774"/>
                <a:ext cx="187396" cy="103738"/>
              </a:xfrm>
              <a:custGeom>
                <a:avLst/>
                <a:gdLst>
                  <a:gd name="T0" fmla="*/ 26 w 27"/>
                  <a:gd name="T1" fmla="*/ 7 h 15"/>
                  <a:gd name="T2" fmla="*/ 13 w 27"/>
                  <a:gd name="T3" fmla="*/ 0 h 15"/>
                  <a:gd name="T4" fmla="*/ 12 w 27"/>
                  <a:gd name="T5" fmla="*/ 0 h 15"/>
                  <a:gd name="T6" fmla="*/ 0 w 27"/>
                  <a:gd name="T7" fmla="*/ 7 h 15"/>
                  <a:gd name="T8" fmla="*/ 0 w 27"/>
                  <a:gd name="T9" fmla="*/ 8 h 15"/>
                  <a:gd name="T10" fmla="*/ 13 w 27"/>
                  <a:gd name="T11" fmla="*/ 15 h 15"/>
                  <a:gd name="T12" fmla="*/ 15 w 27"/>
                  <a:gd name="T13" fmla="*/ 15 h 15"/>
                  <a:gd name="T14" fmla="*/ 26 w 27"/>
                  <a:gd name="T15" fmla="*/ 8 h 15"/>
                  <a:gd name="T16" fmla="*/ 26 w 27"/>
                  <a:gd name="T1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26" y="7"/>
                    </a:move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5" y="15"/>
                    </a:cubicBez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7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îṧľiḓê">
                <a:extLst>
                  <a:ext uri="{FF2B5EF4-FFF2-40B4-BE49-F238E27FC236}">
                    <a16:creationId xmlns:a16="http://schemas.microsoft.com/office/drawing/2014/main" xmlns="" id="{02D3BED9-F22A-4067-9C98-57C0F62AD41E}"/>
                  </a:ext>
                </a:extLst>
              </p:cNvPr>
              <p:cNvSpPr/>
              <p:nvPr/>
            </p:nvSpPr>
            <p:spPr bwMode="auto">
              <a:xfrm flipH="1">
                <a:off x="6774969" y="5315322"/>
                <a:ext cx="291134" cy="167318"/>
              </a:xfrm>
              <a:custGeom>
                <a:avLst/>
                <a:gdLst>
                  <a:gd name="T0" fmla="*/ 41 w 42"/>
                  <a:gd name="T1" fmla="*/ 7 h 24"/>
                  <a:gd name="T2" fmla="*/ 28 w 42"/>
                  <a:gd name="T3" fmla="*/ 0 h 24"/>
                  <a:gd name="T4" fmla="*/ 27 w 42"/>
                  <a:gd name="T5" fmla="*/ 0 h 24"/>
                  <a:gd name="T6" fmla="*/ 1 w 42"/>
                  <a:gd name="T7" fmla="*/ 15 h 24"/>
                  <a:gd name="T8" fmla="*/ 1 w 42"/>
                  <a:gd name="T9" fmla="*/ 16 h 24"/>
                  <a:gd name="T10" fmla="*/ 14 w 42"/>
                  <a:gd name="T11" fmla="*/ 23 h 24"/>
                  <a:gd name="T12" fmla="*/ 15 w 42"/>
                  <a:gd name="T13" fmla="*/ 23 h 24"/>
                  <a:gd name="T14" fmla="*/ 41 w 42"/>
                  <a:gd name="T15" fmla="*/ 8 h 24"/>
                  <a:gd name="T16" fmla="*/ 41 w 42"/>
                  <a:gd name="T17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24">
                    <a:moveTo>
                      <a:pt x="41" y="7"/>
                    </a:moveTo>
                    <a:cubicBezTo>
                      <a:pt x="36" y="4"/>
                      <a:pt x="33" y="3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18" y="5"/>
                      <a:pt x="9" y="10"/>
                      <a:pt x="1" y="15"/>
                    </a:cubicBezTo>
                    <a:cubicBezTo>
                      <a:pt x="0" y="15"/>
                      <a:pt x="0" y="16"/>
                      <a:pt x="1" y="16"/>
                    </a:cubicBezTo>
                    <a:cubicBezTo>
                      <a:pt x="6" y="19"/>
                      <a:pt x="9" y="21"/>
                      <a:pt x="14" y="23"/>
                    </a:cubicBezTo>
                    <a:cubicBezTo>
                      <a:pt x="14" y="24"/>
                      <a:pt x="15" y="24"/>
                      <a:pt x="15" y="23"/>
                    </a:cubicBezTo>
                    <a:cubicBezTo>
                      <a:pt x="24" y="18"/>
                      <a:pt x="33" y="13"/>
                      <a:pt x="41" y="8"/>
                    </a:cubicBezTo>
                    <a:cubicBezTo>
                      <a:pt x="42" y="8"/>
                      <a:pt x="42" y="8"/>
                      <a:pt x="41" y="7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ïSlídè">
                <a:extLst>
                  <a:ext uri="{FF2B5EF4-FFF2-40B4-BE49-F238E27FC236}">
                    <a16:creationId xmlns:a16="http://schemas.microsoft.com/office/drawing/2014/main" xmlns="" id="{CF2FEBBA-124A-4508-B4BA-5E7B152E0238}"/>
                  </a:ext>
                </a:extLst>
              </p:cNvPr>
              <p:cNvSpPr/>
              <p:nvPr/>
            </p:nvSpPr>
            <p:spPr bwMode="auto">
              <a:xfrm flipH="1">
                <a:off x="6935595" y="5271818"/>
                <a:ext cx="244285" cy="140547"/>
              </a:xfrm>
              <a:custGeom>
                <a:avLst/>
                <a:gdLst>
                  <a:gd name="T0" fmla="*/ 34 w 35"/>
                  <a:gd name="T1" fmla="*/ 8 h 20"/>
                  <a:gd name="T2" fmla="*/ 21 w 35"/>
                  <a:gd name="T3" fmla="*/ 0 h 20"/>
                  <a:gd name="T4" fmla="*/ 20 w 35"/>
                  <a:gd name="T5" fmla="*/ 0 h 20"/>
                  <a:gd name="T6" fmla="*/ 0 w 35"/>
                  <a:gd name="T7" fmla="*/ 12 h 20"/>
                  <a:gd name="T8" fmla="*/ 0 w 35"/>
                  <a:gd name="T9" fmla="*/ 13 h 20"/>
                  <a:gd name="T10" fmla="*/ 13 w 35"/>
                  <a:gd name="T11" fmla="*/ 20 h 20"/>
                  <a:gd name="T12" fmla="*/ 15 w 35"/>
                  <a:gd name="T13" fmla="*/ 20 h 20"/>
                  <a:gd name="T14" fmla="*/ 34 w 35"/>
                  <a:gd name="T15" fmla="*/ 9 h 20"/>
                  <a:gd name="T16" fmla="*/ 34 w 35"/>
                  <a:gd name="T1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0">
                    <a:moveTo>
                      <a:pt x="34" y="8"/>
                    </a:moveTo>
                    <a:cubicBezTo>
                      <a:pt x="29" y="5"/>
                      <a:pt x="26" y="3"/>
                      <a:pt x="21" y="0"/>
                    </a:cubicBezTo>
                    <a:cubicBezTo>
                      <a:pt x="21" y="0"/>
                      <a:pt x="20" y="0"/>
                      <a:pt x="20" y="0"/>
                    </a:cubicBezTo>
                    <a:cubicBezTo>
                      <a:pt x="13" y="4"/>
                      <a:pt x="7" y="8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5" y="16"/>
                      <a:pt x="8" y="17"/>
                      <a:pt x="13" y="20"/>
                    </a:cubicBezTo>
                    <a:cubicBezTo>
                      <a:pt x="14" y="20"/>
                      <a:pt x="14" y="20"/>
                      <a:pt x="15" y="20"/>
                    </a:cubicBezTo>
                    <a:cubicBezTo>
                      <a:pt x="21" y="16"/>
                      <a:pt x="28" y="12"/>
                      <a:pt x="34" y="9"/>
                    </a:cubicBezTo>
                    <a:cubicBezTo>
                      <a:pt x="35" y="8"/>
                      <a:pt x="35" y="8"/>
                      <a:pt x="34" y="8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sḻidè">
                <a:extLst>
                  <a:ext uri="{FF2B5EF4-FFF2-40B4-BE49-F238E27FC236}">
                    <a16:creationId xmlns:a16="http://schemas.microsoft.com/office/drawing/2014/main" xmlns="" id="{63027496-2CB9-4C1B-A307-45F374063DB5}"/>
                  </a:ext>
                </a:extLst>
              </p:cNvPr>
              <p:cNvSpPr/>
              <p:nvPr/>
            </p:nvSpPr>
            <p:spPr bwMode="auto">
              <a:xfrm flipH="1">
                <a:off x="7122992" y="5114539"/>
                <a:ext cx="187396" cy="110431"/>
              </a:xfrm>
              <a:custGeom>
                <a:avLst/>
                <a:gdLst>
                  <a:gd name="T0" fmla="*/ 14 w 27"/>
                  <a:gd name="T1" fmla="*/ 16 h 16"/>
                  <a:gd name="T2" fmla="*/ 15 w 27"/>
                  <a:gd name="T3" fmla="*/ 16 h 16"/>
                  <a:gd name="T4" fmla="*/ 27 w 27"/>
                  <a:gd name="T5" fmla="*/ 9 h 16"/>
                  <a:gd name="T6" fmla="*/ 27 w 27"/>
                  <a:gd name="T7" fmla="*/ 8 h 16"/>
                  <a:gd name="T8" fmla="*/ 14 w 27"/>
                  <a:gd name="T9" fmla="*/ 1 h 16"/>
                  <a:gd name="T10" fmla="*/ 12 w 27"/>
                  <a:gd name="T11" fmla="*/ 1 h 16"/>
                  <a:gd name="T12" fmla="*/ 1 w 27"/>
                  <a:gd name="T13" fmla="*/ 7 h 16"/>
                  <a:gd name="T14" fmla="*/ 1 w 27"/>
                  <a:gd name="T15" fmla="*/ 8 h 16"/>
                  <a:gd name="T16" fmla="*/ 14 w 27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6"/>
                    </a:move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ubicBezTo>
                      <a:pt x="21" y="5"/>
                      <a:pt x="19" y="4"/>
                      <a:pt x="14" y="1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7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4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iṩľïḑè">
                <a:extLst>
                  <a:ext uri="{FF2B5EF4-FFF2-40B4-BE49-F238E27FC236}">
                    <a16:creationId xmlns:a16="http://schemas.microsoft.com/office/drawing/2014/main" xmlns="" id="{988DEE9D-8893-4834-BCF2-78BFD295171A}"/>
                  </a:ext>
                </a:extLst>
              </p:cNvPr>
              <p:cNvSpPr/>
              <p:nvPr/>
            </p:nvSpPr>
            <p:spPr bwMode="auto">
              <a:xfrm flipH="1">
                <a:off x="7019254" y="5057650"/>
                <a:ext cx="187396" cy="103738"/>
              </a:xfrm>
              <a:custGeom>
                <a:avLst/>
                <a:gdLst>
                  <a:gd name="T0" fmla="*/ 13 w 27"/>
                  <a:gd name="T1" fmla="*/ 15 h 15"/>
                  <a:gd name="T2" fmla="*/ 15 w 27"/>
                  <a:gd name="T3" fmla="*/ 15 h 15"/>
                  <a:gd name="T4" fmla="*/ 26 w 27"/>
                  <a:gd name="T5" fmla="*/ 8 h 15"/>
                  <a:gd name="T6" fmla="*/ 26 w 27"/>
                  <a:gd name="T7" fmla="*/ 8 h 15"/>
                  <a:gd name="T8" fmla="*/ 13 w 27"/>
                  <a:gd name="T9" fmla="*/ 0 h 15"/>
                  <a:gd name="T10" fmla="*/ 11 w 27"/>
                  <a:gd name="T11" fmla="*/ 0 h 15"/>
                  <a:gd name="T12" fmla="*/ 0 w 27"/>
                  <a:gd name="T13" fmla="*/ 7 h 15"/>
                  <a:gd name="T14" fmla="*/ 0 w 27"/>
                  <a:gd name="T15" fmla="*/ 8 h 15"/>
                  <a:gd name="T16" fmla="*/ 13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3" y="15"/>
                    </a:moveTo>
                    <a:cubicBezTo>
                      <a:pt x="13" y="15"/>
                      <a:pt x="14" y="15"/>
                      <a:pt x="15" y="15"/>
                    </a:cubicBezTo>
                    <a:cubicBezTo>
                      <a:pt x="19" y="13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ṥlîďe">
                <a:extLst>
                  <a:ext uri="{FF2B5EF4-FFF2-40B4-BE49-F238E27FC236}">
                    <a16:creationId xmlns:a16="http://schemas.microsoft.com/office/drawing/2014/main" xmlns="" id="{0111E737-66CC-4F48-A49A-614E2A5FE785}"/>
                  </a:ext>
                </a:extLst>
              </p:cNvPr>
              <p:cNvSpPr/>
              <p:nvPr/>
            </p:nvSpPr>
            <p:spPr bwMode="auto">
              <a:xfrm flipH="1">
                <a:off x="6718082" y="4876947"/>
                <a:ext cx="190743" cy="110431"/>
              </a:xfrm>
              <a:custGeom>
                <a:avLst/>
                <a:gdLst>
                  <a:gd name="T0" fmla="*/ 13 w 27"/>
                  <a:gd name="T1" fmla="*/ 16 h 16"/>
                  <a:gd name="T2" fmla="*/ 15 w 27"/>
                  <a:gd name="T3" fmla="*/ 16 h 16"/>
                  <a:gd name="T4" fmla="*/ 26 w 27"/>
                  <a:gd name="T5" fmla="*/ 9 h 16"/>
                  <a:gd name="T6" fmla="*/ 26 w 27"/>
                  <a:gd name="T7" fmla="*/ 8 h 16"/>
                  <a:gd name="T8" fmla="*/ 13 w 27"/>
                  <a:gd name="T9" fmla="*/ 1 h 16"/>
                  <a:gd name="T10" fmla="*/ 12 w 27"/>
                  <a:gd name="T11" fmla="*/ 1 h 16"/>
                  <a:gd name="T12" fmla="*/ 0 w 27"/>
                  <a:gd name="T13" fmla="*/ 7 h 16"/>
                  <a:gd name="T14" fmla="*/ 0 w 27"/>
                  <a:gd name="T15" fmla="*/ 8 h 16"/>
                  <a:gd name="T16" fmla="*/ 13 w 27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3" y="16"/>
                    </a:move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6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4"/>
                      <a:pt x="13" y="1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7" y="3"/>
                      <a:pt x="5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11"/>
                      <a:pt x="8" y="13"/>
                      <a:pt x="13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ïśļîḍê">
                <a:extLst>
                  <a:ext uri="{FF2B5EF4-FFF2-40B4-BE49-F238E27FC236}">
                    <a16:creationId xmlns:a16="http://schemas.microsoft.com/office/drawing/2014/main" xmlns="" id="{131F2019-DAFE-4A9D-8928-A978D9080405}"/>
                  </a:ext>
                </a:extLst>
              </p:cNvPr>
              <p:cNvSpPr/>
              <p:nvPr/>
            </p:nvSpPr>
            <p:spPr bwMode="auto">
              <a:xfrm flipH="1">
                <a:off x="6825165" y="4940529"/>
                <a:ext cx="187396" cy="110431"/>
              </a:xfrm>
              <a:custGeom>
                <a:avLst/>
                <a:gdLst>
                  <a:gd name="T0" fmla="*/ 14 w 27"/>
                  <a:gd name="T1" fmla="*/ 15 h 16"/>
                  <a:gd name="T2" fmla="*/ 16 w 27"/>
                  <a:gd name="T3" fmla="*/ 15 h 16"/>
                  <a:gd name="T4" fmla="*/ 27 w 27"/>
                  <a:gd name="T5" fmla="*/ 9 h 16"/>
                  <a:gd name="T6" fmla="*/ 27 w 27"/>
                  <a:gd name="T7" fmla="*/ 8 h 16"/>
                  <a:gd name="T8" fmla="*/ 14 w 27"/>
                  <a:gd name="T9" fmla="*/ 0 h 16"/>
                  <a:gd name="T10" fmla="*/ 12 w 27"/>
                  <a:gd name="T11" fmla="*/ 0 h 16"/>
                  <a:gd name="T12" fmla="*/ 1 w 27"/>
                  <a:gd name="T13" fmla="*/ 7 h 16"/>
                  <a:gd name="T14" fmla="*/ 1 w 27"/>
                  <a:gd name="T15" fmla="*/ 8 h 16"/>
                  <a:gd name="T16" fmla="*/ 14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5"/>
                    </a:moveTo>
                    <a:cubicBezTo>
                      <a:pt x="14" y="16"/>
                      <a:pt x="15" y="16"/>
                      <a:pt x="16" y="15"/>
                    </a:cubicBezTo>
                    <a:cubicBezTo>
                      <a:pt x="20" y="13"/>
                      <a:pt x="22" y="11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2" y="5"/>
                      <a:pt x="19" y="3"/>
                      <a:pt x="14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6" y="11"/>
                      <a:pt x="9" y="12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šľîḋè">
                <a:extLst>
                  <a:ext uri="{FF2B5EF4-FFF2-40B4-BE49-F238E27FC236}">
                    <a16:creationId xmlns:a16="http://schemas.microsoft.com/office/drawing/2014/main" xmlns="" id="{FEA4F2DD-65AD-41F5-92BF-B718BF1F2F5E}"/>
                  </a:ext>
                </a:extLst>
              </p:cNvPr>
              <p:cNvSpPr/>
              <p:nvPr/>
            </p:nvSpPr>
            <p:spPr bwMode="auto">
              <a:xfrm flipH="1">
                <a:off x="6922211" y="4994070"/>
                <a:ext cx="187396" cy="113776"/>
              </a:xfrm>
              <a:custGeom>
                <a:avLst/>
                <a:gdLst>
                  <a:gd name="T0" fmla="*/ 13 w 27"/>
                  <a:gd name="T1" fmla="*/ 16 h 16"/>
                  <a:gd name="T2" fmla="*/ 15 w 27"/>
                  <a:gd name="T3" fmla="*/ 16 h 16"/>
                  <a:gd name="T4" fmla="*/ 27 w 27"/>
                  <a:gd name="T5" fmla="*/ 9 h 16"/>
                  <a:gd name="T6" fmla="*/ 26 w 27"/>
                  <a:gd name="T7" fmla="*/ 8 h 16"/>
                  <a:gd name="T8" fmla="*/ 14 w 27"/>
                  <a:gd name="T9" fmla="*/ 1 h 16"/>
                  <a:gd name="T10" fmla="*/ 12 w 27"/>
                  <a:gd name="T11" fmla="*/ 1 h 16"/>
                  <a:gd name="T12" fmla="*/ 0 w 27"/>
                  <a:gd name="T13" fmla="*/ 7 h 16"/>
                  <a:gd name="T14" fmla="*/ 1 w 27"/>
                  <a:gd name="T15" fmla="*/ 8 h 16"/>
                  <a:gd name="T16" fmla="*/ 13 w 27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3" y="16"/>
                    </a:move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4"/>
                      <a:pt x="14" y="1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7" y="3"/>
                      <a:pt x="5" y="5"/>
                      <a:pt x="0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3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ṩḷíḑê">
                <a:extLst>
                  <a:ext uri="{FF2B5EF4-FFF2-40B4-BE49-F238E27FC236}">
                    <a16:creationId xmlns:a16="http://schemas.microsoft.com/office/drawing/2014/main" xmlns="" id="{70DF109C-C8E0-462F-BB97-97271E473890}"/>
                  </a:ext>
                </a:extLst>
              </p:cNvPr>
              <p:cNvSpPr/>
              <p:nvPr/>
            </p:nvSpPr>
            <p:spPr bwMode="auto">
              <a:xfrm flipH="1">
                <a:off x="5550204" y="4856869"/>
                <a:ext cx="1077528" cy="632463"/>
              </a:xfrm>
              <a:custGeom>
                <a:avLst/>
                <a:gdLst>
                  <a:gd name="T0" fmla="*/ 141 w 155"/>
                  <a:gd name="T1" fmla="*/ 0 h 91"/>
                  <a:gd name="T2" fmla="*/ 140 w 155"/>
                  <a:gd name="T3" fmla="*/ 0 h 91"/>
                  <a:gd name="T4" fmla="*/ 0 w 155"/>
                  <a:gd name="T5" fmla="*/ 83 h 91"/>
                  <a:gd name="T6" fmla="*/ 0 w 155"/>
                  <a:gd name="T7" fmla="*/ 84 h 91"/>
                  <a:gd name="T8" fmla="*/ 13 w 155"/>
                  <a:gd name="T9" fmla="*/ 91 h 91"/>
                  <a:gd name="T10" fmla="*/ 15 w 155"/>
                  <a:gd name="T11" fmla="*/ 91 h 91"/>
                  <a:gd name="T12" fmla="*/ 154 w 155"/>
                  <a:gd name="T13" fmla="*/ 9 h 91"/>
                  <a:gd name="T14" fmla="*/ 154 w 155"/>
                  <a:gd name="T15" fmla="*/ 8 h 91"/>
                  <a:gd name="T16" fmla="*/ 141 w 155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" h="91">
                    <a:moveTo>
                      <a:pt x="141" y="0"/>
                    </a:moveTo>
                    <a:cubicBezTo>
                      <a:pt x="141" y="0"/>
                      <a:pt x="140" y="0"/>
                      <a:pt x="140" y="0"/>
                    </a:cubicBezTo>
                    <a:cubicBezTo>
                      <a:pt x="93" y="28"/>
                      <a:pt x="47" y="55"/>
                      <a:pt x="0" y="83"/>
                    </a:cubicBezTo>
                    <a:cubicBezTo>
                      <a:pt x="0" y="83"/>
                      <a:pt x="0" y="83"/>
                      <a:pt x="0" y="84"/>
                    </a:cubicBezTo>
                    <a:cubicBezTo>
                      <a:pt x="5" y="87"/>
                      <a:pt x="8" y="88"/>
                      <a:pt x="13" y="91"/>
                    </a:cubicBezTo>
                    <a:cubicBezTo>
                      <a:pt x="14" y="91"/>
                      <a:pt x="14" y="91"/>
                      <a:pt x="15" y="91"/>
                    </a:cubicBezTo>
                    <a:cubicBezTo>
                      <a:pt x="61" y="64"/>
                      <a:pt x="108" y="36"/>
                      <a:pt x="154" y="9"/>
                    </a:cubicBezTo>
                    <a:cubicBezTo>
                      <a:pt x="155" y="8"/>
                      <a:pt x="154" y="8"/>
                      <a:pt x="154" y="8"/>
                    </a:cubicBezTo>
                    <a:cubicBezTo>
                      <a:pt x="149" y="5"/>
                      <a:pt x="146" y="3"/>
                      <a:pt x="141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ṧļiḓé">
                <a:extLst>
                  <a:ext uri="{FF2B5EF4-FFF2-40B4-BE49-F238E27FC236}">
                    <a16:creationId xmlns:a16="http://schemas.microsoft.com/office/drawing/2014/main" xmlns="" id="{4D59EC84-D481-44A0-B59E-9C81FE07C685}"/>
                  </a:ext>
                </a:extLst>
              </p:cNvPr>
              <p:cNvSpPr/>
              <p:nvPr/>
            </p:nvSpPr>
            <p:spPr bwMode="auto">
              <a:xfrm flipH="1">
                <a:off x="5044903" y="4559044"/>
                <a:ext cx="187396" cy="110431"/>
              </a:xfrm>
              <a:custGeom>
                <a:avLst/>
                <a:gdLst>
                  <a:gd name="T0" fmla="*/ 14 w 27"/>
                  <a:gd name="T1" fmla="*/ 0 h 16"/>
                  <a:gd name="T2" fmla="*/ 12 w 27"/>
                  <a:gd name="T3" fmla="*/ 0 h 16"/>
                  <a:gd name="T4" fmla="*/ 0 w 27"/>
                  <a:gd name="T5" fmla="*/ 7 h 16"/>
                  <a:gd name="T6" fmla="*/ 0 w 27"/>
                  <a:gd name="T7" fmla="*/ 8 h 16"/>
                  <a:gd name="T8" fmla="*/ 13 w 27"/>
                  <a:gd name="T9" fmla="*/ 15 h 16"/>
                  <a:gd name="T10" fmla="*/ 14 w 27"/>
                  <a:gd name="T11" fmla="*/ 15 h 16"/>
                  <a:gd name="T12" fmla="*/ 26 w 27"/>
                  <a:gd name="T13" fmla="*/ 8 h 16"/>
                  <a:gd name="T14" fmla="*/ 26 w 27"/>
                  <a:gd name="T15" fmla="*/ 7 h 16"/>
                  <a:gd name="T16" fmla="*/ 14 w 2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0"/>
                    </a:move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6"/>
                      <a:pt x="14" y="16"/>
                      <a:pt x="14" y="15"/>
                    </a:cubicBez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7"/>
                    </a:cubicBezTo>
                    <a:cubicBezTo>
                      <a:pt x="21" y="4"/>
                      <a:pt x="19" y="3"/>
                      <a:pt x="14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îṧlide">
                <a:extLst>
                  <a:ext uri="{FF2B5EF4-FFF2-40B4-BE49-F238E27FC236}">
                    <a16:creationId xmlns:a16="http://schemas.microsoft.com/office/drawing/2014/main" xmlns="" id="{87F3C2EE-2867-4CAF-AF5C-5BD3AFBCC20B}"/>
                  </a:ext>
                </a:extLst>
              </p:cNvPr>
              <p:cNvSpPr/>
              <p:nvPr/>
            </p:nvSpPr>
            <p:spPr bwMode="auto">
              <a:xfrm flipH="1">
                <a:off x="5148641" y="4619278"/>
                <a:ext cx="187396" cy="103738"/>
              </a:xfrm>
              <a:custGeom>
                <a:avLst/>
                <a:gdLst>
                  <a:gd name="T0" fmla="*/ 14 w 27"/>
                  <a:gd name="T1" fmla="*/ 0 h 15"/>
                  <a:gd name="T2" fmla="*/ 12 w 27"/>
                  <a:gd name="T3" fmla="*/ 0 h 15"/>
                  <a:gd name="T4" fmla="*/ 0 w 27"/>
                  <a:gd name="T5" fmla="*/ 7 h 15"/>
                  <a:gd name="T6" fmla="*/ 0 w 27"/>
                  <a:gd name="T7" fmla="*/ 8 h 15"/>
                  <a:gd name="T8" fmla="*/ 13 w 27"/>
                  <a:gd name="T9" fmla="*/ 15 h 15"/>
                  <a:gd name="T10" fmla="*/ 15 w 27"/>
                  <a:gd name="T11" fmla="*/ 15 h 15"/>
                  <a:gd name="T12" fmla="*/ 26 w 27"/>
                  <a:gd name="T13" fmla="*/ 8 h 15"/>
                  <a:gd name="T14" fmla="*/ 26 w 27"/>
                  <a:gd name="T15" fmla="*/ 7 h 15"/>
                  <a:gd name="T16" fmla="*/ 14 w 2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4" y="0"/>
                    </a:moveTo>
                    <a:cubicBezTo>
                      <a:pt x="13" y="0"/>
                      <a:pt x="13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7"/>
                      <a:pt x="26" y="7"/>
                    </a:cubicBezTo>
                    <a:cubicBezTo>
                      <a:pt x="21" y="4"/>
                      <a:pt x="19" y="3"/>
                      <a:pt x="14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îś1iḍê">
                <a:extLst>
                  <a:ext uri="{FF2B5EF4-FFF2-40B4-BE49-F238E27FC236}">
                    <a16:creationId xmlns:a16="http://schemas.microsoft.com/office/drawing/2014/main" xmlns="" id="{3ECD0DA7-F1B7-4645-9689-44DFC1F2457B}"/>
                  </a:ext>
                </a:extLst>
              </p:cNvPr>
              <p:cNvSpPr/>
              <p:nvPr/>
            </p:nvSpPr>
            <p:spPr bwMode="auto">
              <a:xfrm flipH="1">
                <a:off x="5252377" y="4676166"/>
                <a:ext cx="187396" cy="110431"/>
              </a:xfrm>
              <a:custGeom>
                <a:avLst/>
                <a:gdLst>
                  <a:gd name="T0" fmla="*/ 14 w 27"/>
                  <a:gd name="T1" fmla="*/ 1 h 16"/>
                  <a:gd name="T2" fmla="*/ 12 w 27"/>
                  <a:gd name="T3" fmla="*/ 1 h 16"/>
                  <a:gd name="T4" fmla="*/ 1 w 27"/>
                  <a:gd name="T5" fmla="*/ 7 h 16"/>
                  <a:gd name="T6" fmla="*/ 1 w 27"/>
                  <a:gd name="T7" fmla="*/ 8 h 16"/>
                  <a:gd name="T8" fmla="*/ 13 w 27"/>
                  <a:gd name="T9" fmla="*/ 16 h 16"/>
                  <a:gd name="T10" fmla="*/ 15 w 27"/>
                  <a:gd name="T11" fmla="*/ 16 h 16"/>
                  <a:gd name="T12" fmla="*/ 27 w 27"/>
                  <a:gd name="T13" fmla="*/ 9 h 16"/>
                  <a:gd name="T14" fmla="*/ 27 w 27"/>
                  <a:gd name="T15" fmla="*/ 8 h 16"/>
                  <a:gd name="T16" fmla="*/ 14 w 27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"/>
                    </a:moveTo>
                    <a:cubicBezTo>
                      <a:pt x="14" y="0"/>
                      <a:pt x="13" y="0"/>
                      <a:pt x="12" y="1"/>
                    </a:cubicBezTo>
                    <a:cubicBezTo>
                      <a:pt x="8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3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ubicBezTo>
                      <a:pt x="22" y="5"/>
                      <a:pt x="19" y="3"/>
                      <a:pt x="14" y="1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$ḷïḍe">
                <a:extLst>
                  <a:ext uri="{FF2B5EF4-FFF2-40B4-BE49-F238E27FC236}">
                    <a16:creationId xmlns:a16="http://schemas.microsoft.com/office/drawing/2014/main" xmlns="" id="{FCC8F80B-07F5-4F96-8442-819983E70064}"/>
                  </a:ext>
                </a:extLst>
              </p:cNvPr>
              <p:cNvSpPr/>
              <p:nvPr/>
            </p:nvSpPr>
            <p:spPr bwMode="auto">
              <a:xfrm flipH="1">
                <a:off x="6644462" y="5502718"/>
                <a:ext cx="194089" cy="103738"/>
              </a:xfrm>
              <a:custGeom>
                <a:avLst/>
                <a:gdLst>
                  <a:gd name="T0" fmla="*/ 14 w 28"/>
                  <a:gd name="T1" fmla="*/ 0 h 15"/>
                  <a:gd name="T2" fmla="*/ 12 w 28"/>
                  <a:gd name="T3" fmla="*/ 0 h 15"/>
                  <a:gd name="T4" fmla="*/ 1 w 28"/>
                  <a:gd name="T5" fmla="*/ 7 h 15"/>
                  <a:gd name="T6" fmla="*/ 1 w 28"/>
                  <a:gd name="T7" fmla="*/ 8 h 15"/>
                  <a:gd name="T8" fmla="*/ 14 w 28"/>
                  <a:gd name="T9" fmla="*/ 15 h 15"/>
                  <a:gd name="T10" fmla="*/ 15 w 28"/>
                  <a:gd name="T11" fmla="*/ 15 h 15"/>
                  <a:gd name="T12" fmla="*/ 27 w 28"/>
                  <a:gd name="T13" fmla="*/ 8 h 15"/>
                  <a:gd name="T14" fmla="*/ 27 w 28"/>
                  <a:gd name="T15" fmla="*/ 7 h 15"/>
                  <a:gd name="T16" fmla="*/ 14 w 28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5">
                    <a:moveTo>
                      <a:pt x="14" y="0"/>
                    </a:moveTo>
                    <a:cubicBezTo>
                      <a:pt x="14" y="0"/>
                      <a:pt x="13" y="0"/>
                      <a:pt x="12" y="0"/>
                    </a:cubicBezTo>
                    <a:cubicBezTo>
                      <a:pt x="8" y="3"/>
                      <a:pt x="6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9" y="12"/>
                      <a:pt x="14" y="15"/>
                    </a:cubicBezTo>
                    <a:cubicBezTo>
                      <a:pt x="14" y="15"/>
                      <a:pt x="15" y="15"/>
                      <a:pt x="15" y="15"/>
                    </a:cubicBezTo>
                    <a:cubicBezTo>
                      <a:pt x="20" y="12"/>
                      <a:pt x="22" y="11"/>
                      <a:pt x="27" y="8"/>
                    </a:cubicBezTo>
                    <a:cubicBezTo>
                      <a:pt x="28" y="8"/>
                      <a:pt x="27" y="8"/>
                      <a:pt x="27" y="7"/>
                    </a:cubicBezTo>
                    <a:cubicBezTo>
                      <a:pt x="22" y="5"/>
                      <a:pt x="19" y="3"/>
                      <a:pt x="14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ṥlïďe">
                <a:extLst>
                  <a:ext uri="{FF2B5EF4-FFF2-40B4-BE49-F238E27FC236}">
                    <a16:creationId xmlns:a16="http://schemas.microsoft.com/office/drawing/2014/main" xmlns="" id="{F47E69FF-91BC-4352-9F93-C9B0080B22B5}"/>
                  </a:ext>
                </a:extLst>
              </p:cNvPr>
              <p:cNvSpPr/>
              <p:nvPr/>
            </p:nvSpPr>
            <p:spPr bwMode="auto">
              <a:xfrm flipH="1">
                <a:off x="5356116" y="4739747"/>
                <a:ext cx="180703" cy="103738"/>
              </a:xfrm>
              <a:custGeom>
                <a:avLst/>
                <a:gdLst>
                  <a:gd name="T0" fmla="*/ 13 w 26"/>
                  <a:gd name="T1" fmla="*/ 0 h 15"/>
                  <a:gd name="T2" fmla="*/ 12 w 26"/>
                  <a:gd name="T3" fmla="*/ 0 h 15"/>
                  <a:gd name="T4" fmla="*/ 0 w 26"/>
                  <a:gd name="T5" fmla="*/ 7 h 15"/>
                  <a:gd name="T6" fmla="*/ 0 w 26"/>
                  <a:gd name="T7" fmla="*/ 8 h 15"/>
                  <a:gd name="T8" fmla="*/ 13 w 26"/>
                  <a:gd name="T9" fmla="*/ 15 h 15"/>
                  <a:gd name="T10" fmla="*/ 15 w 26"/>
                  <a:gd name="T11" fmla="*/ 15 h 15"/>
                  <a:gd name="T12" fmla="*/ 26 w 26"/>
                  <a:gd name="T13" fmla="*/ 8 h 15"/>
                  <a:gd name="T14" fmla="*/ 26 w 26"/>
                  <a:gd name="T15" fmla="*/ 7 h 15"/>
                  <a:gd name="T16" fmla="*/ 13 w 26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3" y="0"/>
                    </a:move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5" y="15"/>
                    </a:cubicBezTo>
                    <a:cubicBezTo>
                      <a:pt x="19" y="13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1" y="5"/>
                      <a:pt x="18" y="3"/>
                      <a:pt x="13" y="0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îŝ1íḋe">
                <a:extLst>
                  <a:ext uri="{FF2B5EF4-FFF2-40B4-BE49-F238E27FC236}">
                    <a16:creationId xmlns:a16="http://schemas.microsoft.com/office/drawing/2014/main" xmlns="" id="{89DCDCFE-C496-40CB-9168-8EFE915E7F88}"/>
                  </a:ext>
                </a:extLst>
              </p:cNvPr>
              <p:cNvSpPr/>
              <p:nvPr/>
            </p:nvSpPr>
            <p:spPr bwMode="auto">
              <a:xfrm flipH="1">
                <a:off x="6547419" y="5439135"/>
                <a:ext cx="187396" cy="110431"/>
              </a:xfrm>
              <a:custGeom>
                <a:avLst/>
                <a:gdLst>
                  <a:gd name="T0" fmla="*/ 14 w 27"/>
                  <a:gd name="T1" fmla="*/ 1 h 16"/>
                  <a:gd name="T2" fmla="*/ 12 w 27"/>
                  <a:gd name="T3" fmla="*/ 1 h 16"/>
                  <a:gd name="T4" fmla="*/ 0 w 27"/>
                  <a:gd name="T5" fmla="*/ 7 h 16"/>
                  <a:gd name="T6" fmla="*/ 1 w 27"/>
                  <a:gd name="T7" fmla="*/ 8 h 16"/>
                  <a:gd name="T8" fmla="*/ 13 w 27"/>
                  <a:gd name="T9" fmla="*/ 16 h 16"/>
                  <a:gd name="T10" fmla="*/ 15 w 27"/>
                  <a:gd name="T11" fmla="*/ 16 h 16"/>
                  <a:gd name="T12" fmla="*/ 27 w 27"/>
                  <a:gd name="T13" fmla="*/ 9 h 16"/>
                  <a:gd name="T14" fmla="*/ 27 w 27"/>
                  <a:gd name="T15" fmla="*/ 8 h 16"/>
                  <a:gd name="T16" fmla="*/ 14 w 27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"/>
                    </a:moveTo>
                    <a:cubicBezTo>
                      <a:pt x="13" y="0"/>
                      <a:pt x="12" y="0"/>
                      <a:pt x="12" y="1"/>
                    </a:cubicBezTo>
                    <a:cubicBezTo>
                      <a:pt x="7" y="3"/>
                      <a:pt x="5" y="5"/>
                      <a:pt x="0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3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ubicBezTo>
                      <a:pt x="21" y="5"/>
                      <a:pt x="19" y="4"/>
                      <a:pt x="14" y="1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ṧļidé">
                <a:extLst>
                  <a:ext uri="{FF2B5EF4-FFF2-40B4-BE49-F238E27FC236}">
                    <a16:creationId xmlns:a16="http://schemas.microsoft.com/office/drawing/2014/main" xmlns="" id="{75D79054-537F-40EA-A2B9-FC56A2B4BD40}"/>
                  </a:ext>
                </a:extLst>
              </p:cNvPr>
              <p:cNvSpPr/>
              <p:nvPr/>
            </p:nvSpPr>
            <p:spPr bwMode="auto">
              <a:xfrm flipH="1">
                <a:off x="6621039" y="4820060"/>
                <a:ext cx="187396" cy="113776"/>
              </a:xfrm>
              <a:custGeom>
                <a:avLst/>
                <a:gdLst>
                  <a:gd name="T0" fmla="*/ 14 w 27"/>
                  <a:gd name="T1" fmla="*/ 15 h 16"/>
                  <a:gd name="T2" fmla="*/ 15 w 27"/>
                  <a:gd name="T3" fmla="*/ 15 h 16"/>
                  <a:gd name="T4" fmla="*/ 27 w 27"/>
                  <a:gd name="T5" fmla="*/ 9 h 16"/>
                  <a:gd name="T6" fmla="*/ 27 w 27"/>
                  <a:gd name="T7" fmla="*/ 8 h 16"/>
                  <a:gd name="T8" fmla="*/ 14 w 27"/>
                  <a:gd name="T9" fmla="*/ 0 h 16"/>
                  <a:gd name="T10" fmla="*/ 12 w 27"/>
                  <a:gd name="T11" fmla="*/ 0 h 16"/>
                  <a:gd name="T12" fmla="*/ 1 w 27"/>
                  <a:gd name="T13" fmla="*/ 7 h 16"/>
                  <a:gd name="T14" fmla="*/ 1 w 27"/>
                  <a:gd name="T15" fmla="*/ 8 h 16"/>
                  <a:gd name="T16" fmla="*/ 14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5"/>
                    </a:moveTo>
                    <a:cubicBezTo>
                      <a:pt x="14" y="16"/>
                      <a:pt x="15" y="16"/>
                      <a:pt x="15" y="15"/>
                    </a:cubicBezTo>
                    <a:cubicBezTo>
                      <a:pt x="20" y="13"/>
                      <a:pt x="22" y="11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2" y="5"/>
                      <a:pt x="19" y="3"/>
                      <a:pt x="14" y="0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8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9" y="12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ṧḻidê">
                <a:extLst>
                  <a:ext uri="{FF2B5EF4-FFF2-40B4-BE49-F238E27FC236}">
                    <a16:creationId xmlns:a16="http://schemas.microsoft.com/office/drawing/2014/main" xmlns="" id="{526AAC0C-FC4C-477E-A8E8-FFBDFA0755D8}"/>
                  </a:ext>
                </a:extLst>
              </p:cNvPr>
              <p:cNvSpPr/>
              <p:nvPr/>
            </p:nvSpPr>
            <p:spPr bwMode="auto">
              <a:xfrm flipH="1">
                <a:off x="5453159" y="4793289"/>
                <a:ext cx="187396" cy="110431"/>
              </a:xfrm>
              <a:custGeom>
                <a:avLst/>
                <a:gdLst>
                  <a:gd name="T0" fmla="*/ 14 w 27"/>
                  <a:gd name="T1" fmla="*/ 1 h 16"/>
                  <a:gd name="T2" fmla="*/ 12 w 27"/>
                  <a:gd name="T3" fmla="*/ 1 h 16"/>
                  <a:gd name="T4" fmla="*/ 1 w 27"/>
                  <a:gd name="T5" fmla="*/ 7 h 16"/>
                  <a:gd name="T6" fmla="*/ 1 w 27"/>
                  <a:gd name="T7" fmla="*/ 8 h 16"/>
                  <a:gd name="T8" fmla="*/ 13 w 27"/>
                  <a:gd name="T9" fmla="*/ 16 h 16"/>
                  <a:gd name="T10" fmla="*/ 15 w 27"/>
                  <a:gd name="T11" fmla="*/ 16 h 16"/>
                  <a:gd name="T12" fmla="*/ 27 w 27"/>
                  <a:gd name="T13" fmla="*/ 9 h 16"/>
                  <a:gd name="T14" fmla="*/ 26 w 27"/>
                  <a:gd name="T15" fmla="*/ 8 h 16"/>
                  <a:gd name="T16" fmla="*/ 14 w 27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"/>
                    </a:moveTo>
                    <a:cubicBezTo>
                      <a:pt x="13" y="0"/>
                      <a:pt x="13" y="0"/>
                      <a:pt x="12" y="1"/>
                    </a:cubicBezTo>
                    <a:cubicBezTo>
                      <a:pt x="8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3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4"/>
                      <a:pt x="14" y="1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íṧḻïḍè">
                <a:extLst>
                  <a:ext uri="{FF2B5EF4-FFF2-40B4-BE49-F238E27FC236}">
                    <a16:creationId xmlns:a16="http://schemas.microsoft.com/office/drawing/2014/main" xmlns="" id="{C0FBE881-F704-49E5-B7B9-30AF79B9CC10}"/>
                  </a:ext>
                </a:extLst>
              </p:cNvPr>
              <p:cNvSpPr/>
              <p:nvPr/>
            </p:nvSpPr>
            <p:spPr bwMode="auto">
              <a:xfrm flipH="1">
                <a:off x="5369501" y="4612586"/>
                <a:ext cx="321250" cy="194089"/>
              </a:xfrm>
              <a:custGeom>
                <a:avLst/>
                <a:gdLst>
                  <a:gd name="T0" fmla="*/ 14 w 46"/>
                  <a:gd name="T1" fmla="*/ 27 h 28"/>
                  <a:gd name="T2" fmla="*/ 46 w 46"/>
                  <a:gd name="T3" fmla="*/ 9 h 28"/>
                  <a:gd name="T4" fmla="*/ 46 w 46"/>
                  <a:gd name="T5" fmla="*/ 8 h 28"/>
                  <a:gd name="T6" fmla="*/ 33 w 46"/>
                  <a:gd name="T7" fmla="*/ 0 h 28"/>
                  <a:gd name="T8" fmla="*/ 32 w 46"/>
                  <a:gd name="T9" fmla="*/ 0 h 28"/>
                  <a:gd name="T10" fmla="*/ 0 w 46"/>
                  <a:gd name="T11" fmla="*/ 19 h 28"/>
                  <a:gd name="T12" fmla="*/ 0 w 46"/>
                  <a:gd name="T13" fmla="*/ 20 h 28"/>
                  <a:gd name="T14" fmla="*/ 13 w 46"/>
                  <a:gd name="T15" fmla="*/ 27 h 28"/>
                  <a:gd name="T16" fmla="*/ 14 w 46"/>
                  <a:gd name="T17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28">
                    <a:moveTo>
                      <a:pt x="14" y="27"/>
                    </a:moveTo>
                    <a:cubicBezTo>
                      <a:pt x="25" y="21"/>
                      <a:pt x="35" y="15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1" y="5"/>
                      <a:pt x="38" y="3"/>
                      <a:pt x="33" y="0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21" y="7"/>
                      <a:pt x="11" y="13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5" y="23"/>
                      <a:pt x="8" y="24"/>
                      <a:pt x="13" y="27"/>
                    </a:cubicBezTo>
                    <a:cubicBezTo>
                      <a:pt x="13" y="28"/>
                      <a:pt x="14" y="28"/>
                      <a:pt x="14" y="27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śľíḋe">
                <a:extLst>
                  <a:ext uri="{FF2B5EF4-FFF2-40B4-BE49-F238E27FC236}">
                    <a16:creationId xmlns:a16="http://schemas.microsoft.com/office/drawing/2014/main" xmlns="" id="{F8133781-730F-4D57-9565-5FDFF44A4A42}"/>
                  </a:ext>
                </a:extLst>
              </p:cNvPr>
              <p:cNvSpPr/>
              <p:nvPr/>
            </p:nvSpPr>
            <p:spPr bwMode="auto">
              <a:xfrm flipH="1">
                <a:off x="5710829" y="4813367"/>
                <a:ext cx="187396" cy="113776"/>
              </a:xfrm>
              <a:custGeom>
                <a:avLst/>
                <a:gdLst>
                  <a:gd name="T0" fmla="*/ 15 w 27"/>
                  <a:gd name="T1" fmla="*/ 16 h 16"/>
                  <a:gd name="T2" fmla="*/ 27 w 27"/>
                  <a:gd name="T3" fmla="*/ 9 h 16"/>
                  <a:gd name="T4" fmla="*/ 26 w 27"/>
                  <a:gd name="T5" fmla="*/ 8 h 16"/>
                  <a:gd name="T6" fmla="*/ 14 w 27"/>
                  <a:gd name="T7" fmla="*/ 1 h 16"/>
                  <a:gd name="T8" fmla="*/ 12 w 27"/>
                  <a:gd name="T9" fmla="*/ 1 h 16"/>
                  <a:gd name="T10" fmla="*/ 1 w 27"/>
                  <a:gd name="T11" fmla="*/ 7 h 16"/>
                  <a:gd name="T12" fmla="*/ 1 w 27"/>
                  <a:gd name="T13" fmla="*/ 8 h 16"/>
                  <a:gd name="T14" fmla="*/ 14 w 27"/>
                  <a:gd name="T15" fmla="*/ 16 h 16"/>
                  <a:gd name="T16" fmla="*/ 15 w 27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5" y="16"/>
                    </a:move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4"/>
                      <a:pt x="14" y="1"/>
                    </a:cubicBezTo>
                    <a:cubicBezTo>
                      <a:pt x="13" y="0"/>
                      <a:pt x="13" y="0"/>
                      <a:pt x="12" y="1"/>
                    </a:cubicBezTo>
                    <a:cubicBezTo>
                      <a:pt x="8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6" y="11"/>
                      <a:pt x="8" y="13"/>
                      <a:pt x="14" y="16"/>
                    </a:cubicBezTo>
                    <a:cubicBezTo>
                      <a:pt x="14" y="16"/>
                      <a:pt x="15" y="16"/>
                      <a:pt x="15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íṧḻiḍè">
                <a:extLst>
                  <a:ext uri="{FF2B5EF4-FFF2-40B4-BE49-F238E27FC236}">
                    <a16:creationId xmlns:a16="http://schemas.microsoft.com/office/drawing/2014/main" xmlns="" id="{FB713A4B-3825-4C0B-9F06-346757D64DEE}"/>
                  </a:ext>
                </a:extLst>
              </p:cNvPr>
              <p:cNvSpPr/>
              <p:nvPr/>
            </p:nvSpPr>
            <p:spPr bwMode="auto">
              <a:xfrm flipH="1">
                <a:off x="6206090" y="5114539"/>
                <a:ext cx="187396" cy="103738"/>
              </a:xfrm>
              <a:custGeom>
                <a:avLst/>
                <a:gdLst>
                  <a:gd name="T0" fmla="*/ 15 w 27"/>
                  <a:gd name="T1" fmla="*/ 15 h 15"/>
                  <a:gd name="T2" fmla="*/ 26 w 27"/>
                  <a:gd name="T3" fmla="*/ 8 h 15"/>
                  <a:gd name="T4" fmla="*/ 26 w 27"/>
                  <a:gd name="T5" fmla="*/ 7 h 15"/>
                  <a:gd name="T6" fmla="*/ 13 w 27"/>
                  <a:gd name="T7" fmla="*/ 0 h 15"/>
                  <a:gd name="T8" fmla="*/ 12 w 27"/>
                  <a:gd name="T9" fmla="*/ 0 h 15"/>
                  <a:gd name="T10" fmla="*/ 0 w 27"/>
                  <a:gd name="T11" fmla="*/ 6 h 15"/>
                  <a:gd name="T12" fmla="*/ 0 w 27"/>
                  <a:gd name="T13" fmla="*/ 7 h 15"/>
                  <a:gd name="T14" fmla="*/ 13 w 27"/>
                  <a:gd name="T15" fmla="*/ 15 h 15"/>
                  <a:gd name="T16" fmla="*/ 15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5" y="15"/>
                    </a:move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7"/>
                      <a:pt x="26" y="7"/>
                    </a:cubicBezTo>
                    <a:cubicBezTo>
                      <a:pt x="21" y="4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2"/>
                      <a:pt x="5" y="4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6" y="10"/>
                      <a:pt x="8" y="12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sḻïḑé">
                <a:extLst>
                  <a:ext uri="{FF2B5EF4-FFF2-40B4-BE49-F238E27FC236}">
                    <a16:creationId xmlns:a16="http://schemas.microsoft.com/office/drawing/2014/main" xmlns="" id="{2BD76041-BF59-4910-AEC0-7A6FBC0D7D79}"/>
                  </a:ext>
                </a:extLst>
              </p:cNvPr>
              <p:cNvSpPr/>
              <p:nvPr/>
            </p:nvSpPr>
            <p:spPr bwMode="auto">
              <a:xfrm flipH="1">
                <a:off x="5613784" y="4759825"/>
                <a:ext cx="180703" cy="103738"/>
              </a:xfrm>
              <a:custGeom>
                <a:avLst/>
                <a:gdLst>
                  <a:gd name="T0" fmla="*/ 14 w 26"/>
                  <a:gd name="T1" fmla="*/ 15 h 15"/>
                  <a:gd name="T2" fmla="*/ 26 w 26"/>
                  <a:gd name="T3" fmla="*/ 8 h 15"/>
                  <a:gd name="T4" fmla="*/ 26 w 26"/>
                  <a:gd name="T5" fmla="*/ 7 h 15"/>
                  <a:gd name="T6" fmla="*/ 13 w 26"/>
                  <a:gd name="T7" fmla="*/ 0 h 15"/>
                  <a:gd name="T8" fmla="*/ 12 w 26"/>
                  <a:gd name="T9" fmla="*/ 0 h 15"/>
                  <a:gd name="T10" fmla="*/ 0 w 26"/>
                  <a:gd name="T11" fmla="*/ 7 h 15"/>
                  <a:gd name="T12" fmla="*/ 0 w 26"/>
                  <a:gd name="T13" fmla="*/ 8 h 15"/>
                  <a:gd name="T14" fmla="*/ 13 w 26"/>
                  <a:gd name="T15" fmla="*/ 15 h 15"/>
                  <a:gd name="T16" fmla="*/ 14 w 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4" y="15"/>
                    </a:move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1" y="5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ṧliḋé">
                <a:extLst>
                  <a:ext uri="{FF2B5EF4-FFF2-40B4-BE49-F238E27FC236}">
                    <a16:creationId xmlns:a16="http://schemas.microsoft.com/office/drawing/2014/main" xmlns="" id="{B4F8313D-0513-43F7-B24B-1B34332CCAC2}"/>
                  </a:ext>
                </a:extLst>
              </p:cNvPr>
              <p:cNvSpPr/>
              <p:nvPr/>
            </p:nvSpPr>
            <p:spPr bwMode="auto">
              <a:xfrm flipH="1">
                <a:off x="5272456" y="4425190"/>
                <a:ext cx="187396" cy="110431"/>
              </a:xfrm>
              <a:custGeom>
                <a:avLst/>
                <a:gdLst>
                  <a:gd name="T0" fmla="*/ 1 w 27"/>
                  <a:gd name="T1" fmla="*/ 8 h 16"/>
                  <a:gd name="T2" fmla="*/ 13 w 27"/>
                  <a:gd name="T3" fmla="*/ 16 h 16"/>
                  <a:gd name="T4" fmla="*/ 15 w 27"/>
                  <a:gd name="T5" fmla="*/ 16 h 16"/>
                  <a:gd name="T6" fmla="*/ 27 w 27"/>
                  <a:gd name="T7" fmla="*/ 9 h 16"/>
                  <a:gd name="T8" fmla="*/ 27 w 27"/>
                  <a:gd name="T9" fmla="*/ 8 h 16"/>
                  <a:gd name="T10" fmla="*/ 14 w 27"/>
                  <a:gd name="T11" fmla="*/ 0 h 16"/>
                  <a:gd name="T12" fmla="*/ 12 w 27"/>
                  <a:gd name="T13" fmla="*/ 0 h 16"/>
                  <a:gd name="T14" fmla="*/ 1 w 27"/>
                  <a:gd name="T15" fmla="*/ 7 h 16"/>
                  <a:gd name="T16" fmla="*/ 1 w 27"/>
                  <a:gd name="T1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" y="8"/>
                    </a:moveTo>
                    <a:cubicBezTo>
                      <a:pt x="6" y="11"/>
                      <a:pt x="8" y="13"/>
                      <a:pt x="13" y="16"/>
                    </a:cubicBezTo>
                    <a:cubicBezTo>
                      <a:pt x="14" y="16"/>
                      <a:pt x="14" y="16"/>
                      <a:pt x="15" y="16"/>
                    </a:cubicBezTo>
                    <a:cubicBezTo>
                      <a:pt x="20" y="13"/>
                      <a:pt x="22" y="11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2" y="5"/>
                      <a:pt x="19" y="3"/>
                      <a:pt x="14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8" y="3"/>
                      <a:pt x="5" y="5"/>
                      <a:pt x="1" y="7"/>
                    </a:cubicBezTo>
                    <a:cubicBezTo>
                      <a:pt x="0" y="8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iŝľiḑe">
                <a:extLst>
                  <a:ext uri="{FF2B5EF4-FFF2-40B4-BE49-F238E27FC236}">
                    <a16:creationId xmlns:a16="http://schemas.microsoft.com/office/drawing/2014/main" xmlns="" id="{851D64B4-3C52-42F6-A5FD-CED4AA0BCCE7}"/>
                  </a:ext>
                </a:extLst>
              </p:cNvPr>
              <p:cNvSpPr/>
              <p:nvPr/>
            </p:nvSpPr>
            <p:spPr bwMode="auto">
              <a:xfrm flipH="1">
                <a:off x="5382884" y="4361608"/>
                <a:ext cx="190743" cy="107084"/>
              </a:xfrm>
              <a:custGeom>
                <a:avLst/>
                <a:gdLst>
                  <a:gd name="T0" fmla="*/ 0 w 27"/>
                  <a:gd name="T1" fmla="*/ 8 h 15"/>
                  <a:gd name="T2" fmla="*/ 13 w 27"/>
                  <a:gd name="T3" fmla="*/ 15 h 15"/>
                  <a:gd name="T4" fmla="*/ 15 w 27"/>
                  <a:gd name="T5" fmla="*/ 15 h 15"/>
                  <a:gd name="T6" fmla="*/ 26 w 27"/>
                  <a:gd name="T7" fmla="*/ 8 h 15"/>
                  <a:gd name="T8" fmla="*/ 26 w 27"/>
                  <a:gd name="T9" fmla="*/ 7 h 15"/>
                  <a:gd name="T10" fmla="*/ 14 w 27"/>
                  <a:gd name="T11" fmla="*/ 0 h 15"/>
                  <a:gd name="T12" fmla="*/ 12 w 27"/>
                  <a:gd name="T13" fmla="*/ 0 h 15"/>
                  <a:gd name="T14" fmla="*/ 0 w 27"/>
                  <a:gd name="T15" fmla="*/ 7 h 15"/>
                  <a:gd name="T16" fmla="*/ 0 w 27"/>
                  <a:gd name="T1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0" y="8"/>
                    </a:moveTo>
                    <a:cubicBezTo>
                      <a:pt x="5" y="11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5" y="15"/>
                    </a:cubicBez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7"/>
                    </a:cubicBezTo>
                    <a:cubicBezTo>
                      <a:pt x="21" y="4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ṧlîḍe">
                <a:extLst>
                  <a:ext uri="{FF2B5EF4-FFF2-40B4-BE49-F238E27FC236}">
                    <a16:creationId xmlns:a16="http://schemas.microsoft.com/office/drawing/2014/main" xmlns="" id="{1E317208-D4A3-4171-BC5B-F221808D1650}"/>
                  </a:ext>
                </a:extLst>
              </p:cNvPr>
              <p:cNvSpPr/>
              <p:nvPr/>
            </p:nvSpPr>
            <p:spPr bwMode="auto">
              <a:xfrm flipH="1">
                <a:off x="5259070" y="4552351"/>
                <a:ext cx="187396" cy="110431"/>
              </a:xfrm>
              <a:custGeom>
                <a:avLst/>
                <a:gdLst>
                  <a:gd name="T0" fmla="*/ 14 w 27"/>
                  <a:gd name="T1" fmla="*/ 16 h 16"/>
                  <a:gd name="T2" fmla="*/ 26 w 27"/>
                  <a:gd name="T3" fmla="*/ 9 h 16"/>
                  <a:gd name="T4" fmla="*/ 26 w 27"/>
                  <a:gd name="T5" fmla="*/ 8 h 16"/>
                  <a:gd name="T6" fmla="*/ 14 w 27"/>
                  <a:gd name="T7" fmla="*/ 0 h 16"/>
                  <a:gd name="T8" fmla="*/ 12 w 27"/>
                  <a:gd name="T9" fmla="*/ 0 h 16"/>
                  <a:gd name="T10" fmla="*/ 0 w 27"/>
                  <a:gd name="T11" fmla="*/ 7 h 16"/>
                  <a:gd name="T12" fmla="*/ 0 w 27"/>
                  <a:gd name="T13" fmla="*/ 8 h 16"/>
                  <a:gd name="T14" fmla="*/ 13 w 27"/>
                  <a:gd name="T15" fmla="*/ 16 h 16"/>
                  <a:gd name="T16" fmla="*/ 14 w 27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6"/>
                    </a:moveTo>
                    <a:cubicBezTo>
                      <a:pt x="19" y="13"/>
                      <a:pt x="21" y="11"/>
                      <a:pt x="26" y="9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11"/>
                      <a:pt x="8" y="13"/>
                      <a:pt x="13" y="16"/>
                    </a:cubicBezTo>
                    <a:cubicBezTo>
                      <a:pt x="13" y="16"/>
                      <a:pt x="14" y="16"/>
                      <a:pt x="14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ïSľíḓe">
                <a:extLst>
                  <a:ext uri="{FF2B5EF4-FFF2-40B4-BE49-F238E27FC236}">
                    <a16:creationId xmlns:a16="http://schemas.microsoft.com/office/drawing/2014/main" xmlns="" id="{3C4F8FA9-9421-4207-925D-6AC15F5ADF67}"/>
                  </a:ext>
                </a:extLst>
              </p:cNvPr>
              <p:cNvSpPr/>
              <p:nvPr/>
            </p:nvSpPr>
            <p:spPr bwMode="auto">
              <a:xfrm flipH="1">
                <a:off x="6109045" y="5050958"/>
                <a:ext cx="187396" cy="110431"/>
              </a:xfrm>
              <a:custGeom>
                <a:avLst/>
                <a:gdLst>
                  <a:gd name="T0" fmla="*/ 15 w 27"/>
                  <a:gd name="T1" fmla="*/ 15 h 16"/>
                  <a:gd name="T2" fmla="*/ 26 w 27"/>
                  <a:gd name="T3" fmla="*/ 9 h 16"/>
                  <a:gd name="T4" fmla="*/ 26 w 27"/>
                  <a:gd name="T5" fmla="*/ 8 h 16"/>
                  <a:gd name="T6" fmla="*/ 14 w 27"/>
                  <a:gd name="T7" fmla="*/ 0 h 16"/>
                  <a:gd name="T8" fmla="*/ 12 w 27"/>
                  <a:gd name="T9" fmla="*/ 0 h 16"/>
                  <a:gd name="T10" fmla="*/ 1 w 27"/>
                  <a:gd name="T11" fmla="*/ 7 h 16"/>
                  <a:gd name="T12" fmla="*/ 1 w 27"/>
                  <a:gd name="T13" fmla="*/ 8 h 16"/>
                  <a:gd name="T14" fmla="*/ 14 w 27"/>
                  <a:gd name="T15" fmla="*/ 15 h 16"/>
                  <a:gd name="T16" fmla="*/ 15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5" y="15"/>
                    </a:moveTo>
                    <a:cubicBezTo>
                      <a:pt x="20" y="13"/>
                      <a:pt x="22" y="11"/>
                      <a:pt x="26" y="9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1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8" y="12"/>
                      <a:pt x="14" y="15"/>
                    </a:cubicBezTo>
                    <a:cubicBezTo>
                      <a:pt x="14" y="16"/>
                      <a:pt x="15" y="16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ṩľîdê">
                <a:extLst>
                  <a:ext uri="{FF2B5EF4-FFF2-40B4-BE49-F238E27FC236}">
                    <a16:creationId xmlns:a16="http://schemas.microsoft.com/office/drawing/2014/main" xmlns="" id="{53DAA555-9E2A-477D-B7C4-84923FF7BE46}"/>
                  </a:ext>
                </a:extLst>
              </p:cNvPr>
              <p:cNvSpPr/>
              <p:nvPr/>
            </p:nvSpPr>
            <p:spPr bwMode="auto">
              <a:xfrm flipH="1">
                <a:off x="6517300" y="4759825"/>
                <a:ext cx="187396" cy="110431"/>
              </a:xfrm>
              <a:custGeom>
                <a:avLst/>
                <a:gdLst>
                  <a:gd name="T0" fmla="*/ 13 w 27"/>
                  <a:gd name="T1" fmla="*/ 16 h 16"/>
                  <a:gd name="T2" fmla="*/ 15 w 27"/>
                  <a:gd name="T3" fmla="*/ 16 h 16"/>
                  <a:gd name="T4" fmla="*/ 26 w 27"/>
                  <a:gd name="T5" fmla="*/ 9 h 16"/>
                  <a:gd name="T6" fmla="*/ 26 w 27"/>
                  <a:gd name="T7" fmla="*/ 8 h 16"/>
                  <a:gd name="T8" fmla="*/ 13 w 27"/>
                  <a:gd name="T9" fmla="*/ 1 h 16"/>
                  <a:gd name="T10" fmla="*/ 12 w 27"/>
                  <a:gd name="T11" fmla="*/ 1 h 16"/>
                  <a:gd name="T12" fmla="*/ 0 w 27"/>
                  <a:gd name="T13" fmla="*/ 7 h 16"/>
                  <a:gd name="T14" fmla="*/ 0 w 27"/>
                  <a:gd name="T15" fmla="*/ 8 h 16"/>
                  <a:gd name="T16" fmla="*/ 13 w 27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3" y="16"/>
                    </a:moveTo>
                    <a:cubicBezTo>
                      <a:pt x="14" y="16"/>
                      <a:pt x="14" y="16"/>
                      <a:pt x="15" y="16"/>
                    </a:cubicBezTo>
                    <a:cubicBezTo>
                      <a:pt x="19" y="13"/>
                      <a:pt x="22" y="12"/>
                      <a:pt x="26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8" y="4"/>
                      <a:pt x="13" y="1"/>
                    </a:cubicBezTo>
                    <a:cubicBezTo>
                      <a:pt x="13" y="1"/>
                      <a:pt x="12" y="0"/>
                      <a:pt x="12" y="1"/>
                    </a:cubicBezTo>
                    <a:cubicBezTo>
                      <a:pt x="7" y="3"/>
                      <a:pt x="5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11"/>
                      <a:pt x="8" y="13"/>
                      <a:pt x="13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iṩlíḓé">
                <a:extLst>
                  <a:ext uri="{FF2B5EF4-FFF2-40B4-BE49-F238E27FC236}">
                    <a16:creationId xmlns:a16="http://schemas.microsoft.com/office/drawing/2014/main" xmlns="" id="{A0A7D670-9AC6-44B1-834E-1D491B9267E0}"/>
                  </a:ext>
                </a:extLst>
              </p:cNvPr>
              <p:cNvSpPr/>
              <p:nvPr/>
            </p:nvSpPr>
            <p:spPr bwMode="auto">
              <a:xfrm flipH="1">
                <a:off x="5807873" y="4876947"/>
                <a:ext cx="187396" cy="103738"/>
              </a:xfrm>
              <a:custGeom>
                <a:avLst/>
                <a:gdLst>
                  <a:gd name="T0" fmla="*/ 15 w 27"/>
                  <a:gd name="T1" fmla="*/ 15 h 15"/>
                  <a:gd name="T2" fmla="*/ 26 w 27"/>
                  <a:gd name="T3" fmla="*/ 8 h 15"/>
                  <a:gd name="T4" fmla="*/ 26 w 27"/>
                  <a:gd name="T5" fmla="*/ 7 h 15"/>
                  <a:gd name="T6" fmla="*/ 14 w 27"/>
                  <a:gd name="T7" fmla="*/ 0 h 15"/>
                  <a:gd name="T8" fmla="*/ 12 w 27"/>
                  <a:gd name="T9" fmla="*/ 0 h 15"/>
                  <a:gd name="T10" fmla="*/ 1 w 27"/>
                  <a:gd name="T11" fmla="*/ 7 h 15"/>
                  <a:gd name="T12" fmla="*/ 1 w 27"/>
                  <a:gd name="T13" fmla="*/ 8 h 15"/>
                  <a:gd name="T14" fmla="*/ 13 w 27"/>
                  <a:gd name="T15" fmla="*/ 15 h 15"/>
                  <a:gd name="T16" fmla="*/ 15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5" y="15"/>
                    </a:moveTo>
                    <a:cubicBezTo>
                      <a:pt x="19" y="12"/>
                      <a:pt x="22" y="11"/>
                      <a:pt x="26" y="8"/>
                    </a:cubicBezTo>
                    <a:cubicBezTo>
                      <a:pt x="27" y="8"/>
                      <a:pt x="27" y="8"/>
                      <a:pt x="26" y="7"/>
                    </a:cubicBezTo>
                    <a:cubicBezTo>
                      <a:pt x="21" y="4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1" y="7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6" y="11"/>
                      <a:pt x="8" y="12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iš1ïḋé">
                <a:extLst>
                  <a:ext uri="{FF2B5EF4-FFF2-40B4-BE49-F238E27FC236}">
                    <a16:creationId xmlns:a16="http://schemas.microsoft.com/office/drawing/2014/main" xmlns="" id="{D87283C3-C6AA-4857-A68B-0160B5A2388E}"/>
                  </a:ext>
                </a:extLst>
              </p:cNvPr>
              <p:cNvSpPr/>
              <p:nvPr/>
            </p:nvSpPr>
            <p:spPr bwMode="auto">
              <a:xfrm flipH="1">
                <a:off x="5911611" y="4933836"/>
                <a:ext cx="180703" cy="110431"/>
              </a:xfrm>
              <a:custGeom>
                <a:avLst/>
                <a:gdLst>
                  <a:gd name="T0" fmla="*/ 15 w 26"/>
                  <a:gd name="T1" fmla="*/ 16 h 16"/>
                  <a:gd name="T2" fmla="*/ 26 w 26"/>
                  <a:gd name="T3" fmla="*/ 9 h 16"/>
                  <a:gd name="T4" fmla="*/ 26 w 26"/>
                  <a:gd name="T5" fmla="*/ 8 h 16"/>
                  <a:gd name="T6" fmla="*/ 13 w 26"/>
                  <a:gd name="T7" fmla="*/ 1 h 16"/>
                  <a:gd name="T8" fmla="*/ 12 w 26"/>
                  <a:gd name="T9" fmla="*/ 1 h 16"/>
                  <a:gd name="T10" fmla="*/ 0 w 26"/>
                  <a:gd name="T11" fmla="*/ 7 h 16"/>
                  <a:gd name="T12" fmla="*/ 0 w 26"/>
                  <a:gd name="T13" fmla="*/ 8 h 16"/>
                  <a:gd name="T14" fmla="*/ 13 w 26"/>
                  <a:gd name="T15" fmla="*/ 15 h 16"/>
                  <a:gd name="T16" fmla="*/ 15 w 2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6">
                    <a:moveTo>
                      <a:pt x="15" y="16"/>
                    </a:moveTo>
                    <a:cubicBezTo>
                      <a:pt x="19" y="13"/>
                      <a:pt x="21" y="11"/>
                      <a:pt x="26" y="9"/>
                    </a:cubicBezTo>
                    <a:cubicBezTo>
                      <a:pt x="26" y="9"/>
                      <a:pt x="26" y="8"/>
                      <a:pt x="26" y="8"/>
                    </a:cubicBezTo>
                    <a:cubicBezTo>
                      <a:pt x="21" y="5"/>
                      <a:pt x="18" y="3"/>
                      <a:pt x="13" y="1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7" y="3"/>
                      <a:pt x="5" y="5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5" y="11"/>
                      <a:pt x="8" y="13"/>
                      <a:pt x="13" y="15"/>
                    </a:cubicBezTo>
                    <a:cubicBezTo>
                      <a:pt x="13" y="16"/>
                      <a:pt x="14" y="16"/>
                      <a:pt x="15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îslïdé">
                <a:extLst>
                  <a:ext uri="{FF2B5EF4-FFF2-40B4-BE49-F238E27FC236}">
                    <a16:creationId xmlns:a16="http://schemas.microsoft.com/office/drawing/2014/main" xmlns="" id="{33B4C3E6-9343-41C7-8CE0-CD1E7D63A654}"/>
                  </a:ext>
                </a:extLst>
              </p:cNvPr>
              <p:cNvSpPr/>
              <p:nvPr/>
            </p:nvSpPr>
            <p:spPr bwMode="auto">
              <a:xfrm flipH="1">
                <a:off x="6012002" y="4994070"/>
                <a:ext cx="180703" cy="107084"/>
              </a:xfrm>
              <a:custGeom>
                <a:avLst/>
                <a:gdLst>
                  <a:gd name="T0" fmla="*/ 14 w 26"/>
                  <a:gd name="T1" fmla="*/ 15 h 15"/>
                  <a:gd name="T2" fmla="*/ 26 w 26"/>
                  <a:gd name="T3" fmla="*/ 8 h 15"/>
                  <a:gd name="T4" fmla="*/ 26 w 26"/>
                  <a:gd name="T5" fmla="*/ 7 h 15"/>
                  <a:gd name="T6" fmla="*/ 13 w 26"/>
                  <a:gd name="T7" fmla="*/ 0 h 15"/>
                  <a:gd name="T8" fmla="*/ 11 w 26"/>
                  <a:gd name="T9" fmla="*/ 0 h 15"/>
                  <a:gd name="T10" fmla="*/ 0 w 26"/>
                  <a:gd name="T11" fmla="*/ 7 h 15"/>
                  <a:gd name="T12" fmla="*/ 0 w 26"/>
                  <a:gd name="T13" fmla="*/ 8 h 15"/>
                  <a:gd name="T14" fmla="*/ 13 w 26"/>
                  <a:gd name="T15" fmla="*/ 15 h 15"/>
                  <a:gd name="T16" fmla="*/ 14 w 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4" y="15"/>
                    </a:move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1" y="4"/>
                      <a:pt x="18" y="3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7" y="3"/>
                      <a:pt x="4" y="4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ubicBezTo>
                      <a:pt x="13" y="15"/>
                      <a:pt x="14" y="15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ṥḷïdé">
                <a:extLst>
                  <a:ext uri="{FF2B5EF4-FFF2-40B4-BE49-F238E27FC236}">
                    <a16:creationId xmlns:a16="http://schemas.microsoft.com/office/drawing/2014/main" xmlns="" id="{B1F69428-BF4E-401C-8A2E-5BAF16674427}"/>
                  </a:ext>
                </a:extLst>
              </p:cNvPr>
              <p:cNvSpPr/>
              <p:nvPr/>
            </p:nvSpPr>
            <p:spPr bwMode="auto">
              <a:xfrm flipH="1">
                <a:off x="6219476" y="4585815"/>
                <a:ext cx="187396" cy="110431"/>
              </a:xfrm>
              <a:custGeom>
                <a:avLst/>
                <a:gdLst>
                  <a:gd name="T0" fmla="*/ 13 w 27"/>
                  <a:gd name="T1" fmla="*/ 15 h 16"/>
                  <a:gd name="T2" fmla="*/ 15 w 27"/>
                  <a:gd name="T3" fmla="*/ 15 h 16"/>
                  <a:gd name="T4" fmla="*/ 26 w 27"/>
                  <a:gd name="T5" fmla="*/ 9 h 16"/>
                  <a:gd name="T6" fmla="*/ 26 w 27"/>
                  <a:gd name="T7" fmla="*/ 8 h 16"/>
                  <a:gd name="T8" fmla="*/ 14 w 27"/>
                  <a:gd name="T9" fmla="*/ 0 h 16"/>
                  <a:gd name="T10" fmla="*/ 12 w 27"/>
                  <a:gd name="T11" fmla="*/ 0 h 16"/>
                  <a:gd name="T12" fmla="*/ 0 w 27"/>
                  <a:gd name="T13" fmla="*/ 7 h 16"/>
                  <a:gd name="T14" fmla="*/ 1 w 27"/>
                  <a:gd name="T15" fmla="*/ 8 h 16"/>
                  <a:gd name="T16" fmla="*/ 13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3" y="15"/>
                    </a:moveTo>
                    <a:cubicBezTo>
                      <a:pt x="14" y="16"/>
                      <a:pt x="15" y="16"/>
                      <a:pt x="15" y="15"/>
                    </a:cubicBezTo>
                    <a:cubicBezTo>
                      <a:pt x="20" y="13"/>
                      <a:pt x="22" y="11"/>
                      <a:pt x="26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8" y="12"/>
                      <a:pt x="13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íṧ1ïḑê">
                <a:extLst>
                  <a:ext uri="{FF2B5EF4-FFF2-40B4-BE49-F238E27FC236}">
                    <a16:creationId xmlns:a16="http://schemas.microsoft.com/office/drawing/2014/main" xmlns="" id="{B603E8EA-2113-4658-9111-9E84B7C59449}"/>
                  </a:ext>
                </a:extLst>
              </p:cNvPr>
              <p:cNvSpPr/>
              <p:nvPr/>
            </p:nvSpPr>
            <p:spPr bwMode="auto">
              <a:xfrm flipH="1">
                <a:off x="6122431" y="4528925"/>
                <a:ext cx="180703" cy="103738"/>
              </a:xfrm>
              <a:custGeom>
                <a:avLst/>
                <a:gdLst>
                  <a:gd name="T0" fmla="*/ 13 w 26"/>
                  <a:gd name="T1" fmla="*/ 15 h 15"/>
                  <a:gd name="T2" fmla="*/ 14 w 26"/>
                  <a:gd name="T3" fmla="*/ 15 h 15"/>
                  <a:gd name="T4" fmla="*/ 26 w 26"/>
                  <a:gd name="T5" fmla="*/ 8 h 15"/>
                  <a:gd name="T6" fmla="*/ 26 w 26"/>
                  <a:gd name="T7" fmla="*/ 7 h 15"/>
                  <a:gd name="T8" fmla="*/ 13 w 26"/>
                  <a:gd name="T9" fmla="*/ 0 h 15"/>
                  <a:gd name="T10" fmla="*/ 11 w 26"/>
                  <a:gd name="T11" fmla="*/ 0 h 15"/>
                  <a:gd name="T12" fmla="*/ 0 w 26"/>
                  <a:gd name="T13" fmla="*/ 7 h 15"/>
                  <a:gd name="T14" fmla="*/ 0 w 26"/>
                  <a:gd name="T15" fmla="*/ 8 h 15"/>
                  <a:gd name="T16" fmla="*/ 13 w 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3" y="15"/>
                    </a:moveTo>
                    <a:cubicBezTo>
                      <a:pt x="13" y="15"/>
                      <a:pt x="14" y="15"/>
                      <a:pt x="14" y="15"/>
                    </a:cubicBez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1" y="4"/>
                      <a:pt x="18" y="3"/>
                      <a:pt x="13" y="0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5" y="11"/>
                      <a:pt x="8" y="12"/>
                      <a:pt x="13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iṣļîde">
                <a:extLst>
                  <a:ext uri="{FF2B5EF4-FFF2-40B4-BE49-F238E27FC236}">
                    <a16:creationId xmlns:a16="http://schemas.microsoft.com/office/drawing/2014/main" xmlns="" id="{7A1F89DB-914C-4618-BC8E-972752B0121D}"/>
                  </a:ext>
                </a:extLst>
              </p:cNvPr>
              <p:cNvSpPr/>
              <p:nvPr/>
            </p:nvSpPr>
            <p:spPr bwMode="auto">
              <a:xfrm flipH="1">
                <a:off x="6323212" y="4649394"/>
                <a:ext cx="180703" cy="103738"/>
              </a:xfrm>
              <a:custGeom>
                <a:avLst/>
                <a:gdLst>
                  <a:gd name="T0" fmla="*/ 13 w 26"/>
                  <a:gd name="T1" fmla="*/ 15 h 15"/>
                  <a:gd name="T2" fmla="*/ 15 w 26"/>
                  <a:gd name="T3" fmla="*/ 15 h 15"/>
                  <a:gd name="T4" fmla="*/ 26 w 26"/>
                  <a:gd name="T5" fmla="*/ 8 h 15"/>
                  <a:gd name="T6" fmla="*/ 26 w 26"/>
                  <a:gd name="T7" fmla="*/ 7 h 15"/>
                  <a:gd name="T8" fmla="*/ 13 w 26"/>
                  <a:gd name="T9" fmla="*/ 0 h 15"/>
                  <a:gd name="T10" fmla="*/ 12 w 26"/>
                  <a:gd name="T11" fmla="*/ 0 h 15"/>
                  <a:gd name="T12" fmla="*/ 0 w 26"/>
                  <a:gd name="T13" fmla="*/ 7 h 15"/>
                  <a:gd name="T14" fmla="*/ 0 w 26"/>
                  <a:gd name="T15" fmla="*/ 7 h 15"/>
                  <a:gd name="T16" fmla="*/ 13 w 2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5">
                    <a:moveTo>
                      <a:pt x="13" y="15"/>
                    </a:moveTo>
                    <a:cubicBezTo>
                      <a:pt x="13" y="15"/>
                      <a:pt x="14" y="15"/>
                      <a:pt x="15" y="15"/>
                    </a:cubicBezTo>
                    <a:cubicBezTo>
                      <a:pt x="19" y="12"/>
                      <a:pt x="21" y="11"/>
                      <a:pt x="26" y="8"/>
                    </a:cubicBezTo>
                    <a:cubicBezTo>
                      <a:pt x="26" y="8"/>
                      <a:pt x="26" y="8"/>
                      <a:pt x="26" y="7"/>
                    </a:cubicBezTo>
                    <a:cubicBezTo>
                      <a:pt x="21" y="4"/>
                      <a:pt x="18" y="3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2"/>
                      <a:pt x="5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10"/>
                      <a:pt x="8" y="12"/>
                      <a:pt x="13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ïṧ1îḍè">
                <a:extLst>
                  <a:ext uri="{FF2B5EF4-FFF2-40B4-BE49-F238E27FC236}">
                    <a16:creationId xmlns:a16="http://schemas.microsoft.com/office/drawing/2014/main" xmlns="" id="{C90C8ED0-F02C-4B53-A4EA-2B1217C18DF7}"/>
                  </a:ext>
                </a:extLst>
              </p:cNvPr>
              <p:cNvSpPr/>
              <p:nvPr/>
            </p:nvSpPr>
            <p:spPr bwMode="auto">
              <a:xfrm flipH="1">
                <a:off x="6018694" y="4468691"/>
                <a:ext cx="187396" cy="110431"/>
              </a:xfrm>
              <a:custGeom>
                <a:avLst/>
                <a:gdLst>
                  <a:gd name="T0" fmla="*/ 13 w 27"/>
                  <a:gd name="T1" fmla="*/ 15 h 16"/>
                  <a:gd name="T2" fmla="*/ 15 w 27"/>
                  <a:gd name="T3" fmla="*/ 16 h 16"/>
                  <a:gd name="T4" fmla="*/ 26 w 27"/>
                  <a:gd name="T5" fmla="*/ 9 h 16"/>
                  <a:gd name="T6" fmla="*/ 26 w 27"/>
                  <a:gd name="T7" fmla="*/ 8 h 16"/>
                  <a:gd name="T8" fmla="*/ 14 w 27"/>
                  <a:gd name="T9" fmla="*/ 0 h 16"/>
                  <a:gd name="T10" fmla="*/ 12 w 27"/>
                  <a:gd name="T11" fmla="*/ 0 h 16"/>
                  <a:gd name="T12" fmla="*/ 0 w 27"/>
                  <a:gd name="T13" fmla="*/ 7 h 16"/>
                  <a:gd name="T14" fmla="*/ 0 w 27"/>
                  <a:gd name="T15" fmla="*/ 8 h 16"/>
                  <a:gd name="T16" fmla="*/ 13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3" y="15"/>
                    </a:moveTo>
                    <a:cubicBezTo>
                      <a:pt x="14" y="16"/>
                      <a:pt x="14" y="16"/>
                      <a:pt x="15" y="16"/>
                    </a:cubicBezTo>
                    <a:cubicBezTo>
                      <a:pt x="19" y="13"/>
                      <a:pt x="22" y="11"/>
                      <a:pt x="26" y="9"/>
                    </a:cubicBezTo>
                    <a:cubicBezTo>
                      <a:pt x="27" y="9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6" y="11"/>
                      <a:pt x="8" y="13"/>
                      <a:pt x="13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şḷïḓé">
                <a:extLst>
                  <a:ext uri="{FF2B5EF4-FFF2-40B4-BE49-F238E27FC236}">
                    <a16:creationId xmlns:a16="http://schemas.microsoft.com/office/drawing/2014/main" xmlns="" id="{0C251473-7CED-4A28-9FF8-C723A6D78BB8}"/>
                  </a:ext>
                </a:extLst>
              </p:cNvPr>
              <p:cNvSpPr/>
              <p:nvPr/>
            </p:nvSpPr>
            <p:spPr bwMode="auto">
              <a:xfrm flipH="1">
                <a:off x="5814566" y="4348222"/>
                <a:ext cx="187396" cy="113776"/>
              </a:xfrm>
              <a:custGeom>
                <a:avLst/>
                <a:gdLst>
                  <a:gd name="T0" fmla="*/ 13 w 27"/>
                  <a:gd name="T1" fmla="*/ 15 h 16"/>
                  <a:gd name="T2" fmla="*/ 15 w 27"/>
                  <a:gd name="T3" fmla="*/ 15 h 16"/>
                  <a:gd name="T4" fmla="*/ 26 w 27"/>
                  <a:gd name="T5" fmla="*/ 9 h 16"/>
                  <a:gd name="T6" fmla="*/ 26 w 27"/>
                  <a:gd name="T7" fmla="*/ 8 h 16"/>
                  <a:gd name="T8" fmla="*/ 14 w 27"/>
                  <a:gd name="T9" fmla="*/ 0 h 16"/>
                  <a:gd name="T10" fmla="*/ 12 w 27"/>
                  <a:gd name="T11" fmla="*/ 0 h 16"/>
                  <a:gd name="T12" fmla="*/ 0 w 27"/>
                  <a:gd name="T13" fmla="*/ 7 h 16"/>
                  <a:gd name="T14" fmla="*/ 0 w 27"/>
                  <a:gd name="T15" fmla="*/ 8 h 16"/>
                  <a:gd name="T16" fmla="*/ 13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3" y="15"/>
                    </a:moveTo>
                    <a:cubicBezTo>
                      <a:pt x="14" y="16"/>
                      <a:pt x="14" y="16"/>
                      <a:pt x="15" y="15"/>
                    </a:cubicBezTo>
                    <a:cubicBezTo>
                      <a:pt x="19" y="13"/>
                      <a:pt x="22" y="11"/>
                      <a:pt x="26" y="9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6" y="11"/>
                      <a:pt x="8" y="12"/>
                      <a:pt x="13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šlïḑè">
                <a:extLst>
                  <a:ext uri="{FF2B5EF4-FFF2-40B4-BE49-F238E27FC236}">
                    <a16:creationId xmlns:a16="http://schemas.microsoft.com/office/drawing/2014/main" xmlns="" id="{AB0FADE4-9D4D-40A6-A574-BDC45B61208B}"/>
                  </a:ext>
                </a:extLst>
              </p:cNvPr>
              <p:cNvSpPr/>
              <p:nvPr/>
            </p:nvSpPr>
            <p:spPr bwMode="auto">
              <a:xfrm flipH="1">
                <a:off x="5918302" y="4411804"/>
                <a:ext cx="190743" cy="103738"/>
              </a:xfrm>
              <a:custGeom>
                <a:avLst/>
                <a:gdLst>
                  <a:gd name="T0" fmla="*/ 14 w 27"/>
                  <a:gd name="T1" fmla="*/ 15 h 15"/>
                  <a:gd name="T2" fmla="*/ 15 w 27"/>
                  <a:gd name="T3" fmla="*/ 15 h 15"/>
                  <a:gd name="T4" fmla="*/ 27 w 27"/>
                  <a:gd name="T5" fmla="*/ 8 h 15"/>
                  <a:gd name="T6" fmla="*/ 27 w 27"/>
                  <a:gd name="T7" fmla="*/ 7 h 15"/>
                  <a:gd name="T8" fmla="*/ 14 w 27"/>
                  <a:gd name="T9" fmla="*/ 0 h 15"/>
                  <a:gd name="T10" fmla="*/ 12 w 27"/>
                  <a:gd name="T11" fmla="*/ 0 h 15"/>
                  <a:gd name="T12" fmla="*/ 1 w 27"/>
                  <a:gd name="T13" fmla="*/ 7 h 15"/>
                  <a:gd name="T14" fmla="*/ 1 w 27"/>
                  <a:gd name="T15" fmla="*/ 8 h 15"/>
                  <a:gd name="T16" fmla="*/ 14 w 2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">
                    <a:moveTo>
                      <a:pt x="14" y="15"/>
                    </a:moveTo>
                    <a:cubicBezTo>
                      <a:pt x="14" y="15"/>
                      <a:pt x="15" y="15"/>
                      <a:pt x="15" y="15"/>
                    </a:cubicBezTo>
                    <a:cubicBezTo>
                      <a:pt x="20" y="12"/>
                      <a:pt x="22" y="11"/>
                      <a:pt x="27" y="8"/>
                    </a:cubicBezTo>
                    <a:cubicBezTo>
                      <a:pt x="27" y="8"/>
                      <a:pt x="27" y="8"/>
                      <a:pt x="27" y="7"/>
                    </a:cubicBezTo>
                    <a:cubicBezTo>
                      <a:pt x="22" y="4"/>
                      <a:pt x="19" y="3"/>
                      <a:pt x="14" y="0"/>
                    </a:cubicBezTo>
                    <a:cubicBezTo>
                      <a:pt x="14" y="0"/>
                      <a:pt x="13" y="0"/>
                      <a:pt x="12" y="0"/>
                    </a:cubicBezTo>
                    <a:cubicBezTo>
                      <a:pt x="8" y="2"/>
                      <a:pt x="5" y="4"/>
                      <a:pt x="1" y="7"/>
                    </a:cubicBezTo>
                    <a:cubicBezTo>
                      <a:pt x="0" y="7"/>
                      <a:pt x="0" y="7"/>
                      <a:pt x="1" y="8"/>
                    </a:cubicBezTo>
                    <a:cubicBezTo>
                      <a:pt x="6" y="11"/>
                      <a:pt x="9" y="12"/>
                      <a:pt x="14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islîďê">
                <a:extLst>
                  <a:ext uri="{FF2B5EF4-FFF2-40B4-BE49-F238E27FC236}">
                    <a16:creationId xmlns:a16="http://schemas.microsoft.com/office/drawing/2014/main" xmlns="" id="{550E5C8D-4FCE-4837-B332-64692290BB0F}"/>
                  </a:ext>
                </a:extLst>
              </p:cNvPr>
              <p:cNvSpPr/>
              <p:nvPr/>
            </p:nvSpPr>
            <p:spPr bwMode="auto">
              <a:xfrm flipH="1">
                <a:off x="5717522" y="4287987"/>
                <a:ext cx="187396" cy="110431"/>
              </a:xfrm>
              <a:custGeom>
                <a:avLst/>
                <a:gdLst>
                  <a:gd name="T0" fmla="*/ 14 w 27"/>
                  <a:gd name="T1" fmla="*/ 16 h 16"/>
                  <a:gd name="T2" fmla="*/ 15 w 27"/>
                  <a:gd name="T3" fmla="*/ 16 h 16"/>
                  <a:gd name="T4" fmla="*/ 27 w 27"/>
                  <a:gd name="T5" fmla="*/ 9 h 16"/>
                  <a:gd name="T6" fmla="*/ 27 w 27"/>
                  <a:gd name="T7" fmla="*/ 8 h 16"/>
                  <a:gd name="T8" fmla="*/ 14 w 27"/>
                  <a:gd name="T9" fmla="*/ 1 h 16"/>
                  <a:gd name="T10" fmla="*/ 12 w 27"/>
                  <a:gd name="T11" fmla="*/ 1 h 16"/>
                  <a:gd name="T12" fmla="*/ 1 w 27"/>
                  <a:gd name="T13" fmla="*/ 8 h 16"/>
                  <a:gd name="T14" fmla="*/ 1 w 27"/>
                  <a:gd name="T15" fmla="*/ 8 h 16"/>
                  <a:gd name="T16" fmla="*/ 14 w 27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4" y="16"/>
                    </a:moveTo>
                    <a:cubicBezTo>
                      <a:pt x="14" y="16"/>
                      <a:pt x="15" y="16"/>
                      <a:pt x="15" y="16"/>
                    </a:cubicBezTo>
                    <a:cubicBezTo>
                      <a:pt x="20" y="13"/>
                      <a:pt x="22" y="12"/>
                      <a:pt x="27" y="9"/>
                    </a:cubicBezTo>
                    <a:cubicBezTo>
                      <a:pt x="27" y="9"/>
                      <a:pt x="27" y="8"/>
                      <a:pt x="27" y="8"/>
                    </a:cubicBezTo>
                    <a:cubicBezTo>
                      <a:pt x="22" y="5"/>
                      <a:pt x="19" y="4"/>
                      <a:pt x="14" y="1"/>
                    </a:cubicBezTo>
                    <a:cubicBezTo>
                      <a:pt x="14" y="0"/>
                      <a:pt x="13" y="0"/>
                      <a:pt x="12" y="1"/>
                    </a:cubicBezTo>
                    <a:cubicBezTo>
                      <a:pt x="8" y="3"/>
                      <a:pt x="6" y="5"/>
                      <a:pt x="1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6" y="11"/>
                      <a:pt x="9" y="13"/>
                      <a:pt x="14" y="16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î$ľiḑé">
                <a:extLst>
                  <a:ext uri="{FF2B5EF4-FFF2-40B4-BE49-F238E27FC236}">
                    <a16:creationId xmlns:a16="http://schemas.microsoft.com/office/drawing/2014/main" xmlns="" id="{6CB6DC20-BDB1-4A75-99F7-E69EDFE13532}"/>
                  </a:ext>
                </a:extLst>
              </p:cNvPr>
              <p:cNvSpPr/>
              <p:nvPr/>
            </p:nvSpPr>
            <p:spPr bwMode="auto">
              <a:xfrm flipH="1">
                <a:off x="5613784" y="4231101"/>
                <a:ext cx="187396" cy="110431"/>
              </a:xfrm>
              <a:custGeom>
                <a:avLst/>
                <a:gdLst>
                  <a:gd name="T0" fmla="*/ 13 w 27"/>
                  <a:gd name="T1" fmla="*/ 15 h 16"/>
                  <a:gd name="T2" fmla="*/ 15 w 27"/>
                  <a:gd name="T3" fmla="*/ 15 h 16"/>
                  <a:gd name="T4" fmla="*/ 27 w 27"/>
                  <a:gd name="T5" fmla="*/ 9 h 16"/>
                  <a:gd name="T6" fmla="*/ 27 w 27"/>
                  <a:gd name="T7" fmla="*/ 8 h 16"/>
                  <a:gd name="T8" fmla="*/ 14 w 27"/>
                  <a:gd name="T9" fmla="*/ 0 h 16"/>
                  <a:gd name="T10" fmla="*/ 12 w 27"/>
                  <a:gd name="T11" fmla="*/ 0 h 16"/>
                  <a:gd name="T12" fmla="*/ 0 w 27"/>
                  <a:gd name="T13" fmla="*/ 7 h 16"/>
                  <a:gd name="T14" fmla="*/ 1 w 27"/>
                  <a:gd name="T15" fmla="*/ 8 h 16"/>
                  <a:gd name="T16" fmla="*/ 13 w 27"/>
                  <a:gd name="T17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6">
                    <a:moveTo>
                      <a:pt x="13" y="15"/>
                    </a:moveTo>
                    <a:cubicBezTo>
                      <a:pt x="14" y="16"/>
                      <a:pt x="15" y="16"/>
                      <a:pt x="15" y="15"/>
                    </a:cubicBezTo>
                    <a:cubicBezTo>
                      <a:pt x="20" y="13"/>
                      <a:pt x="22" y="11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1" y="5"/>
                      <a:pt x="19" y="3"/>
                      <a:pt x="14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7" y="3"/>
                      <a:pt x="5" y="4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6" y="11"/>
                      <a:pt x="8" y="12"/>
                      <a:pt x="13" y="15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ïsḻiďè">
                <a:extLst>
                  <a:ext uri="{FF2B5EF4-FFF2-40B4-BE49-F238E27FC236}">
                    <a16:creationId xmlns:a16="http://schemas.microsoft.com/office/drawing/2014/main" xmlns="" id="{B4E54424-1F60-4B1A-86CB-590EB1E1F584}"/>
                  </a:ext>
                </a:extLst>
              </p:cNvPr>
              <p:cNvSpPr/>
              <p:nvPr/>
            </p:nvSpPr>
            <p:spPr bwMode="auto">
              <a:xfrm flipH="1">
                <a:off x="5503356" y="4294680"/>
                <a:ext cx="180703" cy="110431"/>
              </a:xfrm>
              <a:custGeom>
                <a:avLst/>
                <a:gdLst>
                  <a:gd name="T0" fmla="*/ 0 w 26"/>
                  <a:gd name="T1" fmla="*/ 8 h 16"/>
                  <a:gd name="T2" fmla="*/ 13 w 26"/>
                  <a:gd name="T3" fmla="*/ 16 h 16"/>
                  <a:gd name="T4" fmla="*/ 14 w 26"/>
                  <a:gd name="T5" fmla="*/ 16 h 16"/>
                  <a:gd name="T6" fmla="*/ 26 w 26"/>
                  <a:gd name="T7" fmla="*/ 9 h 16"/>
                  <a:gd name="T8" fmla="*/ 26 w 26"/>
                  <a:gd name="T9" fmla="*/ 8 h 16"/>
                  <a:gd name="T10" fmla="*/ 13 w 26"/>
                  <a:gd name="T11" fmla="*/ 1 h 16"/>
                  <a:gd name="T12" fmla="*/ 12 w 26"/>
                  <a:gd name="T13" fmla="*/ 1 h 16"/>
                  <a:gd name="T14" fmla="*/ 0 w 26"/>
                  <a:gd name="T15" fmla="*/ 7 h 16"/>
                  <a:gd name="T16" fmla="*/ 0 w 26"/>
                  <a:gd name="T1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6">
                    <a:moveTo>
                      <a:pt x="0" y="8"/>
                    </a:moveTo>
                    <a:cubicBezTo>
                      <a:pt x="5" y="11"/>
                      <a:pt x="8" y="13"/>
                      <a:pt x="13" y="16"/>
                    </a:cubicBezTo>
                    <a:cubicBezTo>
                      <a:pt x="13" y="16"/>
                      <a:pt x="14" y="16"/>
                      <a:pt x="14" y="16"/>
                    </a:cubicBezTo>
                    <a:cubicBezTo>
                      <a:pt x="19" y="13"/>
                      <a:pt x="21" y="12"/>
                      <a:pt x="26" y="9"/>
                    </a:cubicBezTo>
                    <a:cubicBezTo>
                      <a:pt x="26" y="9"/>
                      <a:pt x="26" y="8"/>
                      <a:pt x="26" y="8"/>
                    </a:cubicBezTo>
                    <a:cubicBezTo>
                      <a:pt x="21" y="5"/>
                      <a:pt x="18" y="4"/>
                      <a:pt x="13" y="1"/>
                    </a:cubicBezTo>
                    <a:cubicBezTo>
                      <a:pt x="13" y="0"/>
                      <a:pt x="12" y="0"/>
                      <a:pt x="12" y="1"/>
                    </a:cubicBezTo>
                    <a:cubicBezTo>
                      <a:pt x="7" y="3"/>
                      <a:pt x="5" y="5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363F44"/>
              </a:solidFill>
              <a:ln>
                <a:noFill/>
              </a:ln>
              <a:sp3d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flatTx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475AE9E7-554E-4121-8658-BB9AF098B587}"/>
                </a:ext>
              </a:extLst>
            </p:cNvPr>
            <p:cNvCxnSpPr>
              <a:cxnSpLocks/>
              <a:stCxn id="21" idx="4"/>
              <a:endCxn id="19" idx="0"/>
            </p:cNvCxnSpPr>
            <p:nvPr/>
          </p:nvCxnSpPr>
          <p:spPr>
            <a:xfrm>
              <a:off x="781520" y="3827568"/>
              <a:ext cx="0" cy="192143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$1iďe">
              <a:extLst>
                <a:ext uri="{FF2B5EF4-FFF2-40B4-BE49-F238E27FC236}">
                  <a16:creationId xmlns:a16="http://schemas.microsoft.com/office/drawing/2014/main" xmlns="" id="{076B8259-FAC4-46EF-8D91-35F2EBA96CCC}"/>
                </a:ext>
              </a:extLst>
            </p:cNvPr>
            <p:cNvSpPr/>
            <p:nvPr/>
          </p:nvSpPr>
          <p:spPr>
            <a:xfrm>
              <a:off x="687278" y="1576652"/>
              <a:ext cx="5764375" cy="1164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400" dirty="0"/>
                <a:t>Theme color makes PPT more convenient to change.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400" dirty="0"/>
                <a:t>Adjust the spacing to adapt to Chinese typesetting, use the reference line in PPT.</a:t>
              </a:r>
            </a:p>
          </p:txBody>
        </p:sp>
        <p:sp>
          <p:nvSpPr>
            <p:cNvPr id="9" name="ïṩ1íďé">
              <a:extLst>
                <a:ext uri="{FF2B5EF4-FFF2-40B4-BE49-F238E27FC236}">
                  <a16:creationId xmlns:a16="http://schemas.microsoft.com/office/drawing/2014/main" xmlns="" id="{A48B3A3F-97A7-4ACF-831D-0913D521E80B}"/>
                </a:ext>
              </a:extLst>
            </p:cNvPr>
            <p:cNvSpPr txBox="1"/>
            <p:nvPr/>
          </p:nvSpPr>
          <p:spPr bwMode="auto">
            <a:xfrm>
              <a:off x="687278" y="1134847"/>
              <a:ext cx="575023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10" name="ïṣľíḋe">
              <a:extLst>
                <a:ext uri="{FF2B5EF4-FFF2-40B4-BE49-F238E27FC236}">
                  <a16:creationId xmlns:a16="http://schemas.microsoft.com/office/drawing/2014/main" xmlns="" id="{B7C7AC07-9085-45CA-BC33-299FFECEF2A9}"/>
                </a:ext>
              </a:extLst>
            </p:cNvPr>
            <p:cNvGrpSpPr/>
            <p:nvPr/>
          </p:nvGrpSpPr>
          <p:grpSpPr>
            <a:xfrm>
              <a:off x="729976" y="3589391"/>
              <a:ext cx="1089682" cy="373267"/>
              <a:chOff x="729976" y="3055733"/>
              <a:chExt cx="1089682" cy="373267"/>
            </a:xfrm>
          </p:grpSpPr>
          <p:sp>
            <p:nvSpPr>
              <p:cNvPr id="21" name="íṡ1iḍe">
                <a:extLst>
                  <a:ext uri="{FF2B5EF4-FFF2-40B4-BE49-F238E27FC236}">
                    <a16:creationId xmlns:a16="http://schemas.microsoft.com/office/drawing/2014/main" xmlns="" id="{0CFE2D9E-627F-494B-BE52-C0751BCB4F46}"/>
                  </a:ext>
                </a:extLst>
              </p:cNvPr>
              <p:cNvSpPr/>
              <p:nvPr/>
            </p:nvSpPr>
            <p:spPr bwMode="auto">
              <a:xfrm>
                <a:off x="729976" y="3190822"/>
                <a:ext cx="103088" cy="1030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accent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2" name="îśḷiḋe">
                <a:extLst>
                  <a:ext uri="{FF2B5EF4-FFF2-40B4-BE49-F238E27FC236}">
                    <a16:creationId xmlns:a16="http://schemas.microsoft.com/office/drawing/2014/main" xmlns="" id="{F7101A45-6C81-428B-A59A-B7E3D1A1345F}"/>
                  </a:ext>
                </a:extLst>
              </p:cNvPr>
              <p:cNvSpPr/>
              <p:nvPr/>
            </p:nvSpPr>
            <p:spPr bwMode="auto">
              <a:xfrm>
                <a:off x="921000" y="3055733"/>
                <a:ext cx="898658" cy="373267"/>
              </a:xfrm>
              <a:prstGeom prst="round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iŝľiḓé">
              <a:extLst>
                <a:ext uri="{FF2B5EF4-FFF2-40B4-BE49-F238E27FC236}">
                  <a16:creationId xmlns:a16="http://schemas.microsoft.com/office/drawing/2014/main" xmlns="" id="{3492C1C8-D318-4337-8FF2-A30F17EEC8E0}"/>
                </a:ext>
              </a:extLst>
            </p:cNvPr>
            <p:cNvSpPr/>
            <p:nvPr/>
          </p:nvSpPr>
          <p:spPr bwMode="auto">
            <a:xfrm>
              <a:off x="1904243" y="3410324"/>
              <a:ext cx="4938083" cy="73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200" dirty="0"/>
                <a:t>You can use the icon library in </a:t>
              </a:r>
              <a:r>
                <a:rPr lang="en-US" altLang="zh-CN" sz="1200" dirty="0" err="1"/>
                <a:t>iSlide</a:t>
              </a:r>
              <a:r>
                <a:rPr lang="en-US" altLang="zh-CN" sz="1200" dirty="0"/>
                <a:t>  (www.islide.cc) to filter and replace existing icon elements with one click.</a:t>
              </a:r>
            </a:p>
          </p:txBody>
        </p:sp>
        <p:grpSp>
          <p:nvGrpSpPr>
            <p:cNvPr id="12" name="ïṩḻiḑe">
              <a:extLst>
                <a:ext uri="{FF2B5EF4-FFF2-40B4-BE49-F238E27FC236}">
                  <a16:creationId xmlns:a16="http://schemas.microsoft.com/office/drawing/2014/main" xmlns="" id="{82BD0307-A773-4AC4-A06B-5EFC72BA6E03}"/>
                </a:ext>
              </a:extLst>
            </p:cNvPr>
            <p:cNvGrpSpPr/>
            <p:nvPr/>
          </p:nvGrpSpPr>
          <p:grpSpPr>
            <a:xfrm>
              <a:off x="729976" y="5613909"/>
              <a:ext cx="1089682" cy="373267"/>
              <a:chOff x="729976" y="3055733"/>
              <a:chExt cx="1089682" cy="373267"/>
            </a:xfrm>
          </p:grpSpPr>
          <p:sp>
            <p:nvSpPr>
              <p:cNvPr id="19" name="îṧḻïḋè">
                <a:extLst>
                  <a:ext uri="{FF2B5EF4-FFF2-40B4-BE49-F238E27FC236}">
                    <a16:creationId xmlns:a16="http://schemas.microsoft.com/office/drawing/2014/main" xmlns="" id="{15D5F1A5-117A-4A4B-8F2C-BDCAE52E233A}"/>
                  </a:ext>
                </a:extLst>
              </p:cNvPr>
              <p:cNvSpPr/>
              <p:nvPr/>
            </p:nvSpPr>
            <p:spPr bwMode="auto">
              <a:xfrm>
                <a:off x="729976" y="3190822"/>
                <a:ext cx="103088" cy="1030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accent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0" name="íş1iďé">
                <a:extLst>
                  <a:ext uri="{FF2B5EF4-FFF2-40B4-BE49-F238E27FC236}">
                    <a16:creationId xmlns:a16="http://schemas.microsoft.com/office/drawing/2014/main" xmlns="" id="{B8D3C2B8-F8C0-4118-AE09-111EAC7E8136}"/>
                  </a:ext>
                </a:extLst>
              </p:cNvPr>
              <p:cNvSpPr/>
              <p:nvPr/>
            </p:nvSpPr>
            <p:spPr bwMode="auto">
              <a:xfrm>
                <a:off x="921000" y="3055733"/>
                <a:ext cx="898658" cy="373267"/>
              </a:xfrm>
              <a:prstGeom prst="round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ïslîḓe">
              <a:extLst>
                <a:ext uri="{FF2B5EF4-FFF2-40B4-BE49-F238E27FC236}">
                  <a16:creationId xmlns:a16="http://schemas.microsoft.com/office/drawing/2014/main" xmlns="" id="{2DFE562D-7982-4161-AF0E-2E1A78DEBF0F}"/>
                </a:ext>
              </a:extLst>
            </p:cNvPr>
            <p:cNvSpPr/>
            <p:nvPr/>
          </p:nvSpPr>
          <p:spPr bwMode="auto">
            <a:xfrm>
              <a:off x="1904243" y="5434842"/>
              <a:ext cx="4938083" cy="73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grpSp>
          <p:nvGrpSpPr>
            <p:cNvPr id="14" name="ïṧlíḍê">
              <a:extLst>
                <a:ext uri="{FF2B5EF4-FFF2-40B4-BE49-F238E27FC236}">
                  <a16:creationId xmlns:a16="http://schemas.microsoft.com/office/drawing/2014/main" xmlns="" id="{55417C95-381B-4EC0-BFC7-F3EEA59B2E1A}"/>
                </a:ext>
              </a:extLst>
            </p:cNvPr>
            <p:cNvGrpSpPr/>
            <p:nvPr/>
          </p:nvGrpSpPr>
          <p:grpSpPr>
            <a:xfrm>
              <a:off x="729976" y="4601650"/>
              <a:ext cx="1089682" cy="373267"/>
              <a:chOff x="729976" y="3055733"/>
              <a:chExt cx="1089682" cy="373267"/>
            </a:xfrm>
          </p:grpSpPr>
          <p:sp>
            <p:nvSpPr>
              <p:cNvPr id="17" name="îṧḷïḍé">
                <a:extLst>
                  <a:ext uri="{FF2B5EF4-FFF2-40B4-BE49-F238E27FC236}">
                    <a16:creationId xmlns:a16="http://schemas.microsoft.com/office/drawing/2014/main" xmlns="" id="{38BDABB4-75CD-458A-9EB7-D06DB36EAC6A}"/>
                  </a:ext>
                </a:extLst>
              </p:cNvPr>
              <p:cNvSpPr/>
              <p:nvPr/>
            </p:nvSpPr>
            <p:spPr bwMode="auto">
              <a:xfrm>
                <a:off x="729976" y="3190822"/>
                <a:ext cx="103088" cy="1030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accent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18" name="îṩ1ïde">
                <a:extLst>
                  <a:ext uri="{FF2B5EF4-FFF2-40B4-BE49-F238E27FC236}">
                    <a16:creationId xmlns:a16="http://schemas.microsoft.com/office/drawing/2014/main" xmlns="" id="{7B5B15CE-B7FD-4AB2-8BA8-E5C5B03955B6}"/>
                  </a:ext>
                </a:extLst>
              </p:cNvPr>
              <p:cNvSpPr/>
              <p:nvPr/>
            </p:nvSpPr>
            <p:spPr bwMode="auto">
              <a:xfrm>
                <a:off x="921000" y="3055733"/>
                <a:ext cx="898658" cy="373267"/>
              </a:xfrm>
              <a:prstGeom prst="round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ïṥļíḓe">
              <a:extLst>
                <a:ext uri="{FF2B5EF4-FFF2-40B4-BE49-F238E27FC236}">
                  <a16:creationId xmlns:a16="http://schemas.microsoft.com/office/drawing/2014/main" xmlns="" id="{CEBE58EA-2F88-495F-B922-08936393D7B2}"/>
                </a:ext>
              </a:extLst>
            </p:cNvPr>
            <p:cNvSpPr/>
            <p:nvPr/>
          </p:nvSpPr>
          <p:spPr bwMode="auto">
            <a:xfrm>
              <a:off x="1904243" y="4422583"/>
              <a:ext cx="4938083" cy="73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/>
                <a:t>You can use the icon library in </a:t>
              </a:r>
              <a:r>
                <a:rPr lang="en-US" altLang="zh-CN" sz="900" dirty="0" err="1"/>
                <a:t>iSlide</a:t>
              </a:r>
              <a:r>
                <a:rPr lang="en-US" altLang="zh-CN" sz="900" dirty="0"/>
                <a:t>  (www.islide.cc) to filter and replace existing icon elements with one click.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B299FD4-8A60-4C06-86E7-20B2B305AF6E}"/>
                </a:ext>
              </a:extLst>
            </p:cNvPr>
            <p:cNvCxnSpPr>
              <a:cxnSpLocks/>
            </p:cNvCxnSpPr>
            <p:nvPr/>
          </p:nvCxnSpPr>
          <p:spPr>
            <a:xfrm>
              <a:off x="729976" y="3110039"/>
              <a:ext cx="559102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920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43251" y="272849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64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6C6304-86A6-4497-A905-C6C1D3CDE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C9AD29-457C-4E1A-AC0F-537333382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6C7D872-1B06-4800-9357-E420D3118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83943533-02ec-424e-a2f7-e21ba11e06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DD5CA9-BD58-4D2D-80E7-EB581E52D7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grpSp>
          <p:nvGrpSpPr>
            <p:cNvPr id="6" name="isḷïḋé">
              <a:extLst>
                <a:ext uri="{FF2B5EF4-FFF2-40B4-BE49-F238E27FC236}">
                  <a16:creationId xmlns:a16="http://schemas.microsoft.com/office/drawing/2014/main" xmlns="" id="{4685CF7B-B806-4A5D-B084-B401BB522EA7}"/>
                </a:ext>
              </a:extLst>
            </p:cNvPr>
            <p:cNvGrpSpPr/>
            <p:nvPr/>
          </p:nvGrpSpPr>
          <p:grpSpPr>
            <a:xfrm>
              <a:off x="4036815" y="1549400"/>
              <a:ext cx="4118370" cy="4165600"/>
              <a:chOff x="3916000" y="1427200"/>
              <a:chExt cx="4360000" cy="4410000"/>
            </a:xfrm>
          </p:grpSpPr>
          <p:sp>
            <p:nvSpPr>
              <p:cNvPr id="30" name="î$ļidê">
                <a:extLst>
                  <a:ext uri="{FF2B5EF4-FFF2-40B4-BE49-F238E27FC236}">
                    <a16:creationId xmlns:a16="http://schemas.microsoft.com/office/drawing/2014/main" xmlns="" id="{927AEFCE-4642-4C50-A799-E9972A288FFC}"/>
                  </a:ext>
                </a:extLst>
              </p:cNvPr>
              <p:cNvSpPr/>
              <p:nvPr/>
            </p:nvSpPr>
            <p:spPr bwMode="auto">
              <a:xfrm rot="4244657">
                <a:off x="4229195" y="1578341"/>
                <a:ext cx="3880032" cy="4213578"/>
              </a:xfrm>
              <a:custGeom>
                <a:avLst/>
                <a:gdLst>
                  <a:gd name="T0" fmla="*/ 661 w 1707"/>
                  <a:gd name="T1" fmla="*/ 275 h 1851"/>
                  <a:gd name="T2" fmla="*/ 1615 w 1707"/>
                  <a:gd name="T3" fmla="*/ 692 h 1851"/>
                  <a:gd name="T4" fmla="*/ 1635 w 1707"/>
                  <a:gd name="T5" fmla="*/ 870 h 1851"/>
                  <a:gd name="T6" fmla="*/ 1655 w 1707"/>
                  <a:gd name="T7" fmla="*/ 1048 h 1851"/>
                  <a:gd name="T8" fmla="*/ 817 w 1707"/>
                  <a:gd name="T9" fmla="*/ 1666 h 1851"/>
                  <a:gd name="T10" fmla="*/ 653 w 1707"/>
                  <a:gd name="T11" fmla="*/ 1594 h 1851"/>
                  <a:gd name="T12" fmla="*/ 489 w 1707"/>
                  <a:gd name="T13" fmla="*/ 1522 h 1851"/>
                  <a:gd name="T14" fmla="*/ 373 w 1707"/>
                  <a:gd name="T15" fmla="*/ 487 h 1851"/>
                  <a:gd name="T16" fmla="*/ 517 w 1707"/>
                  <a:gd name="T17" fmla="*/ 381 h 1851"/>
                  <a:gd name="T18" fmla="*/ 661 w 1707"/>
                  <a:gd name="T19" fmla="*/ 275 h 1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7" h="1851">
                    <a:moveTo>
                      <a:pt x="661" y="275"/>
                    </a:moveTo>
                    <a:cubicBezTo>
                      <a:pt x="1034" y="0"/>
                      <a:pt x="1564" y="232"/>
                      <a:pt x="1615" y="692"/>
                    </a:cubicBezTo>
                    <a:cubicBezTo>
                      <a:pt x="1635" y="870"/>
                      <a:pt x="1635" y="870"/>
                      <a:pt x="1635" y="870"/>
                    </a:cubicBezTo>
                    <a:cubicBezTo>
                      <a:pt x="1655" y="1048"/>
                      <a:pt x="1655" y="1048"/>
                      <a:pt x="1655" y="1048"/>
                    </a:cubicBezTo>
                    <a:cubicBezTo>
                      <a:pt x="1707" y="1508"/>
                      <a:pt x="1241" y="1851"/>
                      <a:pt x="817" y="1666"/>
                    </a:cubicBezTo>
                    <a:cubicBezTo>
                      <a:pt x="653" y="1594"/>
                      <a:pt x="653" y="1594"/>
                      <a:pt x="653" y="1594"/>
                    </a:cubicBezTo>
                    <a:cubicBezTo>
                      <a:pt x="489" y="1522"/>
                      <a:pt x="489" y="1522"/>
                      <a:pt x="489" y="1522"/>
                    </a:cubicBezTo>
                    <a:cubicBezTo>
                      <a:pt x="64" y="1337"/>
                      <a:pt x="0" y="762"/>
                      <a:pt x="373" y="487"/>
                    </a:cubicBezTo>
                    <a:cubicBezTo>
                      <a:pt x="517" y="381"/>
                      <a:pt x="517" y="381"/>
                      <a:pt x="517" y="381"/>
                    </a:cubicBezTo>
                    <a:lnTo>
                      <a:pt x="661" y="2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1" name="îṡļiḑe">
                <a:extLst>
                  <a:ext uri="{FF2B5EF4-FFF2-40B4-BE49-F238E27FC236}">
                    <a16:creationId xmlns:a16="http://schemas.microsoft.com/office/drawing/2014/main" xmlns="" id="{1E54E5B9-F376-4965-ABB8-EED463749ECF}"/>
                  </a:ext>
                </a:extLst>
              </p:cNvPr>
              <p:cNvGrpSpPr/>
              <p:nvPr/>
            </p:nvGrpSpPr>
            <p:grpSpPr>
              <a:xfrm>
                <a:off x="3916000" y="1427200"/>
                <a:ext cx="4088947" cy="4410000"/>
                <a:chOff x="3916000" y="1427200"/>
                <a:chExt cx="4088947" cy="4410000"/>
              </a:xfrm>
            </p:grpSpPr>
            <p:sp>
              <p:nvSpPr>
                <p:cNvPr id="32" name="ïṥļídè">
                  <a:extLst>
                    <a:ext uri="{FF2B5EF4-FFF2-40B4-BE49-F238E27FC236}">
                      <a16:creationId xmlns:a16="http://schemas.microsoft.com/office/drawing/2014/main" xmlns="" id="{C287DD7A-3860-4464-8E3E-37CF643C6627}"/>
                    </a:ext>
                  </a:extLst>
                </p:cNvPr>
                <p:cNvSpPr/>
                <p:nvPr/>
              </p:nvSpPr>
              <p:spPr bwMode="auto">
                <a:xfrm>
                  <a:off x="3916000" y="1427200"/>
                  <a:ext cx="4060904" cy="4410000"/>
                </a:xfrm>
                <a:custGeom>
                  <a:avLst/>
                  <a:gdLst>
                    <a:gd name="T0" fmla="*/ 661 w 1707"/>
                    <a:gd name="T1" fmla="*/ 275 h 1851"/>
                    <a:gd name="T2" fmla="*/ 1615 w 1707"/>
                    <a:gd name="T3" fmla="*/ 692 h 1851"/>
                    <a:gd name="T4" fmla="*/ 1635 w 1707"/>
                    <a:gd name="T5" fmla="*/ 870 h 1851"/>
                    <a:gd name="T6" fmla="*/ 1655 w 1707"/>
                    <a:gd name="T7" fmla="*/ 1048 h 1851"/>
                    <a:gd name="T8" fmla="*/ 817 w 1707"/>
                    <a:gd name="T9" fmla="*/ 1666 h 1851"/>
                    <a:gd name="T10" fmla="*/ 653 w 1707"/>
                    <a:gd name="T11" fmla="*/ 1594 h 1851"/>
                    <a:gd name="T12" fmla="*/ 489 w 1707"/>
                    <a:gd name="T13" fmla="*/ 1522 h 1851"/>
                    <a:gd name="T14" fmla="*/ 373 w 1707"/>
                    <a:gd name="T15" fmla="*/ 487 h 1851"/>
                    <a:gd name="T16" fmla="*/ 517 w 1707"/>
                    <a:gd name="T17" fmla="*/ 381 h 1851"/>
                    <a:gd name="T18" fmla="*/ 661 w 1707"/>
                    <a:gd name="T19" fmla="*/ 275 h 1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07" h="1851">
                      <a:moveTo>
                        <a:pt x="661" y="275"/>
                      </a:moveTo>
                      <a:cubicBezTo>
                        <a:pt x="1034" y="0"/>
                        <a:pt x="1564" y="232"/>
                        <a:pt x="1615" y="692"/>
                      </a:cubicBezTo>
                      <a:cubicBezTo>
                        <a:pt x="1635" y="870"/>
                        <a:pt x="1635" y="870"/>
                        <a:pt x="1635" y="870"/>
                      </a:cubicBezTo>
                      <a:cubicBezTo>
                        <a:pt x="1655" y="1048"/>
                        <a:pt x="1655" y="1048"/>
                        <a:pt x="1655" y="1048"/>
                      </a:cubicBezTo>
                      <a:cubicBezTo>
                        <a:pt x="1707" y="1508"/>
                        <a:pt x="1241" y="1851"/>
                        <a:pt x="817" y="1666"/>
                      </a:cubicBezTo>
                      <a:cubicBezTo>
                        <a:pt x="653" y="1594"/>
                        <a:pt x="653" y="1594"/>
                        <a:pt x="653" y="1594"/>
                      </a:cubicBezTo>
                      <a:cubicBezTo>
                        <a:pt x="489" y="1522"/>
                        <a:pt x="489" y="1522"/>
                        <a:pt x="489" y="1522"/>
                      </a:cubicBezTo>
                      <a:cubicBezTo>
                        <a:pt x="64" y="1337"/>
                        <a:pt x="0" y="762"/>
                        <a:pt x="373" y="487"/>
                      </a:cubicBezTo>
                      <a:cubicBezTo>
                        <a:pt x="517" y="381"/>
                        <a:pt x="517" y="381"/>
                        <a:pt x="517" y="381"/>
                      </a:cubicBezTo>
                      <a:lnTo>
                        <a:pt x="661" y="27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ïS1îḓê">
                  <a:extLst>
                    <a:ext uri="{FF2B5EF4-FFF2-40B4-BE49-F238E27FC236}">
                      <a16:creationId xmlns:a16="http://schemas.microsoft.com/office/drawing/2014/main" xmlns="" id="{26883348-4EA0-416D-B4D2-9FF9ACF75B4E}"/>
                    </a:ext>
                  </a:extLst>
                </p:cNvPr>
                <p:cNvSpPr/>
                <p:nvPr/>
              </p:nvSpPr>
              <p:spPr bwMode="auto">
                <a:xfrm>
                  <a:off x="4208984" y="1617025"/>
                  <a:ext cx="3795963" cy="3626091"/>
                </a:xfrm>
                <a:custGeom>
                  <a:avLst/>
                  <a:gdLst>
                    <a:gd name="connsiteX0" fmla="*/ 1898462 w 3795963"/>
                    <a:gd name="connsiteY0" fmla="*/ 0 h 3626091"/>
                    <a:gd name="connsiteX1" fmla="*/ 2576443 w 3795963"/>
                    <a:gd name="connsiteY1" fmla="*/ 298451 h 3626091"/>
                    <a:gd name="connsiteX2" fmla="*/ 3749231 w 3795963"/>
                    <a:gd name="connsiteY2" fmla="*/ 2326246 h 3626091"/>
                    <a:gd name="connsiteX3" fmla="*/ 3751610 w 3795963"/>
                    <a:gd name="connsiteY3" fmla="*/ 2338160 h 3626091"/>
                    <a:gd name="connsiteX4" fmla="*/ 3140237 w 3795963"/>
                    <a:gd name="connsiteY4" fmla="*/ 3498603 h 3626091"/>
                    <a:gd name="connsiteX5" fmla="*/ 3137859 w 3795963"/>
                    <a:gd name="connsiteY5" fmla="*/ 3503368 h 3626091"/>
                    <a:gd name="connsiteX6" fmla="*/ 689991 w 3795963"/>
                    <a:gd name="connsiteY6" fmla="*/ 3512900 h 3626091"/>
                    <a:gd name="connsiteX7" fmla="*/ 687613 w 3795963"/>
                    <a:gd name="connsiteY7" fmla="*/ 3505751 h 3626091"/>
                    <a:gd name="connsiteX8" fmla="*/ 42936 w 3795963"/>
                    <a:gd name="connsiteY8" fmla="*/ 2338160 h 3626091"/>
                    <a:gd name="connsiteX9" fmla="*/ 1220481 w 3795963"/>
                    <a:gd name="connsiteY9" fmla="*/ 298451 h 3626091"/>
                    <a:gd name="connsiteX10" fmla="*/ 1898462 w 3795963"/>
                    <a:gd name="connsiteY10" fmla="*/ 0 h 362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95963" h="3626091">
                      <a:moveTo>
                        <a:pt x="1898462" y="0"/>
                      </a:moveTo>
                      <a:cubicBezTo>
                        <a:pt x="2147650" y="0"/>
                        <a:pt x="2396837" y="99484"/>
                        <a:pt x="2576443" y="298451"/>
                      </a:cubicBezTo>
                      <a:cubicBezTo>
                        <a:pt x="3068871" y="820292"/>
                        <a:pt x="3523237" y="1642371"/>
                        <a:pt x="3749231" y="2326246"/>
                      </a:cubicBezTo>
                      <a:cubicBezTo>
                        <a:pt x="3749231" y="2331012"/>
                        <a:pt x="3751610" y="2335778"/>
                        <a:pt x="3751610" y="2338160"/>
                      </a:cubicBezTo>
                      <a:cubicBezTo>
                        <a:pt x="3910995" y="2826642"/>
                        <a:pt x="3625529" y="3355632"/>
                        <a:pt x="3140237" y="3498603"/>
                      </a:cubicBezTo>
                      <a:cubicBezTo>
                        <a:pt x="3137859" y="3503368"/>
                        <a:pt x="3137859" y="3503368"/>
                        <a:pt x="3137859" y="3503368"/>
                      </a:cubicBezTo>
                      <a:cubicBezTo>
                        <a:pt x="2436089" y="3672550"/>
                        <a:pt x="1398898" y="3658253"/>
                        <a:pt x="689991" y="3512900"/>
                      </a:cubicBezTo>
                      <a:cubicBezTo>
                        <a:pt x="687613" y="3505751"/>
                        <a:pt x="687613" y="3505751"/>
                        <a:pt x="687613" y="3505751"/>
                      </a:cubicBezTo>
                      <a:cubicBezTo>
                        <a:pt x="183290" y="3377078"/>
                        <a:pt x="-116449" y="2838556"/>
                        <a:pt x="42936" y="2338160"/>
                      </a:cubicBezTo>
                      <a:cubicBezTo>
                        <a:pt x="268930" y="1651903"/>
                        <a:pt x="725674" y="822675"/>
                        <a:pt x="1220481" y="298451"/>
                      </a:cubicBezTo>
                      <a:cubicBezTo>
                        <a:pt x="1400087" y="99484"/>
                        <a:pt x="1649274" y="0"/>
                        <a:pt x="1898462" y="0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 l="-21749" r="-21595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7" name="isḷiḓè">
              <a:extLst>
                <a:ext uri="{FF2B5EF4-FFF2-40B4-BE49-F238E27FC236}">
                  <a16:creationId xmlns:a16="http://schemas.microsoft.com/office/drawing/2014/main" xmlns="" id="{08F7AC9A-F22F-4FD3-AF49-D49E5386A3F4}"/>
                </a:ext>
              </a:extLst>
            </p:cNvPr>
            <p:cNvSpPr txBox="1"/>
            <p:nvPr/>
          </p:nvSpPr>
          <p:spPr>
            <a:xfrm>
              <a:off x="660401" y="2566230"/>
              <a:ext cx="3548584" cy="9672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</a:t>
              </a:r>
            </a:p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reading more fluent.</a:t>
              </a:r>
            </a:p>
          </p:txBody>
        </p:sp>
        <p:sp>
          <p:nvSpPr>
            <p:cNvPr id="8" name="iṥḻîḓe">
              <a:extLst>
                <a:ext uri="{FF2B5EF4-FFF2-40B4-BE49-F238E27FC236}">
                  <a16:creationId xmlns:a16="http://schemas.microsoft.com/office/drawing/2014/main" xmlns="" id="{A12095D9-DEF9-45E4-8293-8FC73D8A513A}"/>
                </a:ext>
              </a:extLst>
            </p:cNvPr>
            <p:cNvSpPr txBox="1"/>
            <p:nvPr/>
          </p:nvSpPr>
          <p:spPr>
            <a:xfrm>
              <a:off x="660399" y="3533486"/>
              <a:ext cx="3548585" cy="10019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9" name="îslïďé">
              <a:extLst>
                <a:ext uri="{FF2B5EF4-FFF2-40B4-BE49-F238E27FC236}">
                  <a16:creationId xmlns:a16="http://schemas.microsoft.com/office/drawing/2014/main" xmlns="" id="{BB04CE6E-7C5C-4423-B5ED-F7EE26F858B1}"/>
                </a:ext>
              </a:extLst>
            </p:cNvPr>
            <p:cNvGrpSpPr/>
            <p:nvPr/>
          </p:nvGrpSpPr>
          <p:grpSpPr>
            <a:xfrm>
              <a:off x="8084974" y="1130300"/>
              <a:ext cx="3433926" cy="1308761"/>
              <a:chOff x="8084974" y="1130300"/>
              <a:chExt cx="3433926" cy="1308761"/>
            </a:xfrm>
          </p:grpSpPr>
          <p:grpSp>
            <p:nvGrpSpPr>
              <p:cNvPr id="24" name="îsliḋé">
                <a:extLst>
                  <a:ext uri="{FF2B5EF4-FFF2-40B4-BE49-F238E27FC236}">
                    <a16:creationId xmlns:a16="http://schemas.microsoft.com/office/drawing/2014/main" xmlns="" id="{3ADA9D1F-F5E4-4341-B680-6A4EFE083FA1}"/>
                  </a:ext>
                </a:extLst>
              </p:cNvPr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8" name="isḻiḋé">
                  <a:extLst>
                    <a:ext uri="{FF2B5EF4-FFF2-40B4-BE49-F238E27FC236}">
                      <a16:creationId xmlns:a16="http://schemas.microsoft.com/office/drawing/2014/main" xmlns="" id="{215A9965-F421-4EC2-B840-B594D1E194A1}"/>
                    </a:ext>
                  </a:extLst>
                </p:cNvPr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îşḷiḋè">
                  <a:extLst>
                    <a:ext uri="{FF2B5EF4-FFF2-40B4-BE49-F238E27FC236}">
                      <a16:creationId xmlns:a16="http://schemas.microsoft.com/office/drawing/2014/main" xmlns="" id="{7B117540-A8DC-43B5-BE00-E4B577D5B940}"/>
                    </a:ext>
                  </a:extLst>
                </p:cNvPr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" name="ïš1ïḑe">
                <a:extLst>
                  <a:ext uri="{FF2B5EF4-FFF2-40B4-BE49-F238E27FC236}">
                    <a16:creationId xmlns:a16="http://schemas.microsoft.com/office/drawing/2014/main" xmlns="" id="{FE5CE30B-BFF2-4F55-A577-231982FE0793}"/>
                  </a:ext>
                </a:extLst>
              </p:cNvPr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6" name="iṡḻiḑê">
                  <a:extLst>
                    <a:ext uri="{FF2B5EF4-FFF2-40B4-BE49-F238E27FC236}">
                      <a16:creationId xmlns:a16="http://schemas.microsoft.com/office/drawing/2014/main" xmlns="" id="{27A5707C-B413-4799-8073-DC44F3279A1B}"/>
                    </a:ext>
                  </a:extLst>
                </p:cNvPr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7" name="îṧļíḓé">
                  <a:extLst>
                    <a:ext uri="{FF2B5EF4-FFF2-40B4-BE49-F238E27FC236}">
                      <a16:creationId xmlns:a16="http://schemas.microsoft.com/office/drawing/2014/main" xmlns="" id="{B660EBE1-10BF-4730-ACA5-CF352E464230}"/>
                    </a:ext>
                  </a:extLst>
                </p:cNvPr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  <p:grpSp>
          <p:nvGrpSpPr>
            <p:cNvPr id="10" name="íṥlïďê">
              <a:extLst>
                <a:ext uri="{FF2B5EF4-FFF2-40B4-BE49-F238E27FC236}">
                  <a16:creationId xmlns:a16="http://schemas.microsoft.com/office/drawing/2014/main" xmlns="" id="{5D53FBF3-2F50-4460-AAF9-BE49DABBB8A8}"/>
                </a:ext>
              </a:extLst>
            </p:cNvPr>
            <p:cNvGrpSpPr/>
            <p:nvPr/>
          </p:nvGrpSpPr>
          <p:grpSpPr>
            <a:xfrm>
              <a:off x="8084974" y="2977820"/>
              <a:ext cx="3433926" cy="1308761"/>
              <a:chOff x="8084974" y="1130300"/>
              <a:chExt cx="3433926" cy="1308761"/>
            </a:xfrm>
          </p:grpSpPr>
          <p:grpSp>
            <p:nvGrpSpPr>
              <p:cNvPr id="18" name="íṣľîḓe">
                <a:extLst>
                  <a:ext uri="{FF2B5EF4-FFF2-40B4-BE49-F238E27FC236}">
                    <a16:creationId xmlns:a16="http://schemas.microsoft.com/office/drawing/2014/main" xmlns="" id="{C9FBF133-3B43-456E-80E5-0103542457FD}"/>
                  </a:ext>
                </a:extLst>
              </p:cNvPr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2" name="îṩľidé">
                  <a:extLst>
                    <a:ext uri="{FF2B5EF4-FFF2-40B4-BE49-F238E27FC236}">
                      <a16:creationId xmlns:a16="http://schemas.microsoft.com/office/drawing/2014/main" xmlns="" id="{FC06D3D2-4C38-4995-8A6E-863BA9EA6DD5}"/>
                    </a:ext>
                  </a:extLst>
                </p:cNvPr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iśḷíḋê">
                  <a:extLst>
                    <a:ext uri="{FF2B5EF4-FFF2-40B4-BE49-F238E27FC236}">
                      <a16:creationId xmlns:a16="http://schemas.microsoft.com/office/drawing/2014/main" xmlns="" id="{82D79C82-9F68-4474-9F5B-AC5C4BE88C22}"/>
                    </a:ext>
                  </a:extLst>
                </p:cNvPr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iSḻîḑê">
                <a:extLst>
                  <a:ext uri="{FF2B5EF4-FFF2-40B4-BE49-F238E27FC236}">
                    <a16:creationId xmlns:a16="http://schemas.microsoft.com/office/drawing/2014/main" xmlns="" id="{BA8ED0CE-39B5-40BD-8E5E-FE3F8110547C}"/>
                  </a:ext>
                </a:extLst>
              </p:cNvPr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0" name="îŝḻídê">
                  <a:extLst>
                    <a:ext uri="{FF2B5EF4-FFF2-40B4-BE49-F238E27FC236}">
                      <a16:creationId xmlns:a16="http://schemas.microsoft.com/office/drawing/2014/main" xmlns="" id="{38B903EB-55A5-4DE0-86A3-310839E0CFEC}"/>
                    </a:ext>
                  </a:extLst>
                </p:cNvPr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1" name="isḻíďè">
                  <a:extLst>
                    <a:ext uri="{FF2B5EF4-FFF2-40B4-BE49-F238E27FC236}">
                      <a16:creationId xmlns:a16="http://schemas.microsoft.com/office/drawing/2014/main" xmlns="" id="{8FF719FD-502C-4FF6-A14F-0FCF146F7971}"/>
                    </a:ext>
                  </a:extLst>
                </p:cNvPr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  <p:grpSp>
          <p:nvGrpSpPr>
            <p:cNvPr id="11" name="îšḷîḍè">
              <a:extLst>
                <a:ext uri="{FF2B5EF4-FFF2-40B4-BE49-F238E27FC236}">
                  <a16:creationId xmlns:a16="http://schemas.microsoft.com/office/drawing/2014/main" xmlns="" id="{5FB0DB21-C8C5-42A3-9181-DBE932265CE2}"/>
                </a:ext>
              </a:extLst>
            </p:cNvPr>
            <p:cNvGrpSpPr/>
            <p:nvPr/>
          </p:nvGrpSpPr>
          <p:grpSpPr>
            <a:xfrm>
              <a:off x="8084974" y="4825339"/>
              <a:ext cx="3433926" cy="1308761"/>
              <a:chOff x="8084974" y="1130300"/>
              <a:chExt cx="3433926" cy="1308761"/>
            </a:xfrm>
          </p:grpSpPr>
          <p:grpSp>
            <p:nvGrpSpPr>
              <p:cNvPr id="12" name="îSḷiďè">
                <a:extLst>
                  <a:ext uri="{FF2B5EF4-FFF2-40B4-BE49-F238E27FC236}">
                    <a16:creationId xmlns:a16="http://schemas.microsoft.com/office/drawing/2014/main" xmlns="" id="{83632488-AED9-454F-8A1B-63485EC7D238}"/>
                  </a:ext>
                </a:extLst>
              </p:cNvPr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16" name="îşḻïdê">
                  <a:extLst>
                    <a:ext uri="{FF2B5EF4-FFF2-40B4-BE49-F238E27FC236}">
                      <a16:creationId xmlns:a16="http://schemas.microsoft.com/office/drawing/2014/main" xmlns="" id="{A03A0A40-1618-4FE6-8BD7-EA88BD884124}"/>
                    </a:ext>
                  </a:extLst>
                </p:cNvPr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íŝľíḍê">
                  <a:extLst>
                    <a:ext uri="{FF2B5EF4-FFF2-40B4-BE49-F238E27FC236}">
                      <a16:creationId xmlns:a16="http://schemas.microsoft.com/office/drawing/2014/main" xmlns="" id="{0CB21A95-510A-4902-950F-446910F28DD9}"/>
                    </a:ext>
                  </a:extLst>
                </p:cNvPr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" name="îŝḷíḓe">
                <a:extLst>
                  <a:ext uri="{FF2B5EF4-FFF2-40B4-BE49-F238E27FC236}">
                    <a16:creationId xmlns:a16="http://schemas.microsoft.com/office/drawing/2014/main" xmlns="" id="{FAE950B5-6F56-4CEC-B058-45EF1F7573C5}"/>
                  </a:ext>
                </a:extLst>
              </p:cNvPr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14" name="iṩḻíďê">
                  <a:extLst>
                    <a:ext uri="{FF2B5EF4-FFF2-40B4-BE49-F238E27FC236}">
                      <a16:creationId xmlns:a16="http://schemas.microsoft.com/office/drawing/2014/main" xmlns="" id="{D1537781-0B53-4EA5-B4B6-F8677CE249C9}"/>
                    </a:ext>
                  </a:extLst>
                </p:cNvPr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15" name="îṧ1iḑê">
                  <a:extLst>
                    <a:ext uri="{FF2B5EF4-FFF2-40B4-BE49-F238E27FC236}">
                      <a16:creationId xmlns:a16="http://schemas.microsoft.com/office/drawing/2014/main" xmlns="" id="{6E940926-2825-4114-BC4D-AE20FBF1E75F}"/>
                    </a:ext>
                  </a:extLst>
                </p:cNvPr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7128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9A836F-72DF-4F95-B8BA-4D6E18AD9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18DE16-B56F-4C2D-B0C5-F94C1E0BC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9210F58-61D4-47DD-BB9F-79B1CB3F5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4af1eef1-55ec-472b-aa87-ff141f5160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F42D4BF-F745-4CA9-80D9-90AFD31DA1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49198" y="1808820"/>
            <a:ext cx="10493604" cy="3183446"/>
            <a:chOff x="849198" y="1808820"/>
            <a:chExt cx="10493604" cy="3183446"/>
          </a:xfrm>
        </p:grpSpPr>
        <p:sp>
          <p:nvSpPr>
            <p:cNvPr id="6" name="iSḻiďê">
              <a:extLst>
                <a:ext uri="{FF2B5EF4-FFF2-40B4-BE49-F238E27FC236}">
                  <a16:creationId xmlns:a16="http://schemas.microsoft.com/office/drawing/2014/main" xmlns="" id="{58CF7944-4E01-4AE7-9F00-91EC766D4490}"/>
                </a:ext>
              </a:extLst>
            </p:cNvPr>
            <p:cNvSpPr/>
            <p:nvPr/>
          </p:nvSpPr>
          <p:spPr>
            <a:xfrm>
              <a:off x="849198" y="2114712"/>
              <a:ext cx="759735" cy="75973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śľîḑé">
              <a:extLst>
                <a:ext uri="{FF2B5EF4-FFF2-40B4-BE49-F238E27FC236}">
                  <a16:creationId xmlns:a16="http://schemas.microsoft.com/office/drawing/2014/main" xmlns="" id="{EF8F25A1-8D40-48E3-8920-B400EBD8903F}"/>
                </a:ext>
              </a:extLst>
            </p:cNvPr>
            <p:cNvSpPr/>
            <p:nvPr/>
          </p:nvSpPr>
          <p:spPr>
            <a:xfrm>
              <a:off x="10583067" y="2114712"/>
              <a:ext cx="759735" cy="75973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C70F0FD3-3177-4219-901B-1863F4BBDD15}"/>
                </a:ext>
              </a:extLst>
            </p:cNvPr>
            <p:cNvCxnSpPr>
              <a:cxnSpLocks/>
              <a:endCxn id="7" idx="2"/>
            </p:cNvCxnSpPr>
            <p:nvPr/>
          </p:nvCxnSpPr>
          <p:spPr>
            <a:xfrm>
              <a:off x="1608932" y="2494578"/>
              <a:ext cx="8974135" cy="2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isḷíḍè">
              <a:extLst>
                <a:ext uri="{FF2B5EF4-FFF2-40B4-BE49-F238E27FC236}">
                  <a16:creationId xmlns:a16="http://schemas.microsoft.com/office/drawing/2014/main" xmlns="" id="{569255E6-8CF2-44FD-8498-607A9E1A3B9D}"/>
                </a:ext>
              </a:extLst>
            </p:cNvPr>
            <p:cNvSpPr/>
            <p:nvPr/>
          </p:nvSpPr>
          <p:spPr>
            <a:xfrm>
              <a:off x="5156231" y="1808820"/>
              <a:ext cx="1943100" cy="19430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ŝļíďe">
              <a:extLst>
                <a:ext uri="{FF2B5EF4-FFF2-40B4-BE49-F238E27FC236}">
                  <a16:creationId xmlns:a16="http://schemas.microsoft.com/office/drawing/2014/main" xmlns="" id="{6AC90FA7-C2CD-4D56-874D-080F41D6573C}"/>
                </a:ext>
              </a:extLst>
            </p:cNvPr>
            <p:cNvSpPr txBox="1"/>
            <p:nvPr/>
          </p:nvSpPr>
          <p:spPr>
            <a:xfrm>
              <a:off x="1608932" y="2073104"/>
              <a:ext cx="1336465" cy="407106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1" name="îşḻîḓé">
              <a:extLst>
                <a:ext uri="{FF2B5EF4-FFF2-40B4-BE49-F238E27FC236}">
                  <a16:creationId xmlns:a16="http://schemas.microsoft.com/office/drawing/2014/main" xmlns="" id="{49504929-77D6-40F9-9CE9-DA959EDB5482}"/>
                </a:ext>
              </a:extLst>
            </p:cNvPr>
            <p:cNvSpPr/>
            <p:nvPr/>
          </p:nvSpPr>
          <p:spPr>
            <a:xfrm>
              <a:off x="1053422" y="3361950"/>
              <a:ext cx="38814" cy="5195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ṩļïďe">
              <a:extLst>
                <a:ext uri="{FF2B5EF4-FFF2-40B4-BE49-F238E27FC236}">
                  <a16:creationId xmlns:a16="http://schemas.microsoft.com/office/drawing/2014/main" xmlns="" id="{D91D4A83-3185-4116-A11E-488CD1A24633}"/>
                </a:ext>
              </a:extLst>
            </p:cNvPr>
            <p:cNvSpPr/>
            <p:nvPr/>
          </p:nvSpPr>
          <p:spPr>
            <a:xfrm>
              <a:off x="1053422" y="4457635"/>
              <a:ext cx="38814" cy="5195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ísḷïḋe">
              <a:extLst>
                <a:ext uri="{FF2B5EF4-FFF2-40B4-BE49-F238E27FC236}">
                  <a16:creationId xmlns:a16="http://schemas.microsoft.com/office/drawing/2014/main" xmlns="" id="{1C238C03-C5CA-4481-A50E-5917ABF5CFC5}"/>
                </a:ext>
              </a:extLst>
            </p:cNvPr>
            <p:cNvSpPr/>
            <p:nvPr/>
          </p:nvSpPr>
          <p:spPr>
            <a:xfrm flipH="1">
              <a:off x="11099764" y="3361950"/>
              <a:ext cx="38814" cy="5195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ṣḷíḋe">
              <a:extLst>
                <a:ext uri="{FF2B5EF4-FFF2-40B4-BE49-F238E27FC236}">
                  <a16:creationId xmlns:a16="http://schemas.microsoft.com/office/drawing/2014/main" xmlns="" id="{B2D10AD3-9C63-4A7D-90F8-A627E239F6FE}"/>
                </a:ext>
              </a:extLst>
            </p:cNvPr>
            <p:cNvSpPr/>
            <p:nvPr/>
          </p:nvSpPr>
          <p:spPr>
            <a:xfrm flipH="1">
              <a:off x="11099764" y="4457635"/>
              <a:ext cx="38814" cy="5195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$1îďé">
              <a:extLst>
                <a:ext uri="{FF2B5EF4-FFF2-40B4-BE49-F238E27FC236}">
                  <a16:creationId xmlns:a16="http://schemas.microsoft.com/office/drawing/2014/main" xmlns="" id="{7CC95A20-2E1C-40F9-8650-3A31603635C7}"/>
                </a:ext>
              </a:extLst>
            </p:cNvPr>
            <p:cNvSpPr/>
            <p:nvPr/>
          </p:nvSpPr>
          <p:spPr>
            <a:xfrm>
              <a:off x="5506558" y="3403305"/>
              <a:ext cx="1314452" cy="1314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zh-CN" sz="14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íŝlïḑe">
              <a:extLst>
                <a:ext uri="{FF2B5EF4-FFF2-40B4-BE49-F238E27FC236}">
                  <a16:creationId xmlns:a16="http://schemas.microsoft.com/office/drawing/2014/main" xmlns="" id="{6BA2A1C2-CEDB-4E65-8C25-884E9E49A091}"/>
                </a:ext>
              </a:extLst>
            </p:cNvPr>
            <p:cNvSpPr/>
            <p:nvPr/>
          </p:nvSpPr>
          <p:spPr bwMode="auto">
            <a:xfrm>
              <a:off x="1025054" y="2254064"/>
              <a:ext cx="481027" cy="48102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sľïḋe">
              <a:extLst>
                <a:ext uri="{FF2B5EF4-FFF2-40B4-BE49-F238E27FC236}">
                  <a16:creationId xmlns:a16="http://schemas.microsoft.com/office/drawing/2014/main" xmlns="" id="{0EF59652-87C4-4296-97F9-7A7E8183C1A6}"/>
                </a:ext>
              </a:extLst>
            </p:cNvPr>
            <p:cNvSpPr/>
            <p:nvPr/>
          </p:nvSpPr>
          <p:spPr bwMode="auto">
            <a:xfrm>
              <a:off x="10726111" y="2260156"/>
              <a:ext cx="481027" cy="481027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i$lîďè">
              <a:extLst>
                <a:ext uri="{FF2B5EF4-FFF2-40B4-BE49-F238E27FC236}">
                  <a16:creationId xmlns:a16="http://schemas.microsoft.com/office/drawing/2014/main" xmlns="" id="{F3E61D2C-B8DC-4583-AABC-AD558D76A3B5}"/>
                </a:ext>
              </a:extLst>
            </p:cNvPr>
            <p:cNvSpPr txBox="1"/>
            <p:nvPr/>
          </p:nvSpPr>
          <p:spPr>
            <a:xfrm>
              <a:off x="9226264" y="2072391"/>
              <a:ext cx="1336465" cy="407106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9" name="ïSľî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94917" y="3361950"/>
              <a:ext cx="2108063" cy="519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$ḷïd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75710" y="442398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ŝľï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988322" y="3361950"/>
              <a:ext cx="2108063" cy="519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ïṣļîď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980001" y="443486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677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0C8A00-848B-433A-BB1C-7AD3FBDC2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2C88AEB-B560-4352-84CC-F02EF4FE9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9227D39-3585-4717-A618-1D8AFC145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865145cc-383c-4bc1-a40c-7d3ae62b86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7134D72-873B-43CC-BF1F-C02A42D9B8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35751"/>
            <a:ext cx="10858500" cy="4898349"/>
            <a:chOff x="660400" y="1235751"/>
            <a:chExt cx="10858500" cy="4898349"/>
          </a:xfrm>
        </p:grpSpPr>
        <p:sp>
          <p:nvSpPr>
            <p:cNvPr id="6" name="íśļïḑè">
              <a:extLst>
                <a:ext uri="{FF2B5EF4-FFF2-40B4-BE49-F238E27FC236}">
                  <a16:creationId xmlns:a16="http://schemas.microsoft.com/office/drawing/2014/main" xmlns="" id="{5A5A3937-7E0E-4E8C-A0D6-D7D42AB69397}"/>
                </a:ext>
              </a:extLst>
            </p:cNvPr>
            <p:cNvSpPr/>
            <p:nvPr/>
          </p:nvSpPr>
          <p:spPr>
            <a:xfrm>
              <a:off x="6604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tx1"/>
                  </a:solidFill>
                </a:rPr>
                <a:t>3,000K</a:t>
              </a:r>
              <a:endParaRPr sz="2400" dirty="0">
                <a:solidFill>
                  <a:schemeClr val="tx1"/>
                </a:solidFill>
              </a:endParaRPr>
            </a:p>
          </p:txBody>
        </p:sp>
        <p:sp>
          <p:nvSpPr>
            <p:cNvPr id="7" name="ís1ïďê">
              <a:extLst>
                <a:ext uri="{FF2B5EF4-FFF2-40B4-BE49-F238E27FC236}">
                  <a16:creationId xmlns:a16="http://schemas.microsoft.com/office/drawing/2014/main" xmlns="" id="{9DBF07E5-0424-4D5A-AA7C-06D464FF8EA3}"/>
                </a:ext>
              </a:extLst>
            </p:cNvPr>
            <p:cNvSpPr txBox="1"/>
            <p:nvPr/>
          </p:nvSpPr>
          <p:spPr>
            <a:xfrm>
              <a:off x="6848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íṧ1îde">
              <a:extLst>
                <a:ext uri="{FF2B5EF4-FFF2-40B4-BE49-F238E27FC236}">
                  <a16:creationId xmlns:a16="http://schemas.microsoft.com/office/drawing/2014/main" xmlns="" id="{5CEE42AF-8913-4455-890F-83F51B697BBC}"/>
                </a:ext>
              </a:extLst>
            </p:cNvPr>
            <p:cNvSpPr txBox="1"/>
            <p:nvPr/>
          </p:nvSpPr>
          <p:spPr>
            <a:xfrm>
              <a:off x="6848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9" name="ï$ļîḋê">
              <a:extLst>
                <a:ext uri="{FF2B5EF4-FFF2-40B4-BE49-F238E27FC236}">
                  <a16:creationId xmlns:a16="http://schemas.microsoft.com/office/drawing/2014/main" xmlns="" id="{61303E80-A48A-48BB-9464-990368518329}"/>
                </a:ext>
              </a:extLst>
            </p:cNvPr>
            <p:cNvSpPr/>
            <p:nvPr/>
          </p:nvSpPr>
          <p:spPr>
            <a:xfrm>
              <a:off x="28540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3,000K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íśḷíḍè">
              <a:extLst>
                <a:ext uri="{FF2B5EF4-FFF2-40B4-BE49-F238E27FC236}">
                  <a16:creationId xmlns:a16="http://schemas.microsoft.com/office/drawing/2014/main" xmlns="" id="{C42BA892-88C8-49DE-AC82-1A30FD649A7B}"/>
                </a:ext>
              </a:extLst>
            </p:cNvPr>
            <p:cNvSpPr txBox="1"/>
            <p:nvPr/>
          </p:nvSpPr>
          <p:spPr>
            <a:xfrm>
              <a:off x="28784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ŝļîḋê">
              <a:extLst>
                <a:ext uri="{FF2B5EF4-FFF2-40B4-BE49-F238E27FC236}">
                  <a16:creationId xmlns:a16="http://schemas.microsoft.com/office/drawing/2014/main" xmlns="" id="{0A124F32-3786-4AC8-B182-5E1DE10FB5A5}"/>
                </a:ext>
              </a:extLst>
            </p:cNvPr>
            <p:cNvSpPr txBox="1"/>
            <p:nvPr/>
          </p:nvSpPr>
          <p:spPr>
            <a:xfrm>
              <a:off x="28784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ṩḻiḓé">
              <a:extLst>
                <a:ext uri="{FF2B5EF4-FFF2-40B4-BE49-F238E27FC236}">
                  <a16:creationId xmlns:a16="http://schemas.microsoft.com/office/drawing/2014/main" xmlns="" id="{2C45C459-636F-49D6-B935-1E14637E5B9C}"/>
                </a:ext>
              </a:extLst>
            </p:cNvPr>
            <p:cNvSpPr/>
            <p:nvPr/>
          </p:nvSpPr>
          <p:spPr>
            <a:xfrm>
              <a:off x="50476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lt1"/>
                  </a:solidFill>
                </a:rPr>
                <a:t>6,000K</a:t>
              </a:r>
            </a:p>
          </p:txBody>
        </p:sp>
        <p:sp>
          <p:nvSpPr>
            <p:cNvPr id="13" name="î$ļíḍe">
              <a:extLst>
                <a:ext uri="{FF2B5EF4-FFF2-40B4-BE49-F238E27FC236}">
                  <a16:creationId xmlns:a16="http://schemas.microsoft.com/office/drawing/2014/main" xmlns="" id="{EF77600B-649B-41B2-AB44-419DF961B82C}"/>
                </a:ext>
              </a:extLst>
            </p:cNvPr>
            <p:cNvSpPr txBox="1"/>
            <p:nvPr/>
          </p:nvSpPr>
          <p:spPr>
            <a:xfrm>
              <a:off x="50720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şliďè">
              <a:extLst>
                <a:ext uri="{FF2B5EF4-FFF2-40B4-BE49-F238E27FC236}">
                  <a16:creationId xmlns:a16="http://schemas.microsoft.com/office/drawing/2014/main" xmlns="" id="{8C91D7FA-BCFC-4AEF-A74B-3842B149806C}"/>
                </a:ext>
              </a:extLst>
            </p:cNvPr>
            <p:cNvSpPr txBox="1"/>
            <p:nvPr/>
          </p:nvSpPr>
          <p:spPr>
            <a:xfrm>
              <a:off x="50720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íşḻîḍè">
              <a:extLst>
                <a:ext uri="{FF2B5EF4-FFF2-40B4-BE49-F238E27FC236}">
                  <a16:creationId xmlns:a16="http://schemas.microsoft.com/office/drawing/2014/main" xmlns="" id="{8798AB68-8A8E-4CC5-9782-96EBA9FD6A61}"/>
                </a:ext>
              </a:extLst>
            </p:cNvPr>
            <p:cNvSpPr/>
            <p:nvPr/>
          </p:nvSpPr>
          <p:spPr>
            <a:xfrm>
              <a:off x="9434798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3,000K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16" name="îSḷîḋe">
              <a:extLst>
                <a:ext uri="{FF2B5EF4-FFF2-40B4-BE49-F238E27FC236}">
                  <a16:creationId xmlns:a16="http://schemas.microsoft.com/office/drawing/2014/main" xmlns="" id="{D3E3DF1F-667F-4996-A1D3-FDCABCE1428B}"/>
                </a:ext>
              </a:extLst>
            </p:cNvPr>
            <p:cNvSpPr txBox="1"/>
            <p:nvPr/>
          </p:nvSpPr>
          <p:spPr>
            <a:xfrm>
              <a:off x="9459233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íṣļidé">
              <a:extLst>
                <a:ext uri="{FF2B5EF4-FFF2-40B4-BE49-F238E27FC236}">
                  <a16:creationId xmlns:a16="http://schemas.microsoft.com/office/drawing/2014/main" xmlns="" id="{CCA452B0-9779-4125-9A81-55498A02F7A2}"/>
                </a:ext>
              </a:extLst>
            </p:cNvPr>
            <p:cNvSpPr txBox="1"/>
            <p:nvPr/>
          </p:nvSpPr>
          <p:spPr>
            <a:xfrm>
              <a:off x="9459233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EC1074B1-BFBD-407D-B69E-C47623870EFD}"/>
                </a:ext>
              </a:extLst>
            </p:cNvPr>
            <p:cNvCxnSpPr/>
            <p:nvPr/>
          </p:nvCxnSpPr>
          <p:spPr>
            <a:xfrm>
              <a:off x="27992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B8DA37B5-6B3E-4D48-B052-485024D0C7C4}"/>
                </a:ext>
              </a:extLst>
            </p:cNvPr>
            <p:cNvCxnSpPr/>
            <p:nvPr/>
          </p:nvCxnSpPr>
          <p:spPr>
            <a:xfrm>
              <a:off x="49928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26ED9E2-F415-4246-8301-358271B275C8}"/>
                </a:ext>
              </a:extLst>
            </p:cNvPr>
            <p:cNvCxnSpPr/>
            <p:nvPr/>
          </p:nvCxnSpPr>
          <p:spPr>
            <a:xfrm>
              <a:off x="71864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íŝľiḓe">
              <a:extLst>
                <a:ext uri="{FF2B5EF4-FFF2-40B4-BE49-F238E27FC236}">
                  <a16:creationId xmlns:a16="http://schemas.microsoft.com/office/drawing/2014/main" xmlns="" id="{F9114C10-F4CF-4E10-8EE9-A3C647015ED8}"/>
                </a:ext>
              </a:extLst>
            </p:cNvPr>
            <p:cNvSpPr/>
            <p:nvPr/>
          </p:nvSpPr>
          <p:spPr>
            <a:xfrm>
              <a:off x="72412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tx1"/>
                  </a:solidFill>
                </a:rPr>
                <a:t>3,000K</a:t>
              </a:r>
              <a:endParaRPr lang="en-US" altLang="zh-CN" sz="2400" dirty="0">
                <a:solidFill>
                  <a:schemeClr val="tx1"/>
                </a:solidFill>
              </a:endParaRPr>
            </a:p>
          </p:txBody>
        </p:sp>
        <p:sp>
          <p:nvSpPr>
            <p:cNvPr id="22" name="işḷîḍè">
              <a:extLst>
                <a:ext uri="{FF2B5EF4-FFF2-40B4-BE49-F238E27FC236}">
                  <a16:creationId xmlns:a16="http://schemas.microsoft.com/office/drawing/2014/main" xmlns="" id="{1849E2E8-9F39-4F68-80FD-6AF33C3A58AE}"/>
                </a:ext>
              </a:extLst>
            </p:cNvPr>
            <p:cNvSpPr txBox="1"/>
            <p:nvPr/>
          </p:nvSpPr>
          <p:spPr>
            <a:xfrm>
              <a:off x="72656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3" name="iṡḻiḋè">
              <a:extLst>
                <a:ext uri="{FF2B5EF4-FFF2-40B4-BE49-F238E27FC236}">
                  <a16:creationId xmlns:a16="http://schemas.microsoft.com/office/drawing/2014/main" xmlns="" id="{A0EE34BE-9564-403E-A552-1CB040B8794F}"/>
                </a:ext>
              </a:extLst>
            </p:cNvPr>
            <p:cNvSpPr txBox="1"/>
            <p:nvPr/>
          </p:nvSpPr>
          <p:spPr>
            <a:xfrm>
              <a:off x="72656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EA6BDBB-2EC1-4379-85DE-FD8D4787B656}"/>
                </a:ext>
              </a:extLst>
            </p:cNvPr>
            <p:cNvCxnSpPr/>
            <p:nvPr/>
          </p:nvCxnSpPr>
          <p:spPr>
            <a:xfrm>
              <a:off x="9380051" y="4762500"/>
              <a:ext cx="0" cy="13716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iṥḷïḋê">
              <a:extLst>
                <a:ext uri="{FF2B5EF4-FFF2-40B4-BE49-F238E27FC236}">
                  <a16:creationId xmlns:a16="http://schemas.microsoft.com/office/drawing/2014/main" xmlns="" id="{EB2F801B-7058-4931-A591-E88C5F4E9547}"/>
                </a:ext>
              </a:extLst>
            </p:cNvPr>
            <p:cNvGrpSpPr/>
            <p:nvPr/>
          </p:nvGrpSpPr>
          <p:grpSpPr>
            <a:xfrm>
              <a:off x="5503251" y="1235751"/>
              <a:ext cx="1192824" cy="1192824"/>
              <a:chOff x="5595704" y="2411685"/>
              <a:chExt cx="971552" cy="971552"/>
            </a:xfrm>
          </p:grpSpPr>
          <p:sp>
            <p:nvSpPr>
              <p:cNvPr id="38" name="iš1îḑê">
                <a:extLst>
                  <a:ext uri="{FF2B5EF4-FFF2-40B4-BE49-F238E27FC236}">
                    <a16:creationId xmlns:a16="http://schemas.microsoft.com/office/drawing/2014/main" xmlns="" id="{9D7862D5-F159-408B-B1DA-55026150048B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9" name="ïsḻíḋê">
                <a:extLst>
                  <a:ext uri="{FF2B5EF4-FFF2-40B4-BE49-F238E27FC236}">
                    <a16:creationId xmlns:a16="http://schemas.microsoft.com/office/drawing/2014/main" xmlns="" id="{105D33AB-D4C8-428A-8846-20C0ACB6350E}"/>
                  </a:ext>
                </a:extLst>
              </p:cNvPr>
              <p:cNvSpPr/>
              <p:nvPr/>
            </p:nvSpPr>
            <p:spPr bwMode="auto">
              <a:xfrm>
                <a:off x="5909241" y="2717602"/>
                <a:ext cx="373523" cy="359717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îṡḻîďe">
              <a:extLst>
                <a:ext uri="{FF2B5EF4-FFF2-40B4-BE49-F238E27FC236}">
                  <a16:creationId xmlns:a16="http://schemas.microsoft.com/office/drawing/2014/main" xmlns="" id="{FD977F42-4453-480A-A987-ABD223A567F8}"/>
                </a:ext>
              </a:extLst>
            </p:cNvPr>
            <p:cNvGrpSpPr/>
            <p:nvPr/>
          </p:nvGrpSpPr>
          <p:grpSpPr>
            <a:xfrm>
              <a:off x="3457901" y="1543050"/>
              <a:ext cx="876300" cy="876300"/>
              <a:chOff x="5595704" y="2411685"/>
              <a:chExt cx="971552" cy="971552"/>
            </a:xfrm>
          </p:grpSpPr>
          <p:sp>
            <p:nvSpPr>
              <p:cNvPr id="36" name="îşḻîďe">
                <a:extLst>
                  <a:ext uri="{FF2B5EF4-FFF2-40B4-BE49-F238E27FC236}">
                    <a16:creationId xmlns:a16="http://schemas.microsoft.com/office/drawing/2014/main" xmlns="" id="{E2CBF8E0-BDA8-45C8-97BB-67D3A8E3965F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7" name="iṩ1ïḍè">
                <a:extLst>
                  <a:ext uri="{FF2B5EF4-FFF2-40B4-BE49-F238E27FC236}">
                    <a16:creationId xmlns:a16="http://schemas.microsoft.com/office/drawing/2014/main" xmlns="" id="{3C38F76B-8A69-4655-AB45-4B3B4EFC6911}"/>
                  </a:ext>
                </a:extLst>
              </p:cNvPr>
              <p:cNvSpPr/>
              <p:nvPr/>
            </p:nvSpPr>
            <p:spPr bwMode="auto">
              <a:xfrm>
                <a:off x="5909241" y="2710969"/>
                <a:ext cx="373523" cy="372981"/>
              </a:xfrm>
              <a:custGeom>
                <a:avLst/>
                <a:gdLst>
                  <a:gd name="T0" fmla="*/ 6270 w 7104"/>
                  <a:gd name="T1" fmla="*/ 835 h 7104"/>
                  <a:gd name="T2" fmla="*/ 3243 w 7104"/>
                  <a:gd name="T3" fmla="*/ 835 h 7104"/>
                  <a:gd name="T4" fmla="*/ 3076 w 7104"/>
                  <a:gd name="T5" fmla="*/ 3675 h 7104"/>
                  <a:gd name="T6" fmla="*/ 2661 w 7104"/>
                  <a:gd name="T7" fmla="*/ 4091 h 7104"/>
                  <a:gd name="T8" fmla="*/ 2516 w 7104"/>
                  <a:gd name="T9" fmla="*/ 3946 h 7104"/>
                  <a:gd name="T10" fmla="*/ 2163 w 7104"/>
                  <a:gd name="T11" fmla="*/ 3946 h 7104"/>
                  <a:gd name="T12" fmla="*/ 275 w 7104"/>
                  <a:gd name="T13" fmla="*/ 5834 h 7104"/>
                  <a:gd name="T14" fmla="*/ 275 w 7104"/>
                  <a:gd name="T15" fmla="*/ 6829 h 7104"/>
                  <a:gd name="T16" fmla="*/ 1271 w 7104"/>
                  <a:gd name="T17" fmla="*/ 6829 h 7104"/>
                  <a:gd name="T18" fmla="*/ 3158 w 7104"/>
                  <a:gd name="T19" fmla="*/ 4942 h 7104"/>
                  <a:gd name="T20" fmla="*/ 3158 w 7104"/>
                  <a:gd name="T21" fmla="*/ 4588 h 7104"/>
                  <a:gd name="T22" fmla="*/ 3014 w 7104"/>
                  <a:gd name="T23" fmla="*/ 4444 h 7104"/>
                  <a:gd name="T24" fmla="*/ 3430 w 7104"/>
                  <a:gd name="T25" fmla="*/ 4028 h 7104"/>
                  <a:gd name="T26" fmla="*/ 6270 w 7104"/>
                  <a:gd name="T27" fmla="*/ 3862 h 7104"/>
                  <a:gd name="T28" fmla="*/ 6270 w 7104"/>
                  <a:gd name="T29" fmla="*/ 835 h 7104"/>
                  <a:gd name="T30" fmla="*/ 5497 w 7104"/>
                  <a:gd name="T31" fmla="*/ 2856 h 7104"/>
                  <a:gd name="T32" fmla="*/ 5497 w 7104"/>
                  <a:gd name="T33" fmla="*/ 3356 h 7104"/>
                  <a:gd name="T34" fmla="*/ 5247 w 7104"/>
                  <a:gd name="T35" fmla="*/ 3606 h 7104"/>
                  <a:gd name="T36" fmla="*/ 4248 w 7104"/>
                  <a:gd name="T37" fmla="*/ 3606 h 7104"/>
                  <a:gd name="T38" fmla="*/ 3999 w 7104"/>
                  <a:gd name="T39" fmla="*/ 3356 h 7104"/>
                  <a:gd name="T40" fmla="*/ 3999 w 7104"/>
                  <a:gd name="T41" fmla="*/ 2856 h 7104"/>
                  <a:gd name="T42" fmla="*/ 4198 w 7104"/>
                  <a:gd name="T43" fmla="*/ 2348 h 7104"/>
                  <a:gd name="T44" fmla="*/ 4748 w 7104"/>
                  <a:gd name="T45" fmla="*/ 1091 h 7104"/>
                  <a:gd name="T46" fmla="*/ 5298 w 7104"/>
                  <a:gd name="T47" fmla="*/ 2348 h 7104"/>
                  <a:gd name="T48" fmla="*/ 5497 w 7104"/>
                  <a:gd name="T49" fmla="*/ 2856 h 7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104" h="7104">
                    <a:moveTo>
                      <a:pt x="6270" y="835"/>
                    </a:moveTo>
                    <a:cubicBezTo>
                      <a:pt x="5435" y="0"/>
                      <a:pt x="4077" y="0"/>
                      <a:pt x="3243" y="835"/>
                    </a:cubicBezTo>
                    <a:cubicBezTo>
                      <a:pt x="2468" y="1610"/>
                      <a:pt x="2412" y="2836"/>
                      <a:pt x="3076" y="3675"/>
                    </a:cubicBezTo>
                    <a:lnTo>
                      <a:pt x="2661" y="4091"/>
                    </a:lnTo>
                    <a:lnTo>
                      <a:pt x="2516" y="3946"/>
                    </a:lnTo>
                    <a:cubicBezTo>
                      <a:pt x="2419" y="3849"/>
                      <a:pt x="2261" y="3849"/>
                      <a:pt x="2163" y="3946"/>
                    </a:cubicBezTo>
                    <a:lnTo>
                      <a:pt x="275" y="5834"/>
                    </a:lnTo>
                    <a:cubicBezTo>
                      <a:pt x="0" y="6109"/>
                      <a:pt x="0" y="6554"/>
                      <a:pt x="275" y="6829"/>
                    </a:cubicBezTo>
                    <a:cubicBezTo>
                      <a:pt x="550" y="7104"/>
                      <a:pt x="996" y="7104"/>
                      <a:pt x="1271" y="6829"/>
                    </a:cubicBezTo>
                    <a:lnTo>
                      <a:pt x="3158" y="4942"/>
                    </a:lnTo>
                    <a:cubicBezTo>
                      <a:pt x="3256" y="4844"/>
                      <a:pt x="3256" y="4686"/>
                      <a:pt x="3158" y="4588"/>
                    </a:cubicBezTo>
                    <a:lnTo>
                      <a:pt x="3014" y="4444"/>
                    </a:lnTo>
                    <a:lnTo>
                      <a:pt x="3430" y="4028"/>
                    </a:lnTo>
                    <a:cubicBezTo>
                      <a:pt x="4269" y="4692"/>
                      <a:pt x="5495" y="4637"/>
                      <a:pt x="6270" y="3862"/>
                    </a:cubicBezTo>
                    <a:cubicBezTo>
                      <a:pt x="7104" y="3027"/>
                      <a:pt x="7104" y="1670"/>
                      <a:pt x="6270" y="835"/>
                    </a:cubicBezTo>
                    <a:close/>
                    <a:moveTo>
                      <a:pt x="5497" y="2856"/>
                    </a:moveTo>
                    <a:lnTo>
                      <a:pt x="5497" y="3356"/>
                    </a:lnTo>
                    <a:cubicBezTo>
                      <a:pt x="5497" y="3494"/>
                      <a:pt x="5385" y="3606"/>
                      <a:pt x="5247" y="3606"/>
                    </a:cubicBezTo>
                    <a:lnTo>
                      <a:pt x="4248" y="3606"/>
                    </a:lnTo>
                    <a:cubicBezTo>
                      <a:pt x="4110" y="3606"/>
                      <a:pt x="3999" y="3494"/>
                      <a:pt x="3999" y="3356"/>
                    </a:cubicBezTo>
                    <a:lnTo>
                      <a:pt x="3999" y="2856"/>
                    </a:lnTo>
                    <a:cubicBezTo>
                      <a:pt x="3999" y="2660"/>
                      <a:pt x="4074" y="2482"/>
                      <a:pt x="4198" y="2348"/>
                    </a:cubicBezTo>
                    <a:cubicBezTo>
                      <a:pt x="3757" y="1871"/>
                      <a:pt x="4095" y="1091"/>
                      <a:pt x="4748" y="1091"/>
                    </a:cubicBezTo>
                    <a:cubicBezTo>
                      <a:pt x="5400" y="1091"/>
                      <a:pt x="5739" y="1871"/>
                      <a:pt x="5298" y="2348"/>
                    </a:cubicBezTo>
                    <a:cubicBezTo>
                      <a:pt x="5422" y="2482"/>
                      <a:pt x="5497" y="2660"/>
                      <a:pt x="5497" y="28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7" name="ïṥlíḑé">
              <a:extLst>
                <a:ext uri="{FF2B5EF4-FFF2-40B4-BE49-F238E27FC236}">
                  <a16:creationId xmlns:a16="http://schemas.microsoft.com/office/drawing/2014/main" xmlns="" id="{F17BA97D-DBF7-4A13-B7CF-AD05805EAC81}"/>
                </a:ext>
              </a:extLst>
            </p:cNvPr>
            <p:cNvGrpSpPr/>
            <p:nvPr/>
          </p:nvGrpSpPr>
          <p:grpSpPr>
            <a:xfrm>
              <a:off x="1264301" y="1543050"/>
              <a:ext cx="876300" cy="876300"/>
              <a:chOff x="5595704" y="2411685"/>
              <a:chExt cx="971552" cy="971552"/>
            </a:xfrm>
          </p:grpSpPr>
          <p:sp>
            <p:nvSpPr>
              <p:cNvPr id="34" name="îSḷíḍê">
                <a:extLst>
                  <a:ext uri="{FF2B5EF4-FFF2-40B4-BE49-F238E27FC236}">
                    <a16:creationId xmlns:a16="http://schemas.microsoft.com/office/drawing/2014/main" xmlns="" id="{9A4A70FE-8565-4EEF-BA75-99B89ED28C0C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5" name="í$ľide">
                <a:extLst>
                  <a:ext uri="{FF2B5EF4-FFF2-40B4-BE49-F238E27FC236}">
                    <a16:creationId xmlns:a16="http://schemas.microsoft.com/office/drawing/2014/main" xmlns="" id="{82435E97-3771-4CBD-B2EC-851A8CE255F4}"/>
                  </a:ext>
                </a:extLst>
              </p:cNvPr>
              <p:cNvSpPr/>
              <p:nvPr/>
            </p:nvSpPr>
            <p:spPr bwMode="auto">
              <a:xfrm>
                <a:off x="5909241" y="2710977"/>
                <a:ext cx="373523" cy="372966"/>
              </a:xfrm>
              <a:custGeom>
                <a:avLst/>
                <a:gdLst>
                  <a:gd name="connsiteX0" fmla="*/ 518958 w 607627"/>
                  <a:gd name="connsiteY0" fmla="*/ 480339 h 606722"/>
                  <a:gd name="connsiteX1" fmla="*/ 569613 w 607627"/>
                  <a:gd name="connsiteY1" fmla="*/ 480339 h 606722"/>
                  <a:gd name="connsiteX2" fmla="*/ 607627 w 607627"/>
                  <a:gd name="connsiteY2" fmla="*/ 518201 h 606722"/>
                  <a:gd name="connsiteX3" fmla="*/ 607627 w 607627"/>
                  <a:gd name="connsiteY3" fmla="*/ 568772 h 606722"/>
                  <a:gd name="connsiteX4" fmla="*/ 569613 w 607627"/>
                  <a:gd name="connsiteY4" fmla="*/ 606722 h 606722"/>
                  <a:gd name="connsiteX5" fmla="*/ 518958 w 607627"/>
                  <a:gd name="connsiteY5" fmla="*/ 606722 h 606722"/>
                  <a:gd name="connsiteX6" fmla="*/ 481033 w 607627"/>
                  <a:gd name="connsiteY6" fmla="*/ 568772 h 606722"/>
                  <a:gd name="connsiteX7" fmla="*/ 481033 w 607627"/>
                  <a:gd name="connsiteY7" fmla="*/ 518201 h 606722"/>
                  <a:gd name="connsiteX8" fmla="*/ 518958 w 607627"/>
                  <a:gd name="connsiteY8" fmla="*/ 480339 h 606722"/>
                  <a:gd name="connsiteX9" fmla="*/ 518958 w 607627"/>
                  <a:gd name="connsiteY9" fmla="*/ 252836 h 606722"/>
                  <a:gd name="connsiteX10" fmla="*/ 569613 w 607627"/>
                  <a:gd name="connsiteY10" fmla="*/ 252836 h 606722"/>
                  <a:gd name="connsiteX11" fmla="*/ 607627 w 607627"/>
                  <a:gd name="connsiteY11" fmla="*/ 290698 h 606722"/>
                  <a:gd name="connsiteX12" fmla="*/ 607627 w 607627"/>
                  <a:gd name="connsiteY12" fmla="*/ 341269 h 606722"/>
                  <a:gd name="connsiteX13" fmla="*/ 569613 w 607627"/>
                  <a:gd name="connsiteY13" fmla="*/ 379219 h 606722"/>
                  <a:gd name="connsiteX14" fmla="*/ 518958 w 607627"/>
                  <a:gd name="connsiteY14" fmla="*/ 379219 h 606722"/>
                  <a:gd name="connsiteX15" fmla="*/ 481033 w 607627"/>
                  <a:gd name="connsiteY15" fmla="*/ 341269 h 606722"/>
                  <a:gd name="connsiteX16" fmla="*/ 481033 w 607627"/>
                  <a:gd name="connsiteY16" fmla="*/ 290698 h 606722"/>
                  <a:gd name="connsiteX17" fmla="*/ 518958 w 607627"/>
                  <a:gd name="connsiteY17" fmla="*/ 252836 h 606722"/>
                  <a:gd name="connsiteX18" fmla="*/ 81603 w 607627"/>
                  <a:gd name="connsiteY18" fmla="*/ 151716 h 606722"/>
                  <a:gd name="connsiteX19" fmla="*/ 146211 w 607627"/>
                  <a:gd name="connsiteY19" fmla="*/ 151716 h 606722"/>
                  <a:gd name="connsiteX20" fmla="*/ 210819 w 607627"/>
                  <a:gd name="connsiteY20" fmla="*/ 213124 h 606722"/>
                  <a:gd name="connsiteX21" fmla="*/ 227549 w 607627"/>
                  <a:gd name="connsiteY21" fmla="*/ 359935 h 606722"/>
                  <a:gd name="connsiteX22" fmla="*/ 217137 w 607627"/>
                  <a:gd name="connsiteY22" fmla="*/ 393349 h 606722"/>
                  <a:gd name="connsiteX23" fmla="*/ 191152 w 607627"/>
                  <a:gd name="connsiteY23" fmla="*/ 406146 h 606722"/>
                  <a:gd name="connsiteX24" fmla="*/ 177180 w 607627"/>
                  <a:gd name="connsiteY24" fmla="*/ 594992 h 606722"/>
                  <a:gd name="connsiteX25" fmla="*/ 164543 w 607627"/>
                  <a:gd name="connsiteY25" fmla="*/ 606722 h 606722"/>
                  <a:gd name="connsiteX26" fmla="*/ 63271 w 607627"/>
                  <a:gd name="connsiteY26" fmla="*/ 606722 h 606722"/>
                  <a:gd name="connsiteX27" fmla="*/ 50634 w 607627"/>
                  <a:gd name="connsiteY27" fmla="*/ 594992 h 606722"/>
                  <a:gd name="connsiteX28" fmla="*/ 36662 w 607627"/>
                  <a:gd name="connsiteY28" fmla="*/ 406146 h 606722"/>
                  <a:gd name="connsiteX29" fmla="*/ 10677 w 607627"/>
                  <a:gd name="connsiteY29" fmla="*/ 393349 h 606722"/>
                  <a:gd name="connsiteX30" fmla="*/ 265 w 607627"/>
                  <a:gd name="connsiteY30" fmla="*/ 359935 h 606722"/>
                  <a:gd name="connsiteX31" fmla="*/ 17084 w 607627"/>
                  <a:gd name="connsiteY31" fmla="*/ 213124 h 606722"/>
                  <a:gd name="connsiteX32" fmla="*/ 81603 w 607627"/>
                  <a:gd name="connsiteY32" fmla="*/ 151716 h 606722"/>
                  <a:gd name="connsiteX33" fmla="*/ 392406 w 607627"/>
                  <a:gd name="connsiteY33" fmla="*/ 75787 h 606722"/>
                  <a:gd name="connsiteX34" fmla="*/ 443059 w 607627"/>
                  <a:gd name="connsiteY34" fmla="*/ 75787 h 606722"/>
                  <a:gd name="connsiteX35" fmla="*/ 455700 w 607627"/>
                  <a:gd name="connsiteY35" fmla="*/ 88497 h 606722"/>
                  <a:gd name="connsiteX36" fmla="*/ 443059 w 607627"/>
                  <a:gd name="connsiteY36" fmla="*/ 101119 h 606722"/>
                  <a:gd name="connsiteX37" fmla="*/ 392406 w 607627"/>
                  <a:gd name="connsiteY37" fmla="*/ 101119 h 606722"/>
                  <a:gd name="connsiteX38" fmla="*/ 354483 w 607627"/>
                  <a:gd name="connsiteY38" fmla="*/ 139072 h 606722"/>
                  <a:gd name="connsiteX39" fmla="*/ 354483 w 607627"/>
                  <a:gd name="connsiteY39" fmla="*/ 303326 h 606722"/>
                  <a:gd name="connsiteX40" fmla="*/ 443059 w 607627"/>
                  <a:gd name="connsiteY40" fmla="*/ 303326 h 606722"/>
                  <a:gd name="connsiteX41" fmla="*/ 455700 w 607627"/>
                  <a:gd name="connsiteY41" fmla="*/ 316037 h 606722"/>
                  <a:gd name="connsiteX42" fmla="*/ 443059 w 607627"/>
                  <a:gd name="connsiteY42" fmla="*/ 328658 h 606722"/>
                  <a:gd name="connsiteX43" fmla="*/ 354483 w 607627"/>
                  <a:gd name="connsiteY43" fmla="*/ 328658 h 606722"/>
                  <a:gd name="connsiteX44" fmla="*/ 354483 w 607627"/>
                  <a:gd name="connsiteY44" fmla="*/ 493002 h 606722"/>
                  <a:gd name="connsiteX45" fmla="*/ 392406 w 607627"/>
                  <a:gd name="connsiteY45" fmla="*/ 530866 h 606722"/>
                  <a:gd name="connsiteX46" fmla="*/ 443059 w 607627"/>
                  <a:gd name="connsiteY46" fmla="*/ 530866 h 606722"/>
                  <a:gd name="connsiteX47" fmla="*/ 455700 w 607627"/>
                  <a:gd name="connsiteY47" fmla="*/ 543576 h 606722"/>
                  <a:gd name="connsiteX48" fmla="*/ 443059 w 607627"/>
                  <a:gd name="connsiteY48" fmla="*/ 556197 h 606722"/>
                  <a:gd name="connsiteX49" fmla="*/ 392406 w 607627"/>
                  <a:gd name="connsiteY49" fmla="*/ 556197 h 606722"/>
                  <a:gd name="connsiteX50" fmla="*/ 329112 w 607627"/>
                  <a:gd name="connsiteY50" fmla="*/ 493002 h 606722"/>
                  <a:gd name="connsiteX51" fmla="*/ 329112 w 607627"/>
                  <a:gd name="connsiteY51" fmla="*/ 328658 h 606722"/>
                  <a:gd name="connsiteX52" fmla="*/ 265818 w 607627"/>
                  <a:gd name="connsiteY52" fmla="*/ 328658 h 606722"/>
                  <a:gd name="connsiteX53" fmla="*/ 253177 w 607627"/>
                  <a:gd name="connsiteY53" fmla="*/ 316037 h 606722"/>
                  <a:gd name="connsiteX54" fmla="*/ 265818 w 607627"/>
                  <a:gd name="connsiteY54" fmla="*/ 303326 h 606722"/>
                  <a:gd name="connsiteX55" fmla="*/ 329112 w 607627"/>
                  <a:gd name="connsiteY55" fmla="*/ 303326 h 606722"/>
                  <a:gd name="connsiteX56" fmla="*/ 329112 w 607627"/>
                  <a:gd name="connsiteY56" fmla="*/ 139072 h 606722"/>
                  <a:gd name="connsiteX57" fmla="*/ 392406 w 607627"/>
                  <a:gd name="connsiteY57" fmla="*/ 75787 h 606722"/>
                  <a:gd name="connsiteX58" fmla="*/ 518958 w 607627"/>
                  <a:gd name="connsiteY58" fmla="*/ 25333 h 606722"/>
                  <a:gd name="connsiteX59" fmla="*/ 569613 w 607627"/>
                  <a:gd name="connsiteY59" fmla="*/ 25333 h 606722"/>
                  <a:gd name="connsiteX60" fmla="*/ 607627 w 607627"/>
                  <a:gd name="connsiteY60" fmla="*/ 63195 h 606722"/>
                  <a:gd name="connsiteX61" fmla="*/ 607627 w 607627"/>
                  <a:gd name="connsiteY61" fmla="*/ 113766 h 606722"/>
                  <a:gd name="connsiteX62" fmla="*/ 569613 w 607627"/>
                  <a:gd name="connsiteY62" fmla="*/ 151716 h 606722"/>
                  <a:gd name="connsiteX63" fmla="*/ 518958 w 607627"/>
                  <a:gd name="connsiteY63" fmla="*/ 151716 h 606722"/>
                  <a:gd name="connsiteX64" fmla="*/ 481033 w 607627"/>
                  <a:gd name="connsiteY64" fmla="*/ 113766 h 606722"/>
                  <a:gd name="connsiteX65" fmla="*/ 481033 w 607627"/>
                  <a:gd name="connsiteY65" fmla="*/ 63195 h 606722"/>
                  <a:gd name="connsiteX66" fmla="*/ 518958 w 607627"/>
                  <a:gd name="connsiteY66" fmla="*/ 25333 h 606722"/>
                  <a:gd name="connsiteX67" fmla="*/ 113916 w 607627"/>
                  <a:gd name="connsiteY67" fmla="*/ 0 h 606722"/>
                  <a:gd name="connsiteX68" fmla="*/ 177178 w 607627"/>
                  <a:gd name="connsiteY68" fmla="*/ 63192 h 606722"/>
                  <a:gd name="connsiteX69" fmla="*/ 113916 w 607627"/>
                  <a:gd name="connsiteY69" fmla="*/ 126384 h 606722"/>
                  <a:gd name="connsiteX70" fmla="*/ 50654 w 607627"/>
                  <a:gd name="connsiteY70" fmla="*/ 63192 h 606722"/>
                  <a:gd name="connsiteX71" fmla="*/ 113916 w 607627"/>
                  <a:gd name="connsiteY7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7627" h="606722">
                    <a:moveTo>
                      <a:pt x="518958" y="480339"/>
                    </a:moveTo>
                    <a:lnTo>
                      <a:pt x="569613" y="480339"/>
                    </a:lnTo>
                    <a:cubicBezTo>
                      <a:pt x="590623" y="480339"/>
                      <a:pt x="607627" y="497315"/>
                      <a:pt x="607627" y="518201"/>
                    </a:cubicBezTo>
                    <a:lnTo>
                      <a:pt x="607627" y="568772"/>
                    </a:lnTo>
                    <a:cubicBezTo>
                      <a:pt x="607627" y="589658"/>
                      <a:pt x="590623" y="606722"/>
                      <a:pt x="569613" y="606722"/>
                    </a:cubicBezTo>
                    <a:lnTo>
                      <a:pt x="518958" y="606722"/>
                    </a:lnTo>
                    <a:cubicBezTo>
                      <a:pt x="498037" y="606722"/>
                      <a:pt x="481033" y="589658"/>
                      <a:pt x="481033" y="568772"/>
                    </a:cubicBezTo>
                    <a:lnTo>
                      <a:pt x="481033" y="518201"/>
                    </a:lnTo>
                    <a:cubicBezTo>
                      <a:pt x="481033" y="497315"/>
                      <a:pt x="498037" y="480339"/>
                      <a:pt x="518958" y="480339"/>
                    </a:cubicBezTo>
                    <a:close/>
                    <a:moveTo>
                      <a:pt x="518958" y="252836"/>
                    </a:moveTo>
                    <a:lnTo>
                      <a:pt x="569613" y="252836"/>
                    </a:lnTo>
                    <a:cubicBezTo>
                      <a:pt x="590623" y="252836"/>
                      <a:pt x="607627" y="269812"/>
                      <a:pt x="607627" y="290698"/>
                    </a:cubicBezTo>
                    <a:lnTo>
                      <a:pt x="607627" y="341269"/>
                    </a:lnTo>
                    <a:cubicBezTo>
                      <a:pt x="607627" y="362155"/>
                      <a:pt x="590623" y="379219"/>
                      <a:pt x="569613" y="379219"/>
                    </a:cubicBezTo>
                    <a:lnTo>
                      <a:pt x="518958" y="379219"/>
                    </a:lnTo>
                    <a:cubicBezTo>
                      <a:pt x="498037" y="379219"/>
                      <a:pt x="481033" y="362155"/>
                      <a:pt x="481033" y="341269"/>
                    </a:cubicBezTo>
                    <a:lnTo>
                      <a:pt x="481033" y="290698"/>
                    </a:lnTo>
                    <a:cubicBezTo>
                      <a:pt x="481033" y="269812"/>
                      <a:pt x="498037" y="252836"/>
                      <a:pt x="518958" y="252836"/>
                    </a:cubicBezTo>
                    <a:close/>
                    <a:moveTo>
                      <a:pt x="81603" y="151716"/>
                    </a:moveTo>
                    <a:lnTo>
                      <a:pt x="146211" y="151716"/>
                    </a:lnTo>
                    <a:cubicBezTo>
                      <a:pt x="179049" y="151716"/>
                      <a:pt x="206814" y="178110"/>
                      <a:pt x="210819" y="213124"/>
                    </a:cubicBezTo>
                    <a:lnTo>
                      <a:pt x="227549" y="359935"/>
                    </a:lnTo>
                    <a:cubicBezTo>
                      <a:pt x="228973" y="372199"/>
                      <a:pt x="225146" y="384374"/>
                      <a:pt x="217137" y="393349"/>
                    </a:cubicBezTo>
                    <a:cubicBezTo>
                      <a:pt x="210285" y="401081"/>
                      <a:pt x="201119" y="405613"/>
                      <a:pt x="191152" y="406146"/>
                    </a:cubicBezTo>
                    <a:lnTo>
                      <a:pt x="177180" y="594992"/>
                    </a:lnTo>
                    <a:cubicBezTo>
                      <a:pt x="176646" y="601568"/>
                      <a:pt x="171129" y="606722"/>
                      <a:pt x="164543" y="606722"/>
                    </a:cubicBezTo>
                    <a:lnTo>
                      <a:pt x="63271" y="606722"/>
                    </a:lnTo>
                    <a:cubicBezTo>
                      <a:pt x="56685" y="606722"/>
                      <a:pt x="51168" y="601568"/>
                      <a:pt x="50634" y="594992"/>
                    </a:cubicBezTo>
                    <a:lnTo>
                      <a:pt x="36662" y="406146"/>
                    </a:lnTo>
                    <a:cubicBezTo>
                      <a:pt x="26784" y="405613"/>
                      <a:pt x="17529" y="401081"/>
                      <a:pt x="10677" y="393349"/>
                    </a:cubicBezTo>
                    <a:cubicBezTo>
                      <a:pt x="2668" y="384374"/>
                      <a:pt x="-1070" y="372199"/>
                      <a:pt x="265" y="359935"/>
                    </a:cubicBezTo>
                    <a:lnTo>
                      <a:pt x="17084" y="213124"/>
                    </a:lnTo>
                    <a:cubicBezTo>
                      <a:pt x="21000" y="178110"/>
                      <a:pt x="48765" y="151716"/>
                      <a:pt x="81603" y="151716"/>
                    </a:cubicBezTo>
                    <a:close/>
                    <a:moveTo>
                      <a:pt x="392406" y="75787"/>
                    </a:moveTo>
                    <a:lnTo>
                      <a:pt x="443059" y="75787"/>
                    </a:lnTo>
                    <a:cubicBezTo>
                      <a:pt x="450092" y="75787"/>
                      <a:pt x="455700" y="81476"/>
                      <a:pt x="455700" y="88497"/>
                    </a:cubicBezTo>
                    <a:cubicBezTo>
                      <a:pt x="455700" y="95430"/>
                      <a:pt x="450092" y="101119"/>
                      <a:pt x="443059" y="101119"/>
                    </a:cubicBezTo>
                    <a:lnTo>
                      <a:pt x="392406" y="101119"/>
                    </a:lnTo>
                    <a:cubicBezTo>
                      <a:pt x="371486" y="101119"/>
                      <a:pt x="354483" y="118095"/>
                      <a:pt x="354483" y="139072"/>
                    </a:cubicBezTo>
                    <a:lnTo>
                      <a:pt x="354483" y="303326"/>
                    </a:lnTo>
                    <a:lnTo>
                      <a:pt x="443059" y="303326"/>
                    </a:lnTo>
                    <a:cubicBezTo>
                      <a:pt x="450092" y="303326"/>
                      <a:pt x="455700" y="309015"/>
                      <a:pt x="455700" y="316037"/>
                    </a:cubicBezTo>
                    <a:cubicBezTo>
                      <a:pt x="455700" y="322970"/>
                      <a:pt x="450092" y="328658"/>
                      <a:pt x="443059" y="328658"/>
                    </a:cubicBezTo>
                    <a:lnTo>
                      <a:pt x="354483" y="328658"/>
                    </a:lnTo>
                    <a:lnTo>
                      <a:pt x="354483" y="493002"/>
                    </a:lnTo>
                    <a:cubicBezTo>
                      <a:pt x="354483" y="513889"/>
                      <a:pt x="371486" y="530866"/>
                      <a:pt x="392406" y="530866"/>
                    </a:cubicBezTo>
                    <a:lnTo>
                      <a:pt x="443059" y="530866"/>
                    </a:lnTo>
                    <a:cubicBezTo>
                      <a:pt x="450092" y="530866"/>
                      <a:pt x="455700" y="536554"/>
                      <a:pt x="455700" y="543576"/>
                    </a:cubicBezTo>
                    <a:cubicBezTo>
                      <a:pt x="455700" y="550509"/>
                      <a:pt x="450092" y="556197"/>
                      <a:pt x="443059" y="556197"/>
                    </a:cubicBezTo>
                    <a:lnTo>
                      <a:pt x="392406" y="556197"/>
                    </a:lnTo>
                    <a:cubicBezTo>
                      <a:pt x="357510" y="556197"/>
                      <a:pt x="329112" y="527844"/>
                      <a:pt x="329112" y="493002"/>
                    </a:cubicBezTo>
                    <a:lnTo>
                      <a:pt x="329112" y="328658"/>
                    </a:lnTo>
                    <a:lnTo>
                      <a:pt x="265818" y="328658"/>
                    </a:lnTo>
                    <a:cubicBezTo>
                      <a:pt x="258785" y="328658"/>
                      <a:pt x="253177" y="322970"/>
                      <a:pt x="253177" y="316037"/>
                    </a:cubicBezTo>
                    <a:cubicBezTo>
                      <a:pt x="253177" y="309015"/>
                      <a:pt x="258785" y="303326"/>
                      <a:pt x="265818" y="303326"/>
                    </a:cubicBezTo>
                    <a:lnTo>
                      <a:pt x="329112" y="303326"/>
                    </a:lnTo>
                    <a:lnTo>
                      <a:pt x="329112" y="139072"/>
                    </a:lnTo>
                    <a:cubicBezTo>
                      <a:pt x="329112" y="104230"/>
                      <a:pt x="357510" y="75787"/>
                      <a:pt x="392406" y="75787"/>
                    </a:cubicBezTo>
                    <a:close/>
                    <a:moveTo>
                      <a:pt x="518958" y="25333"/>
                    </a:moveTo>
                    <a:lnTo>
                      <a:pt x="569613" y="25333"/>
                    </a:lnTo>
                    <a:cubicBezTo>
                      <a:pt x="590623" y="25333"/>
                      <a:pt x="607627" y="42309"/>
                      <a:pt x="607627" y="63195"/>
                    </a:cubicBezTo>
                    <a:lnTo>
                      <a:pt x="607627" y="113766"/>
                    </a:lnTo>
                    <a:cubicBezTo>
                      <a:pt x="607627" y="134652"/>
                      <a:pt x="590623" y="151716"/>
                      <a:pt x="569613" y="151716"/>
                    </a:cubicBezTo>
                    <a:lnTo>
                      <a:pt x="518958" y="151716"/>
                    </a:lnTo>
                    <a:cubicBezTo>
                      <a:pt x="498037" y="151716"/>
                      <a:pt x="481033" y="134652"/>
                      <a:pt x="481033" y="113766"/>
                    </a:cubicBezTo>
                    <a:lnTo>
                      <a:pt x="481033" y="63195"/>
                    </a:lnTo>
                    <a:cubicBezTo>
                      <a:pt x="481033" y="42309"/>
                      <a:pt x="498037" y="25333"/>
                      <a:pt x="518958" y="25333"/>
                    </a:cubicBezTo>
                    <a:close/>
                    <a:moveTo>
                      <a:pt x="113916" y="0"/>
                    </a:moveTo>
                    <a:cubicBezTo>
                      <a:pt x="148855" y="0"/>
                      <a:pt x="177178" y="28292"/>
                      <a:pt x="177178" y="63192"/>
                    </a:cubicBezTo>
                    <a:cubicBezTo>
                      <a:pt x="177178" y="98092"/>
                      <a:pt x="148855" y="126384"/>
                      <a:pt x="113916" y="126384"/>
                    </a:cubicBezTo>
                    <a:cubicBezTo>
                      <a:pt x="78977" y="126384"/>
                      <a:pt x="50654" y="98092"/>
                      <a:pt x="50654" y="63192"/>
                    </a:cubicBezTo>
                    <a:cubicBezTo>
                      <a:pt x="50654" y="28292"/>
                      <a:pt x="78977" y="0"/>
                      <a:pt x="1139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8" name="îṣḻíḓé">
              <a:extLst>
                <a:ext uri="{FF2B5EF4-FFF2-40B4-BE49-F238E27FC236}">
                  <a16:creationId xmlns:a16="http://schemas.microsoft.com/office/drawing/2014/main" xmlns="" id="{5A7CF904-7C05-4ED5-BF64-D6E0F60BD6E5}"/>
                </a:ext>
              </a:extLst>
            </p:cNvPr>
            <p:cNvGrpSpPr/>
            <p:nvPr/>
          </p:nvGrpSpPr>
          <p:grpSpPr>
            <a:xfrm>
              <a:off x="10038699" y="1543050"/>
              <a:ext cx="876300" cy="876300"/>
              <a:chOff x="5595704" y="2411685"/>
              <a:chExt cx="971552" cy="971552"/>
            </a:xfrm>
          </p:grpSpPr>
          <p:sp>
            <p:nvSpPr>
              <p:cNvPr id="32" name="îŝlîḋé">
                <a:extLst>
                  <a:ext uri="{FF2B5EF4-FFF2-40B4-BE49-F238E27FC236}">
                    <a16:creationId xmlns:a16="http://schemas.microsoft.com/office/drawing/2014/main" xmlns="" id="{9A316D09-BE6B-47C2-91E6-40CB9BA5E98D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3" name="iṧḷïdè">
                <a:extLst>
                  <a:ext uri="{FF2B5EF4-FFF2-40B4-BE49-F238E27FC236}">
                    <a16:creationId xmlns:a16="http://schemas.microsoft.com/office/drawing/2014/main" xmlns="" id="{D6610CE7-51B7-46F4-8700-B4832E0B4D5B}"/>
                  </a:ext>
                </a:extLst>
              </p:cNvPr>
              <p:cNvSpPr/>
              <p:nvPr/>
            </p:nvSpPr>
            <p:spPr bwMode="auto">
              <a:xfrm>
                <a:off x="5909241" y="2712385"/>
                <a:ext cx="373523" cy="370150"/>
              </a:xfrm>
              <a:custGeom>
                <a:avLst/>
                <a:gdLst>
                  <a:gd name="connsiteX0" fmla="*/ 509642 w 605882"/>
                  <a:gd name="connsiteY0" fmla="*/ 502443 h 600411"/>
                  <a:gd name="connsiteX1" fmla="*/ 515394 w 605882"/>
                  <a:gd name="connsiteY1" fmla="*/ 505314 h 600411"/>
                  <a:gd name="connsiteX2" fmla="*/ 515394 w 605882"/>
                  <a:gd name="connsiteY2" fmla="*/ 509621 h 600411"/>
                  <a:gd name="connsiteX3" fmla="*/ 525460 w 605882"/>
                  <a:gd name="connsiteY3" fmla="*/ 502443 h 600411"/>
                  <a:gd name="connsiteX4" fmla="*/ 531211 w 605882"/>
                  <a:gd name="connsiteY4" fmla="*/ 511056 h 600411"/>
                  <a:gd name="connsiteX5" fmla="*/ 542715 w 605882"/>
                  <a:gd name="connsiteY5" fmla="*/ 526846 h 600411"/>
                  <a:gd name="connsiteX6" fmla="*/ 544153 w 605882"/>
                  <a:gd name="connsiteY6" fmla="*/ 536894 h 600411"/>
                  <a:gd name="connsiteX7" fmla="*/ 539839 w 605882"/>
                  <a:gd name="connsiteY7" fmla="*/ 552684 h 600411"/>
                  <a:gd name="connsiteX8" fmla="*/ 531211 w 605882"/>
                  <a:gd name="connsiteY8" fmla="*/ 556990 h 600411"/>
                  <a:gd name="connsiteX9" fmla="*/ 522584 w 605882"/>
                  <a:gd name="connsiteY9" fmla="*/ 555555 h 600411"/>
                  <a:gd name="connsiteX10" fmla="*/ 515394 w 605882"/>
                  <a:gd name="connsiteY10" fmla="*/ 549813 h 600411"/>
                  <a:gd name="connsiteX11" fmla="*/ 508204 w 605882"/>
                  <a:gd name="connsiteY11" fmla="*/ 542636 h 600411"/>
                  <a:gd name="connsiteX12" fmla="*/ 488072 w 605882"/>
                  <a:gd name="connsiteY12" fmla="*/ 548377 h 600411"/>
                  <a:gd name="connsiteX13" fmla="*/ 479444 w 605882"/>
                  <a:gd name="connsiteY13" fmla="*/ 548377 h 600411"/>
                  <a:gd name="connsiteX14" fmla="*/ 478006 w 605882"/>
                  <a:gd name="connsiteY14" fmla="*/ 536894 h 600411"/>
                  <a:gd name="connsiteX15" fmla="*/ 476568 w 605882"/>
                  <a:gd name="connsiteY15" fmla="*/ 523975 h 600411"/>
                  <a:gd name="connsiteX16" fmla="*/ 488072 w 605882"/>
                  <a:gd name="connsiteY16" fmla="*/ 518233 h 600411"/>
                  <a:gd name="connsiteX17" fmla="*/ 493824 w 605882"/>
                  <a:gd name="connsiteY17" fmla="*/ 509621 h 600411"/>
                  <a:gd name="connsiteX18" fmla="*/ 501014 w 605882"/>
                  <a:gd name="connsiteY18" fmla="*/ 509621 h 600411"/>
                  <a:gd name="connsiteX19" fmla="*/ 509642 w 605882"/>
                  <a:gd name="connsiteY19" fmla="*/ 502443 h 600411"/>
                  <a:gd name="connsiteX20" fmla="*/ 510755 w 605882"/>
                  <a:gd name="connsiteY20" fmla="*/ 484065 h 600411"/>
                  <a:gd name="connsiteX21" fmla="*/ 515433 w 605882"/>
                  <a:gd name="connsiteY21" fmla="*/ 485139 h 600411"/>
                  <a:gd name="connsiteX22" fmla="*/ 525509 w 605882"/>
                  <a:gd name="connsiteY22" fmla="*/ 486572 h 600411"/>
                  <a:gd name="connsiteX23" fmla="*/ 534145 w 605882"/>
                  <a:gd name="connsiteY23" fmla="*/ 490869 h 600411"/>
                  <a:gd name="connsiteX24" fmla="*/ 537024 w 605882"/>
                  <a:gd name="connsiteY24" fmla="*/ 493734 h 600411"/>
                  <a:gd name="connsiteX25" fmla="*/ 539902 w 605882"/>
                  <a:gd name="connsiteY25" fmla="*/ 499464 h 600411"/>
                  <a:gd name="connsiteX26" fmla="*/ 534145 w 605882"/>
                  <a:gd name="connsiteY26" fmla="*/ 500896 h 600411"/>
                  <a:gd name="connsiteX27" fmla="*/ 525509 w 605882"/>
                  <a:gd name="connsiteY27" fmla="*/ 499464 h 600411"/>
                  <a:gd name="connsiteX28" fmla="*/ 516873 w 605882"/>
                  <a:gd name="connsiteY28" fmla="*/ 495166 h 600411"/>
                  <a:gd name="connsiteX29" fmla="*/ 516873 w 605882"/>
                  <a:gd name="connsiteY29" fmla="*/ 490869 h 600411"/>
                  <a:gd name="connsiteX30" fmla="*/ 508237 w 605882"/>
                  <a:gd name="connsiteY30" fmla="*/ 485139 h 600411"/>
                  <a:gd name="connsiteX31" fmla="*/ 510755 w 605882"/>
                  <a:gd name="connsiteY31" fmla="*/ 484065 h 600411"/>
                  <a:gd name="connsiteX32" fmla="*/ 447040 w 605882"/>
                  <a:gd name="connsiteY32" fmla="*/ 472502 h 600411"/>
                  <a:gd name="connsiteX33" fmla="*/ 452243 w 605882"/>
                  <a:gd name="connsiteY33" fmla="*/ 476625 h 600411"/>
                  <a:gd name="connsiteX34" fmla="*/ 462290 w 605882"/>
                  <a:gd name="connsiteY34" fmla="*/ 485229 h 600411"/>
                  <a:gd name="connsiteX35" fmla="*/ 468032 w 605882"/>
                  <a:gd name="connsiteY35" fmla="*/ 480927 h 600411"/>
                  <a:gd name="connsiteX36" fmla="*/ 476643 w 605882"/>
                  <a:gd name="connsiteY36" fmla="*/ 476625 h 600411"/>
                  <a:gd name="connsiteX37" fmla="*/ 480949 w 605882"/>
                  <a:gd name="connsiteY37" fmla="*/ 479493 h 600411"/>
                  <a:gd name="connsiteX38" fmla="*/ 479514 w 605882"/>
                  <a:gd name="connsiteY38" fmla="*/ 486663 h 600411"/>
                  <a:gd name="connsiteX39" fmla="*/ 486690 w 605882"/>
                  <a:gd name="connsiteY39" fmla="*/ 480927 h 600411"/>
                  <a:gd name="connsiteX40" fmla="*/ 493867 w 605882"/>
                  <a:gd name="connsiteY40" fmla="*/ 482361 h 600411"/>
                  <a:gd name="connsiteX41" fmla="*/ 495302 w 605882"/>
                  <a:gd name="connsiteY41" fmla="*/ 490966 h 600411"/>
                  <a:gd name="connsiteX42" fmla="*/ 489561 w 605882"/>
                  <a:gd name="connsiteY42" fmla="*/ 495268 h 600411"/>
                  <a:gd name="connsiteX43" fmla="*/ 482385 w 605882"/>
                  <a:gd name="connsiteY43" fmla="*/ 493834 h 600411"/>
                  <a:gd name="connsiteX44" fmla="*/ 479514 w 605882"/>
                  <a:gd name="connsiteY44" fmla="*/ 498136 h 600411"/>
                  <a:gd name="connsiteX45" fmla="*/ 469467 w 605882"/>
                  <a:gd name="connsiteY45" fmla="*/ 493834 h 600411"/>
                  <a:gd name="connsiteX46" fmla="*/ 462290 w 605882"/>
                  <a:gd name="connsiteY46" fmla="*/ 493834 h 600411"/>
                  <a:gd name="connsiteX47" fmla="*/ 455114 w 605882"/>
                  <a:gd name="connsiteY47" fmla="*/ 489532 h 600411"/>
                  <a:gd name="connsiteX48" fmla="*/ 445067 w 605882"/>
                  <a:gd name="connsiteY48" fmla="*/ 473757 h 600411"/>
                  <a:gd name="connsiteX49" fmla="*/ 447040 w 605882"/>
                  <a:gd name="connsiteY49" fmla="*/ 472502 h 600411"/>
                  <a:gd name="connsiteX50" fmla="*/ 526863 w 605882"/>
                  <a:gd name="connsiteY50" fmla="*/ 387676 h 600411"/>
                  <a:gd name="connsiteX51" fmla="*/ 528297 w 605882"/>
                  <a:gd name="connsiteY51" fmla="*/ 387676 h 600411"/>
                  <a:gd name="connsiteX52" fmla="*/ 529731 w 605882"/>
                  <a:gd name="connsiteY52" fmla="*/ 397747 h 600411"/>
                  <a:gd name="connsiteX53" fmla="*/ 525429 w 605882"/>
                  <a:gd name="connsiteY53" fmla="*/ 404940 h 600411"/>
                  <a:gd name="connsiteX54" fmla="*/ 521127 w 605882"/>
                  <a:gd name="connsiteY54" fmla="*/ 416450 h 600411"/>
                  <a:gd name="connsiteX55" fmla="*/ 503917 w 605882"/>
                  <a:gd name="connsiteY55" fmla="*/ 425082 h 600411"/>
                  <a:gd name="connsiteX56" fmla="*/ 508220 w 605882"/>
                  <a:gd name="connsiteY56" fmla="*/ 417888 h 600411"/>
                  <a:gd name="connsiteX57" fmla="*/ 516824 w 605882"/>
                  <a:gd name="connsiteY57" fmla="*/ 410695 h 600411"/>
                  <a:gd name="connsiteX58" fmla="*/ 521127 w 605882"/>
                  <a:gd name="connsiteY58" fmla="*/ 402063 h 600411"/>
                  <a:gd name="connsiteX59" fmla="*/ 525429 w 605882"/>
                  <a:gd name="connsiteY59" fmla="*/ 391992 h 600411"/>
                  <a:gd name="connsiteX60" fmla="*/ 526863 w 605882"/>
                  <a:gd name="connsiteY60" fmla="*/ 387676 h 600411"/>
                  <a:gd name="connsiteX61" fmla="*/ 15955 w 605882"/>
                  <a:gd name="connsiteY61" fmla="*/ 301859 h 600411"/>
                  <a:gd name="connsiteX62" fmla="*/ 26006 w 605882"/>
                  <a:gd name="connsiteY62" fmla="*/ 301859 h 600411"/>
                  <a:gd name="connsiteX63" fmla="*/ 34621 w 605882"/>
                  <a:gd name="connsiteY63" fmla="*/ 304725 h 600411"/>
                  <a:gd name="connsiteX64" fmla="*/ 51850 w 605882"/>
                  <a:gd name="connsiteY64" fmla="*/ 309024 h 600411"/>
                  <a:gd name="connsiteX65" fmla="*/ 60465 w 605882"/>
                  <a:gd name="connsiteY65" fmla="*/ 307591 h 600411"/>
                  <a:gd name="connsiteX66" fmla="*/ 73387 w 605882"/>
                  <a:gd name="connsiteY66" fmla="*/ 307591 h 600411"/>
                  <a:gd name="connsiteX67" fmla="*/ 80566 w 605882"/>
                  <a:gd name="connsiteY67" fmla="*/ 309024 h 600411"/>
                  <a:gd name="connsiteX68" fmla="*/ 113589 w 605882"/>
                  <a:gd name="connsiteY68" fmla="*/ 313323 h 600411"/>
                  <a:gd name="connsiteX69" fmla="*/ 123640 w 605882"/>
                  <a:gd name="connsiteY69" fmla="*/ 311890 h 600411"/>
                  <a:gd name="connsiteX70" fmla="*/ 137998 w 605882"/>
                  <a:gd name="connsiteY70" fmla="*/ 307591 h 600411"/>
                  <a:gd name="connsiteX71" fmla="*/ 146612 w 605882"/>
                  <a:gd name="connsiteY71" fmla="*/ 320488 h 600411"/>
                  <a:gd name="connsiteX72" fmla="*/ 143741 w 605882"/>
                  <a:gd name="connsiteY72" fmla="*/ 327653 h 600411"/>
                  <a:gd name="connsiteX73" fmla="*/ 146612 w 605882"/>
                  <a:gd name="connsiteY73" fmla="*/ 333386 h 600411"/>
                  <a:gd name="connsiteX74" fmla="*/ 142305 w 605882"/>
                  <a:gd name="connsiteY74" fmla="*/ 336252 h 600411"/>
                  <a:gd name="connsiteX75" fmla="*/ 135126 w 605882"/>
                  <a:gd name="connsiteY75" fmla="*/ 337685 h 600411"/>
                  <a:gd name="connsiteX76" fmla="*/ 127947 w 605882"/>
                  <a:gd name="connsiteY76" fmla="*/ 340551 h 600411"/>
                  <a:gd name="connsiteX77" fmla="*/ 123640 w 605882"/>
                  <a:gd name="connsiteY77" fmla="*/ 352015 h 600411"/>
                  <a:gd name="connsiteX78" fmla="*/ 129383 w 605882"/>
                  <a:gd name="connsiteY78" fmla="*/ 359180 h 600411"/>
                  <a:gd name="connsiteX79" fmla="*/ 140869 w 605882"/>
                  <a:gd name="connsiteY79" fmla="*/ 363479 h 600411"/>
                  <a:gd name="connsiteX80" fmla="*/ 143741 w 605882"/>
                  <a:gd name="connsiteY80" fmla="*/ 372077 h 600411"/>
                  <a:gd name="connsiteX81" fmla="*/ 148048 w 605882"/>
                  <a:gd name="connsiteY81" fmla="*/ 374943 h 600411"/>
                  <a:gd name="connsiteX82" fmla="*/ 150920 w 605882"/>
                  <a:gd name="connsiteY82" fmla="*/ 364912 h 600411"/>
                  <a:gd name="connsiteX83" fmla="*/ 149484 w 605882"/>
                  <a:gd name="connsiteY83" fmla="*/ 354881 h 600411"/>
                  <a:gd name="connsiteX84" fmla="*/ 150920 w 605882"/>
                  <a:gd name="connsiteY84" fmla="*/ 343417 h 600411"/>
                  <a:gd name="connsiteX85" fmla="*/ 156663 w 605882"/>
                  <a:gd name="connsiteY85" fmla="*/ 340551 h 600411"/>
                  <a:gd name="connsiteX86" fmla="*/ 163842 w 605882"/>
                  <a:gd name="connsiteY86" fmla="*/ 343417 h 600411"/>
                  <a:gd name="connsiteX87" fmla="*/ 168149 w 605882"/>
                  <a:gd name="connsiteY87" fmla="*/ 349149 h 600411"/>
                  <a:gd name="connsiteX88" fmla="*/ 173892 w 605882"/>
                  <a:gd name="connsiteY88" fmla="*/ 346283 h 600411"/>
                  <a:gd name="connsiteX89" fmla="*/ 179635 w 605882"/>
                  <a:gd name="connsiteY89" fmla="*/ 352015 h 600411"/>
                  <a:gd name="connsiteX90" fmla="*/ 186815 w 605882"/>
                  <a:gd name="connsiteY90" fmla="*/ 363479 h 600411"/>
                  <a:gd name="connsiteX91" fmla="*/ 195430 w 605882"/>
                  <a:gd name="connsiteY91" fmla="*/ 384974 h 600411"/>
                  <a:gd name="connsiteX92" fmla="*/ 193994 w 605882"/>
                  <a:gd name="connsiteY92" fmla="*/ 389273 h 600411"/>
                  <a:gd name="connsiteX93" fmla="*/ 181071 w 605882"/>
                  <a:gd name="connsiteY93" fmla="*/ 393572 h 600411"/>
                  <a:gd name="connsiteX94" fmla="*/ 171021 w 605882"/>
                  <a:gd name="connsiteY94" fmla="*/ 399304 h 600411"/>
                  <a:gd name="connsiteX95" fmla="*/ 163842 w 605882"/>
                  <a:gd name="connsiteY95" fmla="*/ 405037 h 600411"/>
                  <a:gd name="connsiteX96" fmla="*/ 156663 w 605882"/>
                  <a:gd name="connsiteY96" fmla="*/ 413635 h 600411"/>
                  <a:gd name="connsiteX97" fmla="*/ 148048 w 605882"/>
                  <a:gd name="connsiteY97" fmla="*/ 427965 h 600411"/>
                  <a:gd name="connsiteX98" fmla="*/ 145176 w 605882"/>
                  <a:gd name="connsiteY98" fmla="*/ 436563 h 600411"/>
                  <a:gd name="connsiteX99" fmla="*/ 139433 w 605882"/>
                  <a:gd name="connsiteY99" fmla="*/ 429398 h 600411"/>
                  <a:gd name="connsiteX100" fmla="*/ 123640 w 605882"/>
                  <a:gd name="connsiteY100" fmla="*/ 427965 h 600411"/>
                  <a:gd name="connsiteX101" fmla="*/ 122204 w 605882"/>
                  <a:gd name="connsiteY101" fmla="*/ 446594 h 600411"/>
                  <a:gd name="connsiteX102" fmla="*/ 132254 w 605882"/>
                  <a:gd name="connsiteY102" fmla="*/ 440862 h 600411"/>
                  <a:gd name="connsiteX103" fmla="*/ 136562 w 605882"/>
                  <a:gd name="connsiteY103" fmla="*/ 445161 h 600411"/>
                  <a:gd name="connsiteX104" fmla="*/ 137998 w 605882"/>
                  <a:gd name="connsiteY104" fmla="*/ 452326 h 600411"/>
                  <a:gd name="connsiteX105" fmla="*/ 145176 w 605882"/>
                  <a:gd name="connsiteY105" fmla="*/ 459491 h 600411"/>
                  <a:gd name="connsiteX106" fmla="*/ 156663 w 605882"/>
                  <a:gd name="connsiteY106" fmla="*/ 459491 h 600411"/>
                  <a:gd name="connsiteX107" fmla="*/ 181071 w 605882"/>
                  <a:gd name="connsiteY107" fmla="*/ 463790 h 600411"/>
                  <a:gd name="connsiteX108" fmla="*/ 192558 w 605882"/>
                  <a:gd name="connsiteY108" fmla="*/ 469522 h 600411"/>
                  <a:gd name="connsiteX109" fmla="*/ 206916 w 605882"/>
                  <a:gd name="connsiteY109" fmla="*/ 482420 h 600411"/>
                  <a:gd name="connsiteX110" fmla="*/ 228453 w 605882"/>
                  <a:gd name="connsiteY110" fmla="*/ 489585 h 600411"/>
                  <a:gd name="connsiteX111" fmla="*/ 224145 w 605882"/>
                  <a:gd name="connsiteY111" fmla="*/ 513946 h 600411"/>
                  <a:gd name="connsiteX112" fmla="*/ 214095 w 605882"/>
                  <a:gd name="connsiteY112" fmla="*/ 526843 h 600411"/>
                  <a:gd name="connsiteX113" fmla="*/ 191122 w 605882"/>
                  <a:gd name="connsiteY113" fmla="*/ 554071 h 600411"/>
                  <a:gd name="connsiteX114" fmla="*/ 176764 w 605882"/>
                  <a:gd name="connsiteY114" fmla="*/ 566968 h 600411"/>
                  <a:gd name="connsiteX115" fmla="*/ 173892 w 605882"/>
                  <a:gd name="connsiteY115" fmla="*/ 575566 h 600411"/>
                  <a:gd name="connsiteX116" fmla="*/ 173892 w 605882"/>
                  <a:gd name="connsiteY116" fmla="*/ 585597 h 600411"/>
                  <a:gd name="connsiteX117" fmla="*/ 173892 w 605882"/>
                  <a:gd name="connsiteY117" fmla="*/ 595628 h 600411"/>
                  <a:gd name="connsiteX118" fmla="*/ 173892 w 605882"/>
                  <a:gd name="connsiteY118" fmla="*/ 599927 h 600411"/>
                  <a:gd name="connsiteX119" fmla="*/ 159534 w 605882"/>
                  <a:gd name="connsiteY119" fmla="*/ 591329 h 600411"/>
                  <a:gd name="connsiteX120" fmla="*/ 159534 w 605882"/>
                  <a:gd name="connsiteY120" fmla="*/ 561236 h 600411"/>
                  <a:gd name="connsiteX121" fmla="*/ 163842 w 605882"/>
                  <a:gd name="connsiteY121" fmla="*/ 523977 h 600411"/>
                  <a:gd name="connsiteX122" fmla="*/ 158099 w 605882"/>
                  <a:gd name="connsiteY122" fmla="*/ 512513 h 600411"/>
                  <a:gd name="connsiteX123" fmla="*/ 146612 w 605882"/>
                  <a:gd name="connsiteY123" fmla="*/ 493884 h 600411"/>
                  <a:gd name="connsiteX124" fmla="*/ 148048 w 605882"/>
                  <a:gd name="connsiteY124" fmla="*/ 480987 h 600411"/>
                  <a:gd name="connsiteX125" fmla="*/ 148048 w 605882"/>
                  <a:gd name="connsiteY125" fmla="*/ 470955 h 600411"/>
                  <a:gd name="connsiteX126" fmla="*/ 136562 w 605882"/>
                  <a:gd name="connsiteY126" fmla="*/ 462357 h 600411"/>
                  <a:gd name="connsiteX127" fmla="*/ 127947 w 605882"/>
                  <a:gd name="connsiteY127" fmla="*/ 456625 h 600411"/>
                  <a:gd name="connsiteX128" fmla="*/ 113589 w 605882"/>
                  <a:gd name="connsiteY128" fmla="*/ 452326 h 600411"/>
                  <a:gd name="connsiteX129" fmla="*/ 99231 w 605882"/>
                  <a:gd name="connsiteY129" fmla="*/ 437996 h 600411"/>
                  <a:gd name="connsiteX130" fmla="*/ 97795 w 605882"/>
                  <a:gd name="connsiteY130" fmla="*/ 443728 h 600411"/>
                  <a:gd name="connsiteX131" fmla="*/ 80566 w 605882"/>
                  <a:gd name="connsiteY131" fmla="*/ 420800 h 600411"/>
                  <a:gd name="connsiteX132" fmla="*/ 71951 w 605882"/>
                  <a:gd name="connsiteY132" fmla="*/ 387840 h 600411"/>
                  <a:gd name="connsiteX133" fmla="*/ 57593 w 605882"/>
                  <a:gd name="connsiteY133" fmla="*/ 367778 h 600411"/>
                  <a:gd name="connsiteX134" fmla="*/ 46107 w 605882"/>
                  <a:gd name="connsiteY134" fmla="*/ 352015 h 600411"/>
                  <a:gd name="connsiteX135" fmla="*/ 30313 w 605882"/>
                  <a:gd name="connsiteY135" fmla="*/ 352015 h 600411"/>
                  <a:gd name="connsiteX136" fmla="*/ 8776 w 605882"/>
                  <a:gd name="connsiteY136" fmla="*/ 352015 h 600411"/>
                  <a:gd name="connsiteX137" fmla="*/ 162 w 605882"/>
                  <a:gd name="connsiteY137" fmla="*/ 329087 h 600411"/>
                  <a:gd name="connsiteX138" fmla="*/ 4469 w 605882"/>
                  <a:gd name="connsiteY138" fmla="*/ 316189 h 600411"/>
                  <a:gd name="connsiteX139" fmla="*/ 7340 w 605882"/>
                  <a:gd name="connsiteY139" fmla="*/ 309024 h 600411"/>
                  <a:gd name="connsiteX140" fmla="*/ 15955 w 605882"/>
                  <a:gd name="connsiteY140" fmla="*/ 301859 h 600411"/>
                  <a:gd name="connsiteX141" fmla="*/ 186781 w 605882"/>
                  <a:gd name="connsiteY141" fmla="*/ 274448 h 600411"/>
                  <a:gd name="connsiteX142" fmla="*/ 257129 w 605882"/>
                  <a:gd name="connsiteY142" fmla="*/ 274448 h 600411"/>
                  <a:gd name="connsiteX143" fmla="*/ 249951 w 605882"/>
                  <a:gd name="connsiteY143" fmla="*/ 287371 h 600411"/>
                  <a:gd name="connsiteX144" fmla="*/ 251387 w 605882"/>
                  <a:gd name="connsiteY144" fmla="*/ 301729 h 600411"/>
                  <a:gd name="connsiteX145" fmla="*/ 245644 w 605882"/>
                  <a:gd name="connsiteY145" fmla="*/ 311780 h 600411"/>
                  <a:gd name="connsiteX146" fmla="*/ 222673 w 605882"/>
                  <a:gd name="connsiteY146" fmla="*/ 329010 h 600411"/>
                  <a:gd name="connsiteX147" fmla="*/ 215495 w 605882"/>
                  <a:gd name="connsiteY147" fmla="*/ 341933 h 600411"/>
                  <a:gd name="connsiteX148" fmla="*/ 211188 w 605882"/>
                  <a:gd name="connsiteY148" fmla="*/ 353419 h 600411"/>
                  <a:gd name="connsiteX149" fmla="*/ 205445 w 605882"/>
                  <a:gd name="connsiteY149" fmla="*/ 350548 h 600411"/>
                  <a:gd name="connsiteX150" fmla="*/ 195395 w 605882"/>
                  <a:gd name="connsiteY150" fmla="*/ 331882 h 600411"/>
                  <a:gd name="connsiteX151" fmla="*/ 192524 w 605882"/>
                  <a:gd name="connsiteY151" fmla="*/ 314652 h 600411"/>
                  <a:gd name="connsiteX152" fmla="*/ 192524 w 605882"/>
                  <a:gd name="connsiteY152" fmla="*/ 304601 h 600411"/>
                  <a:gd name="connsiteX153" fmla="*/ 189653 w 605882"/>
                  <a:gd name="connsiteY153" fmla="*/ 297422 h 600411"/>
                  <a:gd name="connsiteX154" fmla="*/ 186781 w 605882"/>
                  <a:gd name="connsiteY154" fmla="*/ 274448 h 600411"/>
                  <a:gd name="connsiteX155" fmla="*/ 465186 w 605882"/>
                  <a:gd name="connsiteY155" fmla="*/ 265820 h 600411"/>
                  <a:gd name="connsiteX156" fmla="*/ 492464 w 605882"/>
                  <a:gd name="connsiteY156" fmla="*/ 283021 h 600411"/>
                  <a:gd name="connsiteX157" fmla="*/ 522613 w 605882"/>
                  <a:gd name="connsiteY157" fmla="*/ 290188 h 600411"/>
                  <a:gd name="connsiteX158" fmla="*/ 549891 w 605882"/>
                  <a:gd name="connsiteY158" fmla="*/ 295921 h 600411"/>
                  <a:gd name="connsiteX159" fmla="*/ 571426 w 605882"/>
                  <a:gd name="connsiteY159" fmla="*/ 301655 h 600411"/>
                  <a:gd name="connsiteX160" fmla="*/ 595832 w 605882"/>
                  <a:gd name="connsiteY160" fmla="*/ 314556 h 600411"/>
                  <a:gd name="connsiteX161" fmla="*/ 605882 w 605882"/>
                  <a:gd name="connsiteY161" fmla="*/ 323156 h 600411"/>
                  <a:gd name="connsiteX162" fmla="*/ 600140 w 605882"/>
                  <a:gd name="connsiteY162" fmla="*/ 333190 h 600411"/>
                  <a:gd name="connsiteX163" fmla="*/ 590090 w 605882"/>
                  <a:gd name="connsiteY163" fmla="*/ 330323 h 600411"/>
                  <a:gd name="connsiteX164" fmla="*/ 587218 w 605882"/>
                  <a:gd name="connsiteY164" fmla="*/ 338923 h 600411"/>
                  <a:gd name="connsiteX165" fmla="*/ 565683 w 605882"/>
                  <a:gd name="connsiteY165" fmla="*/ 351824 h 600411"/>
                  <a:gd name="connsiteX166" fmla="*/ 561376 w 605882"/>
                  <a:gd name="connsiteY166" fmla="*/ 357558 h 600411"/>
                  <a:gd name="connsiteX167" fmla="*/ 555634 w 605882"/>
                  <a:gd name="connsiteY167" fmla="*/ 367591 h 600411"/>
                  <a:gd name="connsiteX168" fmla="*/ 547019 w 605882"/>
                  <a:gd name="connsiteY168" fmla="*/ 381925 h 600411"/>
                  <a:gd name="connsiteX169" fmla="*/ 544148 w 605882"/>
                  <a:gd name="connsiteY169" fmla="*/ 373325 h 600411"/>
                  <a:gd name="connsiteX170" fmla="*/ 534098 w 605882"/>
                  <a:gd name="connsiteY170" fmla="*/ 354691 h 600411"/>
                  <a:gd name="connsiteX171" fmla="*/ 521177 w 605882"/>
                  <a:gd name="connsiteY171" fmla="*/ 363291 h 600411"/>
                  <a:gd name="connsiteX172" fmla="*/ 525484 w 605882"/>
                  <a:gd name="connsiteY172" fmla="*/ 370458 h 600411"/>
                  <a:gd name="connsiteX173" fmla="*/ 522613 w 605882"/>
                  <a:gd name="connsiteY173" fmla="*/ 383359 h 600411"/>
                  <a:gd name="connsiteX174" fmla="*/ 506820 w 605882"/>
                  <a:gd name="connsiteY174" fmla="*/ 401993 h 600411"/>
                  <a:gd name="connsiteX175" fmla="*/ 505385 w 605882"/>
                  <a:gd name="connsiteY175" fmla="*/ 414894 h 600411"/>
                  <a:gd name="connsiteX176" fmla="*/ 496771 w 605882"/>
                  <a:gd name="connsiteY176" fmla="*/ 417760 h 600411"/>
                  <a:gd name="connsiteX177" fmla="*/ 495335 w 605882"/>
                  <a:gd name="connsiteY177" fmla="*/ 407727 h 600411"/>
                  <a:gd name="connsiteX178" fmla="*/ 486721 w 605882"/>
                  <a:gd name="connsiteY178" fmla="*/ 413460 h 600411"/>
                  <a:gd name="connsiteX179" fmla="*/ 489592 w 605882"/>
                  <a:gd name="connsiteY179" fmla="*/ 432094 h 600411"/>
                  <a:gd name="connsiteX180" fmla="*/ 470929 w 605882"/>
                  <a:gd name="connsiteY180" fmla="*/ 444995 h 600411"/>
                  <a:gd name="connsiteX181" fmla="*/ 469493 w 605882"/>
                  <a:gd name="connsiteY181" fmla="*/ 455029 h 600411"/>
                  <a:gd name="connsiteX182" fmla="*/ 462314 w 605882"/>
                  <a:gd name="connsiteY182" fmla="*/ 466496 h 600411"/>
                  <a:gd name="connsiteX183" fmla="*/ 456572 w 605882"/>
                  <a:gd name="connsiteY183" fmla="*/ 462196 h 600411"/>
                  <a:gd name="connsiteX184" fmla="*/ 450829 w 605882"/>
                  <a:gd name="connsiteY184" fmla="*/ 469363 h 600411"/>
                  <a:gd name="connsiteX185" fmla="*/ 449393 w 605882"/>
                  <a:gd name="connsiteY185" fmla="*/ 457896 h 600411"/>
                  <a:gd name="connsiteX186" fmla="*/ 436472 w 605882"/>
                  <a:gd name="connsiteY186" fmla="*/ 444995 h 600411"/>
                  <a:gd name="connsiteX187" fmla="*/ 430730 w 605882"/>
                  <a:gd name="connsiteY187" fmla="*/ 449295 h 600411"/>
                  <a:gd name="connsiteX188" fmla="*/ 419244 w 605882"/>
                  <a:gd name="connsiteY188" fmla="*/ 467929 h 600411"/>
                  <a:gd name="connsiteX189" fmla="*/ 413501 w 605882"/>
                  <a:gd name="connsiteY189" fmla="*/ 469363 h 600411"/>
                  <a:gd name="connsiteX190" fmla="*/ 402016 w 605882"/>
                  <a:gd name="connsiteY190" fmla="*/ 446428 h 600411"/>
                  <a:gd name="connsiteX191" fmla="*/ 384788 w 605882"/>
                  <a:gd name="connsiteY191" fmla="*/ 436395 h 600411"/>
                  <a:gd name="connsiteX192" fmla="*/ 373302 w 605882"/>
                  <a:gd name="connsiteY192" fmla="*/ 432094 h 600411"/>
                  <a:gd name="connsiteX193" fmla="*/ 367560 w 605882"/>
                  <a:gd name="connsiteY193" fmla="*/ 432094 h 600411"/>
                  <a:gd name="connsiteX194" fmla="*/ 376174 w 605882"/>
                  <a:gd name="connsiteY194" fmla="*/ 436395 h 600411"/>
                  <a:gd name="connsiteX195" fmla="*/ 381917 w 605882"/>
                  <a:gd name="connsiteY195" fmla="*/ 446428 h 600411"/>
                  <a:gd name="connsiteX196" fmla="*/ 364688 w 605882"/>
                  <a:gd name="connsiteY196" fmla="*/ 456462 h 600411"/>
                  <a:gd name="connsiteX197" fmla="*/ 350332 w 605882"/>
                  <a:gd name="connsiteY197" fmla="*/ 442128 h 600411"/>
                  <a:gd name="connsiteX198" fmla="*/ 344589 w 605882"/>
                  <a:gd name="connsiteY198" fmla="*/ 439261 h 600411"/>
                  <a:gd name="connsiteX199" fmla="*/ 353203 w 605882"/>
                  <a:gd name="connsiteY199" fmla="*/ 455029 h 600411"/>
                  <a:gd name="connsiteX200" fmla="*/ 368995 w 605882"/>
                  <a:gd name="connsiteY200" fmla="*/ 459329 h 600411"/>
                  <a:gd name="connsiteX201" fmla="*/ 370431 w 605882"/>
                  <a:gd name="connsiteY201" fmla="*/ 466496 h 600411"/>
                  <a:gd name="connsiteX202" fmla="*/ 354639 w 605882"/>
                  <a:gd name="connsiteY202" fmla="*/ 489430 h 600411"/>
                  <a:gd name="connsiteX203" fmla="*/ 353203 w 605882"/>
                  <a:gd name="connsiteY203" fmla="*/ 510931 h 600411"/>
                  <a:gd name="connsiteX204" fmla="*/ 343153 w 605882"/>
                  <a:gd name="connsiteY204" fmla="*/ 520965 h 600411"/>
                  <a:gd name="connsiteX205" fmla="*/ 335975 w 605882"/>
                  <a:gd name="connsiteY205" fmla="*/ 539599 h 600411"/>
                  <a:gd name="connsiteX206" fmla="*/ 317311 w 605882"/>
                  <a:gd name="connsiteY206" fmla="*/ 548200 h 600411"/>
                  <a:gd name="connsiteX207" fmla="*/ 311568 w 605882"/>
                  <a:gd name="connsiteY207" fmla="*/ 536733 h 600411"/>
                  <a:gd name="connsiteX208" fmla="*/ 301519 w 605882"/>
                  <a:gd name="connsiteY208" fmla="*/ 489430 h 600411"/>
                  <a:gd name="connsiteX209" fmla="*/ 298647 w 605882"/>
                  <a:gd name="connsiteY209" fmla="*/ 479397 h 600411"/>
                  <a:gd name="connsiteX210" fmla="*/ 275676 w 605882"/>
                  <a:gd name="connsiteY210" fmla="*/ 475096 h 600411"/>
                  <a:gd name="connsiteX211" fmla="*/ 254141 w 605882"/>
                  <a:gd name="connsiteY211" fmla="*/ 446428 h 600411"/>
                  <a:gd name="connsiteX212" fmla="*/ 269934 w 605882"/>
                  <a:gd name="connsiteY212" fmla="*/ 419194 h 600411"/>
                  <a:gd name="connsiteX213" fmla="*/ 277112 w 605882"/>
                  <a:gd name="connsiteY213" fmla="*/ 416327 h 600411"/>
                  <a:gd name="connsiteX214" fmla="*/ 304390 w 605882"/>
                  <a:gd name="connsiteY214" fmla="*/ 413460 h 600411"/>
                  <a:gd name="connsiteX215" fmla="*/ 314440 w 605882"/>
                  <a:gd name="connsiteY215" fmla="*/ 423494 h 600411"/>
                  <a:gd name="connsiteX216" fmla="*/ 330232 w 605882"/>
                  <a:gd name="connsiteY216" fmla="*/ 423494 h 600411"/>
                  <a:gd name="connsiteX217" fmla="*/ 341718 w 605882"/>
                  <a:gd name="connsiteY217" fmla="*/ 420627 h 600411"/>
                  <a:gd name="connsiteX218" fmla="*/ 341718 w 605882"/>
                  <a:gd name="connsiteY218" fmla="*/ 413460 h 600411"/>
                  <a:gd name="connsiteX219" fmla="*/ 330232 w 605882"/>
                  <a:gd name="connsiteY219" fmla="*/ 410593 h 600411"/>
                  <a:gd name="connsiteX220" fmla="*/ 325925 w 605882"/>
                  <a:gd name="connsiteY220" fmla="*/ 410593 h 600411"/>
                  <a:gd name="connsiteX221" fmla="*/ 320182 w 605882"/>
                  <a:gd name="connsiteY221" fmla="*/ 410593 h 600411"/>
                  <a:gd name="connsiteX222" fmla="*/ 315875 w 605882"/>
                  <a:gd name="connsiteY222" fmla="*/ 407727 h 600411"/>
                  <a:gd name="connsiteX223" fmla="*/ 308697 w 605882"/>
                  <a:gd name="connsiteY223" fmla="*/ 412027 h 600411"/>
                  <a:gd name="connsiteX224" fmla="*/ 308697 w 605882"/>
                  <a:gd name="connsiteY224" fmla="*/ 406293 h 600411"/>
                  <a:gd name="connsiteX225" fmla="*/ 294340 w 605882"/>
                  <a:gd name="connsiteY225" fmla="*/ 397693 h 600411"/>
                  <a:gd name="connsiteX226" fmla="*/ 287162 w 605882"/>
                  <a:gd name="connsiteY226" fmla="*/ 406293 h 600411"/>
                  <a:gd name="connsiteX227" fmla="*/ 274241 w 605882"/>
                  <a:gd name="connsiteY227" fmla="*/ 414894 h 600411"/>
                  <a:gd name="connsiteX228" fmla="*/ 267062 w 605882"/>
                  <a:gd name="connsiteY228" fmla="*/ 407727 h 600411"/>
                  <a:gd name="connsiteX229" fmla="*/ 268498 w 605882"/>
                  <a:gd name="connsiteY229" fmla="*/ 399126 h 600411"/>
                  <a:gd name="connsiteX230" fmla="*/ 279983 w 605882"/>
                  <a:gd name="connsiteY230" fmla="*/ 396259 h 600411"/>
                  <a:gd name="connsiteX231" fmla="*/ 277112 w 605882"/>
                  <a:gd name="connsiteY231" fmla="*/ 384792 h 600411"/>
                  <a:gd name="connsiteX232" fmla="*/ 282855 w 605882"/>
                  <a:gd name="connsiteY232" fmla="*/ 381925 h 600411"/>
                  <a:gd name="connsiteX233" fmla="*/ 295776 w 605882"/>
                  <a:gd name="connsiteY233" fmla="*/ 370458 h 600411"/>
                  <a:gd name="connsiteX234" fmla="*/ 300083 w 605882"/>
                  <a:gd name="connsiteY234" fmla="*/ 367591 h 600411"/>
                  <a:gd name="connsiteX235" fmla="*/ 313004 w 605882"/>
                  <a:gd name="connsiteY235" fmla="*/ 370458 h 600411"/>
                  <a:gd name="connsiteX236" fmla="*/ 321618 w 605882"/>
                  <a:gd name="connsiteY236" fmla="*/ 358991 h 600411"/>
                  <a:gd name="connsiteX237" fmla="*/ 318747 w 605882"/>
                  <a:gd name="connsiteY237" fmla="*/ 351824 h 600411"/>
                  <a:gd name="connsiteX238" fmla="*/ 313004 w 605882"/>
                  <a:gd name="connsiteY238" fmla="*/ 360424 h 600411"/>
                  <a:gd name="connsiteX239" fmla="*/ 304390 w 605882"/>
                  <a:gd name="connsiteY239" fmla="*/ 360424 h 600411"/>
                  <a:gd name="connsiteX240" fmla="*/ 301519 w 605882"/>
                  <a:gd name="connsiteY240" fmla="*/ 353257 h 600411"/>
                  <a:gd name="connsiteX241" fmla="*/ 292905 w 605882"/>
                  <a:gd name="connsiteY241" fmla="*/ 346090 h 600411"/>
                  <a:gd name="connsiteX242" fmla="*/ 304390 w 605882"/>
                  <a:gd name="connsiteY242" fmla="*/ 326023 h 600411"/>
                  <a:gd name="connsiteX243" fmla="*/ 330232 w 605882"/>
                  <a:gd name="connsiteY243" fmla="*/ 300222 h 600411"/>
                  <a:gd name="connsiteX244" fmla="*/ 338846 w 605882"/>
                  <a:gd name="connsiteY244" fmla="*/ 305955 h 600411"/>
                  <a:gd name="connsiteX245" fmla="*/ 346025 w 605882"/>
                  <a:gd name="connsiteY245" fmla="*/ 313122 h 600411"/>
                  <a:gd name="connsiteX246" fmla="*/ 354639 w 605882"/>
                  <a:gd name="connsiteY246" fmla="*/ 318856 h 600411"/>
                  <a:gd name="connsiteX247" fmla="*/ 360381 w 605882"/>
                  <a:gd name="connsiteY247" fmla="*/ 318856 h 600411"/>
                  <a:gd name="connsiteX248" fmla="*/ 380481 w 605882"/>
                  <a:gd name="connsiteY248" fmla="*/ 313122 h 600411"/>
                  <a:gd name="connsiteX249" fmla="*/ 387659 w 605882"/>
                  <a:gd name="connsiteY249" fmla="*/ 310255 h 600411"/>
                  <a:gd name="connsiteX250" fmla="*/ 400580 w 605882"/>
                  <a:gd name="connsiteY250" fmla="*/ 301655 h 600411"/>
                  <a:gd name="connsiteX251" fmla="*/ 410630 w 605882"/>
                  <a:gd name="connsiteY251" fmla="*/ 298788 h 600411"/>
                  <a:gd name="connsiteX252" fmla="*/ 414937 w 605882"/>
                  <a:gd name="connsiteY252" fmla="*/ 294488 h 600411"/>
                  <a:gd name="connsiteX253" fmla="*/ 422116 w 605882"/>
                  <a:gd name="connsiteY253" fmla="*/ 297355 h 600411"/>
                  <a:gd name="connsiteX254" fmla="*/ 422116 w 605882"/>
                  <a:gd name="connsiteY254" fmla="*/ 285888 h 600411"/>
                  <a:gd name="connsiteX255" fmla="*/ 432165 w 605882"/>
                  <a:gd name="connsiteY255" fmla="*/ 281587 h 600411"/>
                  <a:gd name="connsiteX256" fmla="*/ 440779 w 605882"/>
                  <a:gd name="connsiteY256" fmla="*/ 272987 h 600411"/>
                  <a:gd name="connsiteX257" fmla="*/ 465186 w 605882"/>
                  <a:gd name="connsiteY257" fmla="*/ 265820 h 600411"/>
                  <a:gd name="connsiteX258" fmla="*/ 303047 w 605882"/>
                  <a:gd name="connsiteY258" fmla="*/ 50867 h 600411"/>
                  <a:gd name="connsiteX259" fmla="*/ 245632 w 605882"/>
                  <a:gd name="connsiteY259" fmla="*/ 106785 h 600411"/>
                  <a:gd name="connsiteX260" fmla="*/ 303047 w 605882"/>
                  <a:gd name="connsiteY260" fmla="*/ 164137 h 600411"/>
                  <a:gd name="connsiteX261" fmla="*/ 359027 w 605882"/>
                  <a:gd name="connsiteY261" fmla="*/ 106785 h 600411"/>
                  <a:gd name="connsiteX262" fmla="*/ 303047 w 605882"/>
                  <a:gd name="connsiteY262" fmla="*/ 50867 h 600411"/>
                  <a:gd name="connsiteX263" fmla="*/ 292999 w 605882"/>
                  <a:gd name="connsiteY263" fmla="*/ 684 h 600411"/>
                  <a:gd name="connsiteX264" fmla="*/ 410700 w 605882"/>
                  <a:gd name="connsiteY264" fmla="*/ 106785 h 600411"/>
                  <a:gd name="connsiteX265" fmla="*/ 310224 w 605882"/>
                  <a:gd name="connsiteY265" fmla="*/ 283142 h 600411"/>
                  <a:gd name="connsiteX266" fmla="*/ 295870 w 605882"/>
                  <a:gd name="connsiteY266" fmla="*/ 283142 h 600411"/>
                  <a:gd name="connsiteX267" fmla="*/ 196829 w 605882"/>
                  <a:gd name="connsiteY267" fmla="*/ 129726 h 600411"/>
                  <a:gd name="connsiteX268" fmla="*/ 292999 w 605882"/>
                  <a:gd name="connsiteY268" fmla="*/ 684 h 60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</a:cxnLst>
                <a:rect l="l" t="t" r="r" b="b"/>
                <a:pathLst>
                  <a:path w="605882" h="600411">
                    <a:moveTo>
                      <a:pt x="509642" y="502443"/>
                    </a:moveTo>
                    <a:cubicBezTo>
                      <a:pt x="513956" y="502443"/>
                      <a:pt x="515394" y="503879"/>
                      <a:pt x="515394" y="505314"/>
                    </a:cubicBezTo>
                    <a:cubicBezTo>
                      <a:pt x="515394" y="506750"/>
                      <a:pt x="513956" y="509621"/>
                      <a:pt x="515394" y="509621"/>
                    </a:cubicBezTo>
                    <a:cubicBezTo>
                      <a:pt x="518270" y="509621"/>
                      <a:pt x="524022" y="506750"/>
                      <a:pt x="525460" y="502443"/>
                    </a:cubicBezTo>
                    <a:cubicBezTo>
                      <a:pt x="525460" y="498137"/>
                      <a:pt x="529773" y="506750"/>
                      <a:pt x="531211" y="511056"/>
                    </a:cubicBezTo>
                    <a:cubicBezTo>
                      <a:pt x="532649" y="516798"/>
                      <a:pt x="539839" y="522540"/>
                      <a:pt x="542715" y="526846"/>
                    </a:cubicBezTo>
                    <a:cubicBezTo>
                      <a:pt x="547029" y="529717"/>
                      <a:pt x="545591" y="534023"/>
                      <a:pt x="544153" y="536894"/>
                    </a:cubicBezTo>
                    <a:cubicBezTo>
                      <a:pt x="542715" y="541200"/>
                      <a:pt x="541277" y="548377"/>
                      <a:pt x="539839" y="552684"/>
                    </a:cubicBezTo>
                    <a:cubicBezTo>
                      <a:pt x="538401" y="555555"/>
                      <a:pt x="532649" y="556990"/>
                      <a:pt x="531211" y="556990"/>
                    </a:cubicBezTo>
                    <a:cubicBezTo>
                      <a:pt x="529773" y="556990"/>
                      <a:pt x="526898" y="556990"/>
                      <a:pt x="522584" y="555555"/>
                    </a:cubicBezTo>
                    <a:cubicBezTo>
                      <a:pt x="519708" y="555555"/>
                      <a:pt x="518270" y="551248"/>
                      <a:pt x="515394" y="549813"/>
                    </a:cubicBezTo>
                    <a:cubicBezTo>
                      <a:pt x="513956" y="548377"/>
                      <a:pt x="511080" y="544071"/>
                      <a:pt x="508204" y="542636"/>
                    </a:cubicBezTo>
                    <a:cubicBezTo>
                      <a:pt x="506766" y="541200"/>
                      <a:pt x="490948" y="546942"/>
                      <a:pt x="488072" y="548377"/>
                    </a:cubicBezTo>
                    <a:cubicBezTo>
                      <a:pt x="483758" y="549813"/>
                      <a:pt x="482320" y="549813"/>
                      <a:pt x="479444" y="548377"/>
                    </a:cubicBezTo>
                    <a:cubicBezTo>
                      <a:pt x="473692" y="546942"/>
                      <a:pt x="478006" y="539765"/>
                      <a:pt x="478006" y="536894"/>
                    </a:cubicBezTo>
                    <a:cubicBezTo>
                      <a:pt x="478006" y="534023"/>
                      <a:pt x="476568" y="528281"/>
                      <a:pt x="476568" y="523975"/>
                    </a:cubicBezTo>
                    <a:cubicBezTo>
                      <a:pt x="476568" y="521104"/>
                      <a:pt x="485196" y="519669"/>
                      <a:pt x="488072" y="518233"/>
                    </a:cubicBezTo>
                    <a:cubicBezTo>
                      <a:pt x="489510" y="518233"/>
                      <a:pt x="492386" y="512492"/>
                      <a:pt x="493824" y="509621"/>
                    </a:cubicBezTo>
                    <a:cubicBezTo>
                      <a:pt x="496700" y="508185"/>
                      <a:pt x="499576" y="508185"/>
                      <a:pt x="501014" y="509621"/>
                    </a:cubicBezTo>
                    <a:cubicBezTo>
                      <a:pt x="502452" y="509621"/>
                      <a:pt x="503890" y="503879"/>
                      <a:pt x="509642" y="502443"/>
                    </a:cubicBezTo>
                    <a:close/>
                    <a:moveTo>
                      <a:pt x="510755" y="484065"/>
                    </a:moveTo>
                    <a:cubicBezTo>
                      <a:pt x="512555" y="484423"/>
                      <a:pt x="514714" y="485139"/>
                      <a:pt x="515433" y="485139"/>
                    </a:cubicBezTo>
                    <a:cubicBezTo>
                      <a:pt x="516873" y="486572"/>
                      <a:pt x="521191" y="485139"/>
                      <a:pt x="525509" y="486572"/>
                    </a:cubicBezTo>
                    <a:cubicBezTo>
                      <a:pt x="531266" y="488004"/>
                      <a:pt x="529827" y="489436"/>
                      <a:pt x="534145" y="490869"/>
                    </a:cubicBezTo>
                    <a:cubicBezTo>
                      <a:pt x="538463" y="492301"/>
                      <a:pt x="537024" y="492301"/>
                      <a:pt x="537024" y="493734"/>
                    </a:cubicBezTo>
                    <a:cubicBezTo>
                      <a:pt x="537024" y="495166"/>
                      <a:pt x="538463" y="498031"/>
                      <a:pt x="539902" y="499464"/>
                    </a:cubicBezTo>
                    <a:cubicBezTo>
                      <a:pt x="539902" y="500896"/>
                      <a:pt x="537024" y="500896"/>
                      <a:pt x="534145" y="500896"/>
                    </a:cubicBezTo>
                    <a:cubicBezTo>
                      <a:pt x="531266" y="500896"/>
                      <a:pt x="529827" y="498031"/>
                      <a:pt x="525509" y="499464"/>
                    </a:cubicBezTo>
                    <a:cubicBezTo>
                      <a:pt x="522630" y="499464"/>
                      <a:pt x="519751" y="496599"/>
                      <a:pt x="516873" y="495166"/>
                    </a:cubicBezTo>
                    <a:cubicBezTo>
                      <a:pt x="513994" y="493734"/>
                      <a:pt x="518312" y="492301"/>
                      <a:pt x="516873" y="490869"/>
                    </a:cubicBezTo>
                    <a:cubicBezTo>
                      <a:pt x="515433" y="489436"/>
                      <a:pt x="509676" y="489436"/>
                      <a:pt x="508237" y="485139"/>
                    </a:cubicBezTo>
                    <a:cubicBezTo>
                      <a:pt x="507517" y="483707"/>
                      <a:pt x="508956" y="483707"/>
                      <a:pt x="510755" y="484065"/>
                    </a:cubicBezTo>
                    <a:close/>
                    <a:moveTo>
                      <a:pt x="447040" y="472502"/>
                    </a:moveTo>
                    <a:cubicBezTo>
                      <a:pt x="449014" y="473756"/>
                      <a:pt x="451526" y="475908"/>
                      <a:pt x="452243" y="476625"/>
                    </a:cubicBezTo>
                    <a:cubicBezTo>
                      <a:pt x="452243" y="476625"/>
                      <a:pt x="459420" y="482361"/>
                      <a:pt x="462290" y="485229"/>
                    </a:cubicBezTo>
                    <a:cubicBezTo>
                      <a:pt x="465161" y="488097"/>
                      <a:pt x="466596" y="483795"/>
                      <a:pt x="468032" y="480927"/>
                    </a:cubicBezTo>
                    <a:cubicBezTo>
                      <a:pt x="469467" y="478059"/>
                      <a:pt x="472337" y="478059"/>
                      <a:pt x="476643" y="476625"/>
                    </a:cubicBezTo>
                    <a:cubicBezTo>
                      <a:pt x="480949" y="475191"/>
                      <a:pt x="479514" y="476625"/>
                      <a:pt x="480949" y="479493"/>
                    </a:cubicBezTo>
                    <a:cubicBezTo>
                      <a:pt x="480949" y="480927"/>
                      <a:pt x="479514" y="485229"/>
                      <a:pt x="479514" y="486663"/>
                    </a:cubicBezTo>
                    <a:cubicBezTo>
                      <a:pt x="479514" y="488097"/>
                      <a:pt x="483820" y="483795"/>
                      <a:pt x="486690" y="480927"/>
                    </a:cubicBezTo>
                    <a:cubicBezTo>
                      <a:pt x="489561" y="479493"/>
                      <a:pt x="493867" y="479493"/>
                      <a:pt x="493867" y="482361"/>
                    </a:cubicBezTo>
                    <a:cubicBezTo>
                      <a:pt x="495302" y="483795"/>
                      <a:pt x="493867" y="488097"/>
                      <a:pt x="495302" y="490966"/>
                    </a:cubicBezTo>
                    <a:cubicBezTo>
                      <a:pt x="495302" y="493834"/>
                      <a:pt x="492432" y="492400"/>
                      <a:pt x="489561" y="495268"/>
                    </a:cubicBezTo>
                    <a:cubicBezTo>
                      <a:pt x="486690" y="496702"/>
                      <a:pt x="485255" y="495268"/>
                      <a:pt x="482385" y="493834"/>
                    </a:cubicBezTo>
                    <a:cubicBezTo>
                      <a:pt x="479514" y="493834"/>
                      <a:pt x="480949" y="496702"/>
                      <a:pt x="479514" y="498136"/>
                    </a:cubicBezTo>
                    <a:cubicBezTo>
                      <a:pt x="478079" y="498136"/>
                      <a:pt x="472337" y="496702"/>
                      <a:pt x="469467" y="493834"/>
                    </a:cubicBezTo>
                    <a:cubicBezTo>
                      <a:pt x="465161" y="492400"/>
                      <a:pt x="465161" y="492400"/>
                      <a:pt x="462290" y="493834"/>
                    </a:cubicBezTo>
                    <a:cubicBezTo>
                      <a:pt x="459420" y="496702"/>
                      <a:pt x="457985" y="492400"/>
                      <a:pt x="455114" y="489532"/>
                    </a:cubicBezTo>
                    <a:cubicBezTo>
                      <a:pt x="452243" y="486663"/>
                      <a:pt x="447937" y="478059"/>
                      <a:pt x="445067" y="473757"/>
                    </a:cubicBezTo>
                    <a:cubicBezTo>
                      <a:pt x="443631" y="470888"/>
                      <a:pt x="445067" y="471247"/>
                      <a:pt x="447040" y="472502"/>
                    </a:cubicBezTo>
                    <a:close/>
                    <a:moveTo>
                      <a:pt x="526863" y="387676"/>
                    </a:moveTo>
                    <a:cubicBezTo>
                      <a:pt x="527580" y="386597"/>
                      <a:pt x="528297" y="386237"/>
                      <a:pt x="528297" y="387676"/>
                    </a:cubicBezTo>
                    <a:cubicBezTo>
                      <a:pt x="529731" y="390553"/>
                      <a:pt x="531165" y="394869"/>
                      <a:pt x="529731" y="397747"/>
                    </a:cubicBezTo>
                    <a:cubicBezTo>
                      <a:pt x="526863" y="399185"/>
                      <a:pt x="525429" y="400624"/>
                      <a:pt x="525429" y="404940"/>
                    </a:cubicBezTo>
                    <a:cubicBezTo>
                      <a:pt x="525429" y="410695"/>
                      <a:pt x="526863" y="413572"/>
                      <a:pt x="521127" y="416450"/>
                    </a:cubicBezTo>
                    <a:cubicBezTo>
                      <a:pt x="516824" y="419327"/>
                      <a:pt x="501049" y="429398"/>
                      <a:pt x="503917" y="425082"/>
                    </a:cubicBezTo>
                    <a:cubicBezTo>
                      <a:pt x="503917" y="425082"/>
                      <a:pt x="505352" y="420766"/>
                      <a:pt x="508220" y="417888"/>
                    </a:cubicBezTo>
                    <a:cubicBezTo>
                      <a:pt x="512522" y="415011"/>
                      <a:pt x="515390" y="415011"/>
                      <a:pt x="516824" y="410695"/>
                    </a:cubicBezTo>
                    <a:cubicBezTo>
                      <a:pt x="519692" y="406379"/>
                      <a:pt x="518258" y="407817"/>
                      <a:pt x="521127" y="402063"/>
                    </a:cubicBezTo>
                    <a:cubicBezTo>
                      <a:pt x="522561" y="396308"/>
                      <a:pt x="523995" y="394869"/>
                      <a:pt x="525429" y="391992"/>
                    </a:cubicBezTo>
                    <a:cubicBezTo>
                      <a:pt x="525429" y="390553"/>
                      <a:pt x="526146" y="388755"/>
                      <a:pt x="526863" y="387676"/>
                    </a:cubicBezTo>
                    <a:close/>
                    <a:moveTo>
                      <a:pt x="15955" y="301859"/>
                    </a:moveTo>
                    <a:cubicBezTo>
                      <a:pt x="17391" y="300426"/>
                      <a:pt x="23134" y="300426"/>
                      <a:pt x="26006" y="301859"/>
                    </a:cubicBezTo>
                    <a:cubicBezTo>
                      <a:pt x="27442" y="301859"/>
                      <a:pt x="31749" y="301859"/>
                      <a:pt x="34621" y="304725"/>
                    </a:cubicBezTo>
                    <a:cubicBezTo>
                      <a:pt x="36056" y="306158"/>
                      <a:pt x="48978" y="309024"/>
                      <a:pt x="51850" y="309024"/>
                    </a:cubicBezTo>
                    <a:cubicBezTo>
                      <a:pt x="54722" y="310457"/>
                      <a:pt x="57593" y="307591"/>
                      <a:pt x="60465" y="307591"/>
                    </a:cubicBezTo>
                    <a:cubicBezTo>
                      <a:pt x="63336" y="307591"/>
                      <a:pt x="71951" y="309024"/>
                      <a:pt x="73387" y="307591"/>
                    </a:cubicBezTo>
                    <a:cubicBezTo>
                      <a:pt x="76258" y="306158"/>
                      <a:pt x="80566" y="309024"/>
                      <a:pt x="80566" y="309024"/>
                    </a:cubicBezTo>
                    <a:cubicBezTo>
                      <a:pt x="82002" y="310457"/>
                      <a:pt x="106410" y="314756"/>
                      <a:pt x="113589" y="313323"/>
                    </a:cubicBezTo>
                    <a:cubicBezTo>
                      <a:pt x="119332" y="310457"/>
                      <a:pt x="122204" y="309024"/>
                      <a:pt x="123640" y="311890"/>
                    </a:cubicBezTo>
                    <a:cubicBezTo>
                      <a:pt x="125075" y="314756"/>
                      <a:pt x="132254" y="309024"/>
                      <a:pt x="137998" y="307591"/>
                    </a:cubicBezTo>
                    <a:cubicBezTo>
                      <a:pt x="142305" y="306158"/>
                      <a:pt x="146612" y="314756"/>
                      <a:pt x="146612" y="320488"/>
                    </a:cubicBezTo>
                    <a:cubicBezTo>
                      <a:pt x="146612" y="326220"/>
                      <a:pt x="143741" y="324787"/>
                      <a:pt x="143741" y="327653"/>
                    </a:cubicBezTo>
                    <a:cubicBezTo>
                      <a:pt x="143741" y="331953"/>
                      <a:pt x="146612" y="331953"/>
                      <a:pt x="146612" y="333386"/>
                    </a:cubicBezTo>
                    <a:cubicBezTo>
                      <a:pt x="146612" y="336252"/>
                      <a:pt x="143741" y="334819"/>
                      <a:pt x="142305" y="336252"/>
                    </a:cubicBezTo>
                    <a:cubicBezTo>
                      <a:pt x="140869" y="339118"/>
                      <a:pt x="137998" y="339118"/>
                      <a:pt x="135126" y="337685"/>
                    </a:cubicBezTo>
                    <a:cubicBezTo>
                      <a:pt x="132254" y="336252"/>
                      <a:pt x="132254" y="337685"/>
                      <a:pt x="127947" y="340551"/>
                    </a:cubicBezTo>
                    <a:cubicBezTo>
                      <a:pt x="123640" y="343417"/>
                      <a:pt x="125075" y="346283"/>
                      <a:pt x="123640" y="352015"/>
                    </a:cubicBezTo>
                    <a:cubicBezTo>
                      <a:pt x="123640" y="357747"/>
                      <a:pt x="126511" y="356314"/>
                      <a:pt x="129383" y="359180"/>
                    </a:cubicBezTo>
                    <a:cubicBezTo>
                      <a:pt x="133690" y="362046"/>
                      <a:pt x="136562" y="363479"/>
                      <a:pt x="140869" y="363479"/>
                    </a:cubicBezTo>
                    <a:cubicBezTo>
                      <a:pt x="145176" y="363479"/>
                      <a:pt x="143741" y="369211"/>
                      <a:pt x="143741" y="372077"/>
                    </a:cubicBezTo>
                    <a:cubicBezTo>
                      <a:pt x="143741" y="374943"/>
                      <a:pt x="145176" y="374943"/>
                      <a:pt x="148048" y="374943"/>
                    </a:cubicBezTo>
                    <a:cubicBezTo>
                      <a:pt x="150920" y="374943"/>
                      <a:pt x="148048" y="366345"/>
                      <a:pt x="150920" y="364912"/>
                    </a:cubicBezTo>
                    <a:cubicBezTo>
                      <a:pt x="153791" y="363479"/>
                      <a:pt x="152355" y="359180"/>
                      <a:pt x="149484" y="354881"/>
                    </a:cubicBezTo>
                    <a:cubicBezTo>
                      <a:pt x="148048" y="352015"/>
                      <a:pt x="150920" y="346283"/>
                      <a:pt x="150920" y="343417"/>
                    </a:cubicBezTo>
                    <a:cubicBezTo>
                      <a:pt x="150920" y="340551"/>
                      <a:pt x="153791" y="339118"/>
                      <a:pt x="156663" y="340551"/>
                    </a:cubicBezTo>
                    <a:cubicBezTo>
                      <a:pt x="159534" y="340551"/>
                      <a:pt x="162406" y="341984"/>
                      <a:pt x="163842" y="343417"/>
                    </a:cubicBezTo>
                    <a:cubicBezTo>
                      <a:pt x="166713" y="344850"/>
                      <a:pt x="165278" y="344850"/>
                      <a:pt x="168149" y="349149"/>
                    </a:cubicBezTo>
                    <a:cubicBezTo>
                      <a:pt x="169585" y="353448"/>
                      <a:pt x="172457" y="349149"/>
                      <a:pt x="173892" y="346283"/>
                    </a:cubicBezTo>
                    <a:cubicBezTo>
                      <a:pt x="175328" y="341984"/>
                      <a:pt x="178200" y="346283"/>
                      <a:pt x="179635" y="352015"/>
                    </a:cubicBezTo>
                    <a:cubicBezTo>
                      <a:pt x="182507" y="357747"/>
                      <a:pt x="182507" y="359180"/>
                      <a:pt x="186815" y="363479"/>
                    </a:cubicBezTo>
                    <a:cubicBezTo>
                      <a:pt x="191122" y="369211"/>
                      <a:pt x="193994" y="380675"/>
                      <a:pt x="195430" y="384974"/>
                    </a:cubicBezTo>
                    <a:cubicBezTo>
                      <a:pt x="198301" y="389273"/>
                      <a:pt x="196865" y="389273"/>
                      <a:pt x="193994" y="389273"/>
                    </a:cubicBezTo>
                    <a:cubicBezTo>
                      <a:pt x="191122" y="387840"/>
                      <a:pt x="183943" y="392139"/>
                      <a:pt x="181071" y="393572"/>
                    </a:cubicBezTo>
                    <a:cubicBezTo>
                      <a:pt x="179635" y="395005"/>
                      <a:pt x="175328" y="396438"/>
                      <a:pt x="171021" y="399304"/>
                    </a:cubicBezTo>
                    <a:cubicBezTo>
                      <a:pt x="168149" y="400737"/>
                      <a:pt x="166713" y="403604"/>
                      <a:pt x="163842" y="405037"/>
                    </a:cubicBezTo>
                    <a:cubicBezTo>
                      <a:pt x="159534" y="406470"/>
                      <a:pt x="159534" y="409336"/>
                      <a:pt x="156663" y="413635"/>
                    </a:cubicBezTo>
                    <a:cubicBezTo>
                      <a:pt x="153791" y="419367"/>
                      <a:pt x="148048" y="423666"/>
                      <a:pt x="148048" y="427965"/>
                    </a:cubicBezTo>
                    <a:cubicBezTo>
                      <a:pt x="146612" y="430831"/>
                      <a:pt x="148048" y="436563"/>
                      <a:pt x="145176" y="436563"/>
                    </a:cubicBezTo>
                    <a:cubicBezTo>
                      <a:pt x="143741" y="437996"/>
                      <a:pt x="142305" y="430831"/>
                      <a:pt x="139433" y="429398"/>
                    </a:cubicBezTo>
                    <a:cubicBezTo>
                      <a:pt x="137998" y="427965"/>
                      <a:pt x="130819" y="426532"/>
                      <a:pt x="123640" y="427965"/>
                    </a:cubicBezTo>
                    <a:cubicBezTo>
                      <a:pt x="115025" y="430831"/>
                      <a:pt x="120768" y="443728"/>
                      <a:pt x="122204" y="446594"/>
                    </a:cubicBezTo>
                    <a:cubicBezTo>
                      <a:pt x="122204" y="449460"/>
                      <a:pt x="130819" y="443728"/>
                      <a:pt x="132254" y="440862"/>
                    </a:cubicBezTo>
                    <a:cubicBezTo>
                      <a:pt x="135126" y="437996"/>
                      <a:pt x="136562" y="442295"/>
                      <a:pt x="136562" y="445161"/>
                    </a:cubicBezTo>
                    <a:cubicBezTo>
                      <a:pt x="136562" y="448027"/>
                      <a:pt x="135126" y="452326"/>
                      <a:pt x="137998" y="452326"/>
                    </a:cubicBezTo>
                    <a:cubicBezTo>
                      <a:pt x="140869" y="453759"/>
                      <a:pt x="142305" y="453759"/>
                      <a:pt x="145176" y="459491"/>
                    </a:cubicBezTo>
                    <a:cubicBezTo>
                      <a:pt x="146612" y="463790"/>
                      <a:pt x="152355" y="462357"/>
                      <a:pt x="156663" y="459491"/>
                    </a:cubicBezTo>
                    <a:cubicBezTo>
                      <a:pt x="160970" y="456625"/>
                      <a:pt x="179635" y="462357"/>
                      <a:pt x="181071" y="463790"/>
                    </a:cubicBezTo>
                    <a:cubicBezTo>
                      <a:pt x="183943" y="465223"/>
                      <a:pt x="189686" y="465223"/>
                      <a:pt x="192558" y="469522"/>
                    </a:cubicBezTo>
                    <a:cubicBezTo>
                      <a:pt x="195430" y="472388"/>
                      <a:pt x="205480" y="482420"/>
                      <a:pt x="206916" y="482420"/>
                    </a:cubicBezTo>
                    <a:cubicBezTo>
                      <a:pt x="206916" y="483853"/>
                      <a:pt x="222710" y="485286"/>
                      <a:pt x="228453" y="489585"/>
                    </a:cubicBezTo>
                    <a:cubicBezTo>
                      <a:pt x="232760" y="492451"/>
                      <a:pt x="225581" y="506781"/>
                      <a:pt x="224145" y="513946"/>
                    </a:cubicBezTo>
                    <a:cubicBezTo>
                      <a:pt x="222710" y="521111"/>
                      <a:pt x="216967" y="525410"/>
                      <a:pt x="214095" y="526843"/>
                    </a:cubicBezTo>
                    <a:cubicBezTo>
                      <a:pt x="211223" y="528276"/>
                      <a:pt x="193994" y="551204"/>
                      <a:pt x="191122" y="554071"/>
                    </a:cubicBezTo>
                    <a:cubicBezTo>
                      <a:pt x="188251" y="556937"/>
                      <a:pt x="178200" y="564102"/>
                      <a:pt x="176764" y="566968"/>
                    </a:cubicBezTo>
                    <a:cubicBezTo>
                      <a:pt x="173892" y="569834"/>
                      <a:pt x="173892" y="572700"/>
                      <a:pt x="173892" y="575566"/>
                    </a:cubicBezTo>
                    <a:cubicBezTo>
                      <a:pt x="175328" y="579865"/>
                      <a:pt x="175328" y="581298"/>
                      <a:pt x="173892" y="585597"/>
                    </a:cubicBezTo>
                    <a:cubicBezTo>
                      <a:pt x="172457" y="588463"/>
                      <a:pt x="171021" y="592762"/>
                      <a:pt x="173892" y="595628"/>
                    </a:cubicBezTo>
                    <a:cubicBezTo>
                      <a:pt x="175328" y="599927"/>
                      <a:pt x="176764" y="599927"/>
                      <a:pt x="173892" y="599927"/>
                    </a:cubicBezTo>
                    <a:cubicBezTo>
                      <a:pt x="171021" y="601360"/>
                      <a:pt x="163842" y="599927"/>
                      <a:pt x="159534" y="591329"/>
                    </a:cubicBezTo>
                    <a:cubicBezTo>
                      <a:pt x="153791" y="584164"/>
                      <a:pt x="159534" y="565535"/>
                      <a:pt x="159534" y="561236"/>
                    </a:cubicBezTo>
                    <a:cubicBezTo>
                      <a:pt x="159534" y="555504"/>
                      <a:pt x="163842" y="529709"/>
                      <a:pt x="163842" y="523977"/>
                    </a:cubicBezTo>
                    <a:cubicBezTo>
                      <a:pt x="165278" y="518245"/>
                      <a:pt x="160970" y="513946"/>
                      <a:pt x="158099" y="512513"/>
                    </a:cubicBezTo>
                    <a:cubicBezTo>
                      <a:pt x="153791" y="509647"/>
                      <a:pt x="149484" y="498183"/>
                      <a:pt x="146612" y="493884"/>
                    </a:cubicBezTo>
                    <a:cubicBezTo>
                      <a:pt x="145176" y="489585"/>
                      <a:pt x="146612" y="485286"/>
                      <a:pt x="148048" y="480987"/>
                    </a:cubicBezTo>
                    <a:cubicBezTo>
                      <a:pt x="149484" y="478120"/>
                      <a:pt x="149484" y="473821"/>
                      <a:pt x="148048" y="470955"/>
                    </a:cubicBezTo>
                    <a:cubicBezTo>
                      <a:pt x="146612" y="468089"/>
                      <a:pt x="139433" y="463790"/>
                      <a:pt x="136562" y="462357"/>
                    </a:cubicBezTo>
                    <a:cubicBezTo>
                      <a:pt x="133690" y="460924"/>
                      <a:pt x="130819" y="459491"/>
                      <a:pt x="127947" y="456625"/>
                    </a:cubicBezTo>
                    <a:cubicBezTo>
                      <a:pt x="125075" y="453759"/>
                      <a:pt x="120768" y="453759"/>
                      <a:pt x="113589" y="452326"/>
                    </a:cubicBezTo>
                    <a:cubicBezTo>
                      <a:pt x="106410" y="450893"/>
                      <a:pt x="102103" y="440862"/>
                      <a:pt x="99231" y="437996"/>
                    </a:cubicBezTo>
                    <a:cubicBezTo>
                      <a:pt x="97795" y="435130"/>
                      <a:pt x="97795" y="439429"/>
                      <a:pt x="97795" y="443728"/>
                    </a:cubicBezTo>
                    <a:cubicBezTo>
                      <a:pt x="96360" y="448027"/>
                      <a:pt x="87745" y="429398"/>
                      <a:pt x="80566" y="420800"/>
                    </a:cubicBezTo>
                    <a:cubicBezTo>
                      <a:pt x="71951" y="410769"/>
                      <a:pt x="71951" y="393572"/>
                      <a:pt x="71951" y="387840"/>
                    </a:cubicBezTo>
                    <a:cubicBezTo>
                      <a:pt x="71951" y="383541"/>
                      <a:pt x="64772" y="372077"/>
                      <a:pt x="57593" y="367778"/>
                    </a:cubicBezTo>
                    <a:cubicBezTo>
                      <a:pt x="48978" y="363479"/>
                      <a:pt x="47543" y="357747"/>
                      <a:pt x="46107" y="352015"/>
                    </a:cubicBezTo>
                    <a:cubicBezTo>
                      <a:pt x="43235" y="347716"/>
                      <a:pt x="36056" y="347716"/>
                      <a:pt x="30313" y="352015"/>
                    </a:cubicBezTo>
                    <a:cubicBezTo>
                      <a:pt x="24570" y="356314"/>
                      <a:pt x="17391" y="354881"/>
                      <a:pt x="8776" y="352015"/>
                    </a:cubicBezTo>
                    <a:cubicBezTo>
                      <a:pt x="162" y="349149"/>
                      <a:pt x="3033" y="334819"/>
                      <a:pt x="162" y="329087"/>
                    </a:cubicBezTo>
                    <a:cubicBezTo>
                      <a:pt x="-1274" y="323354"/>
                      <a:pt x="7340" y="320488"/>
                      <a:pt x="4469" y="316189"/>
                    </a:cubicBezTo>
                    <a:cubicBezTo>
                      <a:pt x="1597" y="311890"/>
                      <a:pt x="4469" y="311890"/>
                      <a:pt x="7340" y="309024"/>
                    </a:cubicBezTo>
                    <a:cubicBezTo>
                      <a:pt x="10212" y="307591"/>
                      <a:pt x="14519" y="303292"/>
                      <a:pt x="15955" y="301859"/>
                    </a:cubicBezTo>
                    <a:close/>
                    <a:moveTo>
                      <a:pt x="186781" y="274448"/>
                    </a:moveTo>
                    <a:lnTo>
                      <a:pt x="257129" y="274448"/>
                    </a:lnTo>
                    <a:cubicBezTo>
                      <a:pt x="254258" y="278756"/>
                      <a:pt x="251387" y="284499"/>
                      <a:pt x="249951" y="287371"/>
                    </a:cubicBezTo>
                    <a:cubicBezTo>
                      <a:pt x="248515" y="290242"/>
                      <a:pt x="249951" y="295986"/>
                      <a:pt x="251387" y="301729"/>
                    </a:cubicBezTo>
                    <a:cubicBezTo>
                      <a:pt x="252822" y="307472"/>
                      <a:pt x="248515" y="308908"/>
                      <a:pt x="245644" y="311780"/>
                    </a:cubicBezTo>
                    <a:cubicBezTo>
                      <a:pt x="242773" y="316088"/>
                      <a:pt x="228416" y="326138"/>
                      <a:pt x="222673" y="329010"/>
                    </a:cubicBezTo>
                    <a:cubicBezTo>
                      <a:pt x="218366" y="331882"/>
                      <a:pt x="218366" y="336189"/>
                      <a:pt x="215495" y="341933"/>
                    </a:cubicBezTo>
                    <a:cubicBezTo>
                      <a:pt x="214059" y="347676"/>
                      <a:pt x="214059" y="351984"/>
                      <a:pt x="211188" y="353419"/>
                    </a:cubicBezTo>
                    <a:cubicBezTo>
                      <a:pt x="208316" y="356291"/>
                      <a:pt x="209752" y="350548"/>
                      <a:pt x="205445" y="350548"/>
                    </a:cubicBezTo>
                    <a:cubicBezTo>
                      <a:pt x="202574" y="350548"/>
                      <a:pt x="198267" y="340497"/>
                      <a:pt x="195395" y="331882"/>
                    </a:cubicBezTo>
                    <a:cubicBezTo>
                      <a:pt x="191088" y="324703"/>
                      <a:pt x="192524" y="317523"/>
                      <a:pt x="192524" y="314652"/>
                    </a:cubicBezTo>
                    <a:cubicBezTo>
                      <a:pt x="193960" y="311780"/>
                      <a:pt x="193960" y="307472"/>
                      <a:pt x="192524" y="304601"/>
                    </a:cubicBezTo>
                    <a:cubicBezTo>
                      <a:pt x="191088" y="301729"/>
                      <a:pt x="189653" y="304601"/>
                      <a:pt x="189653" y="297422"/>
                    </a:cubicBezTo>
                    <a:cubicBezTo>
                      <a:pt x="189653" y="293114"/>
                      <a:pt x="186781" y="278756"/>
                      <a:pt x="186781" y="274448"/>
                    </a:cubicBezTo>
                    <a:close/>
                    <a:moveTo>
                      <a:pt x="465186" y="265820"/>
                    </a:moveTo>
                    <a:cubicBezTo>
                      <a:pt x="479543" y="262953"/>
                      <a:pt x="485285" y="278721"/>
                      <a:pt x="492464" y="283021"/>
                    </a:cubicBezTo>
                    <a:cubicBezTo>
                      <a:pt x="501078" y="285888"/>
                      <a:pt x="518306" y="290188"/>
                      <a:pt x="522613" y="290188"/>
                    </a:cubicBezTo>
                    <a:cubicBezTo>
                      <a:pt x="531227" y="290188"/>
                      <a:pt x="548455" y="294488"/>
                      <a:pt x="549891" y="295921"/>
                    </a:cubicBezTo>
                    <a:cubicBezTo>
                      <a:pt x="551326" y="297355"/>
                      <a:pt x="564248" y="303088"/>
                      <a:pt x="571426" y="301655"/>
                    </a:cubicBezTo>
                    <a:cubicBezTo>
                      <a:pt x="577169" y="300222"/>
                      <a:pt x="594397" y="311689"/>
                      <a:pt x="595832" y="314556"/>
                    </a:cubicBezTo>
                    <a:cubicBezTo>
                      <a:pt x="598704" y="315989"/>
                      <a:pt x="605882" y="321723"/>
                      <a:pt x="605882" y="323156"/>
                    </a:cubicBezTo>
                    <a:cubicBezTo>
                      <a:pt x="605882" y="326023"/>
                      <a:pt x="601575" y="330323"/>
                      <a:pt x="600140" y="333190"/>
                    </a:cubicBezTo>
                    <a:cubicBezTo>
                      <a:pt x="597268" y="334623"/>
                      <a:pt x="594397" y="330323"/>
                      <a:pt x="590090" y="330323"/>
                    </a:cubicBezTo>
                    <a:cubicBezTo>
                      <a:pt x="585783" y="330323"/>
                      <a:pt x="588654" y="334623"/>
                      <a:pt x="587218" y="338923"/>
                    </a:cubicBezTo>
                    <a:cubicBezTo>
                      <a:pt x="585783" y="343224"/>
                      <a:pt x="569990" y="348957"/>
                      <a:pt x="565683" y="351824"/>
                    </a:cubicBezTo>
                    <a:cubicBezTo>
                      <a:pt x="561376" y="353257"/>
                      <a:pt x="561376" y="354691"/>
                      <a:pt x="561376" y="357558"/>
                    </a:cubicBezTo>
                    <a:cubicBezTo>
                      <a:pt x="561376" y="360424"/>
                      <a:pt x="559941" y="363291"/>
                      <a:pt x="555634" y="367591"/>
                    </a:cubicBezTo>
                    <a:cubicBezTo>
                      <a:pt x="551326" y="371892"/>
                      <a:pt x="548455" y="377625"/>
                      <a:pt x="547019" y="381925"/>
                    </a:cubicBezTo>
                    <a:cubicBezTo>
                      <a:pt x="545584" y="386226"/>
                      <a:pt x="545584" y="377625"/>
                      <a:pt x="544148" y="373325"/>
                    </a:cubicBezTo>
                    <a:cubicBezTo>
                      <a:pt x="544148" y="370458"/>
                      <a:pt x="548455" y="353257"/>
                      <a:pt x="534098" y="354691"/>
                    </a:cubicBezTo>
                    <a:cubicBezTo>
                      <a:pt x="531227" y="354691"/>
                      <a:pt x="525484" y="358991"/>
                      <a:pt x="521177" y="363291"/>
                    </a:cubicBezTo>
                    <a:cubicBezTo>
                      <a:pt x="518306" y="367591"/>
                      <a:pt x="522613" y="367591"/>
                      <a:pt x="525484" y="370458"/>
                    </a:cubicBezTo>
                    <a:cubicBezTo>
                      <a:pt x="526920" y="374758"/>
                      <a:pt x="524049" y="379059"/>
                      <a:pt x="522613" y="383359"/>
                    </a:cubicBezTo>
                    <a:cubicBezTo>
                      <a:pt x="521177" y="389092"/>
                      <a:pt x="508256" y="400560"/>
                      <a:pt x="506820" y="401993"/>
                    </a:cubicBezTo>
                    <a:cubicBezTo>
                      <a:pt x="505385" y="404860"/>
                      <a:pt x="505385" y="412027"/>
                      <a:pt x="505385" y="414894"/>
                    </a:cubicBezTo>
                    <a:cubicBezTo>
                      <a:pt x="505385" y="416327"/>
                      <a:pt x="501078" y="416327"/>
                      <a:pt x="496771" y="417760"/>
                    </a:cubicBezTo>
                    <a:cubicBezTo>
                      <a:pt x="492464" y="419194"/>
                      <a:pt x="496771" y="410593"/>
                      <a:pt x="495335" y="407727"/>
                    </a:cubicBezTo>
                    <a:cubicBezTo>
                      <a:pt x="493899" y="404860"/>
                      <a:pt x="489592" y="409160"/>
                      <a:pt x="486721" y="413460"/>
                    </a:cubicBezTo>
                    <a:cubicBezTo>
                      <a:pt x="483850" y="419194"/>
                      <a:pt x="491028" y="423494"/>
                      <a:pt x="489592" y="432094"/>
                    </a:cubicBezTo>
                    <a:cubicBezTo>
                      <a:pt x="489592" y="442128"/>
                      <a:pt x="473800" y="444995"/>
                      <a:pt x="470929" y="444995"/>
                    </a:cubicBezTo>
                    <a:cubicBezTo>
                      <a:pt x="468057" y="444995"/>
                      <a:pt x="465186" y="449295"/>
                      <a:pt x="469493" y="455029"/>
                    </a:cubicBezTo>
                    <a:cubicBezTo>
                      <a:pt x="473800" y="462196"/>
                      <a:pt x="466622" y="463629"/>
                      <a:pt x="462314" y="466496"/>
                    </a:cubicBezTo>
                    <a:cubicBezTo>
                      <a:pt x="458007" y="469363"/>
                      <a:pt x="458007" y="465063"/>
                      <a:pt x="456572" y="462196"/>
                    </a:cubicBezTo>
                    <a:cubicBezTo>
                      <a:pt x="453700" y="460762"/>
                      <a:pt x="452265" y="466496"/>
                      <a:pt x="450829" y="469363"/>
                    </a:cubicBezTo>
                    <a:cubicBezTo>
                      <a:pt x="449393" y="470796"/>
                      <a:pt x="449393" y="462196"/>
                      <a:pt x="449393" y="457896"/>
                    </a:cubicBezTo>
                    <a:cubicBezTo>
                      <a:pt x="447958" y="453595"/>
                      <a:pt x="439344" y="447862"/>
                      <a:pt x="436472" y="444995"/>
                    </a:cubicBezTo>
                    <a:cubicBezTo>
                      <a:pt x="435037" y="442128"/>
                      <a:pt x="435037" y="446428"/>
                      <a:pt x="430730" y="449295"/>
                    </a:cubicBezTo>
                    <a:cubicBezTo>
                      <a:pt x="426423" y="452162"/>
                      <a:pt x="420680" y="463629"/>
                      <a:pt x="419244" y="467929"/>
                    </a:cubicBezTo>
                    <a:cubicBezTo>
                      <a:pt x="416373" y="472230"/>
                      <a:pt x="414937" y="472230"/>
                      <a:pt x="413501" y="469363"/>
                    </a:cubicBezTo>
                    <a:cubicBezTo>
                      <a:pt x="412066" y="467929"/>
                      <a:pt x="406323" y="449295"/>
                      <a:pt x="402016" y="446428"/>
                    </a:cubicBezTo>
                    <a:cubicBezTo>
                      <a:pt x="399145" y="443562"/>
                      <a:pt x="391966" y="437828"/>
                      <a:pt x="384788" y="436395"/>
                    </a:cubicBezTo>
                    <a:cubicBezTo>
                      <a:pt x="379045" y="436395"/>
                      <a:pt x="377610" y="433528"/>
                      <a:pt x="373302" y="432094"/>
                    </a:cubicBezTo>
                    <a:cubicBezTo>
                      <a:pt x="368995" y="430661"/>
                      <a:pt x="367560" y="429228"/>
                      <a:pt x="367560" y="432094"/>
                    </a:cubicBezTo>
                    <a:cubicBezTo>
                      <a:pt x="367560" y="434961"/>
                      <a:pt x="371867" y="436395"/>
                      <a:pt x="376174" y="436395"/>
                    </a:cubicBezTo>
                    <a:cubicBezTo>
                      <a:pt x="379045" y="436395"/>
                      <a:pt x="381917" y="442128"/>
                      <a:pt x="381917" y="446428"/>
                    </a:cubicBezTo>
                    <a:cubicBezTo>
                      <a:pt x="381917" y="450729"/>
                      <a:pt x="371867" y="453595"/>
                      <a:pt x="364688" y="456462"/>
                    </a:cubicBezTo>
                    <a:cubicBezTo>
                      <a:pt x="357510" y="459329"/>
                      <a:pt x="351767" y="446428"/>
                      <a:pt x="350332" y="442128"/>
                    </a:cubicBezTo>
                    <a:cubicBezTo>
                      <a:pt x="347460" y="437828"/>
                      <a:pt x="344589" y="436395"/>
                      <a:pt x="344589" y="439261"/>
                    </a:cubicBezTo>
                    <a:cubicBezTo>
                      <a:pt x="344589" y="440695"/>
                      <a:pt x="350332" y="449295"/>
                      <a:pt x="353203" y="455029"/>
                    </a:cubicBezTo>
                    <a:cubicBezTo>
                      <a:pt x="354639" y="459329"/>
                      <a:pt x="363253" y="459329"/>
                      <a:pt x="368995" y="459329"/>
                    </a:cubicBezTo>
                    <a:cubicBezTo>
                      <a:pt x="374738" y="459329"/>
                      <a:pt x="371867" y="460762"/>
                      <a:pt x="370431" y="466496"/>
                    </a:cubicBezTo>
                    <a:cubicBezTo>
                      <a:pt x="368995" y="472230"/>
                      <a:pt x="357510" y="486564"/>
                      <a:pt x="354639" y="489430"/>
                    </a:cubicBezTo>
                    <a:cubicBezTo>
                      <a:pt x="351767" y="492297"/>
                      <a:pt x="353203" y="505198"/>
                      <a:pt x="353203" y="510931"/>
                    </a:cubicBezTo>
                    <a:cubicBezTo>
                      <a:pt x="353203" y="516665"/>
                      <a:pt x="347460" y="516665"/>
                      <a:pt x="343153" y="520965"/>
                    </a:cubicBezTo>
                    <a:cubicBezTo>
                      <a:pt x="340282" y="525265"/>
                      <a:pt x="338846" y="532432"/>
                      <a:pt x="335975" y="539599"/>
                    </a:cubicBezTo>
                    <a:cubicBezTo>
                      <a:pt x="333104" y="545333"/>
                      <a:pt x="325925" y="548200"/>
                      <a:pt x="317311" y="548200"/>
                    </a:cubicBezTo>
                    <a:cubicBezTo>
                      <a:pt x="310133" y="549633"/>
                      <a:pt x="313004" y="542466"/>
                      <a:pt x="311568" y="536733"/>
                    </a:cubicBezTo>
                    <a:cubicBezTo>
                      <a:pt x="310133" y="530999"/>
                      <a:pt x="304390" y="495164"/>
                      <a:pt x="301519" y="489430"/>
                    </a:cubicBezTo>
                    <a:cubicBezTo>
                      <a:pt x="298647" y="485130"/>
                      <a:pt x="297212" y="483697"/>
                      <a:pt x="298647" y="479397"/>
                    </a:cubicBezTo>
                    <a:cubicBezTo>
                      <a:pt x="300083" y="473663"/>
                      <a:pt x="291469" y="472230"/>
                      <a:pt x="275676" y="475096"/>
                    </a:cubicBezTo>
                    <a:cubicBezTo>
                      <a:pt x="259884" y="477963"/>
                      <a:pt x="254141" y="455029"/>
                      <a:pt x="254141" y="446428"/>
                    </a:cubicBezTo>
                    <a:cubicBezTo>
                      <a:pt x="254141" y="437828"/>
                      <a:pt x="268498" y="422061"/>
                      <a:pt x="269934" y="419194"/>
                    </a:cubicBezTo>
                    <a:cubicBezTo>
                      <a:pt x="271369" y="417760"/>
                      <a:pt x="271369" y="416327"/>
                      <a:pt x="277112" y="416327"/>
                    </a:cubicBezTo>
                    <a:cubicBezTo>
                      <a:pt x="281419" y="414894"/>
                      <a:pt x="297212" y="410593"/>
                      <a:pt x="304390" y="413460"/>
                    </a:cubicBezTo>
                    <a:cubicBezTo>
                      <a:pt x="311568" y="416327"/>
                      <a:pt x="308697" y="420627"/>
                      <a:pt x="314440" y="423494"/>
                    </a:cubicBezTo>
                    <a:cubicBezTo>
                      <a:pt x="320182" y="426361"/>
                      <a:pt x="325925" y="420627"/>
                      <a:pt x="330232" y="423494"/>
                    </a:cubicBezTo>
                    <a:cubicBezTo>
                      <a:pt x="335975" y="426361"/>
                      <a:pt x="338846" y="424927"/>
                      <a:pt x="341718" y="420627"/>
                    </a:cubicBezTo>
                    <a:cubicBezTo>
                      <a:pt x="346025" y="417760"/>
                      <a:pt x="343153" y="414894"/>
                      <a:pt x="341718" y="413460"/>
                    </a:cubicBezTo>
                    <a:cubicBezTo>
                      <a:pt x="340282" y="413460"/>
                      <a:pt x="333104" y="412027"/>
                      <a:pt x="330232" y="410593"/>
                    </a:cubicBezTo>
                    <a:cubicBezTo>
                      <a:pt x="327361" y="409160"/>
                      <a:pt x="327361" y="406293"/>
                      <a:pt x="325925" y="410593"/>
                    </a:cubicBezTo>
                    <a:cubicBezTo>
                      <a:pt x="324489" y="414894"/>
                      <a:pt x="320182" y="412027"/>
                      <a:pt x="320182" y="410593"/>
                    </a:cubicBezTo>
                    <a:cubicBezTo>
                      <a:pt x="318747" y="409160"/>
                      <a:pt x="317311" y="406293"/>
                      <a:pt x="315875" y="407727"/>
                    </a:cubicBezTo>
                    <a:cubicBezTo>
                      <a:pt x="314440" y="407727"/>
                      <a:pt x="311568" y="409160"/>
                      <a:pt x="308697" y="412027"/>
                    </a:cubicBezTo>
                    <a:cubicBezTo>
                      <a:pt x="305826" y="413460"/>
                      <a:pt x="308697" y="407727"/>
                      <a:pt x="308697" y="406293"/>
                    </a:cubicBezTo>
                    <a:cubicBezTo>
                      <a:pt x="310133" y="403426"/>
                      <a:pt x="300083" y="397693"/>
                      <a:pt x="294340" y="397693"/>
                    </a:cubicBezTo>
                    <a:cubicBezTo>
                      <a:pt x="290033" y="397693"/>
                      <a:pt x="288598" y="401993"/>
                      <a:pt x="287162" y="406293"/>
                    </a:cubicBezTo>
                    <a:cubicBezTo>
                      <a:pt x="284290" y="410593"/>
                      <a:pt x="278548" y="412027"/>
                      <a:pt x="274241" y="414894"/>
                    </a:cubicBezTo>
                    <a:cubicBezTo>
                      <a:pt x="271369" y="416327"/>
                      <a:pt x="268498" y="410593"/>
                      <a:pt x="267062" y="407727"/>
                    </a:cubicBezTo>
                    <a:cubicBezTo>
                      <a:pt x="267062" y="404860"/>
                      <a:pt x="268498" y="403426"/>
                      <a:pt x="268498" y="399126"/>
                    </a:cubicBezTo>
                    <a:cubicBezTo>
                      <a:pt x="268498" y="394826"/>
                      <a:pt x="275676" y="396259"/>
                      <a:pt x="279983" y="396259"/>
                    </a:cubicBezTo>
                    <a:cubicBezTo>
                      <a:pt x="284290" y="396259"/>
                      <a:pt x="279983" y="389092"/>
                      <a:pt x="277112" y="384792"/>
                    </a:cubicBezTo>
                    <a:cubicBezTo>
                      <a:pt x="274241" y="381925"/>
                      <a:pt x="278548" y="383359"/>
                      <a:pt x="282855" y="381925"/>
                    </a:cubicBezTo>
                    <a:cubicBezTo>
                      <a:pt x="287162" y="380492"/>
                      <a:pt x="292905" y="373325"/>
                      <a:pt x="295776" y="370458"/>
                    </a:cubicBezTo>
                    <a:cubicBezTo>
                      <a:pt x="297212" y="369025"/>
                      <a:pt x="298647" y="367591"/>
                      <a:pt x="300083" y="367591"/>
                    </a:cubicBezTo>
                    <a:cubicBezTo>
                      <a:pt x="301519" y="366158"/>
                      <a:pt x="307261" y="369025"/>
                      <a:pt x="313004" y="370458"/>
                    </a:cubicBezTo>
                    <a:cubicBezTo>
                      <a:pt x="318747" y="370458"/>
                      <a:pt x="320182" y="363291"/>
                      <a:pt x="321618" y="358991"/>
                    </a:cubicBezTo>
                    <a:cubicBezTo>
                      <a:pt x="323054" y="354691"/>
                      <a:pt x="321618" y="353257"/>
                      <a:pt x="318747" y="351824"/>
                    </a:cubicBezTo>
                    <a:cubicBezTo>
                      <a:pt x="315875" y="351824"/>
                      <a:pt x="315875" y="354691"/>
                      <a:pt x="313004" y="360424"/>
                    </a:cubicBezTo>
                    <a:cubicBezTo>
                      <a:pt x="310133" y="366158"/>
                      <a:pt x="304390" y="361858"/>
                      <a:pt x="304390" y="360424"/>
                    </a:cubicBezTo>
                    <a:cubicBezTo>
                      <a:pt x="302954" y="360424"/>
                      <a:pt x="302954" y="356124"/>
                      <a:pt x="301519" y="353257"/>
                    </a:cubicBezTo>
                    <a:cubicBezTo>
                      <a:pt x="301519" y="350391"/>
                      <a:pt x="298647" y="351824"/>
                      <a:pt x="292905" y="346090"/>
                    </a:cubicBezTo>
                    <a:cubicBezTo>
                      <a:pt x="287162" y="340357"/>
                      <a:pt x="298647" y="333190"/>
                      <a:pt x="304390" y="326023"/>
                    </a:cubicBezTo>
                    <a:cubicBezTo>
                      <a:pt x="310133" y="318856"/>
                      <a:pt x="325925" y="301655"/>
                      <a:pt x="330232" y="300222"/>
                    </a:cubicBezTo>
                    <a:cubicBezTo>
                      <a:pt x="334539" y="298788"/>
                      <a:pt x="334539" y="303088"/>
                      <a:pt x="338846" y="305955"/>
                    </a:cubicBezTo>
                    <a:cubicBezTo>
                      <a:pt x="341718" y="310255"/>
                      <a:pt x="343153" y="308822"/>
                      <a:pt x="346025" y="313122"/>
                    </a:cubicBezTo>
                    <a:cubicBezTo>
                      <a:pt x="350332" y="317422"/>
                      <a:pt x="354639" y="318856"/>
                      <a:pt x="354639" y="318856"/>
                    </a:cubicBezTo>
                    <a:cubicBezTo>
                      <a:pt x="356074" y="317422"/>
                      <a:pt x="357510" y="315989"/>
                      <a:pt x="360381" y="318856"/>
                    </a:cubicBezTo>
                    <a:cubicBezTo>
                      <a:pt x="363253" y="321723"/>
                      <a:pt x="379045" y="314556"/>
                      <a:pt x="380481" y="313122"/>
                    </a:cubicBezTo>
                    <a:cubicBezTo>
                      <a:pt x="381917" y="313122"/>
                      <a:pt x="383352" y="310255"/>
                      <a:pt x="387659" y="310255"/>
                    </a:cubicBezTo>
                    <a:cubicBezTo>
                      <a:pt x="391966" y="308822"/>
                      <a:pt x="400580" y="304522"/>
                      <a:pt x="400580" y="301655"/>
                    </a:cubicBezTo>
                    <a:cubicBezTo>
                      <a:pt x="402016" y="298788"/>
                      <a:pt x="409194" y="297355"/>
                      <a:pt x="410630" y="298788"/>
                    </a:cubicBezTo>
                    <a:cubicBezTo>
                      <a:pt x="410630" y="300222"/>
                      <a:pt x="413501" y="298788"/>
                      <a:pt x="414937" y="294488"/>
                    </a:cubicBezTo>
                    <a:cubicBezTo>
                      <a:pt x="416373" y="291621"/>
                      <a:pt x="419244" y="295921"/>
                      <a:pt x="422116" y="297355"/>
                    </a:cubicBezTo>
                    <a:cubicBezTo>
                      <a:pt x="424987" y="300222"/>
                      <a:pt x="422116" y="288754"/>
                      <a:pt x="422116" y="285888"/>
                    </a:cubicBezTo>
                    <a:cubicBezTo>
                      <a:pt x="422116" y="283021"/>
                      <a:pt x="429294" y="283021"/>
                      <a:pt x="432165" y="281587"/>
                    </a:cubicBezTo>
                    <a:cubicBezTo>
                      <a:pt x="435037" y="281587"/>
                      <a:pt x="436472" y="275854"/>
                      <a:pt x="440779" y="272987"/>
                    </a:cubicBezTo>
                    <a:cubicBezTo>
                      <a:pt x="445086" y="268687"/>
                      <a:pt x="462314" y="265820"/>
                      <a:pt x="465186" y="265820"/>
                    </a:cubicBezTo>
                    <a:close/>
                    <a:moveTo>
                      <a:pt x="303047" y="50867"/>
                    </a:moveTo>
                    <a:cubicBezTo>
                      <a:pt x="271469" y="50867"/>
                      <a:pt x="245632" y="75242"/>
                      <a:pt x="245632" y="106785"/>
                    </a:cubicBezTo>
                    <a:cubicBezTo>
                      <a:pt x="245632" y="138329"/>
                      <a:pt x="271469" y="164137"/>
                      <a:pt x="303047" y="164137"/>
                    </a:cubicBezTo>
                    <a:cubicBezTo>
                      <a:pt x="334625" y="164137"/>
                      <a:pt x="359027" y="138329"/>
                      <a:pt x="359027" y="106785"/>
                    </a:cubicBezTo>
                    <a:cubicBezTo>
                      <a:pt x="359027" y="75242"/>
                      <a:pt x="334625" y="50867"/>
                      <a:pt x="303047" y="50867"/>
                    </a:cubicBezTo>
                    <a:close/>
                    <a:moveTo>
                      <a:pt x="292999" y="684"/>
                    </a:moveTo>
                    <a:cubicBezTo>
                      <a:pt x="356156" y="-6485"/>
                      <a:pt x="410700" y="43698"/>
                      <a:pt x="410700" y="106785"/>
                    </a:cubicBezTo>
                    <a:cubicBezTo>
                      <a:pt x="410700" y="189945"/>
                      <a:pt x="341802" y="204283"/>
                      <a:pt x="310224" y="283142"/>
                    </a:cubicBezTo>
                    <a:cubicBezTo>
                      <a:pt x="307353" y="290311"/>
                      <a:pt x="298741" y="290311"/>
                      <a:pt x="295870" y="283142"/>
                    </a:cubicBezTo>
                    <a:cubicBezTo>
                      <a:pt x="267162" y="212886"/>
                      <a:pt x="208312" y="192813"/>
                      <a:pt x="196829" y="129726"/>
                    </a:cubicBezTo>
                    <a:cubicBezTo>
                      <a:pt x="186781" y="66639"/>
                      <a:pt x="229843" y="6419"/>
                      <a:pt x="292999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9" name="íṥlîďê">
              <a:extLst>
                <a:ext uri="{FF2B5EF4-FFF2-40B4-BE49-F238E27FC236}">
                  <a16:creationId xmlns:a16="http://schemas.microsoft.com/office/drawing/2014/main" xmlns="" id="{7EF07E16-F921-400D-8469-42971EF7E7E0}"/>
                </a:ext>
              </a:extLst>
            </p:cNvPr>
            <p:cNvGrpSpPr/>
            <p:nvPr/>
          </p:nvGrpSpPr>
          <p:grpSpPr>
            <a:xfrm>
              <a:off x="7845101" y="1543050"/>
              <a:ext cx="876300" cy="876300"/>
              <a:chOff x="5595704" y="2411685"/>
              <a:chExt cx="971552" cy="971552"/>
            </a:xfrm>
          </p:grpSpPr>
          <p:sp>
            <p:nvSpPr>
              <p:cNvPr id="30" name="îŝļîďê">
                <a:extLst>
                  <a:ext uri="{FF2B5EF4-FFF2-40B4-BE49-F238E27FC236}">
                    <a16:creationId xmlns:a16="http://schemas.microsoft.com/office/drawing/2014/main" xmlns="" id="{0C3EBE64-DC9B-4818-9C89-5C18AB150CDF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2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1" name="i$ľîdè">
                <a:extLst>
                  <a:ext uri="{FF2B5EF4-FFF2-40B4-BE49-F238E27FC236}">
                    <a16:creationId xmlns:a16="http://schemas.microsoft.com/office/drawing/2014/main" xmlns="" id="{7B792C3A-E49D-423F-807D-99B4D08D9951}"/>
                  </a:ext>
                </a:extLst>
              </p:cNvPr>
              <p:cNvSpPr/>
              <p:nvPr/>
            </p:nvSpPr>
            <p:spPr bwMode="auto">
              <a:xfrm>
                <a:off x="5909241" y="2732811"/>
                <a:ext cx="373523" cy="329297"/>
              </a:xfrm>
              <a:custGeom>
                <a:avLst/>
                <a:gdLst>
                  <a:gd name="T0" fmla="*/ 472622 w 604011"/>
                  <a:gd name="T1" fmla="*/ 472622 w 604011"/>
                  <a:gd name="T2" fmla="*/ 472622 w 604011"/>
                  <a:gd name="T3" fmla="*/ 472622 w 604011"/>
                  <a:gd name="T4" fmla="*/ 472622 w 604011"/>
                  <a:gd name="T5" fmla="*/ 472622 w 604011"/>
                  <a:gd name="T6" fmla="*/ 472622 w 604011"/>
                  <a:gd name="T7" fmla="*/ 472622 w 604011"/>
                  <a:gd name="T8" fmla="*/ 472622 w 604011"/>
                  <a:gd name="T9" fmla="*/ 472622 w 604011"/>
                  <a:gd name="T10" fmla="*/ 472622 w 604011"/>
                  <a:gd name="T11" fmla="*/ 472622 w 604011"/>
                  <a:gd name="T12" fmla="*/ 472622 w 604011"/>
                  <a:gd name="T13" fmla="*/ 472622 w 604011"/>
                  <a:gd name="T14" fmla="*/ 472622 w 604011"/>
                  <a:gd name="T15" fmla="*/ 472622 w 604011"/>
                  <a:gd name="T16" fmla="*/ 472622 w 604011"/>
                  <a:gd name="T17" fmla="*/ 472622 w 604011"/>
                  <a:gd name="T18" fmla="*/ 472622 w 604011"/>
                  <a:gd name="T19" fmla="*/ 472622 w 604011"/>
                  <a:gd name="T20" fmla="*/ 472622 w 604011"/>
                  <a:gd name="T21" fmla="*/ 472622 w 604011"/>
                  <a:gd name="T22" fmla="*/ 472622 w 604011"/>
                  <a:gd name="T23" fmla="*/ 472622 w 604011"/>
                  <a:gd name="T24" fmla="*/ 472622 w 604011"/>
                  <a:gd name="T25" fmla="*/ 472622 w 604011"/>
                  <a:gd name="T26" fmla="*/ 472622 w 604011"/>
                  <a:gd name="T27" fmla="*/ 472622 w 604011"/>
                  <a:gd name="T28" fmla="*/ 472622 w 604011"/>
                  <a:gd name="T29" fmla="*/ 472622 w 604011"/>
                  <a:gd name="T30" fmla="*/ 472622 w 604011"/>
                  <a:gd name="T31" fmla="*/ 472622 w 604011"/>
                  <a:gd name="T32" fmla="*/ 472622 w 604011"/>
                  <a:gd name="T33" fmla="*/ 472622 w 604011"/>
                  <a:gd name="T34" fmla="*/ 472622 w 604011"/>
                  <a:gd name="T35" fmla="*/ 472622 w 604011"/>
                  <a:gd name="T36" fmla="*/ 472622 w 604011"/>
                  <a:gd name="T37" fmla="*/ 472622 w 604011"/>
                  <a:gd name="T38" fmla="*/ 472622 w 604011"/>
                  <a:gd name="T39" fmla="*/ 472622 w 604011"/>
                  <a:gd name="T40" fmla="*/ 472622 w 604011"/>
                  <a:gd name="T41" fmla="*/ 472622 w 604011"/>
                  <a:gd name="T42" fmla="*/ 472622 w 604011"/>
                  <a:gd name="T43" fmla="*/ 472622 w 604011"/>
                  <a:gd name="T44" fmla="*/ 472622 w 604011"/>
                  <a:gd name="T45" fmla="*/ 472622 w 604011"/>
                  <a:gd name="T46" fmla="*/ 472622 w 604011"/>
                  <a:gd name="T47" fmla="*/ 472622 w 604011"/>
                  <a:gd name="T48" fmla="*/ 472622 w 604011"/>
                  <a:gd name="T49" fmla="*/ 472622 w 604011"/>
                  <a:gd name="T50" fmla="*/ 472622 w 604011"/>
                  <a:gd name="T51" fmla="*/ 472622 w 604011"/>
                  <a:gd name="T52" fmla="*/ 472622 w 604011"/>
                  <a:gd name="T53" fmla="*/ 472622 w 604011"/>
                  <a:gd name="T54" fmla="*/ 472622 w 604011"/>
                  <a:gd name="T55" fmla="*/ 472622 w 604011"/>
                  <a:gd name="T56" fmla="*/ 472622 w 604011"/>
                  <a:gd name="T57" fmla="*/ 472622 w 604011"/>
                  <a:gd name="T58" fmla="*/ 472622 w 604011"/>
                  <a:gd name="T59" fmla="*/ 472622 w 604011"/>
                  <a:gd name="T60" fmla="*/ 472622 w 604011"/>
                  <a:gd name="T61" fmla="*/ 472622 w 604011"/>
                  <a:gd name="T62" fmla="*/ 472622 w 604011"/>
                  <a:gd name="T63" fmla="*/ 472622 w 604011"/>
                  <a:gd name="T64" fmla="*/ 472622 w 604011"/>
                  <a:gd name="T65" fmla="*/ 472622 w 604011"/>
                  <a:gd name="T66" fmla="*/ 472622 w 604011"/>
                  <a:gd name="T67" fmla="*/ 472622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22" h="2315">
                    <a:moveTo>
                      <a:pt x="751" y="330"/>
                    </a:moveTo>
                    <a:cubicBezTo>
                      <a:pt x="751" y="293"/>
                      <a:pt x="781" y="263"/>
                      <a:pt x="818" y="263"/>
                    </a:cubicBezTo>
                    <a:lnTo>
                      <a:pt x="1754" y="263"/>
                    </a:lnTo>
                    <a:cubicBezTo>
                      <a:pt x="1791" y="263"/>
                      <a:pt x="1821" y="293"/>
                      <a:pt x="1821" y="330"/>
                    </a:cubicBezTo>
                    <a:cubicBezTo>
                      <a:pt x="1821" y="367"/>
                      <a:pt x="1791" y="397"/>
                      <a:pt x="1754" y="397"/>
                    </a:cubicBezTo>
                    <a:lnTo>
                      <a:pt x="818" y="397"/>
                    </a:lnTo>
                    <a:cubicBezTo>
                      <a:pt x="781" y="397"/>
                      <a:pt x="751" y="367"/>
                      <a:pt x="751" y="330"/>
                    </a:cubicBezTo>
                    <a:close/>
                    <a:moveTo>
                      <a:pt x="2622" y="837"/>
                    </a:moveTo>
                    <a:lnTo>
                      <a:pt x="2622" y="2035"/>
                    </a:lnTo>
                    <a:cubicBezTo>
                      <a:pt x="2622" y="2189"/>
                      <a:pt x="2497" y="2315"/>
                      <a:pt x="2343" y="2315"/>
                    </a:cubicBezTo>
                    <a:lnTo>
                      <a:pt x="279" y="2315"/>
                    </a:lnTo>
                    <a:cubicBezTo>
                      <a:pt x="125" y="2315"/>
                      <a:pt x="0" y="2189"/>
                      <a:pt x="0" y="2035"/>
                    </a:cubicBezTo>
                    <a:lnTo>
                      <a:pt x="0" y="837"/>
                    </a:lnTo>
                    <a:cubicBezTo>
                      <a:pt x="0" y="683"/>
                      <a:pt x="125" y="558"/>
                      <a:pt x="279" y="558"/>
                    </a:cubicBezTo>
                    <a:lnTo>
                      <a:pt x="486" y="558"/>
                    </a:lnTo>
                    <a:lnTo>
                      <a:pt x="486" y="183"/>
                    </a:lnTo>
                    <a:cubicBezTo>
                      <a:pt x="486" y="82"/>
                      <a:pt x="569" y="0"/>
                      <a:pt x="670" y="0"/>
                    </a:cubicBezTo>
                    <a:lnTo>
                      <a:pt x="1927" y="0"/>
                    </a:lnTo>
                    <a:cubicBezTo>
                      <a:pt x="2028" y="0"/>
                      <a:pt x="2111" y="82"/>
                      <a:pt x="2111" y="183"/>
                    </a:cubicBezTo>
                    <a:lnTo>
                      <a:pt x="2111" y="558"/>
                    </a:lnTo>
                    <a:lnTo>
                      <a:pt x="2343" y="558"/>
                    </a:lnTo>
                    <a:cubicBezTo>
                      <a:pt x="2497" y="558"/>
                      <a:pt x="2622" y="683"/>
                      <a:pt x="2622" y="837"/>
                    </a:cubicBezTo>
                    <a:close/>
                    <a:moveTo>
                      <a:pt x="2420" y="1997"/>
                    </a:moveTo>
                    <a:lnTo>
                      <a:pt x="1583" y="1452"/>
                    </a:lnTo>
                    <a:lnTo>
                      <a:pt x="2422" y="861"/>
                    </a:lnTo>
                    <a:cubicBezTo>
                      <a:pt x="2452" y="839"/>
                      <a:pt x="2459" y="798"/>
                      <a:pt x="2438" y="768"/>
                    </a:cubicBezTo>
                    <a:cubicBezTo>
                      <a:pt x="2417" y="738"/>
                      <a:pt x="2375" y="730"/>
                      <a:pt x="2345" y="752"/>
                    </a:cubicBezTo>
                    <a:lnTo>
                      <a:pt x="1978" y="1011"/>
                    </a:lnTo>
                    <a:lnTo>
                      <a:pt x="1978" y="778"/>
                    </a:lnTo>
                    <a:lnTo>
                      <a:pt x="1978" y="764"/>
                    </a:lnTo>
                    <a:lnTo>
                      <a:pt x="1978" y="183"/>
                    </a:lnTo>
                    <a:cubicBezTo>
                      <a:pt x="1978" y="156"/>
                      <a:pt x="1955" y="133"/>
                      <a:pt x="1927" y="133"/>
                    </a:cubicBezTo>
                    <a:lnTo>
                      <a:pt x="670" y="133"/>
                    </a:lnTo>
                    <a:cubicBezTo>
                      <a:pt x="642" y="133"/>
                      <a:pt x="620" y="156"/>
                      <a:pt x="620" y="183"/>
                    </a:cubicBezTo>
                    <a:lnTo>
                      <a:pt x="620" y="755"/>
                    </a:lnTo>
                    <a:lnTo>
                      <a:pt x="620" y="755"/>
                    </a:lnTo>
                    <a:lnTo>
                      <a:pt x="620" y="995"/>
                    </a:lnTo>
                    <a:lnTo>
                      <a:pt x="279" y="756"/>
                    </a:lnTo>
                    <a:cubicBezTo>
                      <a:pt x="249" y="735"/>
                      <a:pt x="208" y="742"/>
                      <a:pt x="186" y="773"/>
                    </a:cubicBezTo>
                    <a:cubicBezTo>
                      <a:pt x="165" y="803"/>
                      <a:pt x="173" y="844"/>
                      <a:pt x="203" y="865"/>
                    </a:cubicBezTo>
                    <a:lnTo>
                      <a:pt x="1046" y="1458"/>
                    </a:lnTo>
                    <a:lnTo>
                      <a:pt x="205" y="2005"/>
                    </a:lnTo>
                    <a:cubicBezTo>
                      <a:pt x="174" y="2025"/>
                      <a:pt x="165" y="2066"/>
                      <a:pt x="185" y="2097"/>
                    </a:cubicBezTo>
                    <a:cubicBezTo>
                      <a:pt x="198" y="2117"/>
                      <a:pt x="219" y="2127"/>
                      <a:pt x="241" y="2127"/>
                    </a:cubicBezTo>
                    <a:cubicBezTo>
                      <a:pt x="254" y="2127"/>
                      <a:pt x="266" y="2124"/>
                      <a:pt x="277" y="2117"/>
                    </a:cubicBezTo>
                    <a:lnTo>
                      <a:pt x="1161" y="1542"/>
                    </a:lnTo>
                    <a:cubicBezTo>
                      <a:pt x="1162" y="1541"/>
                      <a:pt x="1162" y="1540"/>
                      <a:pt x="1163" y="1540"/>
                    </a:cubicBezTo>
                    <a:lnTo>
                      <a:pt x="1201" y="1566"/>
                    </a:lnTo>
                    <a:cubicBezTo>
                      <a:pt x="1234" y="1589"/>
                      <a:pt x="1272" y="1601"/>
                      <a:pt x="1311" y="1601"/>
                    </a:cubicBezTo>
                    <a:cubicBezTo>
                      <a:pt x="1350" y="1601"/>
                      <a:pt x="1389" y="1589"/>
                      <a:pt x="1422" y="1566"/>
                    </a:cubicBezTo>
                    <a:lnTo>
                      <a:pt x="1466" y="1535"/>
                    </a:lnTo>
                    <a:lnTo>
                      <a:pt x="2347" y="2108"/>
                    </a:lnTo>
                    <a:cubicBezTo>
                      <a:pt x="2359" y="2116"/>
                      <a:pt x="2371" y="2119"/>
                      <a:pt x="2384" y="2119"/>
                    </a:cubicBezTo>
                    <a:cubicBezTo>
                      <a:pt x="2405" y="2119"/>
                      <a:pt x="2427" y="2109"/>
                      <a:pt x="2440" y="2089"/>
                    </a:cubicBezTo>
                    <a:cubicBezTo>
                      <a:pt x="2460" y="2058"/>
                      <a:pt x="2451" y="2017"/>
                      <a:pt x="2420" y="1997"/>
                    </a:cubicBezTo>
                    <a:close/>
                    <a:moveTo>
                      <a:pt x="818" y="695"/>
                    </a:moveTo>
                    <a:lnTo>
                      <a:pt x="1754" y="695"/>
                    </a:lnTo>
                    <a:cubicBezTo>
                      <a:pt x="1791" y="695"/>
                      <a:pt x="1821" y="665"/>
                      <a:pt x="1821" y="628"/>
                    </a:cubicBezTo>
                    <a:cubicBezTo>
                      <a:pt x="1821" y="591"/>
                      <a:pt x="1791" y="561"/>
                      <a:pt x="1754" y="561"/>
                    </a:cubicBezTo>
                    <a:lnTo>
                      <a:pt x="818" y="561"/>
                    </a:lnTo>
                    <a:cubicBezTo>
                      <a:pt x="781" y="561"/>
                      <a:pt x="751" y="591"/>
                      <a:pt x="751" y="628"/>
                    </a:cubicBezTo>
                    <a:cubicBezTo>
                      <a:pt x="751" y="665"/>
                      <a:pt x="781" y="695"/>
                      <a:pt x="818" y="695"/>
                    </a:cubicBezTo>
                    <a:close/>
                    <a:moveTo>
                      <a:pt x="818" y="993"/>
                    </a:moveTo>
                    <a:lnTo>
                      <a:pt x="1754" y="993"/>
                    </a:lnTo>
                    <a:cubicBezTo>
                      <a:pt x="1791" y="993"/>
                      <a:pt x="1821" y="963"/>
                      <a:pt x="1821" y="926"/>
                    </a:cubicBezTo>
                    <a:cubicBezTo>
                      <a:pt x="1821" y="889"/>
                      <a:pt x="1791" y="859"/>
                      <a:pt x="1754" y="859"/>
                    </a:cubicBezTo>
                    <a:lnTo>
                      <a:pt x="818" y="859"/>
                    </a:lnTo>
                    <a:cubicBezTo>
                      <a:pt x="781" y="859"/>
                      <a:pt x="751" y="889"/>
                      <a:pt x="751" y="926"/>
                    </a:cubicBezTo>
                    <a:cubicBezTo>
                      <a:pt x="751" y="963"/>
                      <a:pt x="781" y="993"/>
                      <a:pt x="818" y="9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534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692C44-E01E-4DE9-BF82-8E203B670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83830D1-B752-4487-945A-2296B8AD1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C8D8C9-232B-4179-AD2E-2BBDDDB4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591b651a-9d32-4420-84ac-a6b32b9793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559E46C-A6A8-41C9-88CC-5A88CA5C14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1"/>
            <a:ext cx="10858500" cy="5014945"/>
            <a:chOff x="660400" y="1130301"/>
            <a:chExt cx="10858500" cy="501494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B2AD0CD-7429-4677-9526-F9D0ECA5633F}"/>
                </a:ext>
              </a:extLst>
            </p:cNvPr>
            <p:cNvCxnSpPr/>
            <p:nvPr/>
          </p:nvCxnSpPr>
          <p:spPr>
            <a:xfrm>
              <a:off x="2517582" y="4604581"/>
              <a:ext cx="900131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B0F72A23-A43A-449C-A4AD-CA6FA8FF92F8}"/>
                </a:ext>
              </a:extLst>
            </p:cNvPr>
            <p:cNvCxnSpPr/>
            <p:nvPr/>
          </p:nvCxnSpPr>
          <p:spPr>
            <a:xfrm>
              <a:off x="2517582" y="3514138"/>
              <a:ext cx="900131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D17CAFA-CE37-4792-8951-D27AFB9882E7}"/>
                </a:ext>
              </a:extLst>
            </p:cNvPr>
            <p:cNvCxnSpPr/>
            <p:nvPr/>
          </p:nvCxnSpPr>
          <p:spPr>
            <a:xfrm>
              <a:off x="2516891" y="2387368"/>
              <a:ext cx="900200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A65B3F2-44D2-4BE9-A348-F9A97B8A9AE4}"/>
                </a:ext>
              </a:extLst>
            </p:cNvPr>
            <p:cNvCxnSpPr/>
            <p:nvPr/>
          </p:nvCxnSpPr>
          <p:spPr>
            <a:xfrm>
              <a:off x="2517582" y="5701364"/>
              <a:ext cx="9001318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ṥļîďè">
              <a:extLst>
                <a:ext uri="{FF2B5EF4-FFF2-40B4-BE49-F238E27FC236}">
                  <a16:creationId xmlns:a16="http://schemas.microsoft.com/office/drawing/2014/main" xmlns="" id="{5DC26C2A-BA18-4B55-8A58-BDDBC7B8BD0F}"/>
                </a:ext>
              </a:extLst>
            </p:cNvPr>
            <p:cNvGrpSpPr/>
            <p:nvPr/>
          </p:nvGrpSpPr>
          <p:grpSpPr>
            <a:xfrm>
              <a:off x="2647912" y="1130301"/>
              <a:ext cx="2134894" cy="596497"/>
              <a:chOff x="2260934" y="1232168"/>
              <a:chExt cx="2076776" cy="492108"/>
            </a:xfrm>
          </p:grpSpPr>
          <p:sp>
            <p:nvSpPr>
              <p:cNvPr id="82" name="ïšḷîḑé">
                <a:extLst>
                  <a:ext uri="{FF2B5EF4-FFF2-40B4-BE49-F238E27FC236}">
                    <a16:creationId xmlns:a16="http://schemas.microsoft.com/office/drawing/2014/main" xmlns="" id="{6BDE4FA1-9895-4FF3-913A-FC9383888BA9}"/>
                  </a:ext>
                </a:extLst>
              </p:cNvPr>
              <p:cNvSpPr/>
              <p:nvPr/>
            </p:nvSpPr>
            <p:spPr>
              <a:xfrm>
                <a:off x="2260934" y="1232168"/>
                <a:ext cx="2076776" cy="4921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ïśļïḍé">
                <a:extLst>
                  <a:ext uri="{FF2B5EF4-FFF2-40B4-BE49-F238E27FC236}">
                    <a16:creationId xmlns:a16="http://schemas.microsoft.com/office/drawing/2014/main" xmlns="" id="{08EEDC89-62B7-41C5-B17B-EAF105871DFD}"/>
                  </a:ext>
                </a:extLst>
              </p:cNvPr>
              <p:cNvSpPr txBox="1"/>
              <p:nvPr/>
            </p:nvSpPr>
            <p:spPr>
              <a:xfrm>
                <a:off x="2260936" y="1293443"/>
                <a:ext cx="2076768" cy="152349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MONTH 1</a:t>
                </a:r>
              </a:p>
            </p:txBody>
          </p:sp>
          <p:grpSp>
            <p:nvGrpSpPr>
              <p:cNvPr id="84" name="îšḷîdè">
                <a:extLst>
                  <a:ext uri="{FF2B5EF4-FFF2-40B4-BE49-F238E27FC236}">
                    <a16:creationId xmlns:a16="http://schemas.microsoft.com/office/drawing/2014/main" xmlns="" id="{A7323544-6ED7-4CED-9215-33155E05983A}"/>
                  </a:ext>
                </a:extLst>
              </p:cNvPr>
              <p:cNvGrpSpPr/>
              <p:nvPr/>
            </p:nvGrpSpPr>
            <p:grpSpPr>
              <a:xfrm>
                <a:off x="2307570" y="1509115"/>
                <a:ext cx="1983504" cy="153888"/>
                <a:chOff x="2314713" y="1509115"/>
                <a:chExt cx="1983504" cy="153888"/>
              </a:xfrm>
            </p:grpSpPr>
            <p:sp>
              <p:nvSpPr>
                <p:cNvPr id="85" name="îṧḷíďè">
                  <a:extLst>
                    <a:ext uri="{FF2B5EF4-FFF2-40B4-BE49-F238E27FC236}">
                      <a16:creationId xmlns:a16="http://schemas.microsoft.com/office/drawing/2014/main" xmlns="" id="{94EDE15F-A460-4110-8E7A-7AD79A2E0EC4}"/>
                    </a:ext>
                  </a:extLst>
                </p:cNvPr>
                <p:cNvSpPr txBox="1"/>
                <p:nvPr/>
              </p:nvSpPr>
              <p:spPr>
                <a:xfrm>
                  <a:off x="2314713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1</a:t>
                  </a:r>
                </a:p>
              </p:txBody>
            </p:sp>
            <p:sp>
              <p:nvSpPr>
                <p:cNvPr id="86" name="îšļîḋè">
                  <a:extLst>
                    <a:ext uri="{FF2B5EF4-FFF2-40B4-BE49-F238E27FC236}">
                      <a16:creationId xmlns:a16="http://schemas.microsoft.com/office/drawing/2014/main" xmlns="" id="{D80C8DFA-916B-43FA-9775-B22D46E917B3}"/>
                    </a:ext>
                  </a:extLst>
                </p:cNvPr>
                <p:cNvSpPr txBox="1"/>
                <p:nvPr/>
              </p:nvSpPr>
              <p:spPr>
                <a:xfrm>
                  <a:off x="2828561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2</a:t>
                  </a:r>
                </a:p>
              </p:txBody>
            </p:sp>
            <p:sp>
              <p:nvSpPr>
                <p:cNvPr id="87" name="îṧḷiḑé">
                  <a:extLst>
                    <a:ext uri="{FF2B5EF4-FFF2-40B4-BE49-F238E27FC236}">
                      <a16:creationId xmlns:a16="http://schemas.microsoft.com/office/drawing/2014/main" xmlns="" id="{2CF95044-D60E-4A3B-BA65-940E98251F18}"/>
                    </a:ext>
                  </a:extLst>
                </p:cNvPr>
                <p:cNvSpPr txBox="1"/>
                <p:nvPr/>
              </p:nvSpPr>
              <p:spPr>
                <a:xfrm>
                  <a:off x="3342409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3</a:t>
                  </a:r>
                </a:p>
              </p:txBody>
            </p:sp>
            <p:sp>
              <p:nvSpPr>
                <p:cNvPr id="88" name="îşľiďe">
                  <a:extLst>
                    <a:ext uri="{FF2B5EF4-FFF2-40B4-BE49-F238E27FC236}">
                      <a16:creationId xmlns:a16="http://schemas.microsoft.com/office/drawing/2014/main" xmlns="" id="{FA75CDED-12EC-471A-8D7F-7F2DC7662854}"/>
                    </a:ext>
                  </a:extLst>
                </p:cNvPr>
                <p:cNvSpPr txBox="1"/>
                <p:nvPr/>
              </p:nvSpPr>
              <p:spPr>
                <a:xfrm>
                  <a:off x="3856255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4</a:t>
                  </a:r>
                </a:p>
              </p:txBody>
            </p:sp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xmlns="" id="{1079C836-E3EA-4B57-9840-9FEECB7E96E0}"/>
                    </a:ext>
                  </a:extLst>
                </p:cNvPr>
                <p:cNvCxnSpPr/>
                <p:nvPr/>
              </p:nvCxnSpPr>
              <p:spPr>
                <a:xfrm>
                  <a:off x="2792618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xmlns="" id="{1C467B8A-806E-482B-9979-9038EAD75F2F}"/>
                    </a:ext>
                  </a:extLst>
                </p:cNvPr>
                <p:cNvCxnSpPr/>
                <p:nvPr/>
              </p:nvCxnSpPr>
              <p:spPr>
                <a:xfrm>
                  <a:off x="3306466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xmlns="" id="{6038BE6B-1854-4072-A046-7F4048045264}"/>
                    </a:ext>
                  </a:extLst>
                </p:cNvPr>
                <p:cNvCxnSpPr/>
                <p:nvPr/>
              </p:nvCxnSpPr>
              <p:spPr>
                <a:xfrm>
                  <a:off x="3820314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" name="ïś1ïḑé">
              <a:extLst>
                <a:ext uri="{FF2B5EF4-FFF2-40B4-BE49-F238E27FC236}">
                  <a16:creationId xmlns:a16="http://schemas.microsoft.com/office/drawing/2014/main" xmlns="" id="{5C987ADA-D8C3-4529-8C46-582661E58144}"/>
                </a:ext>
              </a:extLst>
            </p:cNvPr>
            <p:cNvGrpSpPr/>
            <p:nvPr/>
          </p:nvGrpSpPr>
          <p:grpSpPr>
            <a:xfrm>
              <a:off x="4893277" y="1130301"/>
              <a:ext cx="2134894" cy="596497"/>
              <a:chOff x="2260934" y="1232168"/>
              <a:chExt cx="2076776" cy="492108"/>
            </a:xfrm>
          </p:grpSpPr>
          <p:sp>
            <p:nvSpPr>
              <p:cNvPr id="72" name="ísḻîḍè">
                <a:extLst>
                  <a:ext uri="{FF2B5EF4-FFF2-40B4-BE49-F238E27FC236}">
                    <a16:creationId xmlns:a16="http://schemas.microsoft.com/office/drawing/2014/main" xmlns="" id="{F4266B74-CA6D-43D2-A94C-F65894B742F0}"/>
                  </a:ext>
                </a:extLst>
              </p:cNvPr>
              <p:cNvSpPr/>
              <p:nvPr/>
            </p:nvSpPr>
            <p:spPr>
              <a:xfrm>
                <a:off x="2260934" y="1232168"/>
                <a:ext cx="2076776" cy="4921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iŝ1íḓe">
                <a:extLst>
                  <a:ext uri="{FF2B5EF4-FFF2-40B4-BE49-F238E27FC236}">
                    <a16:creationId xmlns:a16="http://schemas.microsoft.com/office/drawing/2014/main" xmlns="" id="{B6F7ED5A-AC62-47BF-8F09-3DFDDA4CEB4A}"/>
                  </a:ext>
                </a:extLst>
              </p:cNvPr>
              <p:cNvSpPr txBox="1"/>
              <p:nvPr/>
            </p:nvSpPr>
            <p:spPr>
              <a:xfrm>
                <a:off x="2260935" y="1293443"/>
                <a:ext cx="2076770" cy="152349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MONTH 2</a:t>
                </a:r>
              </a:p>
            </p:txBody>
          </p:sp>
          <p:grpSp>
            <p:nvGrpSpPr>
              <p:cNvPr id="74" name="î$1iḓè">
                <a:extLst>
                  <a:ext uri="{FF2B5EF4-FFF2-40B4-BE49-F238E27FC236}">
                    <a16:creationId xmlns:a16="http://schemas.microsoft.com/office/drawing/2014/main" xmlns="" id="{04B80850-829B-4622-A3B0-7EAA80D84AD8}"/>
                  </a:ext>
                </a:extLst>
              </p:cNvPr>
              <p:cNvGrpSpPr/>
              <p:nvPr/>
            </p:nvGrpSpPr>
            <p:grpSpPr>
              <a:xfrm>
                <a:off x="2307570" y="1509115"/>
                <a:ext cx="1983504" cy="153888"/>
                <a:chOff x="2314713" y="1509115"/>
                <a:chExt cx="1983504" cy="153888"/>
              </a:xfrm>
            </p:grpSpPr>
            <p:sp>
              <p:nvSpPr>
                <p:cNvPr id="75" name="ïşḷïďe">
                  <a:extLst>
                    <a:ext uri="{FF2B5EF4-FFF2-40B4-BE49-F238E27FC236}">
                      <a16:creationId xmlns:a16="http://schemas.microsoft.com/office/drawing/2014/main" xmlns="" id="{F94DDD80-FBE4-48CA-B4BE-7E6A44BCD1A7}"/>
                    </a:ext>
                  </a:extLst>
                </p:cNvPr>
                <p:cNvSpPr txBox="1"/>
                <p:nvPr/>
              </p:nvSpPr>
              <p:spPr>
                <a:xfrm>
                  <a:off x="2314713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1</a:t>
                  </a:r>
                </a:p>
              </p:txBody>
            </p:sp>
            <p:sp>
              <p:nvSpPr>
                <p:cNvPr id="76" name="isḷiḋé">
                  <a:extLst>
                    <a:ext uri="{FF2B5EF4-FFF2-40B4-BE49-F238E27FC236}">
                      <a16:creationId xmlns:a16="http://schemas.microsoft.com/office/drawing/2014/main" xmlns="" id="{6E50B056-119E-47D6-B8A6-2E69A369560E}"/>
                    </a:ext>
                  </a:extLst>
                </p:cNvPr>
                <p:cNvSpPr txBox="1"/>
                <p:nvPr/>
              </p:nvSpPr>
              <p:spPr>
                <a:xfrm>
                  <a:off x="2828561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2</a:t>
                  </a:r>
                </a:p>
              </p:txBody>
            </p:sp>
            <p:sp>
              <p:nvSpPr>
                <p:cNvPr id="77" name="ïšļïdè">
                  <a:extLst>
                    <a:ext uri="{FF2B5EF4-FFF2-40B4-BE49-F238E27FC236}">
                      <a16:creationId xmlns:a16="http://schemas.microsoft.com/office/drawing/2014/main" xmlns="" id="{D93ABE52-DF1D-47B7-8644-C6048FC1F95B}"/>
                    </a:ext>
                  </a:extLst>
                </p:cNvPr>
                <p:cNvSpPr txBox="1"/>
                <p:nvPr/>
              </p:nvSpPr>
              <p:spPr>
                <a:xfrm>
                  <a:off x="3342409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3</a:t>
                  </a:r>
                </a:p>
              </p:txBody>
            </p:sp>
            <p:sp>
              <p:nvSpPr>
                <p:cNvPr id="78" name="iṩḻîďé">
                  <a:extLst>
                    <a:ext uri="{FF2B5EF4-FFF2-40B4-BE49-F238E27FC236}">
                      <a16:creationId xmlns:a16="http://schemas.microsoft.com/office/drawing/2014/main" xmlns="" id="{9218C7F5-7C92-419E-A967-E4C1FE6AC01B}"/>
                    </a:ext>
                  </a:extLst>
                </p:cNvPr>
                <p:cNvSpPr txBox="1"/>
                <p:nvPr/>
              </p:nvSpPr>
              <p:spPr>
                <a:xfrm>
                  <a:off x="3856255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4</a:t>
                  </a:r>
                </a:p>
              </p:txBody>
            </p: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xmlns="" id="{865D5C55-AB19-455C-AE43-00C5321BDD26}"/>
                    </a:ext>
                  </a:extLst>
                </p:cNvPr>
                <p:cNvCxnSpPr/>
                <p:nvPr/>
              </p:nvCxnSpPr>
              <p:spPr>
                <a:xfrm>
                  <a:off x="2792618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xmlns="" id="{B5608E1A-0173-4781-B34C-F870466A2DD1}"/>
                    </a:ext>
                  </a:extLst>
                </p:cNvPr>
                <p:cNvCxnSpPr/>
                <p:nvPr/>
              </p:nvCxnSpPr>
              <p:spPr>
                <a:xfrm>
                  <a:off x="3306466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:a16="http://schemas.microsoft.com/office/drawing/2014/main" xmlns="" id="{067A7C3C-267D-42FA-A60C-958D3F00D005}"/>
                    </a:ext>
                  </a:extLst>
                </p:cNvPr>
                <p:cNvCxnSpPr/>
                <p:nvPr/>
              </p:nvCxnSpPr>
              <p:spPr>
                <a:xfrm>
                  <a:off x="3820314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î$ľïdé">
              <a:extLst>
                <a:ext uri="{FF2B5EF4-FFF2-40B4-BE49-F238E27FC236}">
                  <a16:creationId xmlns:a16="http://schemas.microsoft.com/office/drawing/2014/main" xmlns="" id="{C11EAF52-5788-4E27-90FF-4427A4E6F4A2}"/>
                </a:ext>
              </a:extLst>
            </p:cNvPr>
            <p:cNvGrpSpPr/>
            <p:nvPr/>
          </p:nvGrpSpPr>
          <p:grpSpPr>
            <a:xfrm>
              <a:off x="7138638" y="1130301"/>
              <a:ext cx="2134898" cy="596497"/>
              <a:chOff x="2260930" y="1232168"/>
              <a:chExt cx="2076780" cy="492108"/>
            </a:xfrm>
          </p:grpSpPr>
          <p:sp>
            <p:nvSpPr>
              <p:cNvPr id="62" name="íSļíḓè">
                <a:extLst>
                  <a:ext uri="{FF2B5EF4-FFF2-40B4-BE49-F238E27FC236}">
                    <a16:creationId xmlns:a16="http://schemas.microsoft.com/office/drawing/2014/main" xmlns="" id="{B104DF10-F3AB-46B0-A0BA-88199EEE085A}"/>
                  </a:ext>
                </a:extLst>
              </p:cNvPr>
              <p:cNvSpPr/>
              <p:nvPr/>
            </p:nvSpPr>
            <p:spPr>
              <a:xfrm>
                <a:off x="2260934" y="1232168"/>
                <a:ext cx="2076776" cy="4921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í$1îḋé">
                <a:extLst>
                  <a:ext uri="{FF2B5EF4-FFF2-40B4-BE49-F238E27FC236}">
                    <a16:creationId xmlns:a16="http://schemas.microsoft.com/office/drawing/2014/main" xmlns="" id="{631E1BAB-EA09-4922-BB1A-E7763996D499}"/>
                  </a:ext>
                </a:extLst>
              </p:cNvPr>
              <p:cNvSpPr txBox="1"/>
              <p:nvPr/>
            </p:nvSpPr>
            <p:spPr>
              <a:xfrm>
                <a:off x="2260930" y="1293443"/>
                <a:ext cx="2076780" cy="152349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MONTH 3</a:t>
                </a:r>
              </a:p>
            </p:txBody>
          </p:sp>
          <p:grpSp>
            <p:nvGrpSpPr>
              <p:cNvPr id="64" name="iṡļîḍé">
                <a:extLst>
                  <a:ext uri="{FF2B5EF4-FFF2-40B4-BE49-F238E27FC236}">
                    <a16:creationId xmlns:a16="http://schemas.microsoft.com/office/drawing/2014/main" xmlns="" id="{1C04BDA9-C0A2-4D9A-857C-5C8C055C98DE}"/>
                  </a:ext>
                </a:extLst>
              </p:cNvPr>
              <p:cNvGrpSpPr/>
              <p:nvPr/>
            </p:nvGrpSpPr>
            <p:grpSpPr>
              <a:xfrm>
                <a:off x="2307570" y="1509115"/>
                <a:ext cx="1983504" cy="153888"/>
                <a:chOff x="2314713" y="1509115"/>
                <a:chExt cx="1983504" cy="153888"/>
              </a:xfrm>
            </p:grpSpPr>
            <p:sp>
              <p:nvSpPr>
                <p:cNvPr id="65" name="ïš1íďê">
                  <a:extLst>
                    <a:ext uri="{FF2B5EF4-FFF2-40B4-BE49-F238E27FC236}">
                      <a16:creationId xmlns:a16="http://schemas.microsoft.com/office/drawing/2014/main" xmlns="" id="{7982A48F-EBF7-4BC7-A865-E674C2C526C5}"/>
                    </a:ext>
                  </a:extLst>
                </p:cNvPr>
                <p:cNvSpPr txBox="1"/>
                <p:nvPr/>
              </p:nvSpPr>
              <p:spPr>
                <a:xfrm>
                  <a:off x="2314713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1</a:t>
                  </a:r>
                </a:p>
              </p:txBody>
            </p:sp>
            <p:sp>
              <p:nvSpPr>
                <p:cNvPr id="66" name="í$ḻiḑé">
                  <a:extLst>
                    <a:ext uri="{FF2B5EF4-FFF2-40B4-BE49-F238E27FC236}">
                      <a16:creationId xmlns:a16="http://schemas.microsoft.com/office/drawing/2014/main" xmlns="" id="{EB257E89-3A8A-49A0-84DF-04246FB3AED5}"/>
                    </a:ext>
                  </a:extLst>
                </p:cNvPr>
                <p:cNvSpPr txBox="1"/>
                <p:nvPr/>
              </p:nvSpPr>
              <p:spPr>
                <a:xfrm>
                  <a:off x="2828561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2</a:t>
                  </a:r>
                </a:p>
              </p:txBody>
            </p:sp>
            <p:sp>
              <p:nvSpPr>
                <p:cNvPr id="67" name="îSļîdè">
                  <a:extLst>
                    <a:ext uri="{FF2B5EF4-FFF2-40B4-BE49-F238E27FC236}">
                      <a16:creationId xmlns:a16="http://schemas.microsoft.com/office/drawing/2014/main" xmlns="" id="{6263450D-9412-4EF2-A497-580683DA2FA1}"/>
                    </a:ext>
                  </a:extLst>
                </p:cNvPr>
                <p:cNvSpPr txBox="1"/>
                <p:nvPr/>
              </p:nvSpPr>
              <p:spPr>
                <a:xfrm>
                  <a:off x="3342409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3</a:t>
                  </a:r>
                </a:p>
              </p:txBody>
            </p:sp>
            <p:sp>
              <p:nvSpPr>
                <p:cNvPr id="68" name="i$1iḋê">
                  <a:extLst>
                    <a:ext uri="{FF2B5EF4-FFF2-40B4-BE49-F238E27FC236}">
                      <a16:creationId xmlns:a16="http://schemas.microsoft.com/office/drawing/2014/main" xmlns="" id="{69DA4A1C-FA38-411E-90CA-A7233ABC4400}"/>
                    </a:ext>
                  </a:extLst>
                </p:cNvPr>
                <p:cNvSpPr txBox="1"/>
                <p:nvPr/>
              </p:nvSpPr>
              <p:spPr>
                <a:xfrm>
                  <a:off x="3856255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4</a:t>
                  </a:r>
                </a:p>
              </p:txBody>
            </p: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xmlns="" id="{C5B7CD7D-B9E5-43A6-9849-46EE32876B6C}"/>
                    </a:ext>
                  </a:extLst>
                </p:cNvPr>
                <p:cNvCxnSpPr/>
                <p:nvPr/>
              </p:nvCxnSpPr>
              <p:spPr>
                <a:xfrm>
                  <a:off x="2792618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xmlns="" id="{0793B9DA-FBE1-4171-BD5D-DAF0AEBC3D79}"/>
                    </a:ext>
                  </a:extLst>
                </p:cNvPr>
                <p:cNvCxnSpPr/>
                <p:nvPr/>
              </p:nvCxnSpPr>
              <p:spPr>
                <a:xfrm>
                  <a:off x="3306466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xmlns="" id="{8B4C6F60-A382-4895-83DA-94EB5F4B5E19}"/>
                    </a:ext>
                  </a:extLst>
                </p:cNvPr>
                <p:cNvCxnSpPr/>
                <p:nvPr/>
              </p:nvCxnSpPr>
              <p:spPr>
                <a:xfrm>
                  <a:off x="3820314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iṡ1îḋê">
              <a:extLst>
                <a:ext uri="{FF2B5EF4-FFF2-40B4-BE49-F238E27FC236}">
                  <a16:creationId xmlns:a16="http://schemas.microsoft.com/office/drawing/2014/main" xmlns="" id="{CD4F28BA-C377-47E9-ADFD-EE98EE6EC5F1}"/>
                </a:ext>
              </a:extLst>
            </p:cNvPr>
            <p:cNvGrpSpPr/>
            <p:nvPr/>
          </p:nvGrpSpPr>
          <p:grpSpPr>
            <a:xfrm>
              <a:off x="9384002" y="1130301"/>
              <a:ext cx="2134898" cy="596497"/>
              <a:chOff x="2260930" y="1232168"/>
              <a:chExt cx="2076780" cy="492108"/>
            </a:xfrm>
          </p:grpSpPr>
          <p:sp>
            <p:nvSpPr>
              <p:cNvPr id="52" name="îşľiďe">
                <a:extLst>
                  <a:ext uri="{FF2B5EF4-FFF2-40B4-BE49-F238E27FC236}">
                    <a16:creationId xmlns:a16="http://schemas.microsoft.com/office/drawing/2014/main" xmlns="" id="{F282C6B0-3BC8-4D8A-9B40-7B60F0420C20}"/>
                  </a:ext>
                </a:extLst>
              </p:cNvPr>
              <p:cNvSpPr/>
              <p:nvPr/>
            </p:nvSpPr>
            <p:spPr>
              <a:xfrm>
                <a:off x="2260934" y="1232168"/>
                <a:ext cx="2076776" cy="4921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îśļide">
                <a:extLst>
                  <a:ext uri="{FF2B5EF4-FFF2-40B4-BE49-F238E27FC236}">
                    <a16:creationId xmlns:a16="http://schemas.microsoft.com/office/drawing/2014/main" xmlns="" id="{33B37A5C-FAE7-4C18-B6EE-9CD36A8224BD}"/>
                  </a:ext>
                </a:extLst>
              </p:cNvPr>
              <p:cNvSpPr txBox="1"/>
              <p:nvPr/>
            </p:nvSpPr>
            <p:spPr>
              <a:xfrm>
                <a:off x="2260930" y="1293443"/>
                <a:ext cx="2076780" cy="152349"/>
              </a:xfrm>
              <a:prstGeom prst="rect">
                <a:avLst/>
              </a:prstGeom>
              <a:noFill/>
              <a:ln w="6350">
                <a:noFill/>
                <a:prstDash val="dash"/>
              </a:ln>
            </p:spPr>
            <p:txBody>
              <a:bodyPr wrap="none" lIns="91440" tIns="45720" rIns="91440" bIns="45720" rtlCol="0">
                <a:no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MONTH 4</a:t>
                </a:r>
              </a:p>
            </p:txBody>
          </p:sp>
          <p:grpSp>
            <p:nvGrpSpPr>
              <p:cNvPr id="54" name="ïşḷiďè">
                <a:extLst>
                  <a:ext uri="{FF2B5EF4-FFF2-40B4-BE49-F238E27FC236}">
                    <a16:creationId xmlns:a16="http://schemas.microsoft.com/office/drawing/2014/main" xmlns="" id="{27E74ABC-6134-4897-8868-482A1CD65C77}"/>
                  </a:ext>
                </a:extLst>
              </p:cNvPr>
              <p:cNvGrpSpPr/>
              <p:nvPr/>
            </p:nvGrpSpPr>
            <p:grpSpPr>
              <a:xfrm>
                <a:off x="2307570" y="1509115"/>
                <a:ext cx="1983504" cy="153888"/>
                <a:chOff x="2314713" y="1509115"/>
                <a:chExt cx="1983504" cy="153888"/>
              </a:xfrm>
            </p:grpSpPr>
            <p:sp>
              <p:nvSpPr>
                <p:cNvPr id="55" name="íṧļiḋé">
                  <a:extLst>
                    <a:ext uri="{FF2B5EF4-FFF2-40B4-BE49-F238E27FC236}">
                      <a16:creationId xmlns:a16="http://schemas.microsoft.com/office/drawing/2014/main" xmlns="" id="{BCB8802A-8E9B-449B-B448-2AA559F95E5F}"/>
                    </a:ext>
                  </a:extLst>
                </p:cNvPr>
                <p:cNvSpPr txBox="1"/>
                <p:nvPr/>
              </p:nvSpPr>
              <p:spPr>
                <a:xfrm>
                  <a:off x="2314713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1</a:t>
                  </a:r>
                </a:p>
              </p:txBody>
            </p:sp>
            <p:sp>
              <p:nvSpPr>
                <p:cNvPr id="56" name="îśľiḑé">
                  <a:extLst>
                    <a:ext uri="{FF2B5EF4-FFF2-40B4-BE49-F238E27FC236}">
                      <a16:creationId xmlns:a16="http://schemas.microsoft.com/office/drawing/2014/main" xmlns="" id="{213A2F62-925D-4093-BE48-B91444905C3D}"/>
                    </a:ext>
                  </a:extLst>
                </p:cNvPr>
                <p:cNvSpPr txBox="1"/>
                <p:nvPr/>
              </p:nvSpPr>
              <p:spPr>
                <a:xfrm>
                  <a:off x="2828561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2</a:t>
                  </a:r>
                </a:p>
              </p:txBody>
            </p:sp>
            <p:sp>
              <p:nvSpPr>
                <p:cNvPr id="57" name="ïṥ1ïḍe">
                  <a:extLst>
                    <a:ext uri="{FF2B5EF4-FFF2-40B4-BE49-F238E27FC236}">
                      <a16:creationId xmlns:a16="http://schemas.microsoft.com/office/drawing/2014/main" xmlns="" id="{45045F67-3FB2-4E5F-A61D-B98775B66F6F}"/>
                    </a:ext>
                  </a:extLst>
                </p:cNvPr>
                <p:cNvSpPr txBox="1"/>
                <p:nvPr/>
              </p:nvSpPr>
              <p:spPr>
                <a:xfrm>
                  <a:off x="3342409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3</a:t>
                  </a:r>
                </a:p>
              </p:txBody>
            </p:sp>
            <p:sp>
              <p:nvSpPr>
                <p:cNvPr id="58" name="îşļiḓê">
                  <a:extLst>
                    <a:ext uri="{FF2B5EF4-FFF2-40B4-BE49-F238E27FC236}">
                      <a16:creationId xmlns:a16="http://schemas.microsoft.com/office/drawing/2014/main" xmlns="" id="{410224D4-1467-4838-9598-DAD8AEEBC6EE}"/>
                    </a:ext>
                  </a:extLst>
                </p:cNvPr>
                <p:cNvSpPr txBox="1"/>
                <p:nvPr/>
              </p:nvSpPr>
              <p:spPr>
                <a:xfrm>
                  <a:off x="3856255" y="1509115"/>
                  <a:ext cx="441962" cy="153888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none" lIns="91440" tIns="45720" rIns="91440" bIns="45720" rtlCol="0">
                  <a:no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Week 4</a:t>
                  </a:r>
                </a:p>
              </p:txBody>
            </p: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xmlns="" id="{14A68ACE-CB50-4E2F-B97B-0B6ED1BC6C52}"/>
                    </a:ext>
                  </a:extLst>
                </p:cNvPr>
                <p:cNvCxnSpPr/>
                <p:nvPr/>
              </p:nvCxnSpPr>
              <p:spPr>
                <a:xfrm>
                  <a:off x="2792618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xmlns="" id="{313E6AC6-1326-42F9-BF2D-3C25893569AA}"/>
                    </a:ext>
                  </a:extLst>
                </p:cNvPr>
                <p:cNvCxnSpPr/>
                <p:nvPr/>
              </p:nvCxnSpPr>
              <p:spPr>
                <a:xfrm>
                  <a:off x="3306466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xmlns="" id="{FC163708-C149-42B3-A2AC-E8EA05DE9AB1}"/>
                    </a:ext>
                  </a:extLst>
                </p:cNvPr>
                <p:cNvCxnSpPr/>
                <p:nvPr/>
              </p:nvCxnSpPr>
              <p:spPr>
                <a:xfrm>
                  <a:off x="3820314" y="1522469"/>
                  <a:ext cx="0" cy="127180"/>
                </a:xfrm>
                <a:prstGeom prst="line">
                  <a:avLst/>
                </a:prstGeom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ïṩḷidè">
              <a:extLst>
                <a:ext uri="{FF2B5EF4-FFF2-40B4-BE49-F238E27FC236}">
                  <a16:creationId xmlns:a16="http://schemas.microsoft.com/office/drawing/2014/main" xmlns="" id="{6396169B-FFFF-4EF1-911F-AF49F02500C6}"/>
                </a:ext>
              </a:extLst>
            </p:cNvPr>
            <p:cNvGrpSpPr/>
            <p:nvPr/>
          </p:nvGrpSpPr>
          <p:grpSpPr>
            <a:xfrm>
              <a:off x="660400" y="5293969"/>
              <a:ext cx="1861992" cy="851277"/>
              <a:chOff x="660400" y="5293969"/>
              <a:chExt cx="1861992" cy="851277"/>
            </a:xfrm>
          </p:grpSpPr>
          <p:sp>
            <p:nvSpPr>
              <p:cNvPr id="48" name="í$lïḑè">
                <a:extLst>
                  <a:ext uri="{FF2B5EF4-FFF2-40B4-BE49-F238E27FC236}">
                    <a16:creationId xmlns:a16="http://schemas.microsoft.com/office/drawing/2014/main" xmlns="" id="{D818239F-F11E-4101-837A-AF5218FCAC7C}"/>
                  </a:ext>
                </a:extLst>
              </p:cNvPr>
              <p:cNvSpPr/>
              <p:nvPr/>
            </p:nvSpPr>
            <p:spPr>
              <a:xfrm>
                <a:off x="660400" y="5293969"/>
                <a:ext cx="1861992" cy="840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9" name="ïṥḻiďé">
                <a:extLst>
                  <a:ext uri="{FF2B5EF4-FFF2-40B4-BE49-F238E27FC236}">
                    <a16:creationId xmlns:a16="http://schemas.microsoft.com/office/drawing/2014/main" xmlns="" id="{68BB10A4-917D-4BB5-9D49-B7A3F4442093}"/>
                  </a:ext>
                </a:extLst>
              </p:cNvPr>
              <p:cNvGrpSpPr/>
              <p:nvPr/>
            </p:nvGrpSpPr>
            <p:grpSpPr>
              <a:xfrm>
                <a:off x="660401" y="5305115"/>
                <a:ext cx="1857182" cy="840131"/>
                <a:chOff x="660401" y="5305115"/>
                <a:chExt cx="1857182" cy="840131"/>
              </a:xfrm>
            </p:grpSpPr>
            <p:sp>
              <p:nvSpPr>
                <p:cNvPr id="50" name="ïṣ1íḍè">
                  <a:extLst>
                    <a:ext uri="{FF2B5EF4-FFF2-40B4-BE49-F238E27FC236}">
                      <a16:creationId xmlns:a16="http://schemas.microsoft.com/office/drawing/2014/main" xmlns="" id="{0499FB46-A36D-497B-822A-9C47B8A8C4C0}"/>
                    </a:ext>
                  </a:extLst>
                </p:cNvPr>
                <p:cNvSpPr txBox="1"/>
                <p:nvPr/>
              </p:nvSpPr>
              <p:spPr>
                <a:xfrm>
                  <a:off x="660478" y="5305115"/>
                  <a:ext cx="1856413" cy="35038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 anchor="b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51" name="îSḻíḋe">
                  <a:extLst>
                    <a:ext uri="{FF2B5EF4-FFF2-40B4-BE49-F238E27FC236}">
                      <a16:creationId xmlns:a16="http://schemas.microsoft.com/office/drawing/2014/main" xmlns="" id="{B80A3D88-1770-4278-8735-EA4BD8621C51}"/>
                    </a:ext>
                  </a:extLst>
                </p:cNvPr>
                <p:cNvSpPr txBox="1"/>
                <p:nvPr/>
              </p:nvSpPr>
              <p:spPr>
                <a:xfrm>
                  <a:off x="660401" y="5655496"/>
                  <a:ext cx="1857182" cy="489750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here.……</a:t>
                  </a:r>
                </a:p>
              </p:txBody>
            </p:sp>
          </p:grpSp>
        </p:grpSp>
        <p:sp>
          <p:nvSpPr>
            <p:cNvPr id="15" name="îṥlïḍè">
              <a:extLst>
                <a:ext uri="{FF2B5EF4-FFF2-40B4-BE49-F238E27FC236}">
                  <a16:creationId xmlns:a16="http://schemas.microsoft.com/office/drawing/2014/main" xmlns="" id="{9AE7E504-90F0-4871-ADAE-E3368BAB3AC0}"/>
                </a:ext>
              </a:extLst>
            </p:cNvPr>
            <p:cNvSpPr/>
            <p:nvPr/>
          </p:nvSpPr>
          <p:spPr>
            <a:xfrm>
              <a:off x="3134451" y="2342881"/>
              <a:ext cx="1600414" cy="1037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ïšḻîḍe">
              <a:extLst>
                <a:ext uri="{FF2B5EF4-FFF2-40B4-BE49-F238E27FC236}">
                  <a16:creationId xmlns:a16="http://schemas.microsoft.com/office/drawing/2014/main" xmlns="" id="{0B2F0506-56A4-48F5-B53A-83C631F6A714}"/>
                </a:ext>
              </a:extLst>
            </p:cNvPr>
            <p:cNvSpPr/>
            <p:nvPr/>
          </p:nvSpPr>
          <p:spPr>
            <a:xfrm>
              <a:off x="2786743" y="2111576"/>
              <a:ext cx="565200" cy="56639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śḻîḓe">
              <a:extLst>
                <a:ext uri="{FF2B5EF4-FFF2-40B4-BE49-F238E27FC236}">
                  <a16:creationId xmlns:a16="http://schemas.microsoft.com/office/drawing/2014/main" xmlns="" id="{256A3A62-72B7-4CE1-B310-6002F8CC80C1}"/>
                </a:ext>
              </a:extLst>
            </p:cNvPr>
            <p:cNvSpPr/>
            <p:nvPr/>
          </p:nvSpPr>
          <p:spPr>
            <a:xfrm>
              <a:off x="5336799" y="3458039"/>
              <a:ext cx="2957803" cy="10378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íšḷidê">
              <a:extLst>
                <a:ext uri="{FF2B5EF4-FFF2-40B4-BE49-F238E27FC236}">
                  <a16:creationId xmlns:a16="http://schemas.microsoft.com/office/drawing/2014/main" xmlns="" id="{5CD51E11-F26D-4C43-B134-F0A5EAD37C3B}"/>
                </a:ext>
              </a:extLst>
            </p:cNvPr>
            <p:cNvSpPr/>
            <p:nvPr/>
          </p:nvSpPr>
          <p:spPr>
            <a:xfrm>
              <a:off x="4989090" y="3226734"/>
              <a:ext cx="565200" cy="56639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îṩlîḋè">
              <a:extLst>
                <a:ext uri="{FF2B5EF4-FFF2-40B4-BE49-F238E27FC236}">
                  <a16:creationId xmlns:a16="http://schemas.microsoft.com/office/drawing/2014/main" xmlns="" id="{55BB7B77-7D22-4561-BBCF-A33FBD476409}"/>
                </a:ext>
              </a:extLst>
            </p:cNvPr>
            <p:cNvSpPr/>
            <p:nvPr/>
          </p:nvSpPr>
          <p:spPr>
            <a:xfrm>
              <a:off x="6928474" y="4556768"/>
              <a:ext cx="2345062" cy="103789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i$ḷîḑè">
              <a:extLst>
                <a:ext uri="{FF2B5EF4-FFF2-40B4-BE49-F238E27FC236}">
                  <a16:creationId xmlns:a16="http://schemas.microsoft.com/office/drawing/2014/main" xmlns="" id="{B3095D66-131D-472D-9B0C-6653F7811AA8}"/>
                </a:ext>
              </a:extLst>
            </p:cNvPr>
            <p:cNvSpPr/>
            <p:nvPr/>
          </p:nvSpPr>
          <p:spPr>
            <a:xfrm>
              <a:off x="6580766" y="4325463"/>
              <a:ext cx="565200" cy="56639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ṥḻïďé">
              <a:extLst>
                <a:ext uri="{FF2B5EF4-FFF2-40B4-BE49-F238E27FC236}">
                  <a16:creationId xmlns:a16="http://schemas.microsoft.com/office/drawing/2014/main" xmlns="" id="{DC2F5D2F-33FE-4C33-8CC0-BE7047BA4601}"/>
                </a:ext>
              </a:extLst>
            </p:cNvPr>
            <p:cNvSpPr/>
            <p:nvPr/>
          </p:nvSpPr>
          <p:spPr>
            <a:xfrm>
              <a:off x="9731712" y="5655496"/>
              <a:ext cx="1674287" cy="1037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íś1ïḓe">
              <a:extLst>
                <a:ext uri="{FF2B5EF4-FFF2-40B4-BE49-F238E27FC236}">
                  <a16:creationId xmlns:a16="http://schemas.microsoft.com/office/drawing/2014/main" xmlns="" id="{16D90459-6D7B-45B3-B689-23DDDEADC70E}"/>
                </a:ext>
              </a:extLst>
            </p:cNvPr>
            <p:cNvSpPr/>
            <p:nvPr/>
          </p:nvSpPr>
          <p:spPr>
            <a:xfrm>
              <a:off x="9384005" y="5424191"/>
              <a:ext cx="565200" cy="56639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3" name="iŝḷiḑê">
              <a:extLst>
                <a:ext uri="{FF2B5EF4-FFF2-40B4-BE49-F238E27FC236}">
                  <a16:creationId xmlns:a16="http://schemas.microsoft.com/office/drawing/2014/main" xmlns="" id="{D33F1EEF-F8FA-4252-909F-05C594B1405F}"/>
                </a:ext>
              </a:extLst>
            </p:cNvPr>
            <p:cNvGrpSpPr/>
            <p:nvPr/>
          </p:nvGrpSpPr>
          <p:grpSpPr>
            <a:xfrm>
              <a:off x="4918023" y="2009995"/>
              <a:ext cx="6323838" cy="765605"/>
              <a:chOff x="4918023" y="2009995"/>
              <a:chExt cx="6323838" cy="765605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íšľïďè">
                <a:extLst>
                  <a:ext uri="{FF2B5EF4-FFF2-40B4-BE49-F238E27FC236}">
                    <a16:creationId xmlns:a16="http://schemas.microsoft.com/office/drawing/2014/main" xmlns="" id="{6F3191E0-61F1-4AC9-8CB8-5F024B8BBD51}"/>
                  </a:ext>
                </a:extLst>
              </p:cNvPr>
              <p:cNvSpPr/>
              <p:nvPr/>
            </p:nvSpPr>
            <p:spPr>
              <a:xfrm>
                <a:off x="5053597" y="2009995"/>
                <a:ext cx="6188264" cy="76560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text…...</a:t>
                </a:r>
              </a:p>
            </p:txBody>
          </p:sp>
          <p:sp>
            <p:nvSpPr>
              <p:cNvPr id="47" name="íṡľíḋê">
                <a:extLst>
                  <a:ext uri="{FF2B5EF4-FFF2-40B4-BE49-F238E27FC236}">
                    <a16:creationId xmlns:a16="http://schemas.microsoft.com/office/drawing/2014/main" xmlns="" id="{4E73A94D-55D3-466D-B4E7-81433997BAF0}"/>
                  </a:ext>
                </a:extLst>
              </p:cNvPr>
              <p:cNvSpPr/>
              <p:nvPr/>
            </p:nvSpPr>
            <p:spPr>
              <a:xfrm rot="16200000">
                <a:off x="4892430" y="2317782"/>
                <a:ext cx="190358" cy="13917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" name="îśḷíďe">
              <a:extLst>
                <a:ext uri="{FF2B5EF4-FFF2-40B4-BE49-F238E27FC236}">
                  <a16:creationId xmlns:a16="http://schemas.microsoft.com/office/drawing/2014/main" xmlns="" id="{E2A5EDA4-04E8-400C-803A-D5D38F6A8586}"/>
                </a:ext>
              </a:extLst>
            </p:cNvPr>
            <p:cNvGrpSpPr/>
            <p:nvPr/>
          </p:nvGrpSpPr>
          <p:grpSpPr>
            <a:xfrm>
              <a:off x="2785991" y="5308055"/>
              <a:ext cx="6328914" cy="765605"/>
              <a:chOff x="2785991" y="5308055"/>
              <a:chExt cx="6328914" cy="765605"/>
            </a:xfrm>
          </p:grpSpPr>
          <p:sp>
            <p:nvSpPr>
              <p:cNvPr id="44" name="iśḷíḍè">
                <a:extLst>
                  <a:ext uri="{FF2B5EF4-FFF2-40B4-BE49-F238E27FC236}">
                    <a16:creationId xmlns:a16="http://schemas.microsoft.com/office/drawing/2014/main" xmlns="" id="{DEDD27F4-295D-4B0A-BC87-37022A312019}"/>
                  </a:ext>
                </a:extLst>
              </p:cNvPr>
              <p:cNvSpPr/>
              <p:nvPr/>
            </p:nvSpPr>
            <p:spPr>
              <a:xfrm>
                <a:off x="2785991" y="5308055"/>
                <a:ext cx="6188264" cy="76560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text…...</a:t>
                </a:r>
              </a:p>
            </p:txBody>
          </p:sp>
          <p:sp>
            <p:nvSpPr>
              <p:cNvPr id="45" name="ísḷîḋe">
                <a:extLst>
                  <a:ext uri="{FF2B5EF4-FFF2-40B4-BE49-F238E27FC236}">
                    <a16:creationId xmlns:a16="http://schemas.microsoft.com/office/drawing/2014/main" xmlns="" id="{ABDC2DE4-5A2F-4EC3-9B07-084FD0836A8A}"/>
                  </a:ext>
                </a:extLst>
              </p:cNvPr>
              <p:cNvSpPr/>
              <p:nvPr/>
            </p:nvSpPr>
            <p:spPr>
              <a:xfrm rot="5400000" flipH="1">
                <a:off x="8939726" y="5627379"/>
                <a:ext cx="202390" cy="147968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" name="íšḻiḋê">
              <a:extLst>
                <a:ext uri="{FF2B5EF4-FFF2-40B4-BE49-F238E27FC236}">
                  <a16:creationId xmlns:a16="http://schemas.microsoft.com/office/drawing/2014/main" xmlns="" id="{D07063FF-F498-4A77-8996-4E43A46E0EA6}"/>
                </a:ext>
              </a:extLst>
            </p:cNvPr>
            <p:cNvGrpSpPr/>
            <p:nvPr/>
          </p:nvGrpSpPr>
          <p:grpSpPr>
            <a:xfrm>
              <a:off x="660400" y="4187811"/>
              <a:ext cx="1861992" cy="851277"/>
              <a:chOff x="660400" y="5293969"/>
              <a:chExt cx="1861992" cy="851277"/>
            </a:xfrm>
          </p:grpSpPr>
          <p:sp>
            <p:nvSpPr>
              <p:cNvPr id="40" name="iṩḻiḓê">
                <a:extLst>
                  <a:ext uri="{FF2B5EF4-FFF2-40B4-BE49-F238E27FC236}">
                    <a16:creationId xmlns:a16="http://schemas.microsoft.com/office/drawing/2014/main" xmlns="" id="{EF8D3B2C-3A41-4FCF-9345-EEE8620B04AB}"/>
                  </a:ext>
                </a:extLst>
              </p:cNvPr>
              <p:cNvSpPr/>
              <p:nvPr/>
            </p:nvSpPr>
            <p:spPr>
              <a:xfrm>
                <a:off x="660400" y="5293969"/>
                <a:ext cx="1861992" cy="840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1" name="îṡľïdé">
                <a:extLst>
                  <a:ext uri="{FF2B5EF4-FFF2-40B4-BE49-F238E27FC236}">
                    <a16:creationId xmlns:a16="http://schemas.microsoft.com/office/drawing/2014/main" xmlns="" id="{8A17496E-6606-46CE-90EB-E1035EABF7B0}"/>
                  </a:ext>
                </a:extLst>
              </p:cNvPr>
              <p:cNvGrpSpPr/>
              <p:nvPr/>
            </p:nvGrpSpPr>
            <p:grpSpPr>
              <a:xfrm>
                <a:off x="660401" y="5305115"/>
                <a:ext cx="1857182" cy="840131"/>
                <a:chOff x="660401" y="5305115"/>
                <a:chExt cx="1857182" cy="840131"/>
              </a:xfrm>
            </p:grpSpPr>
            <p:sp>
              <p:nvSpPr>
                <p:cNvPr id="42" name="ïṣḷiḍè">
                  <a:extLst>
                    <a:ext uri="{FF2B5EF4-FFF2-40B4-BE49-F238E27FC236}">
                      <a16:creationId xmlns:a16="http://schemas.microsoft.com/office/drawing/2014/main" xmlns="" id="{D0D73733-2CF5-438B-8253-8819EEED0D70}"/>
                    </a:ext>
                  </a:extLst>
                </p:cNvPr>
                <p:cNvSpPr txBox="1"/>
                <p:nvPr/>
              </p:nvSpPr>
              <p:spPr>
                <a:xfrm>
                  <a:off x="660478" y="5305115"/>
                  <a:ext cx="1856413" cy="35038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 anchor="b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43" name="i$líḋe">
                  <a:extLst>
                    <a:ext uri="{FF2B5EF4-FFF2-40B4-BE49-F238E27FC236}">
                      <a16:creationId xmlns:a16="http://schemas.microsoft.com/office/drawing/2014/main" xmlns="" id="{57827B2C-31F7-4CCE-9402-21F9E7E2DF2F}"/>
                    </a:ext>
                  </a:extLst>
                </p:cNvPr>
                <p:cNvSpPr txBox="1"/>
                <p:nvPr/>
              </p:nvSpPr>
              <p:spPr>
                <a:xfrm>
                  <a:off x="660401" y="5655496"/>
                  <a:ext cx="1857182" cy="489750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here.……</a:t>
                  </a:r>
                </a:p>
              </p:txBody>
            </p:sp>
          </p:grpSp>
        </p:grpSp>
        <p:grpSp>
          <p:nvGrpSpPr>
            <p:cNvPr id="26" name="ïSliḓê">
              <a:extLst>
                <a:ext uri="{FF2B5EF4-FFF2-40B4-BE49-F238E27FC236}">
                  <a16:creationId xmlns:a16="http://schemas.microsoft.com/office/drawing/2014/main" xmlns="" id="{E0166496-A925-45DE-9D76-959FCDB0769A}"/>
                </a:ext>
              </a:extLst>
            </p:cNvPr>
            <p:cNvGrpSpPr/>
            <p:nvPr/>
          </p:nvGrpSpPr>
          <p:grpSpPr>
            <a:xfrm>
              <a:off x="660400" y="3081655"/>
              <a:ext cx="1861992" cy="851277"/>
              <a:chOff x="660400" y="5293969"/>
              <a:chExt cx="1861992" cy="851277"/>
            </a:xfrm>
          </p:grpSpPr>
          <p:sp>
            <p:nvSpPr>
              <p:cNvPr id="36" name="ï$lïďé">
                <a:extLst>
                  <a:ext uri="{FF2B5EF4-FFF2-40B4-BE49-F238E27FC236}">
                    <a16:creationId xmlns:a16="http://schemas.microsoft.com/office/drawing/2014/main" xmlns="" id="{25467B15-475C-4210-8F35-6C5802A94170}"/>
                  </a:ext>
                </a:extLst>
              </p:cNvPr>
              <p:cNvSpPr/>
              <p:nvPr/>
            </p:nvSpPr>
            <p:spPr>
              <a:xfrm>
                <a:off x="660400" y="5293969"/>
                <a:ext cx="1861992" cy="840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7" name="ïşľíḑé">
                <a:extLst>
                  <a:ext uri="{FF2B5EF4-FFF2-40B4-BE49-F238E27FC236}">
                    <a16:creationId xmlns:a16="http://schemas.microsoft.com/office/drawing/2014/main" xmlns="" id="{172AAF94-E7A6-4C0F-BA2D-7341EBE51692}"/>
                  </a:ext>
                </a:extLst>
              </p:cNvPr>
              <p:cNvGrpSpPr/>
              <p:nvPr/>
            </p:nvGrpSpPr>
            <p:grpSpPr>
              <a:xfrm>
                <a:off x="660401" y="5305115"/>
                <a:ext cx="1857182" cy="840131"/>
                <a:chOff x="660401" y="5305115"/>
                <a:chExt cx="1857182" cy="840131"/>
              </a:xfrm>
            </p:grpSpPr>
            <p:sp>
              <p:nvSpPr>
                <p:cNvPr id="38" name="ïşḷïḑé">
                  <a:extLst>
                    <a:ext uri="{FF2B5EF4-FFF2-40B4-BE49-F238E27FC236}">
                      <a16:creationId xmlns:a16="http://schemas.microsoft.com/office/drawing/2014/main" xmlns="" id="{17572E05-430F-4E78-8BC6-4C51CCD9F5A7}"/>
                    </a:ext>
                  </a:extLst>
                </p:cNvPr>
                <p:cNvSpPr txBox="1"/>
                <p:nvPr/>
              </p:nvSpPr>
              <p:spPr>
                <a:xfrm>
                  <a:off x="660478" y="5305115"/>
                  <a:ext cx="1856413" cy="35038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 anchor="b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39" name="íṣḷiḑè">
                  <a:extLst>
                    <a:ext uri="{FF2B5EF4-FFF2-40B4-BE49-F238E27FC236}">
                      <a16:creationId xmlns:a16="http://schemas.microsoft.com/office/drawing/2014/main" xmlns="" id="{BF7002E8-FC76-4906-9A92-82BBDC83B82F}"/>
                    </a:ext>
                  </a:extLst>
                </p:cNvPr>
                <p:cNvSpPr txBox="1"/>
                <p:nvPr/>
              </p:nvSpPr>
              <p:spPr>
                <a:xfrm>
                  <a:off x="660401" y="5655496"/>
                  <a:ext cx="1857182" cy="489750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here.……</a:t>
                  </a:r>
                </a:p>
              </p:txBody>
            </p:sp>
          </p:grpSp>
        </p:grpSp>
        <p:grpSp>
          <p:nvGrpSpPr>
            <p:cNvPr id="27" name="iṧľiḑé">
              <a:extLst>
                <a:ext uri="{FF2B5EF4-FFF2-40B4-BE49-F238E27FC236}">
                  <a16:creationId xmlns:a16="http://schemas.microsoft.com/office/drawing/2014/main" xmlns="" id="{118D8C74-1833-462A-9C3B-DA794FEA06BE}"/>
                </a:ext>
              </a:extLst>
            </p:cNvPr>
            <p:cNvGrpSpPr/>
            <p:nvPr/>
          </p:nvGrpSpPr>
          <p:grpSpPr>
            <a:xfrm>
              <a:off x="660400" y="1975499"/>
              <a:ext cx="1861992" cy="851277"/>
              <a:chOff x="660400" y="5293969"/>
              <a:chExt cx="1861992" cy="851277"/>
            </a:xfrm>
          </p:grpSpPr>
          <p:sp>
            <p:nvSpPr>
              <p:cNvPr id="32" name="î$ḷîḑé">
                <a:extLst>
                  <a:ext uri="{FF2B5EF4-FFF2-40B4-BE49-F238E27FC236}">
                    <a16:creationId xmlns:a16="http://schemas.microsoft.com/office/drawing/2014/main" xmlns="" id="{BABCBE96-0DD0-4CF9-9690-ADE519C359E5}"/>
                  </a:ext>
                </a:extLst>
              </p:cNvPr>
              <p:cNvSpPr/>
              <p:nvPr/>
            </p:nvSpPr>
            <p:spPr>
              <a:xfrm>
                <a:off x="660400" y="5293969"/>
                <a:ext cx="1861992" cy="84013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îṥļíḓe">
                <a:extLst>
                  <a:ext uri="{FF2B5EF4-FFF2-40B4-BE49-F238E27FC236}">
                    <a16:creationId xmlns:a16="http://schemas.microsoft.com/office/drawing/2014/main" xmlns="" id="{A5A3D959-5137-498A-A6B7-6E755587F9B7}"/>
                  </a:ext>
                </a:extLst>
              </p:cNvPr>
              <p:cNvGrpSpPr/>
              <p:nvPr/>
            </p:nvGrpSpPr>
            <p:grpSpPr>
              <a:xfrm>
                <a:off x="660401" y="5305115"/>
                <a:ext cx="1857182" cy="840131"/>
                <a:chOff x="660401" y="5305115"/>
                <a:chExt cx="1857182" cy="840131"/>
              </a:xfrm>
            </p:grpSpPr>
            <p:sp>
              <p:nvSpPr>
                <p:cNvPr id="34" name="išḻíḍe">
                  <a:extLst>
                    <a:ext uri="{FF2B5EF4-FFF2-40B4-BE49-F238E27FC236}">
                      <a16:creationId xmlns:a16="http://schemas.microsoft.com/office/drawing/2014/main" xmlns="" id="{2CEE40DD-8A63-4E7C-A2D7-08E826D54A25}"/>
                    </a:ext>
                  </a:extLst>
                </p:cNvPr>
                <p:cNvSpPr txBox="1"/>
                <p:nvPr/>
              </p:nvSpPr>
              <p:spPr>
                <a:xfrm>
                  <a:off x="660478" y="5305115"/>
                  <a:ext cx="1856413" cy="350381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 anchor="b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35" name="isḻîďê">
                  <a:extLst>
                    <a:ext uri="{FF2B5EF4-FFF2-40B4-BE49-F238E27FC236}">
                      <a16:creationId xmlns:a16="http://schemas.microsoft.com/office/drawing/2014/main" xmlns="" id="{6397F078-1E8D-45F3-AE61-27870D9D2CAE}"/>
                    </a:ext>
                  </a:extLst>
                </p:cNvPr>
                <p:cNvSpPr txBox="1"/>
                <p:nvPr/>
              </p:nvSpPr>
              <p:spPr>
                <a:xfrm>
                  <a:off x="660401" y="5655496"/>
                  <a:ext cx="1857182" cy="489750"/>
                </a:xfrm>
                <a:prstGeom prst="rect">
                  <a:avLst/>
                </a:prstGeom>
                <a:noFill/>
                <a:ln w="6350">
                  <a:noFill/>
                  <a:prstDash val="dash"/>
                </a:ln>
              </p:spPr>
              <p:txBody>
                <a:bodyPr wrap="square" lIns="91440" tIns="45720" rIns="91440" bIns="45720" rtlCol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Supporting text here.……</a:t>
                  </a:r>
                </a:p>
              </p:txBody>
            </p:sp>
          </p:grpSp>
        </p:grpSp>
        <p:sp>
          <p:nvSpPr>
            <p:cNvPr id="28" name="ïśļiḋé">
              <a:extLst>
                <a:ext uri="{FF2B5EF4-FFF2-40B4-BE49-F238E27FC236}">
                  <a16:creationId xmlns:a16="http://schemas.microsoft.com/office/drawing/2014/main" xmlns="" id="{2F59F09D-E716-41B4-95CD-F367041070D2}"/>
                </a:ext>
              </a:extLst>
            </p:cNvPr>
            <p:cNvSpPr/>
            <p:nvPr/>
          </p:nvSpPr>
          <p:spPr bwMode="auto">
            <a:xfrm>
              <a:off x="2914605" y="2245757"/>
              <a:ext cx="309476" cy="29803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iş1iḓé">
              <a:extLst>
                <a:ext uri="{FF2B5EF4-FFF2-40B4-BE49-F238E27FC236}">
                  <a16:creationId xmlns:a16="http://schemas.microsoft.com/office/drawing/2014/main" xmlns="" id="{8D61EFEA-0B5E-4762-AE91-584C2357DEAC}"/>
                </a:ext>
              </a:extLst>
            </p:cNvPr>
            <p:cNvSpPr/>
            <p:nvPr/>
          </p:nvSpPr>
          <p:spPr bwMode="auto">
            <a:xfrm>
              <a:off x="5116952" y="3360915"/>
              <a:ext cx="309476" cy="29803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îşļïḓê">
              <a:extLst>
                <a:ext uri="{FF2B5EF4-FFF2-40B4-BE49-F238E27FC236}">
                  <a16:creationId xmlns:a16="http://schemas.microsoft.com/office/drawing/2014/main" xmlns="" id="{88EDBC42-5DC0-4595-B609-7D5D2EA25442}"/>
                </a:ext>
              </a:extLst>
            </p:cNvPr>
            <p:cNvSpPr/>
            <p:nvPr/>
          </p:nvSpPr>
          <p:spPr bwMode="auto">
            <a:xfrm>
              <a:off x="6708628" y="4459644"/>
              <a:ext cx="309476" cy="29803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íśḷîḓê">
              <a:extLst>
                <a:ext uri="{FF2B5EF4-FFF2-40B4-BE49-F238E27FC236}">
                  <a16:creationId xmlns:a16="http://schemas.microsoft.com/office/drawing/2014/main" xmlns="" id="{E8FA4D42-5F9A-4E95-A902-DE829F11EB04}"/>
                </a:ext>
              </a:extLst>
            </p:cNvPr>
            <p:cNvSpPr/>
            <p:nvPr/>
          </p:nvSpPr>
          <p:spPr bwMode="auto">
            <a:xfrm>
              <a:off x="9511867" y="5558372"/>
              <a:ext cx="309476" cy="29803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490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CB03A1-F3CD-4417-B797-129C5D1A5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079C359-3EAB-4DBA-B495-7FE1E22FD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D5B32B-A33D-44B7-BD82-65DC687BF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ce3a2b1-4bc3-4e65-9a52-0ccb868cfb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38595F-54EF-4F06-888F-D89F8F812E2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1" y="1142000"/>
            <a:ext cx="10848977" cy="4998825"/>
            <a:chOff x="671511" y="1142000"/>
            <a:chExt cx="10848977" cy="499882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3E5C83A-2892-4504-AC34-931E9AD592FB}"/>
                </a:ext>
              </a:extLst>
            </p:cNvPr>
            <p:cNvCxnSpPr>
              <a:stCxn id="10" idx="2"/>
              <a:endCxn id="21" idx="2"/>
            </p:cNvCxnSpPr>
            <p:nvPr/>
          </p:nvCxnSpPr>
          <p:spPr>
            <a:xfrm flipH="1" flipV="1">
              <a:off x="7751295" y="3429000"/>
              <a:ext cx="2" cy="10573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47C7A31A-259A-415F-91EA-7C08271CE626}"/>
                </a:ext>
              </a:extLst>
            </p:cNvPr>
            <p:cNvCxnSpPr>
              <a:stCxn id="11" idx="2"/>
              <a:endCxn id="19" idx="2"/>
            </p:cNvCxnSpPr>
            <p:nvPr/>
          </p:nvCxnSpPr>
          <p:spPr>
            <a:xfrm flipH="1" flipV="1">
              <a:off x="10017314" y="2237699"/>
              <a:ext cx="2" cy="224863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6B9A562-C1FB-4C46-BBD6-C73B815A5203}"/>
                </a:ext>
              </a:extLst>
            </p:cNvPr>
            <p:cNvCxnSpPr>
              <a:stCxn id="9" idx="2"/>
              <a:endCxn id="23" idx="2"/>
            </p:cNvCxnSpPr>
            <p:nvPr/>
          </p:nvCxnSpPr>
          <p:spPr>
            <a:xfrm flipH="1" flipV="1">
              <a:off x="5485279" y="4286035"/>
              <a:ext cx="1" cy="2002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ṥḻïḋè">
              <a:extLst>
                <a:ext uri="{FF2B5EF4-FFF2-40B4-BE49-F238E27FC236}">
                  <a16:creationId xmlns:a16="http://schemas.microsoft.com/office/drawing/2014/main" xmlns="" id="{93F3ED03-4538-4E12-9280-2F262A88153A}"/>
                </a:ext>
              </a:extLst>
            </p:cNvPr>
            <p:cNvSpPr/>
            <p:nvPr/>
          </p:nvSpPr>
          <p:spPr>
            <a:xfrm flipV="1">
              <a:off x="3982107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ľide">
              <a:extLst>
                <a:ext uri="{FF2B5EF4-FFF2-40B4-BE49-F238E27FC236}">
                  <a16:creationId xmlns:a16="http://schemas.microsoft.com/office/drawing/2014/main" xmlns="" id="{7A08E8E7-7638-4A2B-ABBB-0299A959AD2D}"/>
                </a:ext>
              </a:extLst>
            </p:cNvPr>
            <p:cNvSpPr/>
            <p:nvPr/>
          </p:nvSpPr>
          <p:spPr>
            <a:xfrm flipV="1">
              <a:off x="6248124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š1íďê">
              <a:extLst>
                <a:ext uri="{FF2B5EF4-FFF2-40B4-BE49-F238E27FC236}">
                  <a16:creationId xmlns:a16="http://schemas.microsoft.com/office/drawing/2014/main" xmlns="" id="{B0047398-F3CF-4614-AF4A-F41BAD5447F6}"/>
                </a:ext>
              </a:extLst>
            </p:cNvPr>
            <p:cNvSpPr/>
            <p:nvPr/>
          </p:nvSpPr>
          <p:spPr>
            <a:xfrm flipV="1">
              <a:off x="8514143" y="4486332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$lïďé">
              <a:extLst>
                <a:ext uri="{FF2B5EF4-FFF2-40B4-BE49-F238E27FC236}">
                  <a16:creationId xmlns:a16="http://schemas.microsoft.com/office/drawing/2014/main" xmlns="" id="{5836D5F9-1595-4CFA-8E25-0D9268890360}"/>
                </a:ext>
              </a:extLst>
            </p:cNvPr>
            <p:cNvSpPr/>
            <p:nvPr/>
          </p:nvSpPr>
          <p:spPr bwMode="auto">
            <a:xfrm>
              <a:off x="7496420" y="5101636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ŝḻîḍê">
              <a:extLst>
                <a:ext uri="{FF2B5EF4-FFF2-40B4-BE49-F238E27FC236}">
                  <a16:creationId xmlns:a16="http://schemas.microsoft.com/office/drawing/2014/main" xmlns="" id="{C2D24CCE-65B6-44BF-9693-51C9F5EFA568}"/>
                </a:ext>
              </a:extLst>
            </p:cNvPr>
            <p:cNvSpPr/>
            <p:nvPr/>
          </p:nvSpPr>
          <p:spPr bwMode="auto">
            <a:xfrm>
              <a:off x="5188831" y="5066505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ś1íḍe">
              <a:extLst>
                <a:ext uri="{FF2B5EF4-FFF2-40B4-BE49-F238E27FC236}">
                  <a16:creationId xmlns:a16="http://schemas.microsoft.com/office/drawing/2014/main" xmlns="" id="{578F2E08-9588-48D2-8A26-6F0573870CD2}"/>
                </a:ext>
              </a:extLst>
            </p:cNvPr>
            <p:cNvSpPr/>
            <p:nvPr/>
          </p:nvSpPr>
          <p:spPr bwMode="auto">
            <a:xfrm>
              <a:off x="9715173" y="5061693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ľiḍé">
              <a:extLst>
                <a:ext uri="{FF2B5EF4-FFF2-40B4-BE49-F238E27FC236}">
                  <a16:creationId xmlns:a16="http://schemas.microsoft.com/office/drawing/2014/main" xmlns="" id="{D7C0D2E9-D2CA-451F-A65F-61995AD853A8}"/>
                </a:ext>
              </a:extLst>
            </p:cNvPr>
            <p:cNvSpPr txBox="1"/>
            <p:nvPr/>
          </p:nvSpPr>
          <p:spPr>
            <a:xfrm>
              <a:off x="671511" y="1142000"/>
              <a:ext cx="4209489" cy="199168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6" name="iṩļiḓé">
              <a:extLst>
                <a:ext uri="{FF2B5EF4-FFF2-40B4-BE49-F238E27FC236}">
                  <a16:creationId xmlns:a16="http://schemas.microsoft.com/office/drawing/2014/main" xmlns="" id="{D89D3425-2B1A-4954-8857-D3773232F64E}"/>
                </a:ext>
              </a:extLst>
            </p:cNvPr>
            <p:cNvGrpSpPr/>
            <p:nvPr/>
          </p:nvGrpSpPr>
          <p:grpSpPr>
            <a:xfrm>
              <a:off x="4598023" y="3333979"/>
              <a:ext cx="1774513" cy="952056"/>
              <a:chOff x="4566000" y="3333979"/>
              <a:chExt cx="1774513" cy="952056"/>
            </a:xfrm>
          </p:grpSpPr>
          <p:sp>
            <p:nvSpPr>
              <p:cNvPr id="23" name="îṧľïdê">
                <a:extLst>
                  <a:ext uri="{FF2B5EF4-FFF2-40B4-BE49-F238E27FC236}">
                    <a16:creationId xmlns:a16="http://schemas.microsoft.com/office/drawing/2014/main" xmlns="" id="{C586BEC2-4729-4DE2-8C92-428DD08844EC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4" name="ïŝḻíde">
                <a:extLst>
                  <a:ext uri="{FF2B5EF4-FFF2-40B4-BE49-F238E27FC236}">
                    <a16:creationId xmlns:a16="http://schemas.microsoft.com/office/drawing/2014/main" xmlns="" id="{2C3299B3-AFC4-450C-BBF3-825D5D306EC6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7" name="iṩlïďe">
              <a:extLst>
                <a:ext uri="{FF2B5EF4-FFF2-40B4-BE49-F238E27FC236}">
                  <a16:creationId xmlns:a16="http://schemas.microsoft.com/office/drawing/2014/main" xmlns="" id="{28FDE1AD-DB99-49AC-98A8-F707B4C3882D}"/>
                </a:ext>
              </a:extLst>
            </p:cNvPr>
            <p:cNvGrpSpPr/>
            <p:nvPr/>
          </p:nvGrpSpPr>
          <p:grpSpPr>
            <a:xfrm>
              <a:off x="6864039" y="2476944"/>
              <a:ext cx="1774513" cy="952056"/>
              <a:chOff x="4566000" y="3333979"/>
              <a:chExt cx="1774513" cy="952056"/>
            </a:xfrm>
          </p:grpSpPr>
          <p:sp>
            <p:nvSpPr>
              <p:cNvPr id="21" name="íṡḷíḓé">
                <a:extLst>
                  <a:ext uri="{FF2B5EF4-FFF2-40B4-BE49-F238E27FC236}">
                    <a16:creationId xmlns:a16="http://schemas.microsoft.com/office/drawing/2014/main" xmlns="" id="{32AD4617-3D93-4AB9-ADED-52AA62D588A7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2" name="íślíḋé">
                <a:extLst>
                  <a:ext uri="{FF2B5EF4-FFF2-40B4-BE49-F238E27FC236}">
                    <a16:creationId xmlns:a16="http://schemas.microsoft.com/office/drawing/2014/main" xmlns="" id="{240A807A-C428-497C-835C-A91D52C18C6C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8" name="îśľïḓe">
              <a:extLst>
                <a:ext uri="{FF2B5EF4-FFF2-40B4-BE49-F238E27FC236}">
                  <a16:creationId xmlns:a16="http://schemas.microsoft.com/office/drawing/2014/main" xmlns="" id="{7EA7EE6E-93EA-412D-8B98-0A1D00E3843F}"/>
                </a:ext>
              </a:extLst>
            </p:cNvPr>
            <p:cNvGrpSpPr/>
            <p:nvPr/>
          </p:nvGrpSpPr>
          <p:grpSpPr>
            <a:xfrm>
              <a:off x="9130058" y="1285643"/>
              <a:ext cx="1774513" cy="952056"/>
              <a:chOff x="4566000" y="3333979"/>
              <a:chExt cx="1774513" cy="952056"/>
            </a:xfrm>
          </p:grpSpPr>
          <p:sp>
            <p:nvSpPr>
              <p:cNvPr id="19" name="iŝľïḓê">
                <a:extLst>
                  <a:ext uri="{FF2B5EF4-FFF2-40B4-BE49-F238E27FC236}">
                    <a16:creationId xmlns:a16="http://schemas.microsoft.com/office/drawing/2014/main" xmlns="" id="{29DD8F0B-F9CE-45CB-9BB0-3C9971952668}"/>
                  </a:ext>
                </a:extLst>
              </p:cNvPr>
              <p:cNvSpPr txBox="1"/>
              <p:nvPr/>
            </p:nvSpPr>
            <p:spPr>
              <a:xfrm>
                <a:off x="4566000" y="3659389"/>
                <a:ext cx="1774512" cy="62664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0" name="î$ḻîḋe">
                <a:extLst>
                  <a:ext uri="{FF2B5EF4-FFF2-40B4-BE49-F238E27FC236}">
                    <a16:creationId xmlns:a16="http://schemas.microsoft.com/office/drawing/2014/main" xmlns="" id="{9B3E822A-73FC-43E4-958F-34D5D47FD012}"/>
                  </a:ext>
                </a:extLst>
              </p:cNvPr>
              <p:cNvSpPr/>
              <p:nvPr/>
            </p:nvSpPr>
            <p:spPr>
              <a:xfrm>
                <a:off x="4566000" y="3333979"/>
                <a:ext cx="1774513" cy="32541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090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a9d799b-00ea-4202-9c24-ac160e2c16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0C9820-E11A-45C1-86BA-301130262B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4322" y="0"/>
            <a:ext cx="10763356" cy="6143625"/>
            <a:chOff x="714322" y="0"/>
            <a:chExt cx="10763356" cy="6143625"/>
          </a:xfrm>
        </p:grpSpPr>
        <p:grpSp>
          <p:nvGrpSpPr>
            <p:cNvPr id="3" name="işľidè">
              <a:extLst>
                <a:ext uri="{FF2B5EF4-FFF2-40B4-BE49-F238E27FC236}">
                  <a16:creationId xmlns:a16="http://schemas.microsoft.com/office/drawing/2014/main" xmlns="" id="{5FEAC456-463A-4335-80E2-292838447F14}"/>
                </a:ext>
              </a:extLst>
            </p:cNvPr>
            <p:cNvGrpSpPr/>
            <p:nvPr/>
          </p:nvGrpSpPr>
          <p:grpSpPr>
            <a:xfrm>
              <a:off x="2209076" y="0"/>
              <a:ext cx="7773850" cy="2761751"/>
              <a:chOff x="803412" y="0"/>
              <a:chExt cx="7773848" cy="2761750"/>
            </a:xfrm>
          </p:grpSpPr>
          <p:sp>
            <p:nvSpPr>
              <p:cNvPr id="32" name="išḻiḍê">
                <a:extLst>
                  <a:ext uri="{FF2B5EF4-FFF2-40B4-BE49-F238E27FC236}">
                    <a16:creationId xmlns:a16="http://schemas.microsoft.com/office/drawing/2014/main" xmlns="" id="{2B17A677-CE84-4483-B9F4-5D3E9882E865}"/>
                  </a:ext>
                </a:extLst>
              </p:cNvPr>
              <p:cNvSpPr/>
              <p:nvPr/>
            </p:nvSpPr>
            <p:spPr bwMode="auto">
              <a:xfrm>
                <a:off x="3530190" y="5172"/>
                <a:ext cx="5047070" cy="1940094"/>
              </a:xfrm>
              <a:prstGeom prst="parallelogram">
                <a:avLst>
                  <a:gd name="adj" fmla="val 140753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$ḷíḍè">
                <a:extLst>
                  <a:ext uri="{FF2B5EF4-FFF2-40B4-BE49-F238E27FC236}">
                    <a16:creationId xmlns:a16="http://schemas.microsoft.com/office/drawing/2014/main" xmlns="" id="{433E0DDD-1134-4067-A2F3-174115C8B560}"/>
                  </a:ext>
                </a:extLst>
              </p:cNvPr>
              <p:cNvSpPr/>
              <p:nvPr/>
            </p:nvSpPr>
            <p:spPr bwMode="auto">
              <a:xfrm flipH="1">
                <a:off x="803412" y="0"/>
                <a:ext cx="5047070" cy="2761750"/>
              </a:xfrm>
              <a:custGeom>
                <a:avLst/>
                <a:gdLst>
                  <a:gd name="connsiteX0" fmla="*/ 5047070 w 5047070"/>
                  <a:gd name="connsiteY0" fmla="*/ 0 h 2761750"/>
                  <a:gd name="connsiteX1" fmla="*/ 2730741 w 5047070"/>
                  <a:gd name="connsiteY1" fmla="*/ 0 h 2761750"/>
                  <a:gd name="connsiteX2" fmla="*/ 0 w 5047070"/>
                  <a:gd name="connsiteY2" fmla="*/ 1940094 h 2761750"/>
                  <a:gd name="connsiteX3" fmla="*/ 1156506 w 5047070"/>
                  <a:gd name="connsiteY3" fmla="*/ 2761750 h 2761750"/>
                  <a:gd name="connsiteX4" fmla="*/ 2313012 w 5047070"/>
                  <a:gd name="connsiteY4" fmla="*/ 1940094 h 2761750"/>
                  <a:gd name="connsiteX5" fmla="*/ 2316329 w 5047070"/>
                  <a:gd name="connsiteY5" fmla="*/ 1940094 h 2761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7070" h="2761750">
                    <a:moveTo>
                      <a:pt x="5047070" y="0"/>
                    </a:moveTo>
                    <a:lnTo>
                      <a:pt x="2730741" y="0"/>
                    </a:lnTo>
                    <a:lnTo>
                      <a:pt x="0" y="1940094"/>
                    </a:lnTo>
                    <a:lnTo>
                      <a:pt x="1156506" y="2761750"/>
                    </a:lnTo>
                    <a:lnTo>
                      <a:pt x="2313012" y="1940094"/>
                    </a:lnTo>
                    <a:lnTo>
                      <a:pt x="2316329" y="1940094"/>
                    </a:lnTo>
                    <a:close/>
                  </a:path>
                </a:pathLst>
              </a:custGeom>
              <a:solidFill>
                <a:schemeClr val="tx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" name="îŝļîḓé">
              <a:extLst>
                <a:ext uri="{FF2B5EF4-FFF2-40B4-BE49-F238E27FC236}">
                  <a16:creationId xmlns:a16="http://schemas.microsoft.com/office/drawing/2014/main" xmlns="" id="{0A7865DF-0FB5-4E04-ADB8-68FA5EBD5D23}"/>
                </a:ext>
              </a:extLst>
            </p:cNvPr>
            <p:cNvSpPr/>
            <p:nvPr/>
          </p:nvSpPr>
          <p:spPr>
            <a:xfrm>
              <a:off x="5403985" y="1773633"/>
              <a:ext cx="1384031" cy="501477"/>
            </a:xfrm>
            <a:prstGeom prst="rect">
              <a:avLst/>
            </a:prstGeom>
          </p:spPr>
          <p:txBody>
            <a:bodyPr wrap="none" anchor="ctr" anchorCtr="1"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prstClr val="white">
                      <a:lumMod val="100000"/>
                    </a:prstClr>
                  </a:solidFill>
                </a:rPr>
                <a:t>CONTENTS</a:t>
              </a:r>
            </a:p>
          </p:txBody>
        </p:sp>
        <p:grpSp>
          <p:nvGrpSpPr>
            <p:cNvPr id="5" name="îšľîďê">
              <a:extLst>
                <a:ext uri="{FF2B5EF4-FFF2-40B4-BE49-F238E27FC236}">
                  <a16:creationId xmlns:a16="http://schemas.microsoft.com/office/drawing/2014/main" xmlns="" id="{83500D20-11C5-4F1B-B83A-A649163B24A6}"/>
                </a:ext>
              </a:extLst>
            </p:cNvPr>
            <p:cNvGrpSpPr/>
            <p:nvPr/>
          </p:nvGrpSpPr>
          <p:grpSpPr>
            <a:xfrm>
              <a:off x="714322" y="3136815"/>
              <a:ext cx="2299974" cy="2132642"/>
              <a:chOff x="1266824" y="3136815"/>
              <a:chExt cx="2299974" cy="2132642"/>
            </a:xfrm>
          </p:grpSpPr>
          <p:grpSp>
            <p:nvGrpSpPr>
              <p:cNvPr id="27" name="iṧḷíďè">
                <a:extLst>
                  <a:ext uri="{FF2B5EF4-FFF2-40B4-BE49-F238E27FC236}">
                    <a16:creationId xmlns:a16="http://schemas.microsoft.com/office/drawing/2014/main" xmlns="" id="{1688631C-FAD3-40A7-B17F-254B0C7C7743}"/>
                  </a:ext>
                </a:extLst>
              </p:cNvPr>
              <p:cNvGrpSpPr/>
              <p:nvPr/>
            </p:nvGrpSpPr>
            <p:grpSpPr>
              <a:xfrm>
                <a:off x="1847860" y="3136815"/>
                <a:ext cx="1137902" cy="1137902"/>
                <a:chOff x="1019436" y="3284984"/>
                <a:chExt cx="1512168" cy="1512168"/>
              </a:xfrm>
            </p:grpSpPr>
            <p:sp>
              <p:nvSpPr>
                <p:cNvPr id="30" name="íṧ1îḍè">
                  <a:extLst>
                    <a:ext uri="{FF2B5EF4-FFF2-40B4-BE49-F238E27FC236}">
                      <a16:creationId xmlns:a16="http://schemas.microsoft.com/office/drawing/2014/main" xmlns="" id="{B2D63554-1C06-4548-9E08-951D4EDC44DB}"/>
                    </a:ext>
                  </a:extLst>
                </p:cNvPr>
                <p:cNvSpPr/>
                <p:nvPr/>
              </p:nvSpPr>
              <p:spPr bwMode="auto">
                <a:xfrm>
                  <a:off x="1019436" y="3284984"/>
                  <a:ext cx="1512168" cy="1512168"/>
                </a:xfrm>
                <a:prstGeom prst="ellipse">
                  <a:avLst/>
                </a:prstGeom>
                <a:solidFill>
                  <a:schemeClr val="accent1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iṧ1iḓè">
                  <a:extLst>
                    <a:ext uri="{FF2B5EF4-FFF2-40B4-BE49-F238E27FC236}">
                      <a16:creationId xmlns:a16="http://schemas.microsoft.com/office/drawing/2014/main" xmlns="" id="{22C7ADD4-9C0A-4EA8-B3EE-9FE737A1FB0E}"/>
                    </a:ext>
                  </a:extLst>
                </p:cNvPr>
                <p:cNvSpPr/>
                <p:nvPr/>
              </p:nvSpPr>
              <p:spPr bwMode="auto">
                <a:xfrm>
                  <a:off x="1419386" y="3684934"/>
                  <a:ext cx="712268" cy="71226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629150" h="4629150">
                      <a:moveTo>
                        <a:pt x="2317164" y="3859790"/>
                      </a:moveTo>
                      <a:cubicBezTo>
                        <a:pt x="2297115" y="3859790"/>
                        <a:pt x="2280107" y="3866979"/>
                        <a:pt x="2266139" y="3881358"/>
                      </a:cubicBezTo>
                      <a:cubicBezTo>
                        <a:pt x="2252171" y="3895737"/>
                        <a:pt x="2245187" y="3914594"/>
                        <a:pt x="2245187" y="3937929"/>
                      </a:cubicBezTo>
                      <a:cubicBezTo>
                        <a:pt x="2245187" y="3953212"/>
                        <a:pt x="2248432" y="3967838"/>
                        <a:pt x="2254923" y="3981806"/>
                      </a:cubicBezTo>
                      <a:cubicBezTo>
                        <a:pt x="2261414" y="3995774"/>
                        <a:pt x="2270494" y="4006414"/>
                        <a:pt x="2282161" y="4013727"/>
                      </a:cubicBezTo>
                      <a:cubicBezTo>
                        <a:pt x="2293829" y="4021040"/>
                        <a:pt x="2306071" y="4024696"/>
                        <a:pt x="2318889" y="4024696"/>
                      </a:cubicBezTo>
                      <a:cubicBezTo>
                        <a:pt x="2337623" y="4024696"/>
                        <a:pt x="2353727" y="4017137"/>
                        <a:pt x="2367203" y="4002018"/>
                      </a:cubicBezTo>
                      <a:cubicBezTo>
                        <a:pt x="2380678" y="3986900"/>
                        <a:pt x="2387415" y="3966359"/>
                        <a:pt x="2387415" y="3940394"/>
                      </a:cubicBezTo>
                      <a:cubicBezTo>
                        <a:pt x="2387415" y="3915416"/>
                        <a:pt x="2380760" y="3895737"/>
                        <a:pt x="2367449" y="3881358"/>
                      </a:cubicBezTo>
                      <a:cubicBezTo>
                        <a:pt x="2354138" y="3866979"/>
                        <a:pt x="2337376" y="3859790"/>
                        <a:pt x="2317164" y="3859790"/>
                      </a:cubicBezTo>
                      <a:close/>
                      <a:moveTo>
                        <a:pt x="2323819" y="3692172"/>
                      </a:moveTo>
                      <a:cubicBezTo>
                        <a:pt x="2352248" y="3692172"/>
                        <a:pt x="2375542" y="3700142"/>
                        <a:pt x="2393701" y="3716082"/>
                      </a:cubicBezTo>
                      <a:cubicBezTo>
                        <a:pt x="2411860" y="3732023"/>
                        <a:pt x="2422746" y="3754043"/>
                        <a:pt x="2426362" y="3782144"/>
                      </a:cubicBezTo>
                      <a:lnTo>
                        <a:pt x="2382239" y="3785594"/>
                      </a:lnTo>
                      <a:cubicBezTo>
                        <a:pt x="2378295" y="3768175"/>
                        <a:pt x="2372708" y="3755522"/>
                        <a:pt x="2365477" y="3747634"/>
                      </a:cubicBezTo>
                      <a:cubicBezTo>
                        <a:pt x="2353481" y="3734980"/>
                        <a:pt x="2338691" y="3728654"/>
                        <a:pt x="2321108" y="3728654"/>
                      </a:cubicBezTo>
                      <a:cubicBezTo>
                        <a:pt x="2306975" y="3728654"/>
                        <a:pt x="2294568" y="3732598"/>
                        <a:pt x="2283887" y="3740486"/>
                      </a:cubicBezTo>
                      <a:cubicBezTo>
                        <a:pt x="2269919" y="3750674"/>
                        <a:pt x="2258908" y="3765546"/>
                        <a:pt x="2250856" y="3785101"/>
                      </a:cubicBezTo>
                      <a:cubicBezTo>
                        <a:pt x="2242804" y="3804657"/>
                        <a:pt x="2238614" y="3832511"/>
                        <a:pt x="2238285" y="3868664"/>
                      </a:cubicBezTo>
                      <a:cubicBezTo>
                        <a:pt x="2248966" y="3852395"/>
                        <a:pt x="2262031" y="3840317"/>
                        <a:pt x="2277478" y="3832429"/>
                      </a:cubicBezTo>
                      <a:cubicBezTo>
                        <a:pt x="2292925" y="3824541"/>
                        <a:pt x="2309112" y="3820597"/>
                        <a:pt x="2326038" y="3820597"/>
                      </a:cubicBezTo>
                      <a:cubicBezTo>
                        <a:pt x="2355617" y="3820597"/>
                        <a:pt x="2380801" y="3831484"/>
                        <a:pt x="2401589" y="3853258"/>
                      </a:cubicBezTo>
                      <a:cubicBezTo>
                        <a:pt x="2422377" y="3875032"/>
                        <a:pt x="2432771" y="3903173"/>
                        <a:pt x="2432771" y="3937683"/>
                      </a:cubicBezTo>
                      <a:cubicBezTo>
                        <a:pt x="2432771" y="3960361"/>
                        <a:pt x="2427882" y="3981436"/>
                        <a:pt x="2418104" y="4000909"/>
                      </a:cubicBezTo>
                      <a:cubicBezTo>
                        <a:pt x="2408326" y="4020382"/>
                        <a:pt x="2394892" y="4035296"/>
                        <a:pt x="2377802" y="4045648"/>
                      </a:cubicBezTo>
                      <a:cubicBezTo>
                        <a:pt x="2360712" y="4056001"/>
                        <a:pt x="2341320" y="4061178"/>
                        <a:pt x="2319629" y="4061178"/>
                      </a:cubicBezTo>
                      <a:cubicBezTo>
                        <a:pt x="2282654" y="4061178"/>
                        <a:pt x="2252500" y="4047579"/>
                        <a:pt x="2229164" y="4020382"/>
                      </a:cubicBezTo>
                      <a:cubicBezTo>
                        <a:pt x="2205829" y="3993186"/>
                        <a:pt x="2194162" y="3948364"/>
                        <a:pt x="2194162" y="3885919"/>
                      </a:cubicBezTo>
                      <a:cubicBezTo>
                        <a:pt x="2194162" y="3816078"/>
                        <a:pt x="2207062" y="3765300"/>
                        <a:pt x="2232862" y="3733584"/>
                      </a:cubicBezTo>
                      <a:cubicBezTo>
                        <a:pt x="2255375" y="3705976"/>
                        <a:pt x="2285694" y="3692172"/>
                        <a:pt x="2323819" y="3692172"/>
                      </a:cubicBezTo>
                      <a:close/>
                      <a:moveTo>
                        <a:pt x="3020074" y="3489300"/>
                      </a:moveTo>
                      <a:lnTo>
                        <a:pt x="3199770" y="3489300"/>
                      </a:lnTo>
                      <a:lnTo>
                        <a:pt x="3199770" y="3531698"/>
                      </a:lnTo>
                      <a:lnTo>
                        <a:pt x="3055570" y="3531698"/>
                      </a:lnTo>
                      <a:lnTo>
                        <a:pt x="3036097" y="3628817"/>
                      </a:lnTo>
                      <a:cubicBezTo>
                        <a:pt x="3057788" y="3613699"/>
                        <a:pt x="3080548" y="3606140"/>
                        <a:pt x="3104376" y="3606140"/>
                      </a:cubicBezTo>
                      <a:cubicBezTo>
                        <a:pt x="3135928" y="3606140"/>
                        <a:pt x="3162549" y="3617068"/>
                        <a:pt x="3184241" y="3638924"/>
                      </a:cubicBezTo>
                      <a:cubicBezTo>
                        <a:pt x="3205933" y="3660780"/>
                        <a:pt x="3216779" y="3688880"/>
                        <a:pt x="3216779" y="3723225"/>
                      </a:cubicBezTo>
                      <a:cubicBezTo>
                        <a:pt x="3216779" y="3755927"/>
                        <a:pt x="3207247" y="3784192"/>
                        <a:pt x="3188185" y="3808020"/>
                      </a:cubicBezTo>
                      <a:cubicBezTo>
                        <a:pt x="3165014" y="3837271"/>
                        <a:pt x="3133381" y="3851897"/>
                        <a:pt x="3093284" y="3851897"/>
                      </a:cubicBezTo>
                      <a:cubicBezTo>
                        <a:pt x="3060418" y="3851897"/>
                        <a:pt x="3033591" y="3842694"/>
                        <a:pt x="3012803" y="3824289"/>
                      </a:cubicBezTo>
                      <a:cubicBezTo>
                        <a:pt x="2992015" y="3805884"/>
                        <a:pt x="2980142" y="3781481"/>
                        <a:pt x="2977184" y="3751080"/>
                      </a:cubicBezTo>
                      <a:lnTo>
                        <a:pt x="3023772" y="3747136"/>
                      </a:lnTo>
                      <a:cubicBezTo>
                        <a:pt x="3027223" y="3769813"/>
                        <a:pt x="3035234" y="3786863"/>
                        <a:pt x="3047805" y="3798284"/>
                      </a:cubicBezTo>
                      <a:cubicBezTo>
                        <a:pt x="3060377" y="3809705"/>
                        <a:pt x="3075536" y="3815415"/>
                        <a:pt x="3093284" y="3815415"/>
                      </a:cubicBezTo>
                      <a:cubicBezTo>
                        <a:pt x="3114647" y="3815415"/>
                        <a:pt x="3132723" y="3807363"/>
                        <a:pt x="3147513" y="3791258"/>
                      </a:cubicBezTo>
                      <a:cubicBezTo>
                        <a:pt x="3162303" y="3775154"/>
                        <a:pt x="3169698" y="3753791"/>
                        <a:pt x="3169698" y="3727169"/>
                      </a:cubicBezTo>
                      <a:cubicBezTo>
                        <a:pt x="3169698" y="3701862"/>
                        <a:pt x="3162590" y="3681896"/>
                        <a:pt x="3148376" y="3667271"/>
                      </a:cubicBezTo>
                      <a:cubicBezTo>
                        <a:pt x="3134161" y="3652645"/>
                        <a:pt x="3115551" y="3645333"/>
                        <a:pt x="3092544" y="3645333"/>
                      </a:cubicBezTo>
                      <a:cubicBezTo>
                        <a:pt x="3078248" y="3645333"/>
                        <a:pt x="3065348" y="3648578"/>
                        <a:pt x="3053844" y="3655069"/>
                      </a:cubicBezTo>
                      <a:cubicBezTo>
                        <a:pt x="3042341" y="3661560"/>
                        <a:pt x="3033303" y="3669982"/>
                        <a:pt x="3026730" y="3680335"/>
                      </a:cubicBezTo>
                      <a:lnTo>
                        <a:pt x="2985072" y="3674912"/>
                      </a:lnTo>
                      <a:lnTo>
                        <a:pt x="3020074" y="3489300"/>
                      </a:lnTo>
                      <a:close/>
                      <a:moveTo>
                        <a:pt x="1418041" y="3489054"/>
                      </a:moveTo>
                      <a:lnTo>
                        <a:pt x="1651967" y="3489054"/>
                      </a:lnTo>
                      <a:lnTo>
                        <a:pt x="1651967" y="3523563"/>
                      </a:lnTo>
                      <a:cubicBezTo>
                        <a:pt x="1628960" y="3548049"/>
                        <a:pt x="1606159" y="3580586"/>
                        <a:pt x="1583564" y="3621176"/>
                      </a:cubicBezTo>
                      <a:cubicBezTo>
                        <a:pt x="1560968" y="3661766"/>
                        <a:pt x="1543508" y="3703506"/>
                        <a:pt x="1531183" y="3746396"/>
                      </a:cubicBezTo>
                      <a:cubicBezTo>
                        <a:pt x="1522309" y="3776633"/>
                        <a:pt x="1516640" y="3809746"/>
                        <a:pt x="1514175" y="3845734"/>
                      </a:cubicBezTo>
                      <a:lnTo>
                        <a:pt x="1468573" y="3845734"/>
                      </a:lnTo>
                      <a:cubicBezTo>
                        <a:pt x="1469066" y="3817305"/>
                        <a:pt x="1474653" y="3782960"/>
                        <a:pt x="1485335" y="3742699"/>
                      </a:cubicBezTo>
                      <a:cubicBezTo>
                        <a:pt x="1496017" y="3702438"/>
                        <a:pt x="1511340" y="3663614"/>
                        <a:pt x="1531307" y="3626229"/>
                      </a:cubicBezTo>
                      <a:cubicBezTo>
                        <a:pt x="1551273" y="3588844"/>
                        <a:pt x="1572513" y="3557333"/>
                        <a:pt x="1595026" y="3531698"/>
                      </a:cubicBezTo>
                      <a:lnTo>
                        <a:pt x="1418041" y="3531698"/>
                      </a:lnTo>
                      <a:lnTo>
                        <a:pt x="1418041" y="3489054"/>
                      </a:lnTo>
                      <a:close/>
                      <a:moveTo>
                        <a:pt x="960894" y="3097227"/>
                      </a:moveTo>
                      <a:cubicBezTo>
                        <a:pt x="940024" y="3097227"/>
                        <a:pt x="922728" y="3104129"/>
                        <a:pt x="909007" y="3117933"/>
                      </a:cubicBezTo>
                      <a:cubicBezTo>
                        <a:pt x="895285" y="3131737"/>
                        <a:pt x="888424" y="3148991"/>
                        <a:pt x="888424" y="3169697"/>
                      </a:cubicBezTo>
                      <a:cubicBezTo>
                        <a:pt x="888424" y="3182351"/>
                        <a:pt x="891423" y="3194593"/>
                        <a:pt x="897421" y="3206425"/>
                      </a:cubicBezTo>
                      <a:cubicBezTo>
                        <a:pt x="903420" y="3218257"/>
                        <a:pt x="912335" y="3227418"/>
                        <a:pt x="924166" y="3233910"/>
                      </a:cubicBezTo>
                      <a:cubicBezTo>
                        <a:pt x="935998" y="3240401"/>
                        <a:pt x="948734" y="3243646"/>
                        <a:pt x="962373" y="3243646"/>
                      </a:cubicBezTo>
                      <a:cubicBezTo>
                        <a:pt x="983572" y="3243646"/>
                        <a:pt x="1001073" y="3236826"/>
                        <a:pt x="1014877" y="3223187"/>
                      </a:cubicBezTo>
                      <a:cubicBezTo>
                        <a:pt x="1028681" y="3209547"/>
                        <a:pt x="1035583" y="3192211"/>
                        <a:pt x="1035583" y="3171176"/>
                      </a:cubicBezTo>
                      <a:cubicBezTo>
                        <a:pt x="1035583" y="3149813"/>
                        <a:pt x="1028476" y="3132148"/>
                        <a:pt x="1014261" y="3118179"/>
                      </a:cubicBezTo>
                      <a:cubicBezTo>
                        <a:pt x="1000046" y="3104211"/>
                        <a:pt x="982257" y="3097227"/>
                        <a:pt x="960894" y="3097227"/>
                      </a:cubicBezTo>
                      <a:close/>
                      <a:moveTo>
                        <a:pt x="3691180" y="2983839"/>
                      </a:moveTo>
                      <a:lnTo>
                        <a:pt x="3578039" y="3146773"/>
                      </a:lnTo>
                      <a:lnTo>
                        <a:pt x="3691180" y="3146773"/>
                      </a:lnTo>
                      <a:lnTo>
                        <a:pt x="3691180" y="2983839"/>
                      </a:lnTo>
                      <a:close/>
                      <a:moveTo>
                        <a:pt x="961634" y="2947604"/>
                      </a:moveTo>
                      <a:cubicBezTo>
                        <a:pt x="944708" y="2947604"/>
                        <a:pt x="930657" y="2953027"/>
                        <a:pt x="919483" y="2963872"/>
                      </a:cubicBezTo>
                      <a:cubicBezTo>
                        <a:pt x="908308" y="2974718"/>
                        <a:pt x="902721" y="2987700"/>
                        <a:pt x="902721" y="3002819"/>
                      </a:cubicBezTo>
                      <a:cubicBezTo>
                        <a:pt x="902721" y="3019909"/>
                        <a:pt x="908226" y="3033877"/>
                        <a:pt x="919236" y="3044723"/>
                      </a:cubicBezTo>
                      <a:cubicBezTo>
                        <a:pt x="930247" y="3055569"/>
                        <a:pt x="944543" y="3060992"/>
                        <a:pt x="962127" y="3060992"/>
                      </a:cubicBezTo>
                      <a:cubicBezTo>
                        <a:pt x="979217" y="3060992"/>
                        <a:pt x="993226" y="3055610"/>
                        <a:pt x="1004155" y="3044847"/>
                      </a:cubicBezTo>
                      <a:cubicBezTo>
                        <a:pt x="1015083" y="3034083"/>
                        <a:pt x="1020547" y="3020895"/>
                        <a:pt x="1020547" y="3005284"/>
                      </a:cubicBezTo>
                      <a:cubicBezTo>
                        <a:pt x="1020547" y="2989015"/>
                        <a:pt x="1014918" y="2975335"/>
                        <a:pt x="1003662" y="2964242"/>
                      </a:cubicBezTo>
                      <a:cubicBezTo>
                        <a:pt x="992405" y="2953150"/>
                        <a:pt x="978396" y="2947604"/>
                        <a:pt x="961634" y="2947604"/>
                      </a:cubicBezTo>
                      <a:close/>
                      <a:moveTo>
                        <a:pt x="3699315" y="2912601"/>
                      </a:moveTo>
                      <a:lnTo>
                        <a:pt x="3735550" y="2912601"/>
                      </a:lnTo>
                      <a:lnTo>
                        <a:pt x="3735550" y="3146773"/>
                      </a:lnTo>
                      <a:lnTo>
                        <a:pt x="3784356" y="3146773"/>
                      </a:lnTo>
                      <a:lnTo>
                        <a:pt x="3784356" y="3187445"/>
                      </a:lnTo>
                      <a:lnTo>
                        <a:pt x="3735550" y="3187445"/>
                      </a:lnTo>
                      <a:lnTo>
                        <a:pt x="3735550" y="3273965"/>
                      </a:lnTo>
                      <a:lnTo>
                        <a:pt x="3691180" y="3273965"/>
                      </a:lnTo>
                      <a:lnTo>
                        <a:pt x="3691180" y="3187445"/>
                      </a:lnTo>
                      <a:lnTo>
                        <a:pt x="3534409" y="3187445"/>
                      </a:lnTo>
                      <a:lnTo>
                        <a:pt x="3534409" y="3146773"/>
                      </a:lnTo>
                      <a:lnTo>
                        <a:pt x="3699315" y="2912601"/>
                      </a:lnTo>
                      <a:close/>
                      <a:moveTo>
                        <a:pt x="961141" y="2911122"/>
                      </a:moveTo>
                      <a:cubicBezTo>
                        <a:pt x="992692" y="2911122"/>
                        <a:pt x="1018082" y="2920284"/>
                        <a:pt x="1037308" y="2938607"/>
                      </a:cubicBezTo>
                      <a:cubicBezTo>
                        <a:pt x="1056535" y="2956929"/>
                        <a:pt x="1066148" y="2979237"/>
                        <a:pt x="1066148" y="3005530"/>
                      </a:cubicBezTo>
                      <a:cubicBezTo>
                        <a:pt x="1066148" y="3022292"/>
                        <a:pt x="1061753" y="3036877"/>
                        <a:pt x="1052961" y="3049284"/>
                      </a:cubicBezTo>
                      <a:cubicBezTo>
                        <a:pt x="1044169" y="3061690"/>
                        <a:pt x="1030817" y="3071263"/>
                        <a:pt x="1012905" y="3078000"/>
                      </a:cubicBezTo>
                      <a:cubicBezTo>
                        <a:pt x="1035090" y="3085231"/>
                        <a:pt x="1051975" y="3096899"/>
                        <a:pt x="1063560" y="3113003"/>
                      </a:cubicBezTo>
                      <a:cubicBezTo>
                        <a:pt x="1075146" y="3129107"/>
                        <a:pt x="1080938" y="3148334"/>
                        <a:pt x="1080938" y="3170683"/>
                      </a:cubicBezTo>
                      <a:cubicBezTo>
                        <a:pt x="1080938" y="3201577"/>
                        <a:pt x="1070010" y="3227542"/>
                        <a:pt x="1048154" y="3248576"/>
                      </a:cubicBezTo>
                      <a:cubicBezTo>
                        <a:pt x="1026298" y="3269610"/>
                        <a:pt x="997540" y="3280128"/>
                        <a:pt x="961880" y="3280128"/>
                      </a:cubicBezTo>
                      <a:cubicBezTo>
                        <a:pt x="926221" y="3280128"/>
                        <a:pt x="897463" y="3269569"/>
                        <a:pt x="875607" y="3248453"/>
                      </a:cubicBezTo>
                      <a:cubicBezTo>
                        <a:pt x="853751" y="3227336"/>
                        <a:pt x="842822" y="3201002"/>
                        <a:pt x="842822" y="3169451"/>
                      </a:cubicBezTo>
                      <a:cubicBezTo>
                        <a:pt x="842822" y="3145951"/>
                        <a:pt x="848779" y="3126273"/>
                        <a:pt x="860693" y="3110415"/>
                      </a:cubicBezTo>
                      <a:cubicBezTo>
                        <a:pt x="872607" y="3094557"/>
                        <a:pt x="889575" y="3083752"/>
                        <a:pt x="911595" y="3078000"/>
                      </a:cubicBezTo>
                      <a:cubicBezTo>
                        <a:pt x="893190" y="3071263"/>
                        <a:pt x="879550" y="3061649"/>
                        <a:pt x="870677" y="3049160"/>
                      </a:cubicBezTo>
                      <a:cubicBezTo>
                        <a:pt x="861803" y="3036671"/>
                        <a:pt x="857366" y="3021717"/>
                        <a:pt x="857366" y="3004298"/>
                      </a:cubicBezTo>
                      <a:cubicBezTo>
                        <a:pt x="857366" y="2978005"/>
                        <a:pt x="866815" y="2955902"/>
                        <a:pt x="885713" y="2937990"/>
                      </a:cubicBezTo>
                      <a:cubicBezTo>
                        <a:pt x="904611" y="2920078"/>
                        <a:pt x="929754" y="2911122"/>
                        <a:pt x="961141" y="2911122"/>
                      </a:cubicBezTo>
                      <a:close/>
                      <a:moveTo>
                        <a:pt x="753091" y="2166800"/>
                      </a:moveTo>
                      <a:cubicBezTo>
                        <a:pt x="733372" y="2166800"/>
                        <a:pt x="716199" y="2174852"/>
                        <a:pt x="701574" y="2190957"/>
                      </a:cubicBezTo>
                      <a:cubicBezTo>
                        <a:pt x="686948" y="2207061"/>
                        <a:pt x="679635" y="2227931"/>
                        <a:pt x="679635" y="2253567"/>
                      </a:cubicBezTo>
                      <a:cubicBezTo>
                        <a:pt x="679635" y="2276573"/>
                        <a:pt x="686578" y="2295266"/>
                        <a:pt x="700464" y="2309645"/>
                      </a:cubicBezTo>
                      <a:cubicBezTo>
                        <a:pt x="714350" y="2324024"/>
                        <a:pt x="731482" y="2331213"/>
                        <a:pt x="751859" y="2331213"/>
                      </a:cubicBezTo>
                      <a:cubicBezTo>
                        <a:pt x="772400" y="2331213"/>
                        <a:pt x="789285" y="2324024"/>
                        <a:pt x="802514" y="2309645"/>
                      </a:cubicBezTo>
                      <a:cubicBezTo>
                        <a:pt x="815743" y="2295266"/>
                        <a:pt x="822357" y="2275341"/>
                        <a:pt x="822357" y="2249870"/>
                      </a:cubicBezTo>
                      <a:cubicBezTo>
                        <a:pt x="822357" y="2224398"/>
                        <a:pt x="815578" y="2204185"/>
                        <a:pt x="802021" y="2189231"/>
                      </a:cubicBezTo>
                      <a:cubicBezTo>
                        <a:pt x="788464" y="2174277"/>
                        <a:pt x="772154" y="2166800"/>
                        <a:pt x="753091" y="2166800"/>
                      </a:cubicBezTo>
                      <a:close/>
                      <a:moveTo>
                        <a:pt x="3871622" y="2130072"/>
                      </a:moveTo>
                      <a:cubicBezTo>
                        <a:pt x="3891342" y="2130072"/>
                        <a:pt x="3909501" y="2134304"/>
                        <a:pt x="3926098" y="2142767"/>
                      </a:cubicBezTo>
                      <a:cubicBezTo>
                        <a:pt x="3942696" y="2151230"/>
                        <a:pt x="3955390" y="2162774"/>
                        <a:pt x="3964182" y="2177400"/>
                      </a:cubicBezTo>
                      <a:cubicBezTo>
                        <a:pt x="3972974" y="2192025"/>
                        <a:pt x="3977369" y="2207554"/>
                        <a:pt x="3977369" y="2223987"/>
                      </a:cubicBezTo>
                      <a:cubicBezTo>
                        <a:pt x="3977369" y="2239599"/>
                        <a:pt x="3973179" y="2253813"/>
                        <a:pt x="3964798" y="2266631"/>
                      </a:cubicBezTo>
                      <a:cubicBezTo>
                        <a:pt x="3956417" y="2279449"/>
                        <a:pt x="3944010" y="2289638"/>
                        <a:pt x="3927577" y="2297197"/>
                      </a:cubicBezTo>
                      <a:cubicBezTo>
                        <a:pt x="3948940" y="2302127"/>
                        <a:pt x="3965538" y="2312356"/>
                        <a:pt x="3977369" y="2327886"/>
                      </a:cubicBezTo>
                      <a:cubicBezTo>
                        <a:pt x="3989201" y="2343415"/>
                        <a:pt x="3995117" y="2362847"/>
                        <a:pt x="3995117" y="2386182"/>
                      </a:cubicBezTo>
                      <a:cubicBezTo>
                        <a:pt x="3995117" y="2417734"/>
                        <a:pt x="3983614" y="2444479"/>
                        <a:pt x="3960608" y="2466417"/>
                      </a:cubicBezTo>
                      <a:cubicBezTo>
                        <a:pt x="3937601" y="2488355"/>
                        <a:pt x="3908515" y="2499324"/>
                        <a:pt x="3873348" y="2499324"/>
                      </a:cubicBezTo>
                      <a:cubicBezTo>
                        <a:pt x="3841632" y="2499324"/>
                        <a:pt x="3815298" y="2489875"/>
                        <a:pt x="3794346" y="2470977"/>
                      </a:cubicBezTo>
                      <a:cubicBezTo>
                        <a:pt x="3773393" y="2452079"/>
                        <a:pt x="3761438" y="2427594"/>
                        <a:pt x="3758480" y="2397521"/>
                      </a:cubicBezTo>
                      <a:lnTo>
                        <a:pt x="3802850" y="2391605"/>
                      </a:lnTo>
                      <a:cubicBezTo>
                        <a:pt x="3807944" y="2416748"/>
                        <a:pt x="3816613" y="2434865"/>
                        <a:pt x="3828855" y="2445958"/>
                      </a:cubicBezTo>
                      <a:cubicBezTo>
                        <a:pt x="3841098" y="2457050"/>
                        <a:pt x="3856011" y="2462596"/>
                        <a:pt x="3873594" y="2462596"/>
                      </a:cubicBezTo>
                      <a:cubicBezTo>
                        <a:pt x="3894464" y="2462596"/>
                        <a:pt x="3912089" y="2455366"/>
                        <a:pt x="3926468" y="2440904"/>
                      </a:cubicBezTo>
                      <a:cubicBezTo>
                        <a:pt x="3940847" y="2426443"/>
                        <a:pt x="3948036" y="2408531"/>
                        <a:pt x="3948036" y="2387168"/>
                      </a:cubicBezTo>
                      <a:cubicBezTo>
                        <a:pt x="3948036" y="2366791"/>
                        <a:pt x="3941381" y="2349988"/>
                        <a:pt x="3928070" y="2336760"/>
                      </a:cubicBezTo>
                      <a:cubicBezTo>
                        <a:pt x="3914759" y="2323531"/>
                        <a:pt x="3897833" y="2316917"/>
                        <a:pt x="3877292" y="2316917"/>
                      </a:cubicBezTo>
                      <a:cubicBezTo>
                        <a:pt x="3868911" y="2316917"/>
                        <a:pt x="3858476" y="2318560"/>
                        <a:pt x="3845987" y="2321847"/>
                      </a:cubicBezTo>
                      <a:lnTo>
                        <a:pt x="3850917" y="2282900"/>
                      </a:lnTo>
                      <a:cubicBezTo>
                        <a:pt x="3853875" y="2283229"/>
                        <a:pt x="3856257" y="2283393"/>
                        <a:pt x="3858065" y="2283393"/>
                      </a:cubicBezTo>
                      <a:cubicBezTo>
                        <a:pt x="3876963" y="2283393"/>
                        <a:pt x="3893971" y="2278463"/>
                        <a:pt x="3909090" y="2268603"/>
                      </a:cubicBezTo>
                      <a:cubicBezTo>
                        <a:pt x="3924208" y="2258743"/>
                        <a:pt x="3931768" y="2243543"/>
                        <a:pt x="3931768" y="2223001"/>
                      </a:cubicBezTo>
                      <a:cubicBezTo>
                        <a:pt x="3931768" y="2206733"/>
                        <a:pt x="3926262" y="2193257"/>
                        <a:pt x="3915252" y="2182576"/>
                      </a:cubicBezTo>
                      <a:cubicBezTo>
                        <a:pt x="3904242" y="2171894"/>
                        <a:pt x="3890027" y="2166554"/>
                        <a:pt x="3872608" y="2166554"/>
                      </a:cubicBezTo>
                      <a:cubicBezTo>
                        <a:pt x="3855354" y="2166554"/>
                        <a:pt x="3840975" y="2171977"/>
                        <a:pt x="3829471" y="2182822"/>
                      </a:cubicBezTo>
                      <a:cubicBezTo>
                        <a:pt x="3817968" y="2193668"/>
                        <a:pt x="3810573" y="2209937"/>
                        <a:pt x="3807287" y="2231629"/>
                      </a:cubicBezTo>
                      <a:lnTo>
                        <a:pt x="3762917" y="2223741"/>
                      </a:lnTo>
                      <a:cubicBezTo>
                        <a:pt x="3768340" y="2193997"/>
                        <a:pt x="3780665" y="2170950"/>
                        <a:pt x="3799892" y="2154599"/>
                      </a:cubicBezTo>
                      <a:cubicBezTo>
                        <a:pt x="3819119" y="2138248"/>
                        <a:pt x="3843029" y="2130072"/>
                        <a:pt x="3871622" y="2130072"/>
                      </a:cubicBezTo>
                      <a:close/>
                      <a:moveTo>
                        <a:pt x="747668" y="2130072"/>
                      </a:moveTo>
                      <a:cubicBezTo>
                        <a:pt x="771168" y="2130072"/>
                        <a:pt x="792654" y="2136399"/>
                        <a:pt x="812127" y="2149052"/>
                      </a:cubicBezTo>
                      <a:cubicBezTo>
                        <a:pt x="831600" y="2161706"/>
                        <a:pt x="846390" y="2179741"/>
                        <a:pt x="856497" y="2203158"/>
                      </a:cubicBezTo>
                      <a:cubicBezTo>
                        <a:pt x="866603" y="2226576"/>
                        <a:pt x="871656" y="2260469"/>
                        <a:pt x="871656" y="2304838"/>
                      </a:cubicBezTo>
                      <a:cubicBezTo>
                        <a:pt x="871656" y="2351015"/>
                        <a:pt x="866644" y="2387784"/>
                        <a:pt x="856620" y="2415145"/>
                      </a:cubicBezTo>
                      <a:cubicBezTo>
                        <a:pt x="846596" y="2442507"/>
                        <a:pt x="831683" y="2463336"/>
                        <a:pt x="811881" y="2477632"/>
                      </a:cubicBezTo>
                      <a:cubicBezTo>
                        <a:pt x="792079" y="2491929"/>
                        <a:pt x="768867" y="2499078"/>
                        <a:pt x="742245" y="2499078"/>
                      </a:cubicBezTo>
                      <a:cubicBezTo>
                        <a:pt x="713981" y="2499078"/>
                        <a:pt x="690892" y="2491231"/>
                        <a:pt x="672980" y="2475537"/>
                      </a:cubicBezTo>
                      <a:cubicBezTo>
                        <a:pt x="655068" y="2459844"/>
                        <a:pt x="644304" y="2437782"/>
                        <a:pt x="640689" y="2409353"/>
                      </a:cubicBezTo>
                      <a:lnTo>
                        <a:pt x="683333" y="2405409"/>
                      </a:lnTo>
                      <a:cubicBezTo>
                        <a:pt x="686948" y="2425457"/>
                        <a:pt x="693850" y="2440001"/>
                        <a:pt x="704039" y="2449039"/>
                      </a:cubicBezTo>
                      <a:cubicBezTo>
                        <a:pt x="714227" y="2458077"/>
                        <a:pt x="727291" y="2462596"/>
                        <a:pt x="743231" y="2462596"/>
                      </a:cubicBezTo>
                      <a:cubicBezTo>
                        <a:pt x="756871" y="2462596"/>
                        <a:pt x="768826" y="2459474"/>
                        <a:pt x="779097" y="2453229"/>
                      </a:cubicBezTo>
                      <a:cubicBezTo>
                        <a:pt x="789367" y="2446985"/>
                        <a:pt x="797789" y="2438645"/>
                        <a:pt x="804363" y="2428210"/>
                      </a:cubicBezTo>
                      <a:cubicBezTo>
                        <a:pt x="810936" y="2417775"/>
                        <a:pt x="816441" y="2403683"/>
                        <a:pt x="820878" y="2385936"/>
                      </a:cubicBezTo>
                      <a:cubicBezTo>
                        <a:pt x="825315" y="2368188"/>
                        <a:pt x="827533" y="2350111"/>
                        <a:pt x="827533" y="2331706"/>
                      </a:cubicBezTo>
                      <a:cubicBezTo>
                        <a:pt x="827533" y="2329734"/>
                        <a:pt x="827451" y="2326776"/>
                        <a:pt x="827287" y="2322832"/>
                      </a:cubicBezTo>
                      <a:cubicBezTo>
                        <a:pt x="818413" y="2336965"/>
                        <a:pt x="806293" y="2348427"/>
                        <a:pt x="790929" y="2357219"/>
                      </a:cubicBezTo>
                      <a:cubicBezTo>
                        <a:pt x="775564" y="2366010"/>
                        <a:pt x="758925" y="2370406"/>
                        <a:pt x="741013" y="2370406"/>
                      </a:cubicBezTo>
                      <a:cubicBezTo>
                        <a:pt x="711105" y="2370406"/>
                        <a:pt x="685798" y="2359560"/>
                        <a:pt x="665092" y="2337869"/>
                      </a:cubicBezTo>
                      <a:cubicBezTo>
                        <a:pt x="644386" y="2316177"/>
                        <a:pt x="634033" y="2287583"/>
                        <a:pt x="634033" y="2252088"/>
                      </a:cubicBezTo>
                      <a:cubicBezTo>
                        <a:pt x="634033" y="2215442"/>
                        <a:pt x="644838" y="2185945"/>
                        <a:pt x="666448" y="2163596"/>
                      </a:cubicBezTo>
                      <a:cubicBezTo>
                        <a:pt x="688057" y="2141247"/>
                        <a:pt x="715131" y="2130072"/>
                        <a:pt x="747668" y="2130072"/>
                      </a:cubicBezTo>
                      <a:close/>
                      <a:moveTo>
                        <a:pt x="1552575" y="1936750"/>
                      </a:moveTo>
                      <a:lnTo>
                        <a:pt x="1562100" y="1939925"/>
                      </a:lnTo>
                      <a:lnTo>
                        <a:pt x="2228850" y="2241550"/>
                      </a:lnTo>
                      <a:lnTo>
                        <a:pt x="2247900" y="2225675"/>
                      </a:lnTo>
                      <a:lnTo>
                        <a:pt x="2266950" y="2212975"/>
                      </a:lnTo>
                      <a:lnTo>
                        <a:pt x="2289175" y="2206625"/>
                      </a:lnTo>
                      <a:lnTo>
                        <a:pt x="2314575" y="2203450"/>
                      </a:lnTo>
                      <a:lnTo>
                        <a:pt x="2336800" y="2206625"/>
                      </a:lnTo>
                      <a:lnTo>
                        <a:pt x="2359025" y="2212975"/>
                      </a:lnTo>
                      <a:lnTo>
                        <a:pt x="2378075" y="2222500"/>
                      </a:lnTo>
                      <a:lnTo>
                        <a:pt x="2393950" y="2235200"/>
                      </a:lnTo>
                      <a:lnTo>
                        <a:pt x="2406650" y="2251075"/>
                      </a:lnTo>
                      <a:lnTo>
                        <a:pt x="2419350" y="2270125"/>
                      </a:lnTo>
                      <a:lnTo>
                        <a:pt x="2425700" y="2292350"/>
                      </a:lnTo>
                      <a:lnTo>
                        <a:pt x="2425700" y="2314575"/>
                      </a:lnTo>
                      <a:lnTo>
                        <a:pt x="2425700" y="2336800"/>
                      </a:lnTo>
                      <a:lnTo>
                        <a:pt x="2419350" y="2359025"/>
                      </a:lnTo>
                      <a:lnTo>
                        <a:pt x="2406650" y="2378075"/>
                      </a:lnTo>
                      <a:lnTo>
                        <a:pt x="2393950" y="2393950"/>
                      </a:lnTo>
                      <a:lnTo>
                        <a:pt x="2378075" y="2406650"/>
                      </a:lnTo>
                      <a:lnTo>
                        <a:pt x="2359025" y="2419350"/>
                      </a:lnTo>
                      <a:lnTo>
                        <a:pt x="2336800" y="2425700"/>
                      </a:lnTo>
                      <a:lnTo>
                        <a:pt x="2330450" y="2425700"/>
                      </a:lnTo>
                      <a:lnTo>
                        <a:pt x="2330450" y="3467100"/>
                      </a:lnTo>
                      <a:lnTo>
                        <a:pt x="2327275" y="3470275"/>
                      </a:lnTo>
                      <a:lnTo>
                        <a:pt x="2324100" y="3473450"/>
                      </a:lnTo>
                      <a:lnTo>
                        <a:pt x="2320925" y="3476625"/>
                      </a:lnTo>
                      <a:lnTo>
                        <a:pt x="2314575" y="3476625"/>
                      </a:lnTo>
                      <a:lnTo>
                        <a:pt x="2308225" y="3476625"/>
                      </a:lnTo>
                      <a:lnTo>
                        <a:pt x="2305050" y="3473450"/>
                      </a:lnTo>
                      <a:lnTo>
                        <a:pt x="2301875" y="3470275"/>
                      </a:lnTo>
                      <a:lnTo>
                        <a:pt x="2301875" y="3467100"/>
                      </a:lnTo>
                      <a:lnTo>
                        <a:pt x="2301875" y="2425700"/>
                      </a:lnTo>
                      <a:lnTo>
                        <a:pt x="2292350" y="2425700"/>
                      </a:lnTo>
                      <a:lnTo>
                        <a:pt x="2270125" y="2416175"/>
                      </a:lnTo>
                      <a:lnTo>
                        <a:pt x="2251075" y="2406650"/>
                      </a:lnTo>
                      <a:lnTo>
                        <a:pt x="2232025" y="2390775"/>
                      </a:lnTo>
                      <a:lnTo>
                        <a:pt x="1098550" y="2882900"/>
                      </a:lnTo>
                      <a:lnTo>
                        <a:pt x="1089025" y="2886075"/>
                      </a:lnTo>
                      <a:lnTo>
                        <a:pt x="1076325" y="2882900"/>
                      </a:lnTo>
                      <a:lnTo>
                        <a:pt x="1066800" y="2873375"/>
                      </a:lnTo>
                      <a:lnTo>
                        <a:pt x="1060450" y="2863850"/>
                      </a:lnTo>
                      <a:lnTo>
                        <a:pt x="1057275" y="2851150"/>
                      </a:lnTo>
                      <a:lnTo>
                        <a:pt x="1057275" y="2838450"/>
                      </a:lnTo>
                      <a:lnTo>
                        <a:pt x="1063625" y="2828925"/>
                      </a:lnTo>
                      <a:lnTo>
                        <a:pt x="1069975" y="2819400"/>
                      </a:lnTo>
                      <a:lnTo>
                        <a:pt x="2203450" y="2330450"/>
                      </a:lnTo>
                      <a:lnTo>
                        <a:pt x="2203450" y="2314575"/>
                      </a:lnTo>
                      <a:lnTo>
                        <a:pt x="2203450" y="2305050"/>
                      </a:lnTo>
                      <a:lnTo>
                        <a:pt x="1533525" y="2003425"/>
                      </a:lnTo>
                      <a:lnTo>
                        <a:pt x="1527175" y="1993900"/>
                      </a:lnTo>
                      <a:lnTo>
                        <a:pt x="1520825" y="1984375"/>
                      </a:lnTo>
                      <a:lnTo>
                        <a:pt x="1520825" y="1971675"/>
                      </a:lnTo>
                      <a:lnTo>
                        <a:pt x="1524000" y="1958975"/>
                      </a:lnTo>
                      <a:lnTo>
                        <a:pt x="1530350" y="1949450"/>
                      </a:lnTo>
                      <a:lnTo>
                        <a:pt x="1539875" y="1939925"/>
                      </a:lnTo>
                      <a:lnTo>
                        <a:pt x="1552575" y="1936750"/>
                      </a:lnTo>
                      <a:close/>
                      <a:moveTo>
                        <a:pt x="1093997" y="1385750"/>
                      </a:moveTo>
                      <a:cubicBezTo>
                        <a:pt x="1073620" y="1385750"/>
                        <a:pt x="1057352" y="1394378"/>
                        <a:pt x="1045191" y="1411632"/>
                      </a:cubicBezTo>
                      <a:cubicBezTo>
                        <a:pt x="1029908" y="1433653"/>
                        <a:pt x="1022267" y="1474325"/>
                        <a:pt x="1022267" y="1533648"/>
                      </a:cubicBezTo>
                      <a:cubicBezTo>
                        <a:pt x="1022267" y="1592972"/>
                        <a:pt x="1029210" y="1632452"/>
                        <a:pt x="1043096" y="1652090"/>
                      </a:cubicBezTo>
                      <a:cubicBezTo>
                        <a:pt x="1056982" y="1671727"/>
                        <a:pt x="1074113" y="1681546"/>
                        <a:pt x="1094490" y="1681546"/>
                      </a:cubicBezTo>
                      <a:cubicBezTo>
                        <a:pt x="1114867" y="1681546"/>
                        <a:pt x="1131999" y="1671686"/>
                        <a:pt x="1145885" y="1651966"/>
                      </a:cubicBezTo>
                      <a:cubicBezTo>
                        <a:pt x="1159771" y="1632247"/>
                        <a:pt x="1166714" y="1592807"/>
                        <a:pt x="1166714" y="1533648"/>
                      </a:cubicBezTo>
                      <a:cubicBezTo>
                        <a:pt x="1166714" y="1474160"/>
                        <a:pt x="1159771" y="1434639"/>
                        <a:pt x="1145885" y="1415083"/>
                      </a:cubicBezTo>
                      <a:cubicBezTo>
                        <a:pt x="1131999" y="1395528"/>
                        <a:pt x="1114703" y="1385750"/>
                        <a:pt x="1093997" y="1385750"/>
                      </a:cubicBezTo>
                      <a:close/>
                      <a:moveTo>
                        <a:pt x="3668996" y="1349022"/>
                      </a:moveTo>
                      <a:cubicBezTo>
                        <a:pt x="3703670" y="1349022"/>
                        <a:pt x="3731113" y="1358636"/>
                        <a:pt x="3751326" y="1377862"/>
                      </a:cubicBezTo>
                      <a:cubicBezTo>
                        <a:pt x="3771538" y="1397089"/>
                        <a:pt x="3781645" y="1420917"/>
                        <a:pt x="3781645" y="1449346"/>
                      </a:cubicBezTo>
                      <a:cubicBezTo>
                        <a:pt x="3781645" y="1463807"/>
                        <a:pt x="3778687" y="1478022"/>
                        <a:pt x="3772771" y="1491990"/>
                      </a:cubicBezTo>
                      <a:cubicBezTo>
                        <a:pt x="3766855" y="1505958"/>
                        <a:pt x="3757036" y="1520666"/>
                        <a:pt x="3743315" y="1536113"/>
                      </a:cubicBezTo>
                      <a:cubicBezTo>
                        <a:pt x="3729593" y="1551560"/>
                        <a:pt x="3706792" y="1572759"/>
                        <a:pt x="3674912" y="1599709"/>
                      </a:cubicBezTo>
                      <a:cubicBezTo>
                        <a:pt x="3648290" y="1622058"/>
                        <a:pt x="3631200" y="1637218"/>
                        <a:pt x="3623640" y="1645188"/>
                      </a:cubicBezTo>
                      <a:cubicBezTo>
                        <a:pt x="3616081" y="1653158"/>
                        <a:pt x="3609837" y="1661169"/>
                        <a:pt x="3604907" y="1669221"/>
                      </a:cubicBezTo>
                      <a:lnTo>
                        <a:pt x="3782138" y="1669221"/>
                      </a:lnTo>
                      <a:lnTo>
                        <a:pt x="3782138" y="1711865"/>
                      </a:lnTo>
                      <a:lnTo>
                        <a:pt x="3543283" y="1711865"/>
                      </a:lnTo>
                      <a:cubicBezTo>
                        <a:pt x="3542954" y="1701184"/>
                        <a:pt x="3544679" y="1690913"/>
                        <a:pt x="3548459" y="1681053"/>
                      </a:cubicBezTo>
                      <a:cubicBezTo>
                        <a:pt x="3554539" y="1664784"/>
                        <a:pt x="3564276" y="1648762"/>
                        <a:pt x="3577669" y="1632986"/>
                      </a:cubicBezTo>
                      <a:cubicBezTo>
                        <a:pt x="3591062" y="1617210"/>
                        <a:pt x="3610412" y="1598970"/>
                        <a:pt x="3635719" y="1578264"/>
                      </a:cubicBezTo>
                      <a:cubicBezTo>
                        <a:pt x="3674994" y="1546055"/>
                        <a:pt x="3701533" y="1520543"/>
                        <a:pt x="3715337" y="1501727"/>
                      </a:cubicBezTo>
                      <a:cubicBezTo>
                        <a:pt x="3729141" y="1482911"/>
                        <a:pt x="3736043" y="1465122"/>
                        <a:pt x="3736043" y="1448360"/>
                      </a:cubicBezTo>
                      <a:cubicBezTo>
                        <a:pt x="3736043" y="1430777"/>
                        <a:pt x="3729757" y="1415946"/>
                        <a:pt x="3717186" y="1403868"/>
                      </a:cubicBezTo>
                      <a:cubicBezTo>
                        <a:pt x="3704615" y="1391789"/>
                        <a:pt x="3688223" y="1385750"/>
                        <a:pt x="3668010" y="1385750"/>
                      </a:cubicBezTo>
                      <a:cubicBezTo>
                        <a:pt x="3646647" y="1385750"/>
                        <a:pt x="3629556" y="1392159"/>
                        <a:pt x="3616739" y="1404977"/>
                      </a:cubicBezTo>
                      <a:cubicBezTo>
                        <a:pt x="3603921" y="1417795"/>
                        <a:pt x="3597430" y="1435542"/>
                        <a:pt x="3597265" y="1458220"/>
                      </a:cubicBezTo>
                      <a:lnTo>
                        <a:pt x="3551663" y="1453537"/>
                      </a:lnTo>
                      <a:cubicBezTo>
                        <a:pt x="3554786" y="1419520"/>
                        <a:pt x="3566535" y="1393597"/>
                        <a:pt x="3586912" y="1375767"/>
                      </a:cubicBezTo>
                      <a:cubicBezTo>
                        <a:pt x="3607289" y="1357937"/>
                        <a:pt x="3634651" y="1349022"/>
                        <a:pt x="3668996" y="1349022"/>
                      </a:cubicBezTo>
                      <a:close/>
                      <a:moveTo>
                        <a:pt x="1094490" y="1349022"/>
                      </a:moveTo>
                      <a:cubicBezTo>
                        <a:pt x="1113881" y="1349022"/>
                        <a:pt x="1130890" y="1352925"/>
                        <a:pt x="1145515" y="1360731"/>
                      </a:cubicBezTo>
                      <a:cubicBezTo>
                        <a:pt x="1160141" y="1368536"/>
                        <a:pt x="1172219" y="1379793"/>
                        <a:pt x="1181750" y="1394501"/>
                      </a:cubicBezTo>
                      <a:cubicBezTo>
                        <a:pt x="1191281" y="1409208"/>
                        <a:pt x="1198758" y="1427121"/>
                        <a:pt x="1204181" y="1448237"/>
                      </a:cubicBezTo>
                      <a:cubicBezTo>
                        <a:pt x="1209604" y="1469354"/>
                        <a:pt x="1212316" y="1497824"/>
                        <a:pt x="1212316" y="1533648"/>
                      </a:cubicBezTo>
                      <a:cubicBezTo>
                        <a:pt x="1212316" y="1576046"/>
                        <a:pt x="1207961" y="1610267"/>
                        <a:pt x="1199251" y="1636314"/>
                      </a:cubicBezTo>
                      <a:cubicBezTo>
                        <a:pt x="1190542" y="1662360"/>
                        <a:pt x="1177519" y="1682491"/>
                        <a:pt x="1160182" y="1696706"/>
                      </a:cubicBezTo>
                      <a:cubicBezTo>
                        <a:pt x="1142845" y="1710920"/>
                        <a:pt x="1120948" y="1718028"/>
                        <a:pt x="1094490" y="1718028"/>
                      </a:cubicBezTo>
                      <a:cubicBezTo>
                        <a:pt x="1059652" y="1718028"/>
                        <a:pt x="1032291" y="1705538"/>
                        <a:pt x="1012407" y="1680560"/>
                      </a:cubicBezTo>
                      <a:cubicBezTo>
                        <a:pt x="988579" y="1650487"/>
                        <a:pt x="976665" y="1601517"/>
                        <a:pt x="976665" y="1533648"/>
                      </a:cubicBezTo>
                      <a:cubicBezTo>
                        <a:pt x="976665" y="1490922"/>
                        <a:pt x="981061" y="1456536"/>
                        <a:pt x="989853" y="1430489"/>
                      </a:cubicBezTo>
                      <a:cubicBezTo>
                        <a:pt x="998644" y="1404443"/>
                        <a:pt x="1011709" y="1384353"/>
                        <a:pt x="1029045" y="1370221"/>
                      </a:cubicBezTo>
                      <a:cubicBezTo>
                        <a:pt x="1046382" y="1356088"/>
                        <a:pt x="1068197" y="1349022"/>
                        <a:pt x="1094490" y="1349022"/>
                      </a:cubicBezTo>
                      <a:close/>
                      <a:moveTo>
                        <a:pt x="838971" y="1349022"/>
                      </a:moveTo>
                      <a:lnTo>
                        <a:pt x="867565" y="1349022"/>
                      </a:lnTo>
                      <a:lnTo>
                        <a:pt x="867565" y="1711865"/>
                      </a:lnTo>
                      <a:lnTo>
                        <a:pt x="823195" y="1711865"/>
                      </a:lnTo>
                      <a:lnTo>
                        <a:pt x="823195" y="1429134"/>
                      </a:lnTo>
                      <a:cubicBezTo>
                        <a:pt x="812514" y="1439322"/>
                        <a:pt x="798505" y="1449511"/>
                        <a:pt x="781168" y="1459699"/>
                      </a:cubicBezTo>
                      <a:cubicBezTo>
                        <a:pt x="763831" y="1469888"/>
                        <a:pt x="748260" y="1477529"/>
                        <a:pt x="734456" y="1482623"/>
                      </a:cubicBezTo>
                      <a:lnTo>
                        <a:pt x="734456" y="1439733"/>
                      </a:lnTo>
                      <a:cubicBezTo>
                        <a:pt x="759270" y="1428065"/>
                        <a:pt x="780962" y="1413933"/>
                        <a:pt x="799532" y="1397335"/>
                      </a:cubicBezTo>
                      <a:cubicBezTo>
                        <a:pt x="818101" y="1380738"/>
                        <a:pt x="831247" y="1364634"/>
                        <a:pt x="838971" y="1349022"/>
                      </a:cubicBezTo>
                      <a:close/>
                      <a:moveTo>
                        <a:pt x="3115715" y="777254"/>
                      </a:moveTo>
                      <a:lnTo>
                        <a:pt x="3144309" y="777254"/>
                      </a:lnTo>
                      <a:lnTo>
                        <a:pt x="3144309" y="1140097"/>
                      </a:lnTo>
                      <a:lnTo>
                        <a:pt x="3099939" y="1140097"/>
                      </a:lnTo>
                      <a:lnTo>
                        <a:pt x="3099939" y="857366"/>
                      </a:lnTo>
                      <a:cubicBezTo>
                        <a:pt x="3089258" y="867554"/>
                        <a:pt x="3075249" y="877743"/>
                        <a:pt x="3057912" y="887931"/>
                      </a:cubicBezTo>
                      <a:cubicBezTo>
                        <a:pt x="3040575" y="898120"/>
                        <a:pt x="3025004" y="905761"/>
                        <a:pt x="3011200" y="910855"/>
                      </a:cubicBezTo>
                      <a:lnTo>
                        <a:pt x="3011200" y="867965"/>
                      </a:lnTo>
                      <a:cubicBezTo>
                        <a:pt x="3036014" y="856297"/>
                        <a:pt x="3057706" y="842165"/>
                        <a:pt x="3076276" y="825568"/>
                      </a:cubicBezTo>
                      <a:cubicBezTo>
                        <a:pt x="3094845" y="808970"/>
                        <a:pt x="3107991" y="792866"/>
                        <a:pt x="3115715" y="777254"/>
                      </a:cubicBezTo>
                      <a:close/>
                      <a:moveTo>
                        <a:pt x="1667915" y="777254"/>
                      </a:moveTo>
                      <a:lnTo>
                        <a:pt x="1696508" y="777254"/>
                      </a:lnTo>
                      <a:lnTo>
                        <a:pt x="1696508" y="1140097"/>
                      </a:lnTo>
                      <a:lnTo>
                        <a:pt x="1652139" y="1140097"/>
                      </a:lnTo>
                      <a:lnTo>
                        <a:pt x="1652139" y="857366"/>
                      </a:lnTo>
                      <a:cubicBezTo>
                        <a:pt x="1641457" y="867554"/>
                        <a:pt x="1627448" y="877743"/>
                        <a:pt x="1610111" y="887931"/>
                      </a:cubicBezTo>
                      <a:cubicBezTo>
                        <a:pt x="1592774" y="898120"/>
                        <a:pt x="1577204" y="905761"/>
                        <a:pt x="1563400" y="910856"/>
                      </a:cubicBezTo>
                      <a:lnTo>
                        <a:pt x="1563400" y="867965"/>
                      </a:lnTo>
                      <a:cubicBezTo>
                        <a:pt x="1588214" y="856297"/>
                        <a:pt x="1609906" y="842165"/>
                        <a:pt x="1628475" y="825568"/>
                      </a:cubicBezTo>
                      <a:cubicBezTo>
                        <a:pt x="1647045" y="808970"/>
                        <a:pt x="1660191" y="792866"/>
                        <a:pt x="1667915" y="777254"/>
                      </a:cubicBezTo>
                      <a:close/>
                      <a:moveTo>
                        <a:pt x="1429790" y="777254"/>
                      </a:moveTo>
                      <a:lnTo>
                        <a:pt x="1458383" y="777254"/>
                      </a:lnTo>
                      <a:lnTo>
                        <a:pt x="1458383" y="1140097"/>
                      </a:lnTo>
                      <a:lnTo>
                        <a:pt x="1414014" y="1140097"/>
                      </a:lnTo>
                      <a:lnTo>
                        <a:pt x="1414014" y="857366"/>
                      </a:lnTo>
                      <a:cubicBezTo>
                        <a:pt x="1403332" y="867554"/>
                        <a:pt x="1389323" y="877743"/>
                        <a:pt x="1371986" y="887931"/>
                      </a:cubicBezTo>
                      <a:cubicBezTo>
                        <a:pt x="1354649" y="898120"/>
                        <a:pt x="1339079" y="905761"/>
                        <a:pt x="1325275" y="910856"/>
                      </a:cubicBezTo>
                      <a:lnTo>
                        <a:pt x="1325275" y="867965"/>
                      </a:lnTo>
                      <a:cubicBezTo>
                        <a:pt x="1350089" y="856297"/>
                        <a:pt x="1371781" y="842165"/>
                        <a:pt x="1390350" y="825568"/>
                      </a:cubicBezTo>
                      <a:cubicBezTo>
                        <a:pt x="1408919" y="808970"/>
                        <a:pt x="1422066" y="792866"/>
                        <a:pt x="1429790" y="777254"/>
                      </a:cubicBezTo>
                      <a:close/>
                      <a:moveTo>
                        <a:pt x="2449527" y="567973"/>
                      </a:moveTo>
                      <a:cubicBezTo>
                        <a:pt x="2484201" y="567973"/>
                        <a:pt x="2511644" y="577587"/>
                        <a:pt x="2531857" y="596813"/>
                      </a:cubicBezTo>
                      <a:cubicBezTo>
                        <a:pt x="2552070" y="616040"/>
                        <a:pt x="2562176" y="639868"/>
                        <a:pt x="2562176" y="668297"/>
                      </a:cubicBezTo>
                      <a:cubicBezTo>
                        <a:pt x="2562176" y="682759"/>
                        <a:pt x="2559218" y="696973"/>
                        <a:pt x="2553302" y="710941"/>
                      </a:cubicBezTo>
                      <a:cubicBezTo>
                        <a:pt x="2547386" y="724909"/>
                        <a:pt x="2537568" y="739617"/>
                        <a:pt x="2523846" y="755064"/>
                      </a:cubicBezTo>
                      <a:cubicBezTo>
                        <a:pt x="2510124" y="770511"/>
                        <a:pt x="2487323" y="791710"/>
                        <a:pt x="2455443" y="818660"/>
                      </a:cubicBezTo>
                      <a:cubicBezTo>
                        <a:pt x="2428822" y="841009"/>
                        <a:pt x="2411731" y="856169"/>
                        <a:pt x="2404172" y="864139"/>
                      </a:cubicBezTo>
                      <a:cubicBezTo>
                        <a:pt x="2396613" y="872109"/>
                        <a:pt x="2390368" y="880120"/>
                        <a:pt x="2385438" y="888172"/>
                      </a:cubicBezTo>
                      <a:lnTo>
                        <a:pt x="2562669" y="888172"/>
                      </a:lnTo>
                      <a:lnTo>
                        <a:pt x="2562669" y="930816"/>
                      </a:lnTo>
                      <a:lnTo>
                        <a:pt x="2323814" y="930816"/>
                      </a:lnTo>
                      <a:cubicBezTo>
                        <a:pt x="2323485" y="920135"/>
                        <a:pt x="2325211" y="909864"/>
                        <a:pt x="2328990" y="900004"/>
                      </a:cubicBezTo>
                      <a:cubicBezTo>
                        <a:pt x="2335071" y="883735"/>
                        <a:pt x="2344807" y="867713"/>
                        <a:pt x="2358200" y="851937"/>
                      </a:cubicBezTo>
                      <a:cubicBezTo>
                        <a:pt x="2371593" y="836161"/>
                        <a:pt x="2390943" y="817921"/>
                        <a:pt x="2416250" y="797215"/>
                      </a:cubicBezTo>
                      <a:cubicBezTo>
                        <a:pt x="2455525" y="765006"/>
                        <a:pt x="2482065" y="739494"/>
                        <a:pt x="2495869" y="720678"/>
                      </a:cubicBezTo>
                      <a:cubicBezTo>
                        <a:pt x="2509672" y="701862"/>
                        <a:pt x="2516574" y="684073"/>
                        <a:pt x="2516574" y="667311"/>
                      </a:cubicBezTo>
                      <a:cubicBezTo>
                        <a:pt x="2516574" y="649728"/>
                        <a:pt x="2510289" y="634897"/>
                        <a:pt x="2497717" y="622819"/>
                      </a:cubicBezTo>
                      <a:cubicBezTo>
                        <a:pt x="2485146" y="610740"/>
                        <a:pt x="2468754" y="604701"/>
                        <a:pt x="2448541" y="604701"/>
                      </a:cubicBezTo>
                      <a:cubicBezTo>
                        <a:pt x="2427178" y="604701"/>
                        <a:pt x="2410088" y="611110"/>
                        <a:pt x="2397270" y="623928"/>
                      </a:cubicBezTo>
                      <a:cubicBezTo>
                        <a:pt x="2384452" y="636746"/>
                        <a:pt x="2377961" y="654494"/>
                        <a:pt x="2377797" y="677171"/>
                      </a:cubicBezTo>
                      <a:lnTo>
                        <a:pt x="2332195" y="672488"/>
                      </a:lnTo>
                      <a:cubicBezTo>
                        <a:pt x="2335317" y="638471"/>
                        <a:pt x="2347067" y="612548"/>
                        <a:pt x="2367444" y="594718"/>
                      </a:cubicBezTo>
                      <a:cubicBezTo>
                        <a:pt x="2387821" y="576888"/>
                        <a:pt x="2415182" y="567973"/>
                        <a:pt x="2449527" y="567973"/>
                      </a:cubicBezTo>
                      <a:close/>
                      <a:moveTo>
                        <a:pt x="2191790" y="567973"/>
                      </a:moveTo>
                      <a:lnTo>
                        <a:pt x="2220383" y="567973"/>
                      </a:lnTo>
                      <a:lnTo>
                        <a:pt x="2220383" y="930816"/>
                      </a:lnTo>
                      <a:lnTo>
                        <a:pt x="2176014" y="930816"/>
                      </a:lnTo>
                      <a:lnTo>
                        <a:pt x="2176014" y="648084"/>
                      </a:lnTo>
                      <a:cubicBezTo>
                        <a:pt x="2165332" y="658273"/>
                        <a:pt x="2151323" y="668462"/>
                        <a:pt x="2133986" y="678650"/>
                      </a:cubicBezTo>
                      <a:cubicBezTo>
                        <a:pt x="2116649" y="688839"/>
                        <a:pt x="2101079" y="696480"/>
                        <a:pt x="2087275" y="701574"/>
                      </a:cubicBezTo>
                      <a:lnTo>
                        <a:pt x="2087275" y="658684"/>
                      </a:lnTo>
                      <a:cubicBezTo>
                        <a:pt x="2112089" y="647016"/>
                        <a:pt x="2133781" y="632884"/>
                        <a:pt x="2152350" y="616287"/>
                      </a:cubicBezTo>
                      <a:cubicBezTo>
                        <a:pt x="2170919" y="599689"/>
                        <a:pt x="2184066" y="583585"/>
                        <a:pt x="2191790" y="567973"/>
                      </a:cubicBezTo>
                      <a:close/>
                      <a:moveTo>
                        <a:pt x="2298700" y="288925"/>
                      </a:moveTo>
                      <a:lnTo>
                        <a:pt x="2197100" y="292100"/>
                      </a:lnTo>
                      <a:lnTo>
                        <a:pt x="2092325" y="298450"/>
                      </a:lnTo>
                      <a:lnTo>
                        <a:pt x="1993900" y="311150"/>
                      </a:lnTo>
                      <a:lnTo>
                        <a:pt x="1892300" y="330200"/>
                      </a:lnTo>
                      <a:lnTo>
                        <a:pt x="1797050" y="352425"/>
                      </a:lnTo>
                      <a:lnTo>
                        <a:pt x="1701800" y="377825"/>
                      </a:lnTo>
                      <a:lnTo>
                        <a:pt x="1606550" y="409575"/>
                      </a:lnTo>
                      <a:lnTo>
                        <a:pt x="1514475" y="447675"/>
                      </a:lnTo>
                      <a:lnTo>
                        <a:pt x="1425575" y="485775"/>
                      </a:lnTo>
                      <a:lnTo>
                        <a:pt x="1339850" y="530225"/>
                      </a:lnTo>
                      <a:lnTo>
                        <a:pt x="1254125" y="581025"/>
                      </a:lnTo>
                      <a:lnTo>
                        <a:pt x="1174750" y="631825"/>
                      </a:lnTo>
                      <a:lnTo>
                        <a:pt x="1095375" y="688975"/>
                      </a:lnTo>
                      <a:lnTo>
                        <a:pt x="1019175" y="746125"/>
                      </a:lnTo>
                      <a:lnTo>
                        <a:pt x="946150" y="809625"/>
                      </a:lnTo>
                      <a:lnTo>
                        <a:pt x="876300" y="876300"/>
                      </a:lnTo>
                      <a:lnTo>
                        <a:pt x="809625" y="946150"/>
                      </a:lnTo>
                      <a:lnTo>
                        <a:pt x="746125" y="1019175"/>
                      </a:lnTo>
                      <a:lnTo>
                        <a:pt x="685800" y="1095375"/>
                      </a:lnTo>
                      <a:lnTo>
                        <a:pt x="631825" y="1174750"/>
                      </a:lnTo>
                      <a:lnTo>
                        <a:pt x="577850" y="1257300"/>
                      </a:lnTo>
                      <a:lnTo>
                        <a:pt x="530225" y="1339850"/>
                      </a:lnTo>
                      <a:lnTo>
                        <a:pt x="485775" y="1428750"/>
                      </a:lnTo>
                      <a:lnTo>
                        <a:pt x="444500" y="1517650"/>
                      </a:lnTo>
                      <a:lnTo>
                        <a:pt x="409575" y="1609725"/>
                      </a:lnTo>
                      <a:lnTo>
                        <a:pt x="377825" y="1701800"/>
                      </a:lnTo>
                      <a:lnTo>
                        <a:pt x="349250" y="1797050"/>
                      </a:lnTo>
                      <a:lnTo>
                        <a:pt x="327025" y="1895475"/>
                      </a:lnTo>
                      <a:lnTo>
                        <a:pt x="311150" y="1993900"/>
                      </a:lnTo>
                      <a:lnTo>
                        <a:pt x="298450" y="2095500"/>
                      </a:lnTo>
                      <a:lnTo>
                        <a:pt x="288925" y="2197100"/>
                      </a:lnTo>
                      <a:lnTo>
                        <a:pt x="285750" y="2301875"/>
                      </a:lnTo>
                      <a:lnTo>
                        <a:pt x="288925" y="2403475"/>
                      </a:lnTo>
                      <a:lnTo>
                        <a:pt x="298450" y="2505075"/>
                      </a:lnTo>
                      <a:lnTo>
                        <a:pt x="311150" y="2606675"/>
                      </a:lnTo>
                      <a:lnTo>
                        <a:pt x="327025" y="2705100"/>
                      </a:lnTo>
                      <a:lnTo>
                        <a:pt x="349250" y="2803525"/>
                      </a:lnTo>
                      <a:lnTo>
                        <a:pt x="377825" y="2898775"/>
                      </a:lnTo>
                      <a:lnTo>
                        <a:pt x="409575" y="2990850"/>
                      </a:lnTo>
                      <a:lnTo>
                        <a:pt x="444500" y="3082925"/>
                      </a:lnTo>
                      <a:lnTo>
                        <a:pt x="485775" y="3171825"/>
                      </a:lnTo>
                      <a:lnTo>
                        <a:pt x="530225" y="3260725"/>
                      </a:lnTo>
                      <a:lnTo>
                        <a:pt x="577850" y="3343275"/>
                      </a:lnTo>
                      <a:lnTo>
                        <a:pt x="631825" y="3425825"/>
                      </a:lnTo>
                      <a:lnTo>
                        <a:pt x="685800" y="3505200"/>
                      </a:lnTo>
                      <a:lnTo>
                        <a:pt x="746125" y="3581400"/>
                      </a:lnTo>
                      <a:lnTo>
                        <a:pt x="809625" y="3654425"/>
                      </a:lnTo>
                      <a:lnTo>
                        <a:pt x="876300" y="3724275"/>
                      </a:lnTo>
                      <a:lnTo>
                        <a:pt x="946150" y="3790950"/>
                      </a:lnTo>
                      <a:lnTo>
                        <a:pt x="1019175" y="3854450"/>
                      </a:lnTo>
                      <a:lnTo>
                        <a:pt x="1095375" y="3911600"/>
                      </a:lnTo>
                      <a:lnTo>
                        <a:pt x="1174750" y="3968750"/>
                      </a:lnTo>
                      <a:lnTo>
                        <a:pt x="1254125" y="4022725"/>
                      </a:lnTo>
                      <a:lnTo>
                        <a:pt x="1339850" y="4070350"/>
                      </a:lnTo>
                      <a:lnTo>
                        <a:pt x="1425575" y="4114800"/>
                      </a:lnTo>
                      <a:lnTo>
                        <a:pt x="1514475" y="4156075"/>
                      </a:lnTo>
                      <a:lnTo>
                        <a:pt x="1606550" y="4191000"/>
                      </a:lnTo>
                      <a:lnTo>
                        <a:pt x="1701800" y="4222750"/>
                      </a:lnTo>
                      <a:lnTo>
                        <a:pt x="1797050" y="4248150"/>
                      </a:lnTo>
                      <a:lnTo>
                        <a:pt x="1892300" y="4270375"/>
                      </a:lnTo>
                      <a:lnTo>
                        <a:pt x="1993900" y="4289425"/>
                      </a:lnTo>
                      <a:lnTo>
                        <a:pt x="2092325" y="4302125"/>
                      </a:lnTo>
                      <a:lnTo>
                        <a:pt x="2197100" y="4311650"/>
                      </a:lnTo>
                      <a:lnTo>
                        <a:pt x="2298700" y="4311650"/>
                      </a:lnTo>
                      <a:lnTo>
                        <a:pt x="2403475" y="4311650"/>
                      </a:lnTo>
                      <a:lnTo>
                        <a:pt x="2505075" y="4302125"/>
                      </a:lnTo>
                      <a:lnTo>
                        <a:pt x="2606675" y="4289425"/>
                      </a:lnTo>
                      <a:lnTo>
                        <a:pt x="2705100" y="4270375"/>
                      </a:lnTo>
                      <a:lnTo>
                        <a:pt x="2803525" y="4248150"/>
                      </a:lnTo>
                      <a:lnTo>
                        <a:pt x="2898775" y="4222750"/>
                      </a:lnTo>
                      <a:lnTo>
                        <a:pt x="2990850" y="4191000"/>
                      </a:lnTo>
                      <a:lnTo>
                        <a:pt x="3082925" y="4156075"/>
                      </a:lnTo>
                      <a:lnTo>
                        <a:pt x="3171825" y="4114800"/>
                      </a:lnTo>
                      <a:lnTo>
                        <a:pt x="3257550" y="4070350"/>
                      </a:lnTo>
                      <a:lnTo>
                        <a:pt x="3343275" y="4022725"/>
                      </a:lnTo>
                      <a:lnTo>
                        <a:pt x="3425825" y="3968750"/>
                      </a:lnTo>
                      <a:lnTo>
                        <a:pt x="3502025" y="3911600"/>
                      </a:lnTo>
                      <a:lnTo>
                        <a:pt x="3578225" y="3854450"/>
                      </a:lnTo>
                      <a:lnTo>
                        <a:pt x="3651250" y="3790950"/>
                      </a:lnTo>
                      <a:lnTo>
                        <a:pt x="3721100" y="3724275"/>
                      </a:lnTo>
                      <a:lnTo>
                        <a:pt x="3787775" y="3654425"/>
                      </a:lnTo>
                      <a:lnTo>
                        <a:pt x="3851275" y="3581400"/>
                      </a:lnTo>
                      <a:lnTo>
                        <a:pt x="3911600" y="3505200"/>
                      </a:lnTo>
                      <a:lnTo>
                        <a:pt x="3968750" y="3425825"/>
                      </a:lnTo>
                      <a:lnTo>
                        <a:pt x="4019550" y="3343275"/>
                      </a:lnTo>
                      <a:lnTo>
                        <a:pt x="4067175" y="3260725"/>
                      </a:lnTo>
                      <a:lnTo>
                        <a:pt x="4111625" y="3171825"/>
                      </a:lnTo>
                      <a:lnTo>
                        <a:pt x="4152900" y="3082925"/>
                      </a:lnTo>
                      <a:lnTo>
                        <a:pt x="4187825" y="2990850"/>
                      </a:lnTo>
                      <a:lnTo>
                        <a:pt x="4219575" y="2898775"/>
                      </a:lnTo>
                      <a:lnTo>
                        <a:pt x="4248150" y="2803525"/>
                      </a:lnTo>
                      <a:lnTo>
                        <a:pt x="4270375" y="2705100"/>
                      </a:lnTo>
                      <a:lnTo>
                        <a:pt x="4289425" y="2606675"/>
                      </a:lnTo>
                      <a:lnTo>
                        <a:pt x="4302125" y="2505075"/>
                      </a:lnTo>
                      <a:lnTo>
                        <a:pt x="4308475" y="2403475"/>
                      </a:lnTo>
                      <a:lnTo>
                        <a:pt x="4311650" y="2301875"/>
                      </a:lnTo>
                      <a:lnTo>
                        <a:pt x="4308475" y="2197100"/>
                      </a:lnTo>
                      <a:lnTo>
                        <a:pt x="4302125" y="2095500"/>
                      </a:lnTo>
                      <a:lnTo>
                        <a:pt x="4289425" y="1993900"/>
                      </a:lnTo>
                      <a:lnTo>
                        <a:pt x="4270375" y="1895475"/>
                      </a:lnTo>
                      <a:lnTo>
                        <a:pt x="4248150" y="1797050"/>
                      </a:lnTo>
                      <a:lnTo>
                        <a:pt x="4219575" y="1701800"/>
                      </a:lnTo>
                      <a:lnTo>
                        <a:pt x="4187825" y="1609725"/>
                      </a:lnTo>
                      <a:lnTo>
                        <a:pt x="4152900" y="1517650"/>
                      </a:lnTo>
                      <a:lnTo>
                        <a:pt x="4111625" y="1428750"/>
                      </a:lnTo>
                      <a:lnTo>
                        <a:pt x="4067175" y="1339850"/>
                      </a:lnTo>
                      <a:lnTo>
                        <a:pt x="4019550" y="1257300"/>
                      </a:lnTo>
                      <a:lnTo>
                        <a:pt x="3968750" y="1174750"/>
                      </a:lnTo>
                      <a:lnTo>
                        <a:pt x="3911600" y="1095375"/>
                      </a:lnTo>
                      <a:lnTo>
                        <a:pt x="3851275" y="1019175"/>
                      </a:lnTo>
                      <a:lnTo>
                        <a:pt x="3787775" y="946150"/>
                      </a:lnTo>
                      <a:lnTo>
                        <a:pt x="3721100" y="876300"/>
                      </a:lnTo>
                      <a:lnTo>
                        <a:pt x="3651250" y="809625"/>
                      </a:lnTo>
                      <a:lnTo>
                        <a:pt x="3578225" y="746125"/>
                      </a:lnTo>
                      <a:lnTo>
                        <a:pt x="3502025" y="688975"/>
                      </a:lnTo>
                      <a:lnTo>
                        <a:pt x="3425825" y="631825"/>
                      </a:lnTo>
                      <a:lnTo>
                        <a:pt x="3343275" y="581025"/>
                      </a:lnTo>
                      <a:lnTo>
                        <a:pt x="3257550" y="530225"/>
                      </a:lnTo>
                      <a:lnTo>
                        <a:pt x="3171825" y="485775"/>
                      </a:lnTo>
                      <a:lnTo>
                        <a:pt x="3082925" y="447675"/>
                      </a:lnTo>
                      <a:lnTo>
                        <a:pt x="2990850" y="409575"/>
                      </a:lnTo>
                      <a:lnTo>
                        <a:pt x="2898775" y="377825"/>
                      </a:lnTo>
                      <a:lnTo>
                        <a:pt x="2803525" y="352425"/>
                      </a:lnTo>
                      <a:lnTo>
                        <a:pt x="2705100" y="330200"/>
                      </a:lnTo>
                      <a:lnTo>
                        <a:pt x="2606675" y="311150"/>
                      </a:lnTo>
                      <a:lnTo>
                        <a:pt x="2505075" y="298450"/>
                      </a:lnTo>
                      <a:lnTo>
                        <a:pt x="2403475" y="292100"/>
                      </a:lnTo>
                      <a:lnTo>
                        <a:pt x="2298700" y="288925"/>
                      </a:lnTo>
                      <a:close/>
                      <a:moveTo>
                        <a:pt x="1146175" y="0"/>
                      </a:moveTo>
                      <a:lnTo>
                        <a:pt x="1285875" y="0"/>
                      </a:lnTo>
                      <a:lnTo>
                        <a:pt x="1454150" y="0"/>
                      </a:lnTo>
                      <a:lnTo>
                        <a:pt x="3175000" y="0"/>
                      </a:lnTo>
                      <a:lnTo>
                        <a:pt x="3343275" y="0"/>
                      </a:lnTo>
                      <a:lnTo>
                        <a:pt x="3482975" y="0"/>
                      </a:lnTo>
                      <a:lnTo>
                        <a:pt x="3562350" y="3175"/>
                      </a:lnTo>
                      <a:lnTo>
                        <a:pt x="3638550" y="9525"/>
                      </a:lnTo>
                      <a:lnTo>
                        <a:pt x="3714750" y="15875"/>
                      </a:lnTo>
                      <a:lnTo>
                        <a:pt x="3787775" y="28575"/>
                      </a:lnTo>
                      <a:lnTo>
                        <a:pt x="3860800" y="44450"/>
                      </a:lnTo>
                      <a:lnTo>
                        <a:pt x="3933825" y="63500"/>
                      </a:lnTo>
                      <a:lnTo>
                        <a:pt x="4003675" y="88900"/>
                      </a:lnTo>
                      <a:lnTo>
                        <a:pt x="4076700" y="120650"/>
                      </a:lnTo>
                      <a:lnTo>
                        <a:pt x="4108450" y="139700"/>
                      </a:lnTo>
                      <a:lnTo>
                        <a:pt x="4143375" y="158750"/>
                      </a:lnTo>
                      <a:lnTo>
                        <a:pt x="4206875" y="203200"/>
                      </a:lnTo>
                      <a:lnTo>
                        <a:pt x="4267200" y="254000"/>
                      </a:lnTo>
                      <a:lnTo>
                        <a:pt x="4324350" y="304800"/>
                      </a:lnTo>
                      <a:lnTo>
                        <a:pt x="4375150" y="361950"/>
                      </a:lnTo>
                      <a:lnTo>
                        <a:pt x="4425950" y="422275"/>
                      </a:lnTo>
                      <a:lnTo>
                        <a:pt x="4470400" y="485775"/>
                      </a:lnTo>
                      <a:lnTo>
                        <a:pt x="4489450" y="517525"/>
                      </a:lnTo>
                      <a:lnTo>
                        <a:pt x="4508500" y="552450"/>
                      </a:lnTo>
                      <a:lnTo>
                        <a:pt x="4540250" y="622300"/>
                      </a:lnTo>
                      <a:lnTo>
                        <a:pt x="4565650" y="695325"/>
                      </a:lnTo>
                      <a:lnTo>
                        <a:pt x="4584700" y="768350"/>
                      </a:lnTo>
                      <a:lnTo>
                        <a:pt x="4600575" y="841375"/>
                      </a:lnTo>
                      <a:lnTo>
                        <a:pt x="4613275" y="914400"/>
                      </a:lnTo>
                      <a:lnTo>
                        <a:pt x="4619625" y="990600"/>
                      </a:lnTo>
                      <a:lnTo>
                        <a:pt x="4625975" y="1066800"/>
                      </a:lnTo>
                      <a:lnTo>
                        <a:pt x="4625975" y="1146175"/>
                      </a:lnTo>
                      <a:lnTo>
                        <a:pt x="4629150" y="1282700"/>
                      </a:lnTo>
                      <a:lnTo>
                        <a:pt x="4629150" y="1454150"/>
                      </a:lnTo>
                      <a:lnTo>
                        <a:pt x="4629150" y="3175000"/>
                      </a:lnTo>
                      <a:lnTo>
                        <a:pt x="4629150" y="3343275"/>
                      </a:lnTo>
                      <a:lnTo>
                        <a:pt x="4625975" y="3482975"/>
                      </a:lnTo>
                      <a:lnTo>
                        <a:pt x="4625975" y="3562350"/>
                      </a:lnTo>
                      <a:lnTo>
                        <a:pt x="4619625" y="3638550"/>
                      </a:lnTo>
                      <a:lnTo>
                        <a:pt x="4613275" y="3714750"/>
                      </a:lnTo>
                      <a:lnTo>
                        <a:pt x="4600575" y="3787775"/>
                      </a:lnTo>
                      <a:lnTo>
                        <a:pt x="4584700" y="3860800"/>
                      </a:lnTo>
                      <a:lnTo>
                        <a:pt x="4565650" y="3933825"/>
                      </a:lnTo>
                      <a:lnTo>
                        <a:pt x="4540250" y="4003675"/>
                      </a:lnTo>
                      <a:lnTo>
                        <a:pt x="4508500" y="4073525"/>
                      </a:lnTo>
                      <a:lnTo>
                        <a:pt x="4489450" y="4108450"/>
                      </a:lnTo>
                      <a:lnTo>
                        <a:pt x="4470400" y="4143375"/>
                      </a:lnTo>
                      <a:lnTo>
                        <a:pt x="4425950" y="4206875"/>
                      </a:lnTo>
                      <a:lnTo>
                        <a:pt x="4375150" y="4267200"/>
                      </a:lnTo>
                      <a:lnTo>
                        <a:pt x="4324350" y="4324350"/>
                      </a:lnTo>
                      <a:lnTo>
                        <a:pt x="4267200" y="4375150"/>
                      </a:lnTo>
                      <a:lnTo>
                        <a:pt x="4206875" y="4425950"/>
                      </a:lnTo>
                      <a:lnTo>
                        <a:pt x="4143375" y="4470400"/>
                      </a:lnTo>
                      <a:lnTo>
                        <a:pt x="4108450" y="4489450"/>
                      </a:lnTo>
                      <a:lnTo>
                        <a:pt x="4076700" y="4508500"/>
                      </a:lnTo>
                      <a:lnTo>
                        <a:pt x="4003675" y="4540250"/>
                      </a:lnTo>
                      <a:lnTo>
                        <a:pt x="3933825" y="4565650"/>
                      </a:lnTo>
                      <a:lnTo>
                        <a:pt x="3860800" y="4584700"/>
                      </a:lnTo>
                      <a:lnTo>
                        <a:pt x="3787775" y="4600575"/>
                      </a:lnTo>
                      <a:lnTo>
                        <a:pt x="3714750" y="4613275"/>
                      </a:lnTo>
                      <a:lnTo>
                        <a:pt x="3638550" y="4619625"/>
                      </a:lnTo>
                      <a:lnTo>
                        <a:pt x="3562350" y="4625975"/>
                      </a:lnTo>
                      <a:lnTo>
                        <a:pt x="3482975" y="4625975"/>
                      </a:lnTo>
                      <a:lnTo>
                        <a:pt x="3343275" y="4629150"/>
                      </a:lnTo>
                      <a:lnTo>
                        <a:pt x="3175000" y="4629150"/>
                      </a:lnTo>
                      <a:lnTo>
                        <a:pt x="1454150" y="4629150"/>
                      </a:lnTo>
                      <a:lnTo>
                        <a:pt x="1285875" y="4629150"/>
                      </a:lnTo>
                      <a:lnTo>
                        <a:pt x="1146175" y="4625975"/>
                      </a:lnTo>
                      <a:lnTo>
                        <a:pt x="1066800" y="4625975"/>
                      </a:lnTo>
                      <a:lnTo>
                        <a:pt x="990600" y="4619625"/>
                      </a:lnTo>
                      <a:lnTo>
                        <a:pt x="914400" y="4613275"/>
                      </a:lnTo>
                      <a:lnTo>
                        <a:pt x="841375" y="4600575"/>
                      </a:lnTo>
                      <a:lnTo>
                        <a:pt x="768350" y="4584700"/>
                      </a:lnTo>
                      <a:lnTo>
                        <a:pt x="695325" y="4565650"/>
                      </a:lnTo>
                      <a:lnTo>
                        <a:pt x="625475" y="4540250"/>
                      </a:lnTo>
                      <a:lnTo>
                        <a:pt x="555625" y="4508500"/>
                      </a:lnTo>
                      <a:lnTo>
                        <a:pt x="520700" y="4489450"/>
                      </a:lnTo>
                      <a:lnTo>
                        <a:pt x="485775" y="4470400"/>
                      </a:lnTo>
                      <a:lnTo>
                        <a:pt x="422275" y="4425950"/>
                      </a:lnTo>
                      <a:lnTo>
                        <a:pt x="361950" y="4375150"/>
                      </a:lnTo>
                      <a:lnTo>
                        <a:pt x="304800" y="4324350"/>
                      </a:lnTo>
                      <a:lnTo>
                        <a:pt x="254000" y="4267200"/>
                      </a:lnTo>
                      <a:lnTo>
                        <a:pt x="203200" y="4206875"/>
                      </a:lnTo>
                      <a:lnTo>
                        <a:pt x="158750" y="4143375"/>
                      </a:lnTo>
                      <a:lnTo>
                        <a:pt x="139700" y="4108450"/>
                      </a:lnTo>
                      <a:lnTo>
                        <a:pt x="120650" y="4073525"/>
                      </a:lnTo>
                      <a:lnTo>
                        <a:pt x="88900" y="4003675"/>
                      </a:lnTo>
                      <a:lnTo>
                        <a:pt x="63500" y="3933825"/>
                      </a:lnTo>
                      <a:lnTo>
                        <a:pt x="44450" y="3860800"/>
                      </a:lnTo>
                      <a:lnTo>
                        <a:pt x="28575" y="3787775"/>
                      </a:lnTo>
                      <a:lnTo>
                        <a:pt x="15875" y="3714750"/>
                      </a:lnTo>
                      <a:lnTo>
                        <a:pt x="9525" y="3638550"/>
                      </a:lnTo>
                      <a:lnTo>
                        <a:pt x="3175" y="3562350"/>
                      </a:lnTo>
                      <a:lnTo>
                        <a:pt x="3175" y="3482975"/>
                      </a:lnTo>
                      <a:lnTo>
                        <a:pt x="0" y="3343275"/>
                      </a:lnTo>
                      <a:lnTo>
                        <a:pt x="0" y="3175000"/>
                      </a:lnTo>
                      <a:lnTo>
                        <a:pt x="0" y="1454150"/>
                      </a:lnTo>
                      <a:lnTo>
                        <a:pt x="0" y="1282700"/>
                      </a:lnTo>
                      <a:lnTo>
                        <a:pt x="3175" y="1146175"/>
                      </a:lnTo>
                      <a:lnTo>
                        <a:pt x="3175" y="1066800"/>
                      </a:lnTo>
                      <a:lnTo>
                        <a:pt x="9525" y="990600"/>
                      </a:lnTo>
                      <a:lnTo>
                        <a:pt x="15875" y="914400"/>
                      </a:lnTo>
                      <a:lnTo>
                        <a:pt x="28575" y="841375"/>
                      </a:lnTo>
                      <a:lnTo>
                        <a:pt x="44450" y="768350"/>
                      </a:lnTo>
                      <a:lnTo>
                        <a:pt x="63500" y="695325"/>
                      </a:lnTo>
                      <a:lnTo>
                        <a:pt x="88900" y="622300"/>
                      </a:lnTo>
                      <a:lnTo>
                        <a:pt x="120650" y="552450"/>
                      </a:lnTo>
                      <a:lnTo>
                        <a:pt x="139700" y="517525"/>
                      </a:lnTo>
                      <a:lnTo>
                        <a:pt x="158750" y="485775"/>
                      </a:lnTo>
                      <a:lnTo>
                        <a:pt x="203200" y="422275"/>
                      </a:lnTo>
                      <a:lnTo>
                        <a:pt x="254000" y="361950"/>
                      </a:lnTo>
                      <a:lnTo>
                        <a:pt x="304800" y="304800"/>
                      </a:lnTo>
                      <a:lnTo>
                        <a:pt x="361950" y="254000"/>
                      </a:lnTo>
                      <a:lnTo>
                        <a:pt x="422275" y="203200"/>
                      </a:lnTo>
                      <a:lnTo>
                        <a:pt x="485775" y="158750"/>
                      </a:lnTo>
                      <a:lnTo>
                        <a:pt x="520700" y="139700"/>
                      </a:lnTo>
                      <a:lnTo>
                        <a:pt x="555625" y="120650"/>
                      </a:lnTo>
                      <a:lnTo>
                        <a:pt x="625475" y="88900"/>
                      </a:lnTo>
                      <a:lnTo>
                        <a:pt x="695325" y="63500"/>
                      </a:lnTo>
                      <a:lnTo>
                        <a:pt x="768350" y="44450"/>
                      </a:lnTo>
                      <a:lnTo>
                        <a:pt x="841375" y="28575"/>
                      </a:lnTo>
                      <a:lnTo>
                        <a:pt x="914400" y="15875"/>
                      </a:lnTo>
                      <a:lnTo>
                        <a:pt x="990600" y="9525"/>
                      </a:lnTo>
                      <a:lnTo>
                        <a:pt x="1066800" y="3175"/>
                      </a:lnTo>
                      <a:lnTo>
                        <a:pt x="114617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ïSḷîďé">
                <a:extLst>
                  <a:ext uri="{FF2B5EF4-FFF2-40B4-BE49-F238E27FC236}">
                    <a16:creationId xmlns:a16="http://schemas.microsoft.com/office/drawing/2014/main" xmlns="" id="{DE261127-DE33-4CD3-82E4-4D46C8332EC7}"/>
                  </a:ext>
                </a:extLst>
              </p:cNvPr>
              <p:cNvSpPr txBox="1"/>
              <p:nvPr/>
            </p:nvSpPr>
            <p:spPr>
              <a:xfrm>
                <a:off x="1266824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9" name="iṡlîḑê">
                <a:extLst>
                  <a:ext uri="{FF2B5EF4-FFF2-40B4-BE49-F238E27FC236}">
                    <a16:creationId xmlns:a16="http://schemas.microsoft.com/office/drawing/2014/main" xmlns="" id="{C4962B6F-C2EA-4B12-9488-2B522879A4F1}"/>
                  </a:ext>
                </a:extLst>
              </p:cNvPr>
              <p:cNvSpPr txBox="1"/>
              <p:nvPr/>
            </p:nvSpPr>
            <p:spPr>
              <a:xfrm>
                <a:off x="1266824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6" name="ïšliḍe">
              <a:extLst>
                <a:ext uri="{FF2B5EF4-FFF2-40B4-BE49-F238E27FC236}">
                  <a16:creationId xmlns:a16="http://schemas.microsoft.com/office/drawing/2014/main" xmlns="" id="{C8724FAC-D69F-4706-BFB4-3EADAAF98EAF}"/>
                </a:ext>
              </a:extLst>
            </p:cNvPr>
            <p:cNvGrpSpPr/>
            <p:nvPr/>
          </p:nvGrpSpPr>
          <p:grpSpPr>
            <a:xfrm>
              <a:off x="3535449" y="3136815"/>
              <a:ext cx="2299974" cy="2132642"/>
              <a:chOff x="3719617" y="3136815"/>
              <a:chExt cx="2299974" cy="2132642"/>
            </a:xfrm>
          </p:grpSpPr>
          <p:grpSp>
            <p:nvGrpSpPr>
              <p:cNvPr id="22" name="iṡḷíḓè">
                <a:extLst>
                  <a:ext uri="{FF2B5EF4-FFF2-40B4-BE49-F238E27FC236}">
                    <a16:creationId xmlns:a16="http://schemas.microsoft.com/office/drawing/2014/main" xmlns="" id="{00C6E772-A1C0-4FB6-974F-20849B21258A}"/>
                  </a:ext>
                </a:extLst>
              </p:cNvPr>
              <p:cNvGrpSpPr/>
              <p:nvPr/>
            </p:nvGrpSpPr>
            <p:grpSpPr>
              <a:xfrm>
                <a:off x="4300653" y="3136815"/>
                <a:ext cx="1137902" cy="1137902"/>
                <a:chOff x="3188550" y="3284984"/>
                <a:chExt cx="1512168" cy="1512168"/>
              </a:xfrm>
            </p:grpSpPr>
            <p:sp>
              <p:nvSpPr>
                <p:cNvPr id="25" name="iṩ1îḋè">
                  <a:extLst>
                    <a:ext uri="{FF2B5EF4-FFF2-40B4-BE49-F238E27FC236}">
                      <a16:creationId xmlns:a16="http://schemas.microsoft.com/office/drawing/2014/main" xmlns="" id="{0D37EA89-974F-44A6-A9C6-E690FCBEB1B8}"/>
                    </a:ext>
                  </a:extLst>
                </p:cNvPr>
                <p:cNvSpPr/>
                <p:nvPr/>
              </p:nvSpPr>
              <p:spPr bwMode="auto">
                <a:xfrm>
                  <a:off x="3188550" y="3284984"/>
                  <a:ext cx="1512168" cy="1512168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ṥlîḋe">
                  <a:extLst>
                    <a:ext uri="{FF2B5EF4-FFF2-40B4-BE49-F238E27FC236}">
                      <a16:creationId xmlns:a16="http://schemas.microsoft.com/office/drawing/2014/main" xmlns="" id="{416BAF33-77AB-4A71-8583-003F3D5E260A}"/>
                    </a:ext>
                  </a:extLst>
                </p:cNvPr>
                <p:cNvSpPr/>
                <p:nvPr/>
              </p:nvSpPr>
              <p:spPr bwMode="auto">
                <a:xfrm>
                  <a:off x="3588500" y="3702148"/>
                  <a:ext cx="712268" cy="677840"/>
                </a:xfrm>
                <a:custGeom>
                  <a:avLst/>
                  <a:gdLst>
                    <a:gd name="T0" fmla="*/ 2147483646 w 5871"/>
                    <a:gd name="T1" fmla="*/ 2147483646 h 5585"/>
                    <a:gd name="T2" fmla="*/ 2147483646 w 5871"/>
                    <a:gd name="T3" fmla="*/ 2147483646 h 5585"/>
                    <a:gd name="T4" fmla="*/ 2147483646 w 5871"/>
                    <a:gd name="T5" fmla="*/ 2147483646 h 5585"/>
                    <a:gd name="T6" fmla="*/ 2147483646 w 5871"/>
                    <a:gd name="T7" fmla="*/ 2147483646 h 5585"/>
                    <a:gd name="T8" fmla="*/ 2147483646 w 5871"/>
                    <a:gd name="T9" fmla="*/ 2147483646 h 5585"/>
                    <a:gd name="T10" fmla="*/ 2147483646 w 5871"/>
                    <a:gd name="T11" fmla="*/ 2147483646 h 5585"/>
                    <a:gd name="T12" fmla="*/ 2147483646 w 5871"/>
                    <a:gd name="T13" fmla="*/ 2147483646 h 5585"/>
                    <a:gd name="T14" fmla="*/ 2147483646 w 5871"/>
                    <a:gd name="T15" fmla="*/ 2147483646 h 5585"/>
                    <a:gd name="T16" fmla="*/ 2147483646 w 5871"/>
                    <a:gd name="T17" fmla="*/ 2147483646 h 5585"/>
                    <a:gd name="T18" fmla="*/ 2147483646 w 5871"/>
                    <a:gd name="T19" fmla="*/ 2147483646 h 5585"/>
                    <a:gd name="T20" fmla="*/ 2147483646 w 5871"/>
                    <a:gd name="T21" fmla="*/ 2147483646 h 5585"/>
                    <a:gd name="T22" fmla="*/ 2147483646 w 5871"/>
                    <a:gd name="T23" fmla="*/ 2147483646 h 5585"/>
                    <a:gd name="T24" fmla="*/ 2147483646 w 5871"/>
                    <a:gd name="T25" fmla="*/ 2147483646 h 5585"/>
                    <a:gd name="T26" fmla="*/ 2147483646 w 5871"/>
                    <a:gd name="T27" fmla="*/ 2147483646 h 5585"/>
                    <a:gd name="T28" fmla="*/ 2147483646 w 5871"/>
                    <a:gd name="T29" fmla="*/ 2147483646 h 5585"/>
                    <a:gd name="T30" fmla="*/ 2147483646 w 5871"/>
                    <a:gd name="T31" fmla="*/ 2147483646 h 5585"/>
                    <a:gd name="T32" fmla="*/ 2147483646 w 5871"/>
                    <a:gd name="T33" fmla="*/ 2147483646 h 5585"/>
                    <a:gd name="T34" fmla="*/ 2147483646 w 5871"/>
                    <a:gd name="T35" fmla="*/ 2147483646 h 5585"/>
                    <a:gd name="T36" fmla="*/ 2147483646 w 5871"/>
                    <a:gd name="T37" fmla="*/ 2147483646 h 5585"/>
                    <a:gd name="T38" fmla="*/ 2147483646 w 5871"/>
                    <a:gd name="T39" fmla="*/ 2147483646 h 5585"/>
                    <a:gd name="T40" fmla="*/ 2147483646 w 5871"/>
                    <a:gd name="T41" fmla="*/ 2147483646 h 5585"/>
                    <a:gd name="T42" fmla="*/ 2147483646 w 5871"/>
                    <a:gd name="T43" fmla="*/ 2147483646 h 5585"/>
                    <a:gd name="T44" fmla="*/ 2147483646 w 5871"/>
                    <a:gd name="T45" fmla="*/ 2147483646 h 5585"/>
                    <a:gd name="T46" fmla="*/ 2147483646 w 5871"/>
                    <a:gd name="T47" fmla="*/ 2147483646 h 5585"/>
                    <a:gd name="T48" fmla="*/ 2147483646 w 5871"/>
                    <a:gd name="T49" fmla="*/ 2147483646 h 5585"/>
                    <a:gd name="T50" fmla="*/ 2147483646 w 5871"/>
                    <a:gd name="T51" fmla="*/ 2147483646 h 5585"/>
                    <a:gd name="T52" fmla="*/ 2147483646 w 5871"/>
                    <a:gd name="T53" fmla="*/ 2147483646 h 5585"/>
                    <a:gd name="T54" fmla="*/ 2147483646 w 5871"/>
                    <a:gd name="T55" fmla="*/ 2147483646 h 5585"/>
                    <a:gd name="T56" fmla="*/ 2147483646 w 5871"/>
                    <a:gd name="T57" fmla="*/ 2147483646 h 5585"/>
                    <a:gd name="T58" fmla="*/ 2147483646 w 5871"/>
                    <a:gd name="T59" fmla="*/ 2147483646 h 5585"/>
                    <a:gd name="T60" fmla="*/ 2147483646 w 5871"/>
                    <a:gd name="T61" fmla="*/ 2147483646 h 5585"/>
                    <a:gd name="T62" fmla="*/ 2147483646 w 5871"/>
                    <a:gd name="T63" fmla="*/ 2147483646 h 5585"/>
                    <a:gd name="T64" fmla="*/ 2147483646 w 5871"/>
                    <a:gd name="T65" fmla="*/ 2147483646 h 5585"/>
                    <a:gd name="T66" fmla="*/ 2147483646 w 5871"/>
                    <a:gd name="T67" fmla="*/ 2147483646 h 5585"/>
                    <a:gd name="T68" fmla="*/ 2147483646 w 5871"/>
                    <a:gd name="T69" fmla="*/ 2147483646 h 5585"/>
                    <a:gd name="T70" fmla="*/ 2147483646 w 5871"/>
                    <a:gd name="T71" fmla="*/ 2147483646 h 5585"/>
                    <a:gd name="T72" fmla="*/ 2147483646 w 5871"/>
                    <a:gd name="T73" fmla="*/ 2147483646 h 5585"/>
                    <a:gd name="T74" fmla="*/ 2147483646 w 5871"/>
                    <a:gd name="T75" fmla="*/ 2147483646 h 5585"/>
                    <a:gd name="T76" fmla="*/ 2147483646 w 5871"/>
                    <a:gd name="T77" fmla="*/ 2147483646 h 5585"/>
                    <a:gd name="T78" fmla="*/ 2147483646 w 5871"/>
                    <a:gd name="T79" fmla="*/ 2147483646 h 5585"/>
                    <a:gd name="T80" fmla="*/ 2147483646 w 5871"/>
                    <a:gd name="T81" fmla="*/ 2147483646 h 5585"/>
                    <a:gd name="T82" fmla="*/ 2147483646 w 5871"/>
                    <a:gd name="T83" fmla="*/ 2147483646 h 5585"/>
                    <a:gd name="T84" fmla="*/ 2147483646 w 5871"/>
                    <a:gd name="T85" fmla="*/ 2147483646 h 5585"/>
                    <a:gd name="T86" fmla="*/ 2147483646 w 5871"/>
                    <a:gd name="T87" fmla="*/ 2147483646 h 5585"/>
                    <a:gd name="T88" fmla="*/ 2147483646 w 5871"/>
                    <a:gd name="T89" fmla="*/ 2147483646 h 5585"/>
                    <a:gd name="T90" fmla="*/ 2147483646 w 5871"/>
                    <a:gd name="T91" fmla="*/ 2147483646 h 5585"/>
                    <a:gd name="T92" fmla="*/ 2147483646 w 5871"/>
                    <a:gd name="T93" fmla="*/ 2147483646 h 5585"/>
                    <a:gd name="T94" fmla="*/ 2147483646 w 5871"/>
                    <a:gd name="T95" fmla="*/ 2147483646 h 5585"/>
                    <a:gd name="T96" fmla="*/ 2147483646 w 5871"/>
                    <a:gd name="T97" fmla="*/ 2147483646 h 5585"/>
                    <a:gd name="T98" fmla="*/ 2147483646 w 5871"/>
                    <a:gd name="T99" fmla="*/ 2147483646 h 5585"/>
                    <a:gd name="T100" fmla="*/ 2147483646 w 5871"/>
                    <a:gd name="T101" fmla="*/ 2147483646 h 5585"/>
                    <a:gd name="T102" fmla="*/ 2147483646 w 5871"/>
                    <a:gd name="T103" fmla="*/ 2147483646 h 5585"/>
                    <a:gd name="T104" fmla="*/ 0 w 5871"/>
                    <a:gd name="T105" fmla="*/ 2147483646 h 5585"/>
                    <a:gd name="T106" fmla="*/ 2147483646 w 5871"/>
                    <a:gd name="T107" fmla="*/ 0 h 5585"/>
                    <a:gd name="T108" fmla="*/ 2147483646 w 5871"/>
                    <a:gd name="T109" fmla="*/ 2147483646 h 5585"/>
                    <a:gd name="T110" fmla="*/ 2147483646 w 5871"/>
                    <a:gd name="T111" fmla="*/ 2147483646 h 558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5871" h="5585">
                      <a:moveTo>
                        <a:pt x="774" y="374"/>
                      </a:moveTo>
                      <a:lnTo>
                        <a:pt x="774" y="1910"/>
                      </a:lnTo>
                      <a:lnTo>
                        <a:pt x="5107" y="1910"/>
                      </a:lnTo>
                      <a:lnTo>
                        <a:pt x="5107" y="374"/>
                      </a:lnTo>
                      <a:lnTo>
                        <a:pt x="774" y="374"/>
                      </a:lnTo>
                      <a:close/>
                      <a:moveTo>
                        <a:pt x="1597" y="3265"/>
                      </a:moveTo>
                      <a:lnTo>
                        <a:pt x="1597" y="3265"/>
                      </a:lnTo>
                      <a:lnTo>
                        <a:pt x="1591" y="3265"/>
                      </a:lnTo>
                      <a:lnTo>
                        <a:pt x="1587" y="3265"/>
                      </a:lnTo>
                      <a:lnTo>
                        <a:pt x="1586" y="3265"/>
                      </a:lnTo>
                      <a:lnTo>
                        <a:pt x="1581" y="3265"/>
                      </a:lnTo>
                      <a:lnTo>
                        <a:pt x="1576" y="3265"/>
                      </a:lnTo>
                      <a:lnTo>
                        <a:pt x="1571" y="3265"/>
                      </a:lnTo>
                      <a:lnTo>
                        <a:pt x="1570" y="3265"/>
                      </a:lnTo>
                      <a:lnTo>
                        <a:pt x="1566" y="3265"/>
                      </a:lnTo>
                      <a:lnTo>
                        <a:pt x="1560" y="3265"/>
                      </a:lnTo>
                      <a:lnTo>
                        <a:pt x="1555" y="3265"/>
                      </a:lnTo>
                      <a:lnTo>
                        <a:pt x="1550" y="3265"/>
                      </a:lnTo>
                      <a:lnTo>
                        <a:pt x="1545" y="3265"/>
                      </a:lnTo>
                      <a:lnTo>
                        <a:pt x="1540" y="3265"/>
                      </a:lnTo>
                      <a:lnTo>
                        <a:pt x="1539" y="3265"/>
                      </a:lnTo>
                      <a:lnTo>
                        <a:pt x="1535" y="3265"/>
                      </a:lnTo>
                      <a:lnTo>
                        <a:pt x="1529" y="3265"/>
                      </a:lnTo>
                      <a:lnTo>
                        <a:pt x="1525" y="3265"/>
                      </a:lnTo>
                      <a:lnTo>
                        <a:pt x="1524" y="3265"/>
                      </a:lnTo>
                      <a:lnTo>
                        <a:pt x="1519" y="3265"/>
                      </a:lnTo>
                      <a:lnTo>
                        <a:pt x="1514" y="3265"/>
                      </a:lnTo>
                      <a:lnTo>
                        <a:pt x="1509" y="3265"/>
                      </a:lnTo>
                      <a:lnTo>
                        <a:pt x="1508" y="3265"/>
                      </a:lnTo>
                      <a:lnTo>
                        <a:pt x="1504" y="3265"/>
                      </a:lnTo>
                      <a:lnTo>
                        <a:pt x="1498" y="3265"/>
                      </a:lnTo>
                      <a:lnTo>
                        <a:pt x="1494" y="3265"/>
                      </a:lnTo>
                      <a:lnTo>
                        <a:pt x="1493" y="3265"/>
                      </a:lnTo>
                      <a:lnTo>
                        <a:pt x="1488" y="3265"/>
                      </a:lnTo>
                      <a:lnTo>
                        <a:pt x="1483" y="3265"/>
                      </a:lnTo>
                      <a:lnTo>
                        <a:pt x="1478" y="3265"/>
                      </a:lnTo>
                      <a:lnTo>
                        <a:pt x="1477" y="3265"/>
                      </a:lnTo>
                      <a:lnTo>
                        <a:pt x="1473" y="3265"/>
                      </a:lnTo>
                      <a:lnTo>
                        <a:pt x="1467" y="3265"/>
                      </a:lnTo>
                      <a:lnTo>
                        <a:pt x="1463" y="3265"/>
                      </a:lnTo>
                      <a:lnTo>
                        <a:pt x="1462" y="3265"/>
                      </a:lnTo>
                      <a:lnTo>
                        <a:pt x="1457" y="3265"/>
                      </a:lnTo>
                      <a:lnTo>
                        <a:pt x="1452" y="3265"/>
                      </a:lnTo>
                      <a:lnTo>
                        <a:pt x="1446" y="3265"/>
                      </a:lnTo>
                      <a:lnTo>
                        <a:pt x="1442" y="3265"/>
                      </a:lnTo>
                      <a:lnTo>
                        <a:pt x="1266" y="3265"/>
                      </a:lnTo>
                      <a:lnTo>
                        <a:pt x="1345" y="3830"/>
                      </a:lnTo>
                      <a:lnTo>
                        <a:pt x="1294" y="3911"/>
                      </a:lnTo>
                      <a:lnTo>
                        <a:pt x="1345" y="3977"/>
                      </a:lnTo>
                      <a:lnTo>
                        <a:pt x="1117" y="4116"/>
                      </a:lnTo>
                      <a:lnTo>
                        <a:pt x="1112" y="4144"/>
                      </a:lnTo>
                      <a:lnTo>
                        <a:pt x="1106" y="4173"/>
                      </a:lnTo>
                      <a:lnTo>
                        <a:pt x="1103" y="4201"/>
                      </a:lnTo>
                      <a:lnTo>
                        <a:pt x="1099" y="4228"/>
                      </a:lnTo>
                      <a:lnTo>
                        <a:pt x="1097" y="4255"/>
                      </a:lnTo>
                      <a:lnTo>
                        <a:pt x="1096" y="4281"/>
                      </a:lnTo>
                      <a:lnTo>
                        <a:pt x="1096" y="4308"/>
                      </a:lnTo>
                      <a:lnTo>
                        <a:pt x="1096" y="4333"/>
                      </a:lnTo>
                      <a:lnTo>
                        <a:pt x="1097" y="4359"/>
                      </a:lnTo>
                      <a:lnTo>
                        <a:pt x="1098" y="4383"/>
                      </a:lnTo>
                      <a:lnTo>
                        <a:pt x="1100" y="4407"/>
                      </a:lnTo>
                      <a:lnTo>
                        <a:pt x="1104" y="4432"/>
                      </a:lnTo>
                      <a:lnTo>
                        <a:pt x="1112" y="4478"/>
                      </a:lnTo>
                      <a:lnTo>
                        <a:pt x="1121" y="4523"/>
                      </a:lnTo>
                      <a:lnTo>
                        <a:pt x="1133" y="4568"/>
                      </a:lnTo>
                      <a:lnTo>
                        <a:pt x="1147" y="4611"/>
                      </a:lnTo>
                      <a:lnTo>
                        <a:pt x="1162" y="4653"/>
                      </a:lnTo>
                      <a:lnTo>
                        <a:pt x="1179" y="4694"/>
                      </a:lnTo>
                      <a:lnTo>
                        <a:pt x="1198" y="4733"/>
                      </a:lnTo>
                      <a:lnTo>
                        <a:pt x="1218" y="4772"/>
                      </a:lnTo>
                      <a:lnTo>
                        <a:pt x="1238" y="4812"/>
                      </a:lnTo>
                      <a:lnTo>
                        <a:pt x="1259" y="4849"/>
                      </a:lnTo>
                      <a:lnTo>
                        <a:pt x="774" y="4849"/>
                      </a:lnTo>
                      <a:lnTo>
                        <a:pt x="774" y="2135"/>
                      </a:lnTo>
                      <a:lnTo>
                        <a:pt x="2185" y="2135"/>
                      </a:lnTo>
                      <a:lnTo>
                        <a:pt x="2185" y="4849"/>
                      </a:lnTo>
                      <a:lnTo>
                        <a:pt x="1780" y="4849"/>
                      </a:lnTo>
                      <a:lnTo>
                        <a:pt x="1801" y="4812"/>
                      </a:lnTo>
                      <a:lnTo>
                        <a:pt x="1821" y="4772"/>
                      </a:lnTo>
                      <a:lnTo>
                        <a:pt x="1841" y="4733"/>
                      </a:lnTo>
                      <a:lnTo>
                        <a:pt x="1859" y="4694"/>
                      </a:lnTo>
                      <a:lnTo>
                        <a:pt x="1876" y="4653"/>
                      </a:lnTo>
                      <a:lnTo>
                        <a:pt x="1892" y="4611"/>
                      </a:lnTo>
                      <a:lnTo>
                        <a:pt x="1905" y="4568"/>
                      </a:lnTo>
                      <a:lnTo>
                        <a:pt x="1917" y="4523"/>
                      </a:lnTo>
                      <a:lnTo>
                        <a:pt x="1927" y="4478"/>
                      </a:lnTo>
                      <a:lnTo>
                        <a:pt x="1935" y="4432"/>
                      </a:lnTo>
                      <a:lnTo>
                        <a:pt x="1938" y="4407"/>
                      </a:lnTo>
                      <a:lnTo>
                        <a:pt x="1941" y="4383"/>
                      </a:lnTo>
                      <a:lnTo>
                        <a:pt x="1942" y="4359"/>
                      </a:lnTo>
                      <a:lnTo>
                        <a:pt x="1943" y="4333"/>
                      </a:lnTo>
                      <a:lnTo>
                        <a:pt x="1943" y="4308"/>
                      </a:lnTo>
                      <a:lnTo>
                        <a:pt x="1942" y="4281"/>
                      </a:lnTo>
                      <a:lnTo>
                        <a:pt x="1941" y="4255"/>
                      </a:lnTo>
                      <a:lnTo>
                        <a:pt x="1938" y="4228"/>
                      </a:lnTo>
                      <a:lnTo>
                        <a:pt x="1936" y="4201"/>
                      </a:lnTo>
                      <a:lnTo>
                        <a:pt x="1932" y="4173"/>
                      </a:lnTo>
                      <a:lnTo>
                        <a:pt x="1927" y="4144"/>
                      </a:lnTo>
                      <a:lnTo>
                        <a:pt x="1922" y="4116"/>
                      </a:lnTo>
                      <a:lnTo>
                        <a:pt x="1694" y="3977"/>
                      </a:lnTo>
                      <a:lnTo>
                        <a:pt x="1745" y="3911"/>
                      </a:lnTo>
                      <a:lnTo>
                        <a:pt x="1694" y="3830"/>
                      </a:lnTo>
                      <a:lnTo>
                        <a:pt x="1771" y="3265"/>
                      </a:lnTo>
                      <a:lnTo>
                        <a:pt x="1597" y="3265"/>
                      </a:lnTo>
                      <a:close/>
                      <a:moveTo>
                        <a:pt x="4819" y="863"/>
                      </a:moveTo>
                      <a:lnTo>
                        <a:pt x="4819" y="1057"/>
                      </a:lnTo>
                      <a:lnTo>
                        <a:pt x="3585" y="1057"/>
                      </a:lnTo>
                      <a:lnTo>
                        <a:pt x="3585" y="863"/>
                      </a:lnTo>
                      <a:lnTo>
                        <a:pt x="4819" y="863"/>
                      </a:lnTo>
                      <a:close/>
                      <a:moveTo>
                        <a:pt x="5002" y="1108"/>
                      </a:moveTo>
                      <a:lnTo>
                        <a:pt x="5002" y="1379"/>
                      </a:lnTo>
                      <a:lnTo>
                        <a:pt x="3769" y="1379"/>
                      </a:lnTo>
                      <a:lnTo>
                        <a:pt x="3769" y="1108"/>
                      </a:lnTo>
                      <a:lnTo>
                        <a:pt x="5002" y="1108"/>
                      </a:lnTo>
                      <a:close/>
                      <a:moveTo>
                        <a:pt x="4891" y="1429"/>
                      </a:moveTo>
                      <a:lnTo>
                        <a:pt x="4891" y="1623"/>
                      </a:lnTo>
                      <a:lnTo>
                        <a:pt x="3657" y="1623"/>
                      </a:lnTo>
                      <a:lnTo>
                        <a:pt x="3657" y="1429"/>
                      </a:lnTo>
                      <a:lnTo>
                        <a:pt x="4891" y="1429"/>
                      </a:lnTo>
                      <a:close/>
                      <a:moveTo>
                        <a:pt x="4977" y="1659"/>
                      </a:moveTo>
                      <a:lnTo>
                        <a:pt x="4977" y="1853"/>
                      </a:lnTo>
                      <a:lnTo>
                        <a:pt x="3743" y="1853"/>
                      </a:lnTo>
                      <a:lnTo>
                        <a:pt x="3743" y="1659"/>
                      </a:lnTo>
                      <a:lnTo>
                        <a:pt x="4977" y="1659"/>
                      </a:lnTo>
                      <a:close/>
                      <a:moveTo>
                        <a:pt x="1643" y="596"/>
                      </a:moveTo>
                      <a:lnTo>
                        <a:pt x="1833" y="561"/>
                      </a:lnTo>
                      <a:lnTo>
                        <a:pt x="2061" y="1773"/>
                      </a:lnTo>
                      <a:lnTo>
                        <a:pt x="1871" y="1809"/>
                      </a:lnTo>
                      <a:lnTo>
                        <a:pt x="1643" y="596"/>
                      </a:lnTo>
                      <a:close/>
                      <a:moveTo>
                        <a:pt x="1388" y="596"/>
                      </a:moveTo>
                      <a:lnTo>
                        <a:pt x="1579" y="561"/>
                      </a:lnTo>
                      <a:lnTo>
                        <a:pt x="1807" y="1773"/>
                      </a:lnTo>
                      <a:lnTo>
                        <a:pt x="1616" y="1809"/>
                      </a:lnTo>
                      <a:lnTo>
                        <a:pt x="1388" y="596"/>
                      </a:lnTo>
                      <a:close/>
                      <a:moveTo>
                        <a:pt x="1134" y="596"/>
                      </a:moveTo>
                      <a:lnTo>
                        <a:pt x="1324" y="561"/>
                      </a:lnTo>
                      <a:lnTo>
                        <a:pt x="1551" y="1773"/>
                      </a:lnTo>
                      <a:lnTo>
                        <a:pt x="1361" y="1809"/>
                      </a:lnTo>
                      <a:lnTo>
                        <a:pt x="1134" y="596"/>
                      </a:lnTo>
                      <a:close/>
                      <a:moveTo>
                        <a:pt x="884" y="568"/>
                      </a:moveTo>
                      <a:lnTo>
                        <a:pt x="1077" y="568"/>
                      </a:lnTo>
                      <a:lnTo>
                        <a:pt x="1077" y="1802"/>
                      </a:lnTo>
                      <a:lnTo>
                        <a:pt x="884" y="1802"/>
                      </a:lnTo>
                      <a:lnTo>
                        <a:pt x="884" y="568"/>
                      </a:lnTo>
                      <a:close/>
                      <a:moveTo>
                        <a:pt x="3540" y="2418"/>
                      </a:moveTo>
                      <a:lnTo>
                        <a:pt x="3807" y="2354"/>
                      </a:lnTo>
                      <a:lnTo>
                        <a:pt x="4033" y="3306"/>
                      </a:lnTo>
                      <a:lnTo>
                        <a:pt x="3765" y="3369"/>
                      </a:lnTo>
                      <a:lnTo>
                        <a:pt x="3540" y="2418"/>
                      </a:lnTo>
                      <a:close/>
                      <a:moveTo>
                        <a:pt x="3622" y="2531"/>
                      </a:moveTo>
                      <a:lnTo>
                        <a:pt x="3639" y="2606"/>
                      </a:lnTo>
                      <a:lnTo>
                        <a:pt x="3791" y="2570"/>
                      </a:lnTo>
                      <a:lnTo>
                        <a:pt x="3773" y="2496"/>
                      </a:lnTo>
                      <a:lnTo>
                        <a:pt x="3622" y="2531"/>
                      </a:lnTo>
                      <a:close/>
                      <a:moveTo>
                        <a:pt x="3739" y="3028"/>
                      </a:moveTo>
                      <a:lnTo>
                        <a:pt x="3776" y="3184"/>
                      </a:lnTo>
                      <a:lnTo>
                        <a:pt x="3928" y="3148"/>
                      </a:lnTo>
                      <a:lnTo>
                        <a:pt x="3890" y="2991"/>
                      </a:lnTo>
                      <a:lnTo>
                        <a:pt x="3739" y="3028"/>
                      </a:lnTo>
                      <a:close/>
                      <a:moveTo>
                        <a:pt x="3193" y="2418"/>
                      </a:moveTo>
                      <a:lnTo>
                        <a:pt x="3418" y="3369"/>
                      </a:lnTo>
                      <a:lnTo>
                        <a:pt x="3687" y="3306"/>
                      </a:lnTo>
                      <a:lnTo>
                        <a:pt x="3461" y="2354"/>
                      </a:lnTo>
                      <a:lnTo>
                        <a:pt x="3193" y="2418"/>
                      </a:lnTo>
                      <a:close/>
                      <a:moveTo>
                        <a:pt x="3276" y="2531"/>
                      </a:moveTo>
                      <a:lnTo>
                        <a:pt x="3426" y="2496"/>
                      </a:lnTo>
                      <a:lnTo>
                        <a:pt x="3444" y="2570"/>
                      </a:lnTo>
                      <a:lnTo>
                        <a:pt x="3292" y="2606"/>
                      </a:lnTo>
                      <a:lnTo>
                        <a:pt x="3276" y="2531"/>
                      </a:lnTo>
                      <a:close/>
                      <a:moveTo>
                        <a:pt x="3393" y="3028"/>
                      </a:moveTo>
                      <a:lnTo>
                        <a:pt x="3429" y="3184"/>
                      </a:lnTo>
                      <a:lnTo>
                        <a:pt x="3581" y="3148"/>
                      </a:lnTo>
                      <a:lnTo>
                        <a:pt x="3544" y="2991"/>
                      </a:lnTo>
                      <a:lnTo>
                        <a:pt x="3393" y="3028"/>
                      </a:lnTo>
                      <a:close/>
                      <a:moveTo>
                        <a:pt x="2841" y="2418"/>
                      </a:moveTo>
                      <a:lnTo>
                        <a:pt x="3109" y="2354"/>
                      </a:lnTo>
                      <a:lnTo>
                        <a:pt x="3335" y="3306"/>
                      </a:lnTo>
                      <a:lnTo>
                        <a:pt x="3067" y="3369"/>
                      </a:lnTo>
                      <a:lnTo>
                        <a:pt x="2841" y="2418"/>
                      </a:lnTo>
                      <a:close/>
                      <a:moveTo>
                        <a:pt x="2923" y="2531"/>
                      </a:moveTo>
                      <a:lnTo>
                        <a:pt x="2941" y="2606"/>
                      </a:lnTo>
                      <a:lnTo>
                        <a:pt x="3092" y="2570"/>
                      </a:lnTo>
                      <a:lnTo>
                        <a:pt x="3075" y="2496"/>
                      </a:lnTo>
                      <a:lnTo>
                        <a:pt x="2923" y="2531"/>
                      </a:lnTo>
                      <a:close/>
                      <a:moveTo>
                        <a:pt x="3041" y="3028"/>
                      </a:moveTo>
                      <a:lnTo>
                        <a:pt x="3192" y="2991"/>
                      </a:lnTo>
                      <a:lnTo>
                        <a:pt x="3229" y="3148"/>
                      </a:lnTo>
                      <a:lnTo>
                        <a:pt x="3078" y="3184"/>
                      </a:lnTo>
                      <a:lnTo>
                        <a:pt x="3041" y="3028"/>
                      </a:lnTo>
                      <a:close/>
                      <a:moveTo>
                        <a:pt x="2553" y="2372"/>
                      </a:moveTo>
                      <a:lnTo>
                        <a:pt x="2828" y="2372"/>
                      </a:lnTo>
                      <a:lnTo>
                        <a:pt x="2828" y="3352"/>
                      </a:lnTo>
                      <a:lnTo>
                        <a:pt x="2553" y="3352"/>
                      </a:lnTo>
                      <a:lnTo>
                        <a:pt x="2553" y="2372"/>
                      </a:lnTo>
                      <a:close/>
                      <a:moveTo>
                        <a:pt x="2606" y="2503"/>
                      </a:moveTo>
                      <a:lnTo>
                        <a:pt x="2606" y="2579"/>
                      </a:lnTo>
                      <a:lnTo>
                        <a:pt x="2762" y="2579"/>
                      </a:lnTo>
                      <a:lnTo>
                        <a:pt x="2762" y="2503"/>
                      </a:lnTo>
                      <a:lnTo>
                        <a:pt x="2606" y="2503"/>
                      </a:lnTo>
                      <a:close/>
                      <a:moveTo>
                        <a:pt x="2606" y="3012"/>
                      </a:moveTo>
                      <a:lnTo>
                        <a:pt x="2606" y="3173"/>
                      </a:lnTo>
                      <a:lnTo>
                        <a:pt x="2762" y="3173"/>
                      </a:lnTo>
                      <a:lnTo>
                        <a:pt x="2762" y="3012"/>
                      </a:lnTo>
                      <a:lnTo>
                        <a:pt x="2606" y="3012"/>
                      </a:lnTo>
                      <a:close/>
                      <a:moveTo>
                        <a:pt x="5555" y="151"/>
                      </a:moveTo>
                      <a:lnTo>
                        <a:pt x="5555" y="374"/>
                      </a:lnTo>
                      <a:lnTo>
                        <a:pt x="5555" y="4849"/>
                      </a:lnTo>
                      <a:lnTo>
                        <a:pt x="5871" y="4849"/>
                      </a:lnTo>
                      <a:lnTo>
                        <a:pt x="5871" y="5585"/>
                      </a:lnTo>
                      <a:lnTo>
                        <a:pt x="0" y="5585"/>
                      </a:lnTo>
                      <a:lnTo>
                        <a:pt x="0" y="4849"/>
                      </a:lnTo>
                      <a:lnTo>
                        <a:pt x="326" y="4849"/>
                      </a:lnTo>
                      <a:lnTo>
                        <a:pt x="326" y="374"/>
                      </a:lnTo>
                      <a:lnTo>
                        <a:pt x="326" y="151"/>
                      </a:lnTo>
                      <a:lnTo>
                        <a:pt x="326" y="0"/>
                      </a:lnTo>
                      <a:lnTo>
                        <a:pt x="5555" y="0"/>
                      </a:lnTo>
                      <a:lnTo>
                        <a:pt x="5555" y="151"/>
                      </a:lnTo>
                      <a:close/>
                      <a:moveTo>
                        <a:pt x="2409" y="2135"/>
                      </a:moveTo>
                      <a:lnTo>
                        <a:pt x="2409" y="3385"/>
                      </a:lnTo>
                      <a:lnTo>
                        <a:pt x="5107" y="3385"/>
                      </a:lnTo>
                      <a:lnTo>
                        <a:pt x="5107" y="2135"/>
                      </a:lnTo>
                      <a:lnTo>
                        <a:pt x="2409" y="2135"/>
                      </a:lnTo>
                      <a:close/>
                      <a:moveTo>
                        <a:pt x="2409" y="3609"/>
                      </a:moveTo>
                      <a:lnTo>
                        <a:pt x="2409" y="4849"/>
                      </a:lnTo>
                      <a:lnTo>
                        <a:pt x="5107" y="4849"/>
                      </a:lnTo>
                      <a:lnTo>
                        <a:pt x="5107" y="3609"/>
                      </a:lnTo>
                      <a:lnTo>
                        <a:pt x="2409" y="36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3" name="íṩļíḋé">
                <a:extLst>
                  <a:ext uri="{FF2B5EF4-FFF2-40B4-BE49-F238E27FC236}">
                    <a16:creationId xmlns:a16="http://schemas.microsoft.com/office/drawing/2014/main" xmlns="" id="{ECEFEEA4-22F8-4BA1-A285-BC4C87BC5264}"/>
                  </a:ext>
                </a:extLst>
              </p:cNvPr>
              <p:cNvSpPr txBox="1"/>
              <p:nvPr/>
            </p:nvSpPr>
            <p:spPr>
              <a:xfrm>
                <a:off x="3719617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4" name="ïṣľíḍè">
                <a:extLst>
                  <a:ext uri="{FF2B5EF4-FFF2-40B4-BE49-F238E27FC236}">
                    <a16:creationId xmlns:a16="http://schemas.microsoft.com/office/drawing/2014/main" xmlns="" id="{5BA647FC-9DC2-400E-9B9A-0F139BF25B1D}"/>
                  </a:ext>
                </a:extLst>
              </p:cNvPr>
              <p:cNvSpPr txBox="1"/>
              <p:nvPr/>
            </p:nvSpPr>
            <p:spPr>
              <a:xfrm>
                <a:off x="3719617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íṩḷíḍê">
              <a:extLst>
                <a:ext uri="{FF2B5EF4-FFF2-40B4-BE49-F238E27FC236}">
                  <a16:creationId xmlns:a16="http://schemas.microsoft.com/office/drawing/2014/main" xmlns="" id="{B3162C7F-EE56-479B-9546-D5A8EBB97D39}"/>
                </a:ext>
              </a:extLst>
            </p:cNvPr>
            <p:cNvGrpSpPr/>
            <p:nvPr/>
          </p:nvGrpSpPr>
          <p:grpSpPr>
            <a:xfrm>
              <a:off x="6356576" y="3136815"/>
              <a:ext cx="2299974" cy="2132642"/>
              <a:chOff x="6172409" y="3136815"/>
              <a:chExt cx="2299974" cy="2132642"/>
            </a:xfrm>
          </p:grpSpPr>
          <p:grpSp>
            <p:nvGrpSpPr>
              <p:cNvPr id="17" name="í$ḻîďe">
                <a:extLst>
                  <a:ext uri="{FF2B5EF4-FFF2-40B4-BE49-F238E27FC236}">
                    <a16:creationId xmlns:a16="http://schemas.microsoft.com/office/drawing/2014/main" xmlns="" id="{AC31011D-9D85-4186-BAB0-5F78F86434E1}"/>
                  </a:ext>
                </a:extLst>
              </p:cNvPr>
              <p:cNvGrpSpPr/>
              <p:nvPr/>
            </p:nvGrpSpPr>
            <p:grpSpPr>
              <a:xfrm>
                <a:off x="6753445" y="3136815"/>
                <a:ext cx="1137902" cy="1137902"/>
                <a:chOff x="5357664" y="3284984"/>
                <a:chExt cx="1512168" cy="1512168"/>
              </a:xfrm>
            </p:grpSpPr>
            <p:sp>
              <p:nvSpPr>
                <p:cNvPr id="20" name="îšḻïḑè">
                  <a:extLst>
                    <a:ext uri="{FF2B5EF4-FFF2-40B4-BE49-F238E27FC236}">
                      <a16:creationId xmlns:a16="http://schemas.microsoft.com/office/drawing/2014/main" xmlns="" id="{4F535BA4-F263-471B-A5C3-3FDBDD6204D9}"/>
                    </a:ext>
                  </a:extLst>
                </p:cNvPr>
                <p:cNvSpPr/>
                <p:nvPr/>
              </p:nvSpPr>
              <p:spPr bwMode="auto">
                <a:xfrm>
                  <a:off x="5357664" y="3284984"/>
                  <a:ext cx="1512168" cy="1512168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ŝlíḍê">
                  <a:extLst>
                    <a:ext uri="{FF2B5EF4-FFF2-40B4-BE49-F238E27FC236}">
                      <a16:creationId xmlns:a16="http://schemas.microsoft.com/office/drawing/2014/main" xmlns="" id="{FEC209BB-BFF1-4079-AF32-DE496D88C36E}"/>
                    </a:ext>
                  </a:extLst>
                </p:cNvPr>
                <p:cNvSpPr/>
                <p:nvPr/>
              </p:nvSpPr>
              <p:spPr bwMode="auto">
                <a:xfrm>
                  <a:off x="5757614" y="3739541"/>
                  <a:ext cx="712268" cy="603054"/>
                </a:xfrm>
                <a:custGeom>
                  <a:avLst/>
                  <a:gdLst>
                    <a:gd name="T0" fmla="*/ 294416 w 1263650"/>
                    <a:gd name="T1" fmla="*/ 1098599 h 1069975"/>
                    <a:gd name="T2" fmla="*/ 1320142 w 1263650"/>
                    <a:gd name="T3" fmla="*/ 878240 h 1069975"/>
                    <a:gd name="T4" fmla="*/ 1613379 w 1263650"/>
                    <a:gd name="T5" fmla="*/ 878240 h 1069975"/>
                    <a:gd name="T6" fmla="*/ 74190 w 1263650"/>
                    <a:gd name="T7" fmla="*/ 1612900 h 1069975"/>
                    <a:gd name="T8" fmla="*/ 1538839 w 1263650"/>
                    <a:gd name="T9" fmla="*/ 732266 h 1069975"/>
                    <a:gd name="T10" fmla="*/ 1392852 w 1263650"/>
                    <a:gd name="T11" fmla="*/ 732266 h 1069975"/>
                    <a:gd name="T12" fmla="*/ 514542 w 1263650"/>
                    <a:gd name="T13" fmla="*/ 1026609 h 1069975"/>
                    <a:gd name="T14" fmla="*/ 725543 w 1263650"/>
                    <a:gd name="T15" fmla="*/ 146518 h 1069975"/>
                    <a:gd name="T16" fmla="*/ 708392 w 1263650"/>
                    <a:gd name="T17" fmla="*/ 149712 h 1069975"/>
                    <a:gd name="T18" fmla="*/ 694033 w 1263650"/>
                    <a:gd name="T19" fmla="*/ 155302 h 1069975"/>
                    <a:gd name="T20" fmla="*/ 683263 w 1263650"/>
                    <a:gd name="T21" fmla="*/ 163287 h 1069975"/>
                    <a:gd name="T22" fmla="*/ 674487 w 1263650"/>
                    <a:gd name="T23" fmla="*/ 172868 h 1069975"/>
                    <a:gd name="T24" fmla="*/ 665314 w 1263650"/>
                    <a:gd name="T25" fmla="*/ 189636 h 1069975"/>
                    <a:gd name="T26" fmla="*/ 660528 w 1263650"/>
                    <a:gd name="T27" fmla="*/ 208399 h 1069975"/>
                    <a:gd name="T28" fmla="*/ 659331 w 1263650"/>
                    <a:gd name="T29" fmla="*/ 293036 h 1069975"/>
                    <a:gd name="T30" fmla="*/ 1245270 w 1263650"/>
                    <a:gd name="T31" fmla="*/ 213190 h 1069975"/>
                    <a:gd name="T32" fmla="*/ 1242078 w 1263650"/>
                    <a:gd name="T33" fmla="*/ 195624 h 1069975"/>
                    <a:gd name="T34" fmla="*/ 1236494 w 1263650"/>
                    <a:gd name="T35" fmla="*/ 181252 h 1069975"/>
                    <a:gd name="T36" fmla="*/ 1228517 w 1263650"/>
                    <a:gd name="T37" fmla="*/ 170472 h 1069975"/>
                    <a:gd name="T38" fmla="*/ 1219343 w 1263650"/>
                    <a:gd name="T39" fmla="*/ 161689 h 1069975"/>
                    <a:gd name="T40" fmla="*/ 1201792 w 1263650"/>
                    <a:gd name="T41" fmla="*/ 152507 h 1069975"/>
                    <a:gd name="T42" fmla="*/ 1183446 w 1263650"/>
                    <a:gd name="T43" fmla="*/ 147716 h 1069975"/>
                    <a:gd name="T44" fmla="*/ 732324 w 1263650"/>
                    <a:gd name="T45" fmla="*/ 146518 h 1069975"/>
                    <a:gd name="T46" fmla="*/ 1172276 w 1263650"/>
                    <a:gd name="T47" fmla="*/ 0 h 1069975"/>
                    <a:gd name="T48" fmla="*/ 1202192 w 1263650"/>
                    <a:gd name="T49" fmla="*/ 1996 h 1069975"/>
                    <a:gd name="T50" fmla="*/ 1232108 w 1263650"/>
                    <a:gd name="T51" fmla="*/ 7985 h 1069975"/>
                    <a:gd name="T52" fmla="*/ 1260826 w 1263650"/>
                    <a:gd name="T53" fmla="*/ 17566 h 1069975"/>
                    <a:gd name="T54" fmla="*/ 1288348 w 1263650"/>
                    <a:gd name="T55" fmla="*/ 31939 h 1069975"/>
                    <a:gd name="T56" fmla="*/ 1313875 w 1263650"/>
                    <a:gd name="T57" fmla="*/ 49106 h 1069975"/>
                    <a:gd name="T58" fmla="*/ 1337010 w 1263650"/>
                    <a:gd name="T59" fmla="*/ 70665 h 1069975"/>
                    <a:gd name="T60" fmla="*/ 1356953 w 1263650"/>
                    <a:gd name="T61" fmla="*/ 96216 h 1069975"/>
                    <a:gd name="T62" fmla="*/ 1372509 w 1263650"/>
                    <a:gd name="T63" fmla="*/ 124960 h 1069975"/>
                    <a:gd name="T64" fmla="*/ 1384076 w 1263650"/>
                    <a:gd name="T65" fmla="*/ 157697 h 1069975"/>
                    <a:gd name="T66" fmla="*/ 1390857 w 1263650"/>
                    <a:gd name="T67" fmla="*/ 194027 h 1069975"/>
                    <a:gd name="T68" fmla="*/ 1392054 w 1263650"/>
                    <a:gd name="T69" fmla="*/ 283854 h 1069975"/>
                    <a:gd name="T70" fmla="*/ 1905000 w 1263650"/>
                    <a:gd name="T71" fmla="*/ 806451 h 1069975"/>
                    <a:gd name="T72" fmla="*/ 1318661 w 1263650"/>
                    <a:gd name="T73" fmla="*/ 659931 h 1069975"/>
                    <a:gd name="T74" fmla="*/ 585939 w 1263650"/>
                    <a:gd name="T75" fmla="*/ 659931 h 1069975"/>
                    <a:gd name="T76" fmla="*/ 0 w 1263650"/>
                    <a:gd name="T77" fmla="*/ 806451 h 1069975"/>
                    <a:gd name="T78" fmla="*/ 512946 w 1263650"/>
                    <a:gd name="T79" fmla="*/ 219578 h 1069975"/>
                    <a:gd name="T80" fmla="*/ 514940 w 1263650"/>
                    <a:gd name="T81" fmla="*/ 189636 h 1069975"/>
                    <a:gd name="T82" fmla="*/ 520924 w 1263650"/>
                    <a:gd name="T83" fmla="*/ 159693 h 1069975"/>
                    <a:gd name="T84" fmla="*/ 530496 w 1263650"/>
                    <a:gd name="T85" fmla="*/ 130548 h 1069975"/>
                    <a:gd name="T86" fmla="*/ 544856 w 1263650"/>
                    <a:gd name="T87" fmla="*/ 103002 h 1069975"/>
                    <a:gd name="T88" fmla="*/ 562007 w 1263650"/>
                    <a:gd name="T89" fmla="*/ 77451 h 1069975"/>
                    <a:gd name="T90" fmla="*/ 583545 w 1263650"/>
                    <a:gd name="T91" fmla="*/ 55095 h 1069975"/>
                    <a:gd name="T92" fmla="*/ 609074 w 1263650"/>
                    <a:gd name="T93" fmla="*/ 35132 h 1069975"/>
                    <a:gd name="T94" fmla="*/ 637792 w 1263650"/>
                    <a:gd name="T95" fmla="*/ 19162 h 1069975"/>
                    <a:gd name="T96" fmla="*/ 670498 w 1263650"/>
                    <a:gd name="T97" fmla="*/ 7585 h 1069975"/>
                    <a:gd name="T98" fmla="*/ 706795 w 1263650"/>
                    <a:gd name="T99" fmla="*/ 1197 h 106997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0" t="0" r="r" b="b"/>
                  <a:pathLst>
                    <a:path w="1263650" h="1069975">
                      <a:moveTo>
                        <a:pt x="49213" y="582612"/>
                      </a:moveTo>
                      <a:lnTo>
                        <a:pt x="195296" y="582612"/>
                      </a:lnTo>
                      <a:lnTo>
                        <a:pt x="195296" y="728795"/>
                      </a:lnTo>
                      <a:lnTo>
                        <a:pt x="389544" y="728795"/>
                      </a:lnTo>
                      <a:lnTo>
                        <a:pt x="389544" y="582612"/>
                      </a:lnTo>
                      <a:lnTo>
                        <a:pt x="875694" y="582612"/>
                      </a:lnTo>
                      <a:lnTo>
                        <a:pt x="875694" y="728795"/>
                      </a:lnTo>
                      <a:lnTo>
                        <a:pt x="1070208" y="728795"/>
                      </a:lnTo>
                      <a:lnTo>
                        <a:pt x="1070208" y="582612"/>
                      </a:lnTo>
                      <a:lnTo>
                        <a:pt x="1216026" y="582612"/>
                      </a:lnTo>
                      <a:lnTo>
                        <a:pt x="1216026" y="1069975"/>
                      </a:lnTo>
                      <a:lnTo>
                        <a:pt x="49213" y="1069975"/>
                      </a:lnTo>
                      <a:lnTo>
                        <a:pt x="49213" y="582612"/>
                      </a:lnTo>
                      <a:close/>
                      <a:moveTo>
                        <a:pt x="923925" y="485775"/>
                      </a:moveTo>
                      <a:lnTo>
                        <a:pt x="1020763" y="485775"/>
                      </a:lnTo>
                      <a:lnTo>
                        <a:pt x="1020763" y="681038"/>
                      </a:lnTo>
                      <a:lnTo>
                        <a:pt x="923925" y="681038"/>
                      </a:lnTo>
                      <a:lnTo>
                        <a:pt x="923925" y="485775"/>
                      </a:lnTo>
                      <a:close/>
                      <a:moveTo>
                        <a:pt x="244475" y="485775"/>
                      </a:moveTo>
                      <a:lnTo>
                        <a:pt x="341313" y="485775"/>
                      </a:lnTo>
                      <a:lnTo>
                        <a:pt x="341313" y="681038"/>
                      </a:lnTo>
                      <a:lnTo>
                        <a:pt x="244475" y="681038"/>
                      </a:lnTo>
                      <a:lnTo>
                        <a:pt x="244475" y="485775"/>
                      </a:lnTo>
                      <a:close/>
                      <a:moveTo>
                        <a:pt x="481277" y="97198"/>
                      </a:moveTo>
                      <a:lnTo>
                        <a:pt x="477308" y="97728"/>
                      </a:lnTo>
                      <a:lnTo>
                        <a:pt x="473604" y="98258"/>
                      </a:lnTo>
                      <a:lnTo>
                        <a:pt x="469900" y="99317"/>
                      </a:lnTo>
                      <a:lnTo>
                        <a:pt x="466460" y="100376"/>
                      </a:lnTo>
                      <a:lnTo>
                        <a:pt x="463285" y="101701"/>
                      </a:lnTo>
                      <a:lnTo>
                        <a:pt x="460375" y="103025"/>
                      </a:lnTo>
                      <a:lnTo>
                        <a:pt x="457729" y="104614"/>
                      </a:lnTo>
                      <a:lnTo>
                        <a:pt x="455348" y="106468"/>
                      </a:lnTo>
                      <a:lnTo>
                        <a:pt x="453231" y="108322"/>
                      </a:lnTo>
                      <a:lnTo>
                        <a:pt x="451114" y="110440"/>
                      </a:lnTo>
                      <a:lnTo>
                        <a:pt x="448998" y="112559"/>
                      </a:lnTo>
                      <a:lnTo>
                        <a:pt x="447410" y="114678"/>
                      </a:lnTo>
                      <a:lnTo>
                        <a:pt x="445823" y="117062"/>
                      </a:lnTo>
                      <a:lnTo>
                        <a:pt x="443441" y="121299"/>
                      </a:lnTo>
                      <a:lnTo>
                        <a:pt x="441325" y="125802"/>
                      </a:lnTo>
                      <a:lnTo>
                        <a:pt x="439737" y="130569"/>
                      </a:lnTo>
                      <a:lnTo>
                        <a:pt x="438679" y="134541"/>
                      </a:lnTo>
                      <a:lnTo>
                        <a:pt x="438150" y="138249"/>
                      </a:lnTo>
                      <a:lnTo>
                        <a:pt x="437356" y="143546"/>
                      </a:lnTo>
                      <a:lnTo>
                        <a:pt x="437356" y="145665"/>
                      </a:lnTo>
                      <a:lnTo>
                        <a:pt x="437356" y="194396"/>
                      </a:lnTo>
                      <a:lnTo>
                        <a:pt x="826294" y="194396"/>
                      </a:lnTo>
                      <a:lnTo>
                        <a:pt x="826294" y="145665"/>
                      </a:lnTo>
                      <a:lnTo>
                        <a:pt x="826029" y="141427"/>
                      </a:lnTo>
                      <a:lnTo>
                        <a:pt x="825764" y="137190"/>
                      </a:lnTo>
                      <a:lnTo>
                        <a:pt x="824706" y="133482"/>
                      </a:lnTo>
                      <a:lnTo>
                        <a:pt x="823912" y="129774"/>
                      </a:lnTo>
                      <a:lnTo>
                        <a:pt x="822854" y="126331"/>
                      </a:lnTo>
                      <a:lnTo>
                        <a:pt x="821531" y="123153"/>
                      </a:lnTo>
                      <a:lnTo>
                        <a:pt x="820208" y="120240"/>
                      </a:lnTo>
                      <a:lnTo>
                        <a:pt x="818621" y="117591"/>
                      </a:lnTo>
                      <a:lnTo>
                        <a:pt x="816769" y="115208"/>
                      </a:lnTo>
                      <a:lnTo>
                        <a:pt x="814916" y="113089"/>
                      </a:lnTo>
                      <a:lnTo>
                        <a:pt x="812800" y="110970"/>
                      </a:lnTo>
                      <a:lnTo>
                        <a:pt x="810948" y="108851"/>
                      </a:lnTo>
                      <a:lnTo>
                        <a:pt x="808831" y="107262"/>
                      </a:lnTo>
                      <a:lnTo>
                        <a:pt x="806450" y="105673"/>
                      </a:lnTo>
                      <a:lnTo>
                        <a:pt x="801687" y="103290"/>
                      </a:lnTo>
                      <a:lnTo>
                        <a:pt x="797189" y="101171"/>
                      </a:lnTo>
                      <a:lnTo>
                        <a:pt x="792956" y="99582"/>
                      </a:lnTo>
                      <a:lnTo>
                        <a:pt x="788987" y="98522"/>
                      </a:lnTo>
                      <a:lnTo>
                        <a:pt x="785019" y="97993"/>
                      </a:lnTo>
                      <a:lnTo>
                        <a:pt x="779727" y="97198"/>
                      </a:lnTo>
                      <a:lnTo>
                        <a:pt x="777610" y="97198"/>
                      </a:lnTo>
                      <a:lnTo>
                        <a:pt x="485775" y="97198"/>
                      </a:lnTo>
                      <a:lnTo>
                        <a:pt x="481277" y="97198"/>
                      </a:lnTo>
                      <a:close/>
                      <a:moveTo>
                        <a:pt x="485775" y="0"/>
                      </a:moveTo>
                      <a:lnTo>
                        <a:pt x="777610" y="0"/>
                      </a:lnTo>
                      <a:lnTo>
                        <a:pt x="784225" y="0"/>
                      </a:lnTo>
                      <a:lnTo>
                        <a:pt x="790839" y="530"/>
                      </a:lnTo>
                      <a:lnTo>
                        <a:pt x="797454" y="1324"/>
                      </a:lnTo>
                      <a:lnTo>
                        <a:pt x="804069" y="2383"/>
                      </a:lnTo>
                      <a:lnTo>
                        <a:pt x="810683" y="3708"/>
                      </a:lnTo>
                      <a:lnTo>
                        <a:pt x="817298" y="5297"/>
                      </a:lnTo>
                      <a:lnTo>
                        <a:pt x="823648" y="7151"/>
                      </a:lnTo>
                      <a:lnTo>
                        <a:pt x="830262" y="9269"/>
                      </a:lnTo>
                      <a:lnTo>
                        <a:pt x="836348" y="11653"/>
                      </a:lnTo>
                      <a:lnTo>
                        <a:pt x="842433" y="14566"/>
                      </a:lnTo>
                      <a:lnTo>
                        <a:pt x="848783" y="17745"/>
                      </a:lnTo>
                      <a:lnTo>
                        <a:pt x="854604" y="21188"/>
                      </a:lnTo>
                      <a:lnTo>
                        <a:pt x="860425" y="24631"/>
                      </a:lnTo>
                      <a:lnTo>
                        <a:pt x="866246" y="28603"/>
                      </a:lnTo>
                      <a:lnTo>
                        <a:pt x="871537" y="32576"/>
                      </a:lnTo>
                      <a:lnTo>
                        <a:pt x="876829" y="37343"/>
                      </a:lnTo>
                      <a:lnTo>
                        <a:pt x="882121" y="42110"/>
                      </a:lnTo>
                      <a:lnTo>
                        <a:pt x="886883" y="46878"/>
                      </a:lnTo>
                      <a:lnTo>
                        <a:pt x="891381" y="52174"/>
                      </a:lnTo>
                      <a:lnTo>
                        <a:pt x="895879" y="58001"/>
                      </a:lnTo>
                      <a:lnTo>
                        <a:pt x="900112" y="63828"/>
                      </a:lnTo>
                      <a:lnTo>
                        <a:pt x="903816" y="69919"/>
                      </a:lnTo>
                      <a:lnTo>
                        <a:pt x="907256" y="76275"/>
                      </a:lnTo>
                      <a:lnTo>
                        <a:pt x="910431" y="82897"/>
                      </a:lnTo>
                      <a:lnTo>
                        <a:pt x="913341" y="89783"/>
                      </a:lnTo>
                      <a:lnTo>
                        <a:pt x="915987" y="97198"/>
                      </a:lnTo>
                      <a:lnTo>
                        <a:pt x="918104" y="104614"/>
                      </a:lnTo>
                      <a:lnTo>
                        <a:pt x="920221" y="112294"/>
                      </a:lnTo>
                      <a:lnTo>
                        <a:pt x="921544" y="120240"/>
                      </a:lnTo>
                      <a:lnTo>
                        <a:pt x="922602" y="128715"/>
                      </a:lnTo>
                      <a:lnTo>
                        <a:pt x="923131" y="136925"/>
                      </a:lnTo>
                      <a:lnTo>
                        <a:pt x="923396" y="145665"/>
                      </a:lnTo>
                      <a:lnTo>
                        <a:pt x="923396" y="188305"/>
                      </a:lnTo>
                      <a:lnTo>
                        <a:pt x="923396" y="194396"/>
                      </a:lnTo>
                      <a:lnTo>
                        <a:pt x="1263650" y="194396"/>
                      </a:lnTo>
                      <a:lnTo>
                        <a:pt x="1263650" y="534988"/>
                      </a:lnTo>
                      <a:lnTo>
                        <a:pt x="1069181" y="534988"/>
                      </a:lnTo>
                      <a:lnTo>
                        <a:pt x="1069181" y="437789"/>
                      </a:lnTo>
                      <a:lnTo>
                        <a:pt x="874712" y="437789"/>
                      </a:lnTo>
                      <a:lnTo>
                        <a:pt x="874712" y="534988"/>
                      </a:lnTo>
                      <a:lnTo>
                        <a:pt x="388673" y="534988"/>
                      </a:lnTo>
                      <a:lnTo>
                        <a:pt x="388673" y="437789"/>
                      </a:lnTo>
                      <a:lnTo>
                        <a:pt x="194469" y="437789"/>
                      </a:lnTo>
                      <a:lnTo>
                        <a:pt x="194469" y="534988"/>
                      </a:lnTo>
                      <a:lnTo>
                        <a:pt x="0" y="534988"/>
                      </a:lnTo>
                      <a:lnTo>
                        <a:pt x="0" y="194396"/>
                      </a:lnTo>
                      <a:lnTo>
                        <a:pt x="340254" y="194396"/>
                      </a:lnTo>
                      <a:lnTo>
                        <a:pt x="340254" y="145665"/>
                      </a:lnTo>
                      <a:lnTo>
                        <a:pt x="340254" y="139044"/>
                      </a:lnTo>
                      <a:lnTo>
                        <a:pt x="340783" y="132687"/>
                      </a:lnTo>
                      <a:lnTo>
                        <a:pt x="341577" y="125802"/>
                      </a:lnTo>
                      <a:lnTo>
                        <a:pt x="342635" y="119180"/>
                      </a:lnTo>
                      <a:lnTo>
                        <a:pt x="343958" y="112559"/>
                      </a:lnTo>
                      <a:lnTo>
                        <a:pt x="345546" y="105938"/>
                      </a:lnTo>
                      <a:lnTo>
                        <a:pt x="347398" y="99582"/>
                      </a:lnTo>
                      <a:lnTo>
                        <a:pt x="349514" y="93226"/>
                      </a:lnTo>
                      <a:lnTo>
                        <a:pt x="351896" y="86604"/>
                      </a:lnTo>
                      <a:lnTo>
                        <a:pt x="354806" y="80513"/>
                      </a:lnTo>
                      <a:lnTo>
                        <a:pt x="357981" y="74686"/>
                      </a:lnTo>
                      <a:lnTo>
                        <a:pt x="361421" y="68330"/>
                      </a:lnTo>
                      <a:lnTo>
                        <a:pt x="364860" y="62768"/>
                      </a:lnTo>
                      <a:lnTo>
                        <a:pt x="368829" y="57207"/>
                      </a:lnTo>
                      <a:lnTo>
                        <a:pt x="372798" y="51380"/>
                      </a:lnTo>
                      <a:lnTo>
                        <a:pt x="377560" y="46348"/>
                      </a:lnTo>
                      <a:lnTo>
                        <a:pt x="382323" y="41316"/>
                      </a:lnTo>
                      <a:lnTo>
                        <a:pt x="387085" y="36549"/>
                      </a:lnTo>
                      <a:lnTo>
                        <a:pt x="392377" y="31516"/>
                      </a:lnTo>
                      <a:lnTo>
                        <a:pt x="398198" y="27279"/>
                      </a:lnTo>
                      <a:lnTo>
                        <a:pt x="404019" y="23306"/>
                      </a:lnTo>
                      <a:lnTo>
                        <a:pt x="410104" y="19598"/>
                      </a:lnTo>
                      <a:lnTo>
                        <a:pt x="416454" y="16155"/>
                      </a:lnTo>
                      <a:lnTo>
                        <a:pt x="423069" y="12712"/>
                      </a:lnTo>
                      <a:lnTo>
                        <a:pt x="429948" y="9799"/>
                      </a:lnTo>
                      <a:lnTo>
                        <a:pt x="437356" y="7151"/>
                      </a:lnTo>
                      <a:lnTo>
                        <a:pt x="444764" y="5032"/>
                      </a:lnTo>
                      <a:lnTo>
                        <a:pt x="452437" y="3178"/>
                      </a:lnTo>
                      <a:lnTo>
                        <a:pt x="460375" y="1854"/>
                      </a:lnTo>
                      <a:lnTo>
                        <a:pt x="468841" y="794"/>
                      </a:lnTo>
                      <a:lnTo>
                        <a:pt x="477044" y="265"/>
                      </a:lnTo>
                      <a:lnTo>
                        <a:pt x="48577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íṡļïḋe">
                <a:extLst>
                  <a:ext uri="{FF2B5EF4-FFF2-40B4-BE49-F238E27FC236}">
                    <a16:creationId xmlns:a16="http://schemas.microsoft.com/office/drawing/2014/main" xmlns="" id="{1A0B01DD-D825-468A-AA6B-F236F7EFA338}"/>
                  </a:ext>
                </a:extLst>
              </p:cNvPr>
              <p:cNvSpPr txBox="1"/>
              <p:nvPr/>
            </p:nvSpPr>
            <p:spPr>
              <a:xfrm>
                <a:off x="6172409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9" name="isḷîḍè">
                <a:extLst>
                  <a:ext uri="{FF2B5EF4-FFF2-40B4-BE49-F238E27FC236}">
                    <a16:creationId xmlns:a16="http://schemas.microsoft.com/office/drawing/2014/main" xmlns="" id="{1AFC2A32-CA72-4643-A3C5-B374E579167F}"/>
                  </a:ext>
                </a:extLst>
              </p:cNvPr>
              <p:cNvSpPr txBox="1"/>
              <p:nvPr/>
            </p:nvSpPr>
            <p:spPr>
              <a:xfrm>
                <a:off x="6172409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ïšliḑé">
              <a:extLst>
                <a:ext uri="{FF2B5EF4-FFF2-40B4-BE49-F238E27FC236}">
                  <a16:creationId xmlns:a16="http://schemas.microsoft.com/office/drawing/2014/main" xmlns="" id="{2B3F3E97-20B5-477F-BA92-0C4C3F7CE4FA}"/>
                </a:ext>
              </a:extLst>
            </p:cNvPr>
            <p:cNvGrpSpPr/>
            <p:nvPr/>
          </p:nvGrpSpPr>
          <p:grpSpPr>
            <a:xfrm>
              <a:off x="9177704" y="3136815"/>
              <a:ext cx="2299974" cy="2132642"/>
              <a:chOff x="8625202" y="3136815"/>
              <a:chExt cx="2299974" cy="2132642"/>
            </a:xfrm>
          </p:grpSpPr>
          <p:grpSp>
            <p:nvGrpSpPr>
              <p:cNvPr id="12" name="îṣḻîḓe">
                <a:extLst>
                  <a:ext uri="{FF2B5EF4-FFF2-40B4-BE49-F238E27FC236}">
                    <a16:creationId xmlns:a16="http://schemas.microsoft.com/office/drawing/2014/main" xmlns="" id="{C536B59C-B8E9-42F0-963A-AFB007075017}"/>
                  </a:ext>
                </a:extLst>
              </p:cNvPr>
              <p:cNvGrpSpPr/>
              <p:nvPr/>
            </p:nvGrpSpPr>
            <p:grpSpPr>
              <a:xfrm>
                <a:off x="9206239" y="3136815"/>
                <a:ext cx="1137902" cy="1137902"/>
                <a:chOff x="7526778" y="3284984"/>
                <a:chExt cx="1512168" cy="1512168"/>
              </a:xfrm>
            </p:grpSpPr>
            <p:sp>
              <p:nvSpPr>
                <p:cNvPr id="15" name="iŝlîďê">
                  <a:extLst>
                    <a:ext uri="{FF2B5EF4-FFF2-40B4-BE49-F238E27FC236}">
                      <a16:creationId xmlns:a16="http://schemas.microsoft.com/office/drawing/2014/main" xmlns="" id="{D42EC51F-53A2-49D0-86B5-CFCF8E87101A}"/>
                    </a:ext>
                  </a:extLst>
                </p:cNvPr>
                <p:cNvSpPr/>
                <p:nvPr/>
              </p:nvSpPr>
              <p:spPr bwMode="auto">
                <a:xfrm>
                  <a:off x="7526778" y="3284984"/>
                  <a:ext cx="1512168" cy="1512168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íş1îdè">
                  <a:extLst>
                    <a:ext uri="{FF2B5EF4-FFF2-40B4-BE49-F238E27FC236}">
                      <a16:creationId xmlns:a16="http://schemas.microsoft.com/office/drawing/2014/main" xmlns="" id="{47ECB104-C722-4F77-A317-6F30B8737CC3}"/>
                    </a:ext>
                  </a:extLst>
                </p:cNvPr>
                <p:cNvSpPr/>
                <p:nvPr/>
              </p:nvSpPr>
              <p:spPr bwMode="auto">
                <a:xfrm>
                  <a:off x="7926728" y="3684934"/>
                  <a:ext cx="712268" cy="71226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4245316" h="14255088">
                      <a:moveTo>
                        <a:pt x="7593642" y="12119807"/>
                      </a:moveTo>
                      <a:lnTo>
                        <a:pt x="7662036" y="12774427"/>
                      </a:lnTo>
                      <a:lnTo>
                        <a:pt x="7564332" y="12784197"/>
                      </a:lnTo>
                      <a:lnTo>
                        <a:pt x="7505708" y="12129577"/>
                      </a:lnTo>
                      <a:lnTo>
                        <a:pt x="7593642" y="12119807"/>
                      </a:lnTo>
                      <a:close/>
                      <a:moveTo>
                        <a:pt x="6626368" y="12119807"/>
                      </a:moveTo>
                      <a:lnTo>
                        <a:pt x="6714302" y="12129577"/>
                      </a:lnTo>
                      <a:lnTo>
                        <a:pt x="6665448" y="12784197"/>
                      </a:lnTo>
                      <a:lnTo>
                        <a:pt x="6567744" y="12774427"/>
                      </a:lnTo>
                      <a:lnTo>
                        <a:pt x="6626368" y="12119807"/>
                      </a:lnTo>
                      <a:close/>
                      <a:moveTo>
                        <a:pt x="8463212" y="11963479"/>
                      </a:moveTo>
                      <a:lnTo>
                        <a:pt x="8639080" y="12598559"/>
                      </a:lnTo>
                      <a:lnTo>
                        <a:pt x="8541376" y="12618100"/>
                      </a:lnTo>
                      <a:lnTo>
                        <a:pt x="8375278" y="11983020"/>
                      </a:lnTo>
                      <a:lnTo>
                        <a:pt x="8463212" y="11963479"/>
                      </a:lnTo>
                      <a:close/>
                      <a:moveTo>
                        <a:pt x="5756798" y="11953709"/>
                      </a:moveTo>
                      <a:lnTo>
                        <a:pt x="5844732" y="11983020"/>
                      </a:lnTo>
                      <a:lnTo>
                        <a:pt x="5678634" y="12618100"/>
                      </a:lnTo>
                      <a:lnTo>
                        <a:pt x="5590700" y="12598559"/>
                      </a:lnTo>
                      <a:lnTo>
                        <a:pt x="5756798" y="11953709"/>
                      </a:lnTo>
                      <a:close/>
                      <a:moveTo>
                        <a:pt x="7085580" y="11728989"/>
                      </a:moveTo>
                      <a:lnTo>
                        <a:pt x="7173512" y="11728989"/>
                      </a:lnTo>
                      <a:lnTo>
                        <a:pt x="7173512" y="12803738"/>
                      </a:lnTo>
                      <a:lnTo>
                        <a:pt x="7085580" y="12803738"/>
                      </a:lnTo>
                      <a:lnTo>
                        <a:pt x="7085580" y="11728989"/>
                      </a:lnTo>
                      <a:close/>
                      <a:moveTo>
                        <a:pt x="6264860" y="11650825"/>
                      </a:moveTo>
                      <a:lnTo>
                        <a:pt x="6352796" y="11660595"/>
                      </a:lnTo>
                      <a:lnTo>
                        <a:pt x="6167156" y="12725575"/>
                      </a:lnTo>
                      <a:lnTo>
                        <a:pt x="6079222" y="12706034"/>
                      </a:lnTo>
                      <a:lnTo>
                        <a:pt x="6264860" y="11650825"/>
                      </a:lnTo>
                      <a:close/>
                      <a:moveTo>
                        <a:pt x="4936080" y="11650825"/>
                      </a:moveTo>
                      <a:lnTo>
                        <a:pt x="5014244" y="11689907"/>
                      </a:lnTo>
                      <a:lnTo>
                        <a:pt x="4740672" y="12285904"/>
                      </a:lnTo>
                      <a:lnTo>
                        <a:pt x="4652736" y="12246823"/>
                      </a:lnTo>
                      <a:lnTo>
                        <a:pt x="4936080" y="11650825"/>
                      </a:lnTo>
                      <a:close/>
                      <a:moveTo>
                        <a:pt x="9303472" y="11641055"/>
                      </a:moveTo>
                      <a:lnTo>
                        <a:pt x="9596584" y="12237052"/>
                      </a:lnTo>
                      <a:lnTo>
                        <a:pt x="9508650" y="12276134"/>
                      </a:lnTo>
                      <a:lnTo>
                        <a:pt x="9225308" y="11680136"/>
                      </a:lnTo>
                      <a:lnTo>
                        <a:pt x="9303472" y="11641055"/>
                      </a:lnTo>
                      <a:close/>
                      <a:moveTo>
                        <a:pt x="7974690" y="11641055"/>
                      </a:moveTo>
                      <a:lnTo>
                        <a:pt x="8160328" y="12706034"/>
                      </a:lnTo>
                      <a:lnTo>
                        <a:pt x="8072394" y="12725575"/>
                      </a:lnTo>
                      <a:lnTo>
                        <a:pt x="7886756" y="11660595"/>
                      </a:lnTo>
                      <a:lnTo>
                        <a:pt x="7974690" y="11641055"/>
                      </a:lnTo>
                      <a:close/>
                      <a:moveTo>
                        <a:pt x="5492996" y="11435875"/>
                      </a:moveTo>
                      <a:lnTo>
                        <a:pt x="5580928" y="11465186"/>
                      </a:lnTo>
                      <a:lnTo>
                        <a:pt x="5209652" y="12481313"/>
                      </a:lnTo>
                      <a:lnTo>
                        <a:pt x="5121718" y="12452002"/>
                      </a:lnTo>
                      <a:lnTo>
                        <a:pt x="5492996" y="11435875"/>
                      </a:lnTo>
                      <a:close/>
                      <a:moveTo>
                        <a:pt x="8756326" y="11426105"/>
                      </a:moveTo>
                      <a:lnTo>
                        <a:pt x="9127604" y="12442232"/>
                      </a:lnTo>
                      <a:lnTo>
                        <a:pt x="9039668" y="12471543"/>
                      </a:lnTo>
                      <a:lnTo>
                        <a:pt x="8668392" y="11455416"/>
                      </a:lnTo>
                      <a:lnTo>
                        <a:pt x="8756326" y="11426105"/>
                      </a:lnTo>
                      <a:close/>
                      <a:moveTo>
                        <a:pt x="10065566" y="11191614"/>
                      </a:moveTo>
                      <a:lnTo>
                        <a:pt x="10446612" y="11738759"/>
                      </a:lnTo>
                      <a:lnTo>
                        <a:pt x="10368450" y="11787611"/>
                      </a:lnTo>
                      <a:lnTo>
                        <a:pt x="9987402" y="11250237"/>
                      </a:lnTo>
                      <a:lnTo>
                        <a:pt x="10065566" y="11191614"/>
                      </a:lnTo>
                      <a:close/>
                      <a:moveTo>
                        <a:pt x="4154444" y="11191614"/>
                      </a:moveTo>
                      <a:lnTo>
                        <a:pt x="4232608" y="11240466"/>
                      </a:lnTo>
                      <a:lnTo>
                        <a:pt x="3851560" y="11787611"/>
                      </a:lnTo>
                      <a:lnTo>
                        <a:pt x="3773396" y="11728989"/>
                      </a:lnTo>
                      <a:lnTo>
                        <a:pt x="4154444" y="11191614"/>
                      </a:lnTo>
                      <a:close/>
                      <a:moveTo>
                        <a:pt x="4760212" y="11084139"/>
                      </a:moveTo>
                      <a:lnTo>
                        <a:pt x="4838376" y="11132991"/>
                      </a:lnTo>
                      <a:lnTo>
                        <a:pt x="4301000" y="12070954"/>
                      </a:lnTo>
                      <a:lnTo>
                        <a:pt x="4222836" y="12022102"/>
                      </a:lnTo>
                      <a:lnTo>
                        <a:pt x="4760212" y="11084139"/>
                      </a:lnTo>
                      <a:close/>
                      <a:moveTo>
                        <a:pt x="9489108" y="11074368"/>
                      </a:moveTo>
                      <a:lnTo>
                        <a:pt x="10026484" y="12012332"/>
                      </a:lnTo>
                      <a:lnTo>
                        <a:pt x="9948320" y="12051414"/>
                      </a:lnTo>
                      <a:lnTo>
                        <a:pt x="9401176" y="11123221"/>
                      </a:lnTo>
                      <a:lnTo>
                        <a:pt x="9489108" y="11074368"/>
                      </a:lnTo>
                      <a:close/>
                      <a:moveTo>
                        <a:pt x="10739728" y="10615157"/>
                      </a:moveTo>
                      <a:lnTo>
                        <a:pt x="11208708" y="11084139"/>
                      </a:lnTo>
                      <a:lnTo>
                        <a:pt x="11140316" y="11152532"/>
                      </a:lnTo>
                      <a:lnTo>
                        <a:pt x="10671334" y="10683550"/>
                      </a:lnTo>
                      <a:lnTo>
                        <a:pt x="10739728" y="10615157"/>
                      </a:lnTo>
                      <a:close/>
                      <a:moveTo>
                        <a:pt x="4095820" y="10615157"/>
                      </a:moveTo>
                      <a:lnTo>
                        <a:pt x="4164214" y="10673780"/>
                      </a:lnTo>
                      <a:lnTo>
                        <a:pt x="3470512" y="11504268"/>
                      </a:lnTo>
                      <a:lnTo>
                        <a:pt x="3402120" y="11435875"/>
                      </a:lnTo>
                      <a:lnTo>
                        <a:pt x="4095820" y="10615157"/>
                      </a:lnTo>
                      <a:close/>
                      <a:moveTo>
                        <a:pt x="10133960" y="10605387"/>
                      </a:moveTo>
                      <a:lnTo>
                        <a:pt x="10827660" y="11435875"/>
                      </a:lnTo>
                      <a:lnTo>
                        <a:pt x="10759268" y="11494498"/>
                      </a:lnTo>
                      <a:lnTo>
                        <a:pt x="10065566" y="10664009"/>
                      </a:lnTo>
                      <a:lnTo>
                        <a:pt x="10133960" y="10605387"/>
                      </a:lnTo>
                      <a:close/>
                      <a:moveTo>
                        <a:pt x="3529136" y="10038701"/>
                      </a:moveTo>
                      <a:lnTo>
                        <a:pt x="3587758" y="10116864"/>
                      </a:lnTo>
                      <a:lnTo>
                        <a:pt x="2767040" y="10810566"/>
                      </a:lnTo>
                      <a:lnTo>
                        <a:pt x="2708416" y="10732403"/>
                      </a:lnTo>
                      <a:lnTo>
                        <a:pt x="3529136" y="10038701"/>
                      </a:lnTo>
                      <a:close/>
                      <a:moveTo>
                        <a:pt x="10710416" y="10019160"/>
                      </a:moveTo>
                      <a:lnTo>
                        <a:pt x="11540904" y="10712862"/>
                      </a:lnTo>
                      <a:lnTo>
                        <a:pt x="11482280" y="10781255"/>
                      </a:lnTo>
                      <a:lnTo>
                        <a:pt x="10651792" y="10087553"/>
                      </a:lnTo>
                      <a:lnTo>
                        <a:pt x="10710416" y="10019160"/>
                      </a:lnTo>
                      <a:close/>
                      <a:moveTo>
                        <a:pt x="11296644" y="9940996"/>
                      </a:moveTo>
                      <a:lnTo>
                        <a:pt x="11843788" y="10312273"/>
                      </a:lnTo>
                      <a:lnTo>
                        <a:pt x="11785164" y="10390437"/>
                      </a:lnTo>
                      <a:lnTo>
                        <a:pt x="11238020" y="10009389"/>
                      </a:lnTo>
                      <a:lnTo>
                        <a:pt x="11296644" y="9940996"/>
                      </a:lnTo>
                      <a:close/>
                      <a:moveTo>
                        <a:pt x="2933136" y="9940996"/>
                      </a:moveTo>
                      <a:lnTo>
                        <a:pt x="2981990" y="10009389"/>
                      </a:lnTo>
                      <a:lnTo>
                        <a:pt x="2444616" y="10400207"/>
                      </a:lnTo>
                      <a:lnTo>
                        <a:pt x="2385992" y="10322044"/>
                      </a:lnTo>
                      <a:lnTo>
                        <a:pt x="2933136" y="9940996"/>
                      </a:lnTo>
                      <a:close/>
                      <a:moveTo>
                        <a:pt x="3069924" y="9364540"/>
                      </a:moveTo>
                      <a:lnTo>
                        <a:pt x="3109006" y="9442703"/>
                      </a:lnTo>
                      <a:lnTo>
                        <a:pt x="2180812" y="9989848"/>
                      </a:lnTo>
                      <a:lnTo>
                        <a:pt x="2131960" y="9901914"/>
                      </a:lnTo>
                      <a:lnTo>
                        <a:pt x="3069924" y="9364540"/>
                      </a:lnTo>
                      <a:close/>
                      <a:moveTo>
                        <a:pt x="11159856" y="9354769"/>
                      </a:moveTo>
                      <a:lnTo>
                        <a:pt x="12097820" y="9892144"/>
                      </a:lnTo>
                      <a:lnTo>
                        <a:pt x="12048968" y="9980078"/>
                      </a:lnTo>
                      <a:lnTo>
                        <a:pt x="11120774" y="9432933"/>
                      </a:lnTo>
                      <a:lnTo>
                        <a:pt x="11159856" y="9354769"/>
                      </a:lnTo>
                      <a:close/>
                      <a:moveTo>
                        <a:pt x="2513008" y="9208213"/>
                      </a:moveTo>
                      <a:lnTo>
                        <a:pt x="2552090" y="9286376"/>
                      </a:lnTo>
                      <a:lnTo>
                        <a:pt x="1965864" y="9589260"/>
                      </a:lnTo>
                      <a:lnTo>
                        <a:pt x="1917012" y="9501326"/>
                      </a:lnTo>
                      <a:lnTo>
                        <a:pt x="2513008" y="9208213"/>
                      </a:lnTo>
                      <a:close/>
                      <a:moveTo>
                        <a:pt x="11726542" y="9169131"/>
                      </a:moveTo>
                      <a:lnTo>
                        <a:pt x="12332310" y="9442703"/>
                      </a:lnTo>
                      <a:lnTo>
                        <a:pt x="12283458" y="9530637"/>
                      </a:lnTo>
                      <a:lnTo>
                        <a:pt x="11687460" y="9257065"/>
                      </a:lnTo>
                      <a:lnTo>
                        <a:pt x="11726542" y="9169131"/>
                      </a:lnTo>
                      <a:close/>
                      <a:moveTo>
                        <a:pt x="2737728" y="8641526"/>
                      </a:moveTo>
                      <a:lnTo>
                        <a:pt x="2767040" y="8719690"/>
                      </a:lnTo>
                      <a:lnTo>
                        <a:pt x="1750912" y="9100738"/>
                      </a:lnTo>
                      <a:lnTo>
                        <a:pt x="1721602" y="9003033"/>
                      </a:lnTo>
                      <a:lnTo>
                        <a:pt x="2737728" y="8641526"/>
                      </a:lnTo>
                      <a:close/>
                      <a:moveTo>
                        <a:pt x="11462740" y="8612215"/>
                      </a:moveTo>
                      <a:lnTo>
                        <a:pt x="12517948" y="8983492"/>
                      </a:lnTo>
                      <a:lnTo>
                        <a:pt x="12478868" y="9071426"/>
                      </a:lnTo>
                      <a:lnTo>
                        <a:pt x="11433428" y="8690379"/>
                      </a:lnTo>
                      <a:lnTo>
                        <a:pt x="11462740" y="8612215"/>
                      </a:lnTo>
                      <a:close/>
                      <a:moveTo>
                        <a:pt x="2219896" y="8377724"/>
                      </a:moveTo>
                      <a:lnTo>
                        <a:pt x="2239436" y="8465658"/>
                      </a:lnTo>
                      <a:lnTo>
                        <a:pt x="1604356" y="8661067"/>
                      </a:lnTo>
                      <a:lnTo>
                        <a:pt x="1584816" y="8563363"/>
                      </a:lnTo>
                      <a:lnTo>
                        <a:pt x="2219896" y="8377724"/>
                      </a:lnTo>
                      <a:close/>
                      <a:moveTo>
                        <a:pt x="12019656" y="8319101"/>
                      </a:moveTo>
                      <a:lnTo>
                        <a:pt x="12664506" y="8485199"/>
                      </a:lnTo>
                      <a:lnTo>
                        <a:pt x="12644964" y="8573133"/>
                      </a:lnTo>
                      <a:lnTo>
                        <a:pt x="12000116" y="8407036"/>
                      </a:lnTo>
                      <a:lnTo>
                        <a:pt x="12019656" y="8319101"/>
                      </a:lnTo>
                      <a:close/>
                      <a:moveTo>
                        <a:pt x="2532548" y="7859890"/>
                      </a:moveTo>
                      <a:lnTo>
                        <a:pt x="2542320" y="7947824"/>
                      </a:lnTo>
                      <a:lnTo>
                        <a:pt x="1487112" y="8133463"/>
                      </a:lnTo>
                      <a:lnTo>
                        <a:pt x="1467570" y="8045529"/>
                      </a:lnTo>
                      <a:lnTo>
                        <a:pt x="2532548" y="7859890"/>
                      </a:lnTo>
                      <a:close/>
                      <a:moveTo>
                        <a:pt x="11667920" y="7830579"/>
                      </a:moveTo>
                      <a:lnTo>
                        <a:pt x="12762210" y="8016218"/>
                      </a:lnTo>
                      <a:lnTo>
                        <a:pt x="12742668" y="8113922"/>
                      </a:lnTo>
                      <a:lnTo>
                        <a:pt x="11648380" y="7918513"/>
                      </a:lnTo>
                      <a:lnTo>
                        <a:pt x="11667920" y="7830579"/>
                      </a:lnTo>
                      <a:close/>
                      <a:moveTo>
                        <a:pt x="2063568" y="7488613"/>
                      </a:moveTo>
                      <a:lnTo>
                        <a:pt x="2073338" y="7586318"/>
                      </a:lnTo>
                      <a:lnTo>
                        <a:pt x="1408948" y="7654711"/>
                      </a:lnTo>
                      <a:lnTo>
                        <a:pt x="1408948" y="7566777"/>
                      </a:lnTo>
                      <a:lnTo>
                        <a:pt x="2063568" y="7488613"/>
                      </a:lnTo>
                      <a:close/>
                      <a:moveTo>
                        <a:pt x="12166212" y="7459302"/>
                      </a:moveTo>
                      <a:lnTo>
                        <a:pt x="12830604" y="7508154"/>
                      </a:lnTo>
                      <a:lnTo>
                        <a:pt x="12820832" y="7596088"/>
                      </a:lnTo>
                      <a:lnTo>
                        <a:pt x="12156442" y="7547236"/>
                      </a:lnTo>
                      <a:lnTo>
                        <a:pt x="12166212" y="7459302"/>
                      </a:lnTo>
                      <a:close/>
                      <a:moveTo>
                        <a:pt x="1379636" y="7039172"/>
                      </a:moveTo>
                      <a:lnTo>
                        <a:pt x="2464156" y="7039172"/>
                      </a:lnTo>
                      <a:lnTo>
                        <a:pt x="2464156" y="7127106"/>
                      </a:lnTo>
                      <a:lnTo>
                        <a:pt x="1379636" y="7136877"/>
                      </a:lnTo>
                      <a:lnTo>
                        <a:pt x="1379636" y="7039172"/>
                      </a:lnTo>
                      <a:close/>
                      <a:moveTo>
                        <a:pt x="11726542" y="7019632"/>
                      </a:moveTo>
                      <a:lnTo>
                        <a:pt x="12840374" y="7019632"/>
                      </a:lnTo>
                      <a:lnTo>
                        <a:pt x="12840374" y="7107566"/>
                      </a:lnTo>
                      <a:lnTo>
                        <a:pt x="11726542" y="7117336"/>
                      </a:lnTo>
                      <a:lnTo>
                        <a:pt x="11726542" y="7019632"/>
                      </a:lnTo>
                      <a:close/>
                      <a:moveTo>
                        <a:pt x="1408948" y="6550650"/>
                      </a:moveTo>
                      <a:lnTo>
                        <a:pt x="2063568" y="6599502"/>
                      </a:lnTo>
                      <a:lnTo>
                        <a:pt x="2063568" y="6687436"/>
                      </a:lnTo>
                      <a:lnTo>
                        <a:pt x="1399176" y="6648354"/>
                      </a:lnTo>
                      <a:lnTo>
                        <a:pt x="1408948" y="6550650"/>
                      </a:lnTo>
                      <a:close/>
                      <a:moveTo>
                        <a:pt x="12811062" y="6492028"/>
                      </a:moveTo>
                      <a:lnTo>
                        <a:pt x="12820832" y="6589732"/>
                      </a:lnTo>
                      <a:lnTo>
                        <a:pt x="12166212" y="6648354"/>
                      </a:lnTo>
                      <a:lnTo>
                        <a:pt x="12156442" y="6560420"/>
                      </a:lnTo>
                      <a:lnTo>
                        <a:pt x="12811062" y="6492028"/>
                      </a:lnTo>
                      <a:close/>
                      <a:moveTo>
                        <a:pt x="1477340" y="6032816"/>
                      </a:moveTo>
                      <a:lnTo>
                        <a:pt x="2542320" y="6228225"/>
                      </a:lnTo>
                      <a:lnTo>
                        <a:pt x="2522778" y="6316159"/>
                      </a:lnTo>
                      <a:lnTo>
                        <a:pt x="1457800" y="6130520"/>
                      </a:lnTo>
                      <a:lnTo>
                        <a:pt x="1477340" y="6032816"/>
                      </a:lnTo>
                      <a:close/>
                      <a:moveTo>
                        <a:pt x="12742668" y="6013276"/>
                      </a:moveTo>
                      <a:lnTo>
                        <a:pt x="12762210" y="6110980"/>
                      </a:lnTo>
                      <a:lnTo>
                        <a:pt x="11658148" y="6306389"/>
                      </a:lnTo>
                      <a:lnTo>
                        <a:pt x="11648380" y="6218455"/>
                      </a:lnTo>
                      <a:lnTo>
                        <a:pt x="12742668" y="6013276"/>
                      </a:lnTo>
                      <a:close/>
                      <a:moveTo>
                        <a:pt x="1584816" y="5573605"/>
                      </a:moveTo>
                      <a:lnTo>
                        <a:pt x="2229664" y="5729932"/>
                      </a:lnTo>
                      <a:lnTo>
                        <a:pt x="2200354" y="5817866"/>
                      </a:lnTo>
                      <a:lnTo>
                        <a:pt x="1555504" y="5661539"/>
                      </a:lnTo>
                      <a:lnTo>
                        <a:pt x="1584816" y="5573605"/>
                      </a:lnTo>
                      <a:close/>
                      <a:moveTo>
                        <a:pt x="12615652" y="5495441"/>
                      </a:moveTo>
                      <a:lnTo>
                        <a:pt x="12644964" y="5583375"/>
                      </a:lnTo>
                      <a:lnTo>
                        <a:pt x="12009884" y="5759243"/>
                      </a:lnTo>
                      <a:lnTo>
                        <a:pt x="11980574" y="5671309"/>
                      </a:lnTo>
                      <a:lnTo>
                        <a:pt x="12615652" y="5495441"/>
                      </a:lnTo>
                      <a:close/>
                      <a:moveTo>
                        <a:pt x="1741144" y="5075312"/>
                      </a:moveTo>
                      <a:lnTo>
                        <a:pt x="2757268" y="5446589"/>
                      </a:lnTo>
                      <a:lnTo>
                        <a:pt x="2727958" y="5534523"/>
                      </a:lnTo>
                      <a:lnTo>
                        <a:pt x="1711832" y="5163246"/>
                      </a:lnTo>
                      <a:lnTo>
                        <a:pt x="1741144" y="5075312"/>
                      </a:lnTo>
                      <a:close/>
                      <a:moveTo>
                        <a:pt x="12469096" y="5055771"/>
                      </a:moveTo>
                      <a:lnTo>
                        <a:pt x="12508178" y="5143705"/>
                      </a:lnTo>
                      <a:lnTo>
                        <a:pt x="11462740" y="5524752"/>
                      </a:lnTo>
                      <a:lnTo>
                        <a:pt x="11423658" y="5446589"/>
                      </a:lnTo>
                      <a:lnTo>
                        <a:pt x="12469096" y="5055771"/>
                      </a:lnTo>
                      <a:close/>
                      <a:moveTo>
                        <a:pt x="1936552" y="4616101"/>
                      </a:moveTo>
                      <a:lnTo>
                        <a:pt x="2542320" y="4889673"/>
                      </a:lnTo>
                      <a:lnTo>
                        <a:pt x="2503238" y="4967837"/>
                      </a:lnTo>
                      <a:lnTo>
                        <a:pt x="1897470" y="4704035"/>
                      </a:lnTo>
                      <a:lnTo>
                        <a:pt x="1936552" y="4616101"/>
                      </a:lnTo>
                      <a:close/>
                      <a:moveTo>
                        <a:pt x="12263916" y="4567248"/>
                      </a:moveTo>
                      <a:lnTo>
                        <a:pt x="12303000" y="4645412"/>
                      </a:lnTo>
                      <a:lnTo>
                        <a:pt x="11707000" y="4938527"/>
                      </a:lnTo>
                      <a:lnTo>
                        <a:pt x="11667920" y="4850592"/>
                      </a:lnTo>
                      <a:lnTo>
                        <a:pt x="12263916" y="4567248"/>
                      </a:lnTo>
                      <a:close/>
                      <a:moveTo>
                        <a:pt x="12048968" y="4166660"/>
                      </a:moveTo>
                      <a:lnTo>
                        <a:pt x="12097820" y="4244824"/>
                      </a:lnTo>
                      <a:lnTo>
                        <a:pt x="11130544" y="4801739"/>
                      </a:lnTo>
                      <a:lnTo>
                        <a:pt x="11081692" y="4723576"/>
                      </a:lnTo>
                      <a:lnTo>
                        <a:pt x="12048968" y="4166660"/>
                      </a:lnTo>
                      <a:close/>
                      <a:moveTo>
                        <a:pt x="2171042" y="4166660"/>
                      </a:moveTo>
                      <a:lnTo>
                        <a:pt x="3138316" y="4723576"/>
                      </a:lnTo>
                      <a:lnTo>
                        <a:pt x="3099236" y="4811510"/>
                      </a:lnTo>
                      <a:lnTo>
                        <a:pt x="2122190" y="4254594"/>
                      </a:lnTo>
                      <a:lnTo>
                        <a:pt x="2171042" y="4166660"/>
                      </a:lnTo>
                      <a:close/>
                      <a:moveTo>
                        <a:pt x="11785164" y="3756301"/>
                      </a:moveTo>
                      <a:lnTo>
                        <a:pt x="11834016" y="3834465"/>
                      </a:lnTo>
                      <a:lnTo>
                        <a:pt x="11296644" y="4215512"/>
                      </a:lnTo>
                      <a:lnTo>
                        <a:pt x="11247790" y="4147119"/>
                      </a:lnTo>
                      <a:lnTo>
                        <a:pt x="11785164" y="3756301"/>
                      </a:lnTo>
                      <a:close/>
                      <a:moveTo>
                        <a:pt x="2444616" y="3756301"/>
                      </a:moveTo>
                      <a:lnTo>
                        <a:pt x="2991760" y="4127578"/>
                      </a:lnTo>
                      <a:lnTo>
                        <a:pt x="2933136" y="4205742"/>
                      </a:lnTo>
                      <a:lnTo>
                        <a:pt x="2385992" y="3834465"/>
                      </a:lnTo>
                      <a:lnTo>
                        <a:pt x="2444616" y="3756301"/>
                      </a:lnTo>
                      <a:close/>
                      <a:moveTo>
                        <a:pt x="2747500" y="3365483"/>
                      </a:moveTo>
                      <a:lnTo>
                        <a:pt x="3607300" y="4078726"/>
                      </a:lnTo>
                      <a:lnTo>
                        <a:pt x="3548676" y="4147119"/>
                      </a:lnTo>
                      <a:lnTo>
                        <a:pt x="2688876" y="3433876"/>
                      </a:lnTo>
                      <a:lnTo>
                        <a:pt x="2747500" y="3365483"/>
                      </a:lnTo>
                      <a:close/>
                      <a:moveTo>
                        <a:pt x="11462740" y="3336172"/>
                      </a:moveTo>
                      <a:lnTo>
                        <a:pt x="11521364" y="3414335"/>
                      </a:lnTo>
                      <a:lnTo>
                        <a:pt x="10671334" y="4137349"/>
                      </a:lnTo>
                      <a:lnTo>
                        <a:pt x="10602940" y="4059185"/>
                      </a:lnTo>
                      <a:lnTo>
                        <a:pt x="11462740" y="3336172"/>
                      </a:lnTo>
                      <a:close/>
                      <a:moveTo>
                        <a:pt x="3079694" y="3003979"/>
                      </a:moveTo>
                      <a:lnTo>
                        <a:pt x="3558446" y="3463187"/>
                      </a:lnTo>
                      <a:lnTo>
                        <a:pt x="3490052" y="3521810"/>
                      </a:lnTo>
                      <a:lnTo>
                        <a:pt x="3021072" y="3072369"/>
                      </a:lnTo>
                      <a:lnTo>
                        <a:pt x="3079694" y="3003979"/>
                      </a:lnTo>
                      <a:close/>
                      <a:moveTo>
                        <a:pt x="11391810" y="2760793"/>
                      </a:moveTo>
                      <a:lnTo>
                        <a:pt x="7705476" y="7719161"/>
                      </a:lnTo>
                      <a:lnTo>
                        <a:pt x="7706432" y="7720110"/>
                      </a:lnTo>
                      <a:lnTo>
                        <a:pt x="7702608" y="7723017"/>
                      </a:lnTo>
                      <a:lnTo>
                        <a:pt x="7699740" y="7726874"/>
                      </a:lnTo>
                      <a:lnTo>
                        <a:pt x="7698782" y="7725925"/>
                      </a:lnTo>
                      <a:lnTo>
                        <a:pt x="2779492" y="11464244"/>
                      </a:lnTo>
                      <a:lnTo>
                        <a:pt x="2968736" y="11644670"/>
                      </a:lnTo>
                      <a:cubicBezTo>
                        <a:pt x="4056068" y="12632934"/>
                        <a:pt x="5500482" y="13235266"/>
                        <a:pt x="7085580" y="13235266"/>
                      </a:cubicBezTo>
                      <a:cubicBezTo>
                        <a:pt x="10467116" y="13235266"/>
                        <a:pt x="13208396" y="10493988"/>
                        <a:pt x="13208396" y="7112449"/>
                      </a:cubicBezTo>
                      <a:cubicBezTo>
                        <a:pt x="13208396" y="5421680"/>
                        <a:pt x="12523076" y="3890975"/>
                        <a:pt x="11415064" y="2782964"/>
                      </a:cubicBezTo>
                      <a:lnTo>
                        <a:pt x="11391810" y="2760793"/>
                      </a:lnTo>
                      <a:close/>
                      <a:moveTo>
                        <a:pt x="10749496" y="2652240"/>
                      </a:moveTo>
                      <a:lnTo>
                        <a:pt x="10827660" y="2710863"/>
                      </a:lnTo>
                      <a:lnTo>
                        <a:pt x="10104648" y="3570662"/>
                      </a:lnTo>
                      <a:lnTo>
                        <a:pt x="10036254" y="3512040"/>
                      </a:lnTo>
                      <a:lnTo>
                        <a:pt x="10749496" y="2652240"/>
                      </a:lnTo>
                      <a:close/>
                      <a:moveTo>
                        <a:pt x="3470512" y="2652240"/>
                      </a:moveTo>
                      <a:lnTo>
                        <a:pt x="4183756" y="3512040"/>
                      </a:lnTo>
                      <a:lnTo>
                        <a:pt x="4115362" y="3570662"/>
                      </a:lnTo>
                      <a:lnTo>
                        <a:pt x="3392348" y="2710863"/>
                      </a:lnTo>
                      <a:lnTo>
                        <a:pt x="3470512" y="2652240"/>
                      </a:lnTo>
                      <a:close/>
                      <a:moveTo>
                        <a:pt x="10368450" y="2359126"/>
                      </a:moveTo>
                      <a:lnTo>
                        <a:pt x="10446612" y="2417749"/>
                      </a:lnTo>
                      <a:lnTo>
                        <a:pt x="10075336" y="2964894"/>
                      </a:lnTo>
                      <a:lnTo>
                        <a:pt x="9997172" y="2906275"/>
                      </a:lnTo>
                      <a:lnTo>
                        <a:pt x="10368450" y="2359126"/>
                      </a:lnTo>
                      <a:close/>
                      <a:moveTo>
                        <a:pt x="3861330" y="2359126"/>
                      </a:moveTo>
                      <a:lnTo>
                        <a:pt x="4242378" y="2896501"/>
                      </a:lnTo>
                      <a:lnTo>
                        <a:pt x="4173984" y="2945353"/>
                      </a:lnTo>
                      <a:lnTo>
                        <a:pt x="3783168" y="2417749"/>
                      </a:lnTo>
                      <a:lnTo>
                        <a:pt x="3861330" y="2359126"/>
                      </a:lnTo>
                      <a:close/>
                      <a:moveTo>
                        <a:pt x="4281460" y="2095324"/>
                      </a:moveTo>
                      <a:lnTo>
                        <a:pt x="4838376" y="3062599"/>
                      </a:lnTo>
                      <a:lnTo>
                        <a:pt x="4760212" y="3101681"/>
                      </a:lnTo>
                      <a:lnTo>
                        <a:pt x="4203296" y="2144177"/>
                      </a:lnTo>
                      <a:lnTo>
                        <a:pt x="4281460" y="2095324"/>
                      </a:lnTo>
                      <a:close/>
                      <a:moveTo>
                        <a:pt x="9919008" y="2075783"/>
                      </a:moveTo>
                      <a:lnTo>
                        <a:pt x="10006944" y="2124636"/>
                      </a:lnTo>
                      <a:lnTo>
                        <a:pt x="9450028" y="3091910"/>
                      </a:lnTo>
                      <a:lnTo>
                        <a:pt x="9371864" y="3052828"/>
                      </a:lnTo>
                      <a:lnTo>
                        <a:pt x="9919008" y="2075783"/>
                      </a:lnTo>
                      <a:close/>
                      <a:moveTo>
                        <a:pt x="4721130" y="1870604"/>
                      </a:moveTo>
                      <a:lnTo>
                        <a:pt x="5004472" y="2466601"/>
                      </a:lnTo>
                      <a:lnTo>
                        <a:pt x="4926308" y="2505683"/>
                      </a:lnTo>
                      <a:lnTo>
                        <a:pt x="4633196" y="1909686"/>
                      </a:lnTo>
                      <a:lnTo>
                        <a:pt x="4721130" y="1870604"/>
                      </a:lnTo>
                      <a:close/>
                      <a:moveTo>
                        <a:pt x="9479340" y="1860833"/>
                      </a:moveTo>
                      <a:lnTo>
                        <a:pt x="9567272" y="1899915"/>
                      </a:lnTo>
                      <a:lnTo>
                        <a:pt x="9303472" y="2505683"/>
                      </a:lnTo>
                      <a:lnTo>
                        <a:pt x="9215536" y="2466601"/>
                      </a:lnTo>
                      <a:lnTo>
                        <a:pt x="9479340" y="1860833"/>
                      </a:lnTo>
                      <a:close/>
                      <a:moveTo>
                        <a:pt x="5190112" y="1675195"/>
                      </a:moveTo>
                      <a:lnTo>
                        <a:pt x="5571160" y="2730403"/>
                      </a:lnTo>
                      <a:lnTo>
                        <a:pt x="5483224" y="2759715"/>
                      </a:lnTo>
                      <a:lnTo>
                        <a:pt x="5102176" y="1714277"/>
                      </a:lnTo>
                      <a:lnTo>
                        <a:pt x="5190112" y="1675195"/>
                      </a:lnTo>
                      <a:close/>
                      <a:moveTo>
                        <a:pt x="9010356" y="1665425"/>
                      </a:moveTo>
                      <a:lnTo>
                        <a:pt x="9098292" y="1704506"/>
                      </a:lnTo>
                      <a:lnTo>
                        <a:pt x="8727014" y="2749944"/>
                      </a:lnTo>
                      <a:lnTo>
                        <a:pt x="8639080" y="2720633"/>
                      </a:lnTo>
                      <a:lnTo>
                        <a:pt x="9010356" y="1665425"/>
                      </a:lnTo>
                      <a:close/>
                      <a:moveTo>
                        <a:pt x="8551146" y="1528638"/>
                      </a:moveTo>
                      <a:lnTo>
                        <a:pt x="8639080" y="1548179"/>
                      </a:lnTo>
                      <a:lnTo>
                        <a:pt x="8472984" y="2193029"/>
                      </a:lnTo>
                      <a:lnTo>
                        <a:pt x="8385048" y="2173488"/>
                      </a:lnTo>
                      <a:lnTo>
                        <a:pt x="8551146" y="1528638"/>
                      </a:lnTo>
                      <a:close/>
                      <a:moveTo>
                        <a:pt x="5678634" y="1528638"/>
                      </a:moveTo>
                      <a:lnTo>
                        <a:pt x="5864272" y="2163717"/>
                      </a:lnTo>
                      <a:lnTo>
                        <a:pt x="5766568" y="2183261"/>
                      </a:lnTo>
                      <a:lnTo>
                        <a:pt x="5590700" y="1548179"/>
                      </a:lnTo>
                      <a:lnTo>
                        <a:pt x="5678634" y="1528638"/>
                      </a:lnTo>
                      <a:close/>
                      <a:moveTo>
                        <a:pt x="8052852" y="1421164"/>
                      </a:moveTo>
                      <a:lnTo>
                        <a:pt x="8150558" y="1440704"/>
                      </a:lnTo>
                      <a:lnTo>
                        <a:pt x="7955148" y="2534995"/>
                      </a:lnTo>
                      <a:lnTo>
                        <a:pt x="7867216" y="2525224"/>
                      </a:lnTo>
                      <a:lnTo>
                        <a:pt x="8052852" y="1421164"/>
                      </a:lnTo>
                      <a:close/>
                      <a:moveTo>
                        <a:pt x="6157386" y="1421164"/>
                      </a:moveTo>
                      <a:lnTo>
                        <a:pt x="6352796" y="2525224"/>
                      </a:lnTo>
                      <a:lnTo>
                        <a:pt x="6264860" y="2544768"/>
                      </a:lnTo>
                      <a:lnTo>
                        <a:pt x="6059680" y="1440704"/>
                      </a:lnTo>
                      <a:lnTo>
                        <a:pt x="6157386" y="1421164"/>
                      </a:lnTo>
                      <a:close/>
                      <a:moveTo>
                        <a:pt x="7564332" y="1362543"/>
                      </a:moveTo>
                      <a:lnTo>
                        <a:pt x="7652264" y="1372311"/>
                      </a:lnTo>
                      <a:lnTo>
                        <a:pt x="7603412" y="2026931"/>
                      </a:lnTo>
                      <a:lnTo>
                        <a:pt x="7515480" y="2026931"/>
                      </a:lnTo>
                      <a:lnTo>
                        <a:pt x="7564332" y="1362543"/>
                      </a:lnTo>
                      <a:close/>
                      <a:moveTo>
                        <a:pt x="6655680" y="1362543"/>
                      </a:moveTo>
                      <a:lnTo>
                        <a:pt x="6724072" y="2017164"/>
                      </a:lnTo>
                      <a:lnTo>
                        <a:pt x="6636138" y="2026931"/>
                      </a:lnTo>
                      <a:lnTo>
                        <a:pt x="6567744" y="1372311"/>
                      </a:lnTo>
                      <a:lnTo>
                        <a:pt x="6655680" y="1362543"/>
                      </a:lnTo>
                      <a:close/>
                      <a:moveTo>
                        <a:pt x="7046496" y="1342999"/>
                      </a:moveTo>
                      <a:lnTo>
                        <a:pt x="7144200" y="1342999"/>
                      </a:lnTo>
                      <a:lnTo>
                        <a:pt x="7144200" y="2466601"/>
                      </a:lnTo>
                      <a:lnTo>
                        <a:pt x="7056268" y="2466601"/>
                      </a:lnTo>
                      <a:lnTo>
                        <a:pt x="7046496" y="1342999"/>
                      </a:lnTo>
                      <a:close/>
                      <a:moveTo>
                        <a:pt x="7085580" y="989632"/>
                      </a:moveTo>
                      <a:cubicBezTo>
                        <a:pt x="3704040" y="989632"/>
                        <a:pt x="962764" y="3730910"/>
                        <a:pt x="962764" y="7112449"/>
                      </a:cubicBezTo>
                      <a:cubicBezTo>
                        <a:pt x="962764" y="8803219"/>
                        <a:pt x="1648082" y="10333923"/>
                        <a:pt x="2756092" y="11441934"/>
                      </a:cubicBezTo>
                      <a:lnTo>
                        <a:pt x="2779362" y="11464120"/>
                      </a:lnTo>
                      <a:lnTo>
                        <a:pt x="6588734" y="6627501"/>
                      </a:lnTo>
                      <a:lnTo>
                        <a:pt x="6587966" y="6626741"/>
                      </a:lnTo>
                      <a:lnTo>
                        <a:pt x="6591696" y="6623740"/>
                      </a:lnTo>
                      <a:lnTo>
                        <a:pt x="6594660" y="6619978"/>
                      </a:lnTo>
                      <a:lnTo>
                        <a:pt x="6595428" y="6620737"/>
                      </a:lnTo>
                      <a:lnTo>
                        <a:pt x="11391680" y="2760668"/>
                      </a:lnTo>
                      <a:lnTo>
                        <a:pt x="11202422" y="2580229"/>
                      </a:lnTo>
                      <a:cubicBezTo>
                        <a:pt x="10115088" y="1591964"/>
                        <a:pt x="8670676" y="989632"/>
                        <a:pt x="7085580" y="989632"/>
                      </a:cubicBezTo>
                      <a:close/>
                      <a:moveTo>
                        <a:pt x="4474866" y="0"/>
                      </a:moveTo>
                      <a:lnTo>
                        <a:pt x="9770450" y="0"/>
                      </a:lnTo>
                      <a:lnTo>
                        <a:pt x="10288284" y="9771"/>
                      </a:lnTo>
                      <a:lnTo>
                        <a:pt x="10718184" y="9771"/>
                      </a:lnTo>
                      <a:lnTo>
                        <a:pt x="10962444" y="19541"/>
                      </a:lnTo>
                      <a:lnTo>
                        <a:pt x="11196936" y="29312"/>
                      </a:lnTo>
                      <a:lnTo>
                        <a:pt x="11431426" y="58623"/>
                      </a:lnTo>
                      <a:lnTo>
                        <a:pt x="11656148" y="87934"/>
                      </a:lnTo>
                      <a:lnTo>
                        <a:pt x="11880868" y="136787"/>
                      </a:lnTo>
                      <a:lnTo>
                        <a:pt x="12105588" y="205180"/>
                      </a:lnTo>
                      <a:lnTo>
                        <a:pt x="12330308" y="283343"/>
                      </a:lnTo>
                      <a:lnTo>
                        <a:pt x="12545258" y="381048"/>
                      </a:lnTo>
                      <a:lnTo>
                        <a:pt x="12652732" y="439671"/>
                      </a:lnTo>
                      <a:lnTo>
                        <a:pt x="12750436" y="498293"/>
                      </a:lnTo>
                      <a:lnTo>
                        <a:pt x="12945846" y="635080"/>
                      </a:lnTo>
                      <a:lnTo>
                        <a:pt x="13131484" y="781636"/>
                      </a:lnTo>
                      <a:lnTo>
                        <a:pt x="13307352" y="947734"/>
                      </a:lnTo>
                      <a:lnTo>
                        <a:pt x="13463680" y="1113832"/>
                      </a:lnTo>
                      <a:lnTo>
                        <a:pt x="13620008" y="1299470"/>
                      </a:lnTo>
                      <a:lnTo>
                        <a:pt x="13756792" y="1504650"/>
                      </a:lnTo>
                      <a:lnTo>
                        <a:pt x="13815416" y="1602354"/>
                      </a:lnTo>
                      <a:lnTo>
                        <a:pt x="13874040" y="1709829"/>
                      </a:lnTo>
                      <a:lnTo>
                        <a:pt x="13971744" y="1924779"/>
                      </a:lnTo>
                      <a:lnTo>
                        <a:pt x="14049908" y="2139729"/>
                      </a:lnTo>
                      <a:lnTo>
                        <a:pt x="14108530" y="2364450"/>
                      </a:lnTo>
                      <a:lnTo>
                        <a:pt x="14157382" y="2598940"/>
                      </a:lnTo>
                      <a:lnTo>
                        <a:pt x="14196464" y="2823661"/>
                      </a:lnTo>
                      <a:lnTo>
                        <a:pt x="14216004" y="3058152"/>
                      </a:lnTo>
                      <a:lnTo>
                        <a:pt x="14235546" y="3292642"/>
                      </a:lnTo>
                      <a:lnTo>
                        <a:pt x="14245316" y="3527133"/>
                      </a:lnTo>
                      <a:lnTo>
                        <a:pt x="14245316" y="3957033"/>
                      </a:lnTo>
                      <a:lnTo>
                        <a:pt x="14245316" y="4484637"/>
                      </a:lnTo>
                      <a:lnTo>
                        <a:pt x="14245316" y="9770451"/>
                      </a:lnTo>
                      <a:lnTo>
                        <a:pt x="14245316" y="10298055"/>
                      </a:lnTo>
                      <a:lnTo>
                        <a:pt x="14245316" y="10727955"/>
                      </a:lnTo>
                      <a:lnTo>
                        <a:pt x="14235546" y="10962446"/>
                      </a:lnTo>
                      <a:lnTo>
                        <a:pt x="14216004" y="11206707"/>
                      </a:lnTo>
                      <a:lnTo>
                        <a:pt x="14196464" y="11431428"/>
                      </a:lnTo>
                      <a:lnTo>
                        <a:pt x="14157382" y="11656148"/>
                      </a:lnTo>
                      <a:lnTo>
                        <a:pt x="14108530" y="11890639"/>
                      </a:lnTo>
                      <a:lnTo>
                        <a:pt x="14049908" y="12115359"/>
                      </a:lnTo>
                      <a:lnTo>
                        <a:pt x="13971744" y="12330309"/>
                      </a:lnTo>
                      <a:lnTo>
                        <a:pt x="13874040" y="12545259"/>
                      </a:lnTo>
                      <a:lnTo>
                        <a:pt x="13815416" y="12652734"/>
                      </a:lnTo>
                      <a:lnTo>
                        <a:pt x="13756792" y="12760209"/>
                      </a:lnTo>
                      <a:lnTo>
                        <a:pt x="13620008" y="12955618"/>
                      </a:lnTo>
                      <a:lnTo>
                        <a:pt x="13463680" y="13141257"/>
                      </a:lnTo>
                      <a:lnTo>
                        <a:pt x="13307352" y="13317125"/>
                      </a:lnTo>
                      <a:lnTo>
                        <a:pt x="13131484" y="13473452"/>
                      </a:lnTo>
                      <a:lnTo>
                        <a:pt x="12945846" y="13620009"/>
                      </a:lnTo>
                      <a:lnTo>
                        <a:pt x="12750436" y="13756795"/>
                      </a:lnTo>
                      <a:lnTo>
                        <a:pt x="12652732" y="13825188"/>
                      </a:lnTo>
                      <a:lnTo>
                        <a:pt x="12545258" y="13883811"/>
                      </a:lnTo>
                      <a:lnTo>
                        <a:pt x="12330308" y="13981515"/>
                      </a:lnTo>
                      <a:lnTo>
                        <a:pt x="12105588" y="14059679"/>
                      </a:lnTo>
                      <a:lnTo>
                        <a:pt x="11880868" y="14118302"/>
                      </a:lnTo>
                      <a:lnTo>
                        <a:pt x="11656148" y="14167154"/>
                      </a:lnTo>
                      <a:lnTo>
                        <a:pt x="11431426" y="14196465"/>
                      </a:lnTo>
                      <a:lnTo>
                        <a:pt x="11196936" y="14225777"/>
                      </a:lnTo>
                      <a:lnTo>
                        <a:pt x="10962444" y="14235547"/>
                      </a:lnTo>
                      <a:lnTo>
                        <a:pt x="10718184" y="14245318"/>
                      </a:lnTo>
                      <a:lnTo>
                        <a:pt x="10288284" y="14255088"/>
                      </a:lnTo>
                      <a:lnTo>
                        <a:pt x="9770450" y="14255088"/>
                      </a:lnTo>
                      <a:lnTo>
                        <a:pt x="4474866" y="14255088"/>
                      </a:lnTo>
                      <a:lnTo>
                        <a:pt x="3957032" y="14255088"/>
                      </a:lnTo>
                      <a:lnTo>
                        <a:pt x="3527132" y="14245318"/>
                      </a:lnTo>
                      <a:lnTo>
                        <a:pt x="3282870" y="14235547"/>
                      </a:lnTo>
                      <a:lnTo>
                        <a:pt x="3048380" y="14225777"/>
                      </a:lnTo>
                      <a:lnTo>
                        <a:pt x="2813888" y="14196465"/>
                      </a:lnTo>
                      <a:lnTo>
                        <a:pt x="2589168" y="14167154"/>
                      </a:lnTo>
                      <a:lnTo>
                        <a:pt x="2364448" y="14118302"/>
                      </a:lnTo>
                      <a:lnTo>
                        <a:pt x="2139728" y="14059679"/>
                      </a:lnTo>
                      <a:lnTo>
                        <a:pt x="1924778" y="13981515"/>
                      </a:lnTo>
                      <a:lnTo>
                        <a:pt x="1709828" y="13883811"/>
                      </a:lnTo>
                      <a:lnTo>
                        <a:pt x="1602352" y="13825188"/>
                      </a:lnTo>
                      <a:lnTo>
                        <a:pt x="1494878" y="13756795"/>
                      </a:lnTo>
                      <a:lnTo>
                        <a:pt x="1299468" y="13620009"/>
                      </a:lnTo>
                      <a:lnTo>
                        <a:pt x="1113832" y="13473452"/>
                      </a:lnTo>
                      <a:lnTo>
                        <a:pt x="937964" y="13317125"/>
                      </a:lnTo>
                      <a:lnTo>
                        <a:pt x="781636" y="13141257"/>
                      </a:lnTo>
                      <a:lnTo>
                        <a:pt x="625308" y="12955618"/>
                      </a:lnTo>
                      <a:lnTo>
                        <a:pt x="488520" y="12760209"/>
                      </a:lnTo>
                      <a:lnTo>
                        <a:pt x="429900" y="12652734"/>
                      </a:lnTo>
                      <a:lnTo>
                        <a:pt x="371276" y="12545259"/>
                      </a:lnTo>
                      <a:lnTo>
                        <a:pt x="273572" y="12330309"/>
                      </a:lnTo>
                      <a:lnTo>
                        <a:pt x="195408" y="12115359"/>
                      </a:lnTo>
                      <a:lnTo>
                        <a:pt x="136784" y="11890639"/>
                      </a:lnTo>
                      <a:lnTo>
                        <a:pt x="87932" y="11656148"/>
                      </a:lnTo>
                      <a:lnTo>
                        <a:pt x="48852" y="11431428"/>
                      </a:lnTo>
                      <a:lnTo>
                        <a:pt x="29312" y="11206707"/>
                      </a:lnTo>
                      <a:lnTo>
                        <a:pt x="9768" y="10962446"/>
                      </a:lnTo>
                      <a:lnTo>
                        <a:pt x="9768" y="10727955"/>
                      </a:lnTo>
                      <a:lnTo>
                        <a:pt x="0" y="10298055"/>
                      </a:lnTo>
                      <a:lnTo>
                        <a:pt x="0" y="9770451"/>
                      </a:lnTo>
                      <a:lnTo>
                        <a:pt x="0" y="4484637"/>
                      </a:lnTo>
                      <a:lnTo>
                        <a:pt x="0" y="3957033"/>
                      </a:lnTo>
                      <a:lnTo>
                        <a:pt x="9768" y="3527133"/>
                      </a:lnTo>
                      <a:lnTo>
                        <a:pt x="9768" y="3292642"/>
                      </a:lnTo>
                      <a:lnTo>
                        <a:pt x="29312" y="3058152"/>
                      </a:lnTo>
                      <a:lnTo>
                        <a:pt x="48852" y="2823661"/>
                      </a:lnTo>
                      <a:lnTo>
                        <a:pt x="87932" y="2598940"/>
                      </a:lnTo>
                      <a:lnTo>
                        <a:pt x="136784" y="2364450"/>
                      </a:lnTo>
                      <a:lnTo>
                        <a:pt x="195408" y="2139729"/>
                      </a:lnTo>
                      <a:lnTo>
                        <a:pt x="273572" y="1924779"/>
                      </a:lnTo>
                      <a:lnTo>
                        <a:pt x="371276" y="1709829"/>
                      </a:lnTo>
                      <a:lnTo>
                        <a:pt x="429900" y="1602354"/>
                      </a:lnTo>
                      <a:lnTo>
                        <a:pt x="488520" y="1504650"/>
                      </a:lnTo>
                      <a:lnTo>
                        <a:pt x="625308" y="1299470"/>
                      </a:lnTo>
                      <a:lnTo>
                        <a:pt x="781636" y="1113832"/>
                      </a:lnTo>
                      <a:lnTo>
                        <a:pt x="937964" y="947734"/>
                      </a:lnTo>
                      <a:lnTo>
                        <a:pt x="1113832" y="781636"/>
                      </a:lnTo>
                      <a:lnTo>
                        <a:pt x="1299468" y="635080"/>
                      </a:lnTo>
                      <a:lnTo>
                        <a:pt x="1494878" y="498293"/>
                      </a:lnTo>
                      <a:lnTo>
                        <a:pt x="1602352" y="439671"/>
                      </a:lnTo>
                      <a:lnTo>
                        <a:pt x="1709828" y="381048"/>
                      </a:lnTo>
                      <a:lnTo>
                        <a:pt x="1924778" y="283343"/>
                      </a:lnTo>
                      <a:lnTo>
                        <a:pt x="2139728" y="205180"/>
                      </a:lnTo>
                      <a:lnTo>
                        <a:pt x="2364448" y="136787"/>
                      </a:lnTo>
                      <a:lnTo>
                        <a:pt x="2589168" y="87934"/>
                      </a:lnTo>
                      <a:lnTo>
                        <a:pt x="2813888" y="58623"/>
                      </a:lnTo>
                      <a:lnTo>
                        <a:pt x="3048380" y="29312"/>
                      </a:lnTo>
                      <a:lnTo>
                        <a:pt x="3282870" y="19541"/>
                      </a:lnTo>
                      <a:lnTo>
                        <a:pt x="3527132" y="9771"/>
                      </a:lnTo>
                      <a:lnTo>
                        <a:pt x="3957032" y="9771"/>
                      </a:lnTo>
                      <a:lnTo>
                        <a:pt x="447486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3" name="íS1ïḍè">
                <a:extLst>
                  <a:ext uri="{FF2B5EF4-FFF2-40B4-BE49-F238E27FC236}">
                    <a16:creationId xmlns:a16="http://schemas.microsoft.com/office/drawing/2014/main" xmlns="" id="{BE3270D9-90F9-4809-A4B0-EC1B4FDDAA23}"/>
                  </a:ext>
                </a:extLst>
              </p:cNvPr>
              <p:cNvSpPr txBox="1"/>
              <p:nvPr/>
            </p:nvSpPr>
            <p:spPr>
              <a:xfrm>
                <a:off x="8625202" y="4353822"/>
                <a:ext cx="2299974" cy="338554"/>
              </a:xfrm>
              <a:prstGeom prst="rect">
                <a:avLst/>
              </a:prstGeom>
              <a:noFill/>
            </p:spPr>
            <p:txBody>
              <a:bodyPr wrap="none" anchor="b" anchorCtr="1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4" name="ïş1îďê">
                <a:extLst>
                  <a:ext uri="{FF2B5EF4-FFF2-40B4-BE49-F238E27FC236}">
                    <a16:creationId xmlns:a16="http://schemas.microsoft.com/office/drawing/2014/main" xmlns="" id="{D1FBACC0-120C-48BF-ACBD-E6CBEB28ECD8}"/>
                  </a:ext>
                </a:extLst>
              </p:cNvPr>
              <p:cNvSpPr txBox="1"/>
              <p:nvPr/>
            </p:nvSpPr>
            <p:spPr>
              <a:xfrm>
                <a:off x="8625202" y="4692376"/>
                <a:ext cx="2299974" cy="577081"/>
              </a:xfrm>
              <a:prstGeom prst="rect">
                <a:avLst/>
              </a:prstGeom>
              <a:noFill/>
            </p:spPr>
            <p:txBody>
              <a:bodyPr wrap="square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50" dirty="0"/>
                  <a:t>Copy paste fonts. Choose the only option to retain text.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6DD3C37-566B-49C3-965A-514802FB4727}"/>
                </a:ext>
              </a:extLst>
            </p:cNvPr>
            <p:cNvCxnSpPr/>
            <p:nvPr/>
          </p:nvCxnSpPr>
          <p:spPr>
            <a:xfrm>
              <a:off x="330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03F6E88-3AF5-4E81-8BE5-CACC58C13D87}"/>
                </a:ext>
              </a:extLst>
            </p:cNvPr>
            <p:cNvCxnSpPr/>
            <p:nvPr/>
          </p:nvCxnSpPr>
          <p:spPr>
            <a:xfrm>
              <a:off x="609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A3B4A46-7E17-4796-90A4-2D7932F21FAA}"/>
                </a:ext>
              </a:extLst>
            </p:cNvPr>
            <p:cNvCxnSpPr/>
            <p:nvPr/>
          </p:nvCxnSpPr>
          <p:spPr>
            <a:xfrm>
              <a:off x="8886000" y="4353822"/>
              <a:ext cx="0" cy="17898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994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43251" y="272849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64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089158-E2C3-42D6-A444-3BF35B073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7524A09-F43B-4A81-8AC1-BC36CEF3F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CA60398-70E7-4B08-95B9-22585DD2C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4e38c431-b461-4561-a0b4-4b3deede44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A7C1811-8C9F-4136-B6C1-B529BC35B8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4000"/>
            <a:ext cx="12192000" cy="5015400"/>
            <a:chOff x="0" y="1134000"/>
            <a:chExt cx="12192000" cy="5015400"/>
          </a:xfrm>
        </p:grpSpPr>
        <p:sp>
          <p:nvSpPr>
            <p:cNvPr id="6" name="i$ľíḍê">
              <a:extLst>
                <a:ext uri="{FF2B5EF4-FFF2-40B4-BE49-F238E27FC236}">
                  <a16:creationId xmlns:a16="http://schemas.microsoft.com/office/drawing/2014/main" xmlns="" id="{AB2D04FE-D4EF-4D9A-9CEE-106EE900062D}"/>
                </a:ext>
              </a:extLst>
            </p:cNvPr>
            <p:cNvSpPr/>
            <p:nvPr/>
          </p:nvSpPr>
          <p:spPr bwMode="auto">
            <a:xfrm>
              <a:off x="0" y="1134000"/>
              <a:ext cx="12192000" cy="1750451"/>
            </a:xfrm>
            <a:prstGeom prst="rect">
              <a:avLst/>
            </a:prstGeom>
            <a:blipFill>
              <a:blip r:embed="rId3"/>
              <a:stretch>
                <a:fillRect t="-146951" b="-144834"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ṣlidê">
              <a:extLst>
                <a:ext uri="{FF2B5EF4-FFF2-40B4-BE49-F238E27FC236}">
                  <a16:creationId xmlns:a16="http://schemas.microsoft.com/office/drawing/2014/main" xmlns="" id="{29BED6EA-F6B2-4C70-A937-1AFD98E063F4}"/>
                </a:ext>
              </a:extLst>
            </p:cNvPr>
            <p:cNvSpPr/>
            <p:nvPr/>
          </p:nvSpPr>
          <p:spPr bwMode="auto">
            <a:xfrm>
              <a:off x="3479015" y="2361614"/>
              <a:ext cx="5371286" cy="2294112"/>
            </a:xfrm>
            <a:custGeom>
              <a:avLst/>
              <a:gdLst>
                <a:gd name="connsiteX0" fmla="*/ 0 w 5371286"/>
                <a:gd name="connsiteY0" fmla="*/ 0 h 2294112"/>
                <a:gd name="connsiteX1" fmla="*/ 709594 w 5371286"/>
                <a:gd name="connsiteY1" fmla="*/ 0 h 2294112"/>
                <a:gd name="connsiteX2" fmla="*/ 754060 w 5371286"/>
                <a:gd name="connsiteY2" fmla="*/ 172933 h 2294112"/>
                <a:gd name="connsiteX3" fmla="*/ 2685643 w 5371286"/>
                <a:gd name="connsiteY3" fmla="*/ 1594012 h 2294112"/>
                <a:gd name="connsiteX4" fmla="*/ 4617227 w 5371286"/>
                <a:gd name="connsiteY4" fmla="*/ 172933 h 2294112"/>
                <a:gd name="connsiteX5" fmla="*/ 4661693 w 5371286"/>
                <a:gd name="connsiteY5" fmla="*/ 0 h 2294112"/>
                <a:gd name="connsiteX6" fmla="*/ 5371286 w 5371286"/>
                <a:gd name="connsiteY6" fmla="*/ 0 h 2294112"/>
                <a:gd name="connsiteX7" fmla="*/ 5352941 w 5371286"/>
                <a:gd name="connsiteY7" fmla="*/ 120201 h 2294112"/>
                <a:gd name="connsiteX8" fmla="*/ 2685643 w 5371286"/>
                <a:gd name="connsiteY8" fmla="*/ 2294112 h 2294112"/>
                <a:gd name="connsiteX9" fmla="*/ 18345 w 5371286"/>
                <a:gd name="connsiteY9" fmla="*/ 120201 h 229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1286" h="2294112">
                  <a:moveTo>
                    <a:pt x="0" y="0"/>
                  </a:moveTo>
                  <a:lnTo>
                    <a:pt x="709594" y="0"/>
                  </a:lnTo>
                  <a:lnTo>
                    <a:pt x="754060" y="172933"/>
                  </a:lnTo>
                  <a:cubicBezTo>
                    <a:pt x="1010133" y="996234"/>
                    <a:pt x="1778079" y="1594012"/>
                    <a:pt x="2685643" y="1594012"/>
                  </a:cubicBezTo>
                  <a:cubicBezTo>
                    <a:pt x="3593208" y="1594012"/>
                    <a:pt x="4361154" y="996234"/>
                    <a:pt x="4617227" y="172933"/>
                  </a:cubicBezTo>
                  <a:lnTo>
                    <a:pt x="4661693" y="0"/>
                  </a:lnTo>
                  <a:lnTo>
                    <a:pt x="5371286" y="0"/>
                  </a:lnTo>
                  <a:lnTo>
                    <a:pt x="5352941" y="120201"/>
                  </a:lnTo>
                  <a:cubicBezTo>
                    <a:pt x="5099068" y="1360850"/>
                    <a:pt x="4001343" y="2294112"/>
                    <a:pt x="2685643" y="2294112"/>
                  </a:cubicBezTo>
                  <a:cubicBezTo>
                    <a:pt x="1369943" y="2294112"/>
                    <a:pt x="272218" y="1360850"/>
                    <a:pt x="18345" y="120201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sľíḍè">
              <a:extLst>
                <a:ext uri="{FF2B5EF4-FFF2-40B4-BE49-F238E27FC236}">
                  <a16:creationId xmlns:a16="http://schemas.microsoft.com/office/drawing/2014/main" xmlns="" id="{46D60E64-02F8-43E9-9AFE-D96924479778}"/>
                </a:ext>
              </a:extLst>
            </p:cNvPr>
            <p:cNvSpPr/>
            <p:nvPr/>
          </p:nvSpPr>
          <p:spPr>
            <a:xfrm>
              <a:off x="5519936" y="3682328"/>
              <a:ext cx="1152128" cy="1152128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lïḍe">
              <a:extLst>
                <a:ext uri="{FF2B5EF4-FFF2-40B4-BE49-F238E27FC236}">
                  <a16:creationId xmlns:a16="http://schemas.microsoft.com/office/drawing/2014/main" xmlns="" id="{E1F4850F-FB48-4ED3-A1F2-6F2A9894550C}"/>
                </a:ext>
              </a:extLst>
            </p:cNvPr>
            <p:cNvSpPr/>
            <p:nvPr/>
          </p:nvSpPr>
          <p:spPr>
            <a:xfrm>
              <a:off x="5856402" y="4029885"/>
              <a:ext cx="479201" cy="45701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$ļîḋé">
              <a:extLst>
                <a:ext uri="{FF2B5EF4-FFF2-40B4-BE49-F238E27FC236}">
                  <a16:creationId xmlns:a16="http://schemas.microsoft.com/office/drawing/2014/main" xmlns="" id="{46D60E64-02F8-43E9-9AFE-D96924479778}"/>
                </a:ext>
              </a:extLst>
            </p:cNvPr>
            <p:cNvSpPr/>
            <p:nvPr/>
          </p:nvSpPr>
          <p:spPr>
            <a:xfrm>
              <a:off x="3210689" y="2102502"/>
              <a:ext cx="1152128" cy="1152128"/>
            </a:xfrm>
            <a:prstGeom prst="ellipse">
              <a:avLst/>
            </a:prstGeom>
            <a:solidFill>
              <a:schemeClr val="tx2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$lïde">
              <a:extLst>
                <a:ext uri="{FF2B5EF4-FFF2-40B4-BE49-F238E27FC236}">
                  <a16:creationId xmlns:a16="http://schemas.microsoft.com/office/drawing/2014/main" xmlns="" id="{E1F4850F-FB48-4ED3-A1F2-6F2A9894550C}"/>
                </a:ext>
              </a:extLst>
            </p:cNvPr>
            <p:cNvSpPr/>
            <p:nvPr/>
          </p:nvSpPr>
          <p:spPr>
            <a:xfrm>
              <a:off x="3547155" y="2450059"/>
              <a:ext cx="479201" cy="45701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ļîḍè">
              <a:extLst>
                <a:ext uri="{FF2B5EF4-FFF2-40B4-BE49-F238E27FC236}">
                  <a16:creationId xmlns:a16="http://schemas.microsoft.com/office/drawing/2014/main" xmlns="" id="{46D60E64-02F8-43E9-9AFE-D96924479778}"/>
                </a:ext>
              </a:extLst>
            </p:cNvPr>
            <p:cNvSpPr/>
            <p:nvPr/>
          </p:nvSpPr>
          <p:spPr>
            <a:xfrm>
              <a:off x="7829184" y="2102502"/>
              <a:ext cx="1152128" cy="1152128"/>
            </a:xfrm>
            <a:prstGeom prst="ellipse">
              <a:avLst/>
            </a:prstGeom>
            <a:solidFill>
              <a:schemeClr val="tx2"/>
            </a:solid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ḻíde">
              <a:extLst>
                <a:ext uri="{FF2B5EF4-FFF2-40B4-BE49-F238E27FC236}">
                  <a16:creationId xmlns:a16="http://schemas.microsoft.com/office/drawing/2014/main" xmlns="" id="{E1F4850F-FB48-4ED3-A1F2-6F2A9894550C}"/>
                </a:ext>
              </a:extLst>
            </p:cNvPr>
            <p:cNvSpPr/>
            <p:nvPr/>
          </p:nvSpPr>
          <p:spPr>
            <a:xfrm>
              <a:off x="8165650" y="2450059"/>
              <a:ext cx="479201" cy="45701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2BB8602-5F9B-4180-B99D-1CE10D2A8941}"/>
                </a:ext>
              </a:extLst>
            </p:cNvPr>
            <p:cNvCxnSpPr/>
            <p:nvPr/>
          </p:nvCxnSpPr>
          <p:spPr>
            <a:xfrm>
              <a:off x="4586644" y="4554000"/>
              <a:ext cx="0" cy="1595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62BB8602-5F9B-4180-B99D-1CE10D2A8941}"/>
                </a:ext>
              </a:extLst>
            </p:cNvPr>
            <p:cNvCxnSpPr/>
            <p:nvPr/>
          </p:nvCxnSpPr>
          <p:spPr>
            <a:xfrm>
              <a:off x="7612057" y="4554000"/>
              <a:ext cx="0" cy="1595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ṥ1í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4802097" y="5334566"/>
              <a:ext cx="25844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sḻí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805447" y="4946968"/>
              <a:ext cx="25844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ṥlî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781710" y="5334566"/>
              <a:ext cx="25844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ṡ1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781710" y="4946968"/>
              <a:ext cx="25844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îšlï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832534" y="5334566"/>
              <a:ext cx="25844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išlí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32534" y="4946968"/>
              <a:ext cx="258445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613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A4EDF1-F8AE-4AB7-B338-7D756DB67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29E5500-6A2B-4CD5-87D9-04D3E84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A5015AE-FE0B-4561-B364-C8B4C5FA4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06c7f2db-f72a-440b-98bb-44f1ef76b4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6E4651-4341-4E6A-B62E-3DDD242712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5581" y="2132856"/>
            <a:ext cx="9640839" cy="3037795"/>
            <a:chOff x="1275581" y="2132856"/>
            <a:chExt cx="9640839" cy="3037795"/>
          </a:xfrm>
        </p:grpSpPr>
        <p:grpSp>
          <p:nvGrpSpPr>
            <p:cNvPr id="6" name="îṡlîḓê">
              <a:extLst>
                <a:ext uri="{FF2B5EF4-FFF2-40B4-BE49-F238E27FC236}">
                  <a16:creationId xmlns:a16="http://schemas.microsoft.com/office/drawing/2014/main" xmlns="" id="{94406A76-FD85-4917-A9C0-ABECB74ACFF6}"/>
                </a:ext>
              </a:extLst>
            </p:cNvPr>
            <p:cNvGrpSpPr/>
            <p:nvPr/>
          </p:nvGrpSpPr>
          <p:grpSpPr>
            <a:xfrm>
              <a:off x="1445103" y="2132867"/>
              <a:ext cx="1554824" cy="1545057"/>
              <a:chOff x="1436593" y="2132867"/>
              <a:chExt cx="1554824" cy="1545057"/>
            </a:xfrm>
          </p:grpSpPr>
          <p:sp>
            <p:nvSpPr>
              <p:cNvPr id="37" name="îŝliḑé">
                <a:extLst>
                  <a:ext uri="{FF2B5EF4-FFF2-40B4-BE49-F238E27FC236}">
                    <a16:creationId xmlns:a16="http://schemas.microsoft.com/office/drawing/2014/main" xmlns="" id="{B96202F1-6C7C-41AA-B4F7-18E69938078E}"/>
                  </a:ext>
                </a:extLst>
              </p:cNvPr>
              <p:cNvSpPr/>
              <p:nvPr/>
            </p:nvSpPr>
            <p:spPr>
              <a:xfrm rot="2702816">
                <a:off x="1436593" y="2132867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sḷiḋè">
                <a:extLst>
                  <a:ext uri="{FF2B5EF4-FFF2-40B4-BE49-F238E27FC236}">
                    <a16:creationId xmlns:a16="http://schemas.microsoft.com/office/drawing/2014/main" xmlns="" id="{0DB8C26F-0BF9-4B61-AE2D-1A35CC254BDE}"/>
                  </a:ext>
                </a:extLst>
              </p:cNvPr>
              <p:cNvSpPr/>
              <p:nvPr/>
            </p:nvSpPr>
            <p:spPr>
              <a:xfrm rot="2702816">
                <a:off x="1523321" y="2219599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ľïḑê">
                <a:extLst>
                  <a:ext uri="{FF2B5EF4-FFF2-40B4-BE49-F238E27FC236}">
                    <a16:creationId xmlns:a16="http://schemas.microsoft.com/office/drawing/2014/main" xmlns="" id="{5FA0BA87-6284-4131-A5AB-022E3E50B34A}"/>
                  </a:ext>
                </a:extLst>
              </p:cNvPr>
              <p:cNvSpPr txBox="1"/>
              <p:nvPr/>
            </p:nvSpPr>
            <p:spPr>
              <a:xfrm>
                <a:off x="2406000" y="2635779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 dirty="0">
                    <a:solidFill>
                      <a:schemeClr val="bg1"/>
                    </a:solidFill>
                  </a:rPr>
                  <a:t>01</a:t>
                </a:r>
              </a:p>
            </p:txBody>
          </p:sp>
        </p:grpSp>
        <p:grpSp>
          <p:nvGrpSpPr>
            <p:cNvPr id="7" name="ïṧḷîḋê">
              <a:extLst>
                <a:ext uri="{FF2B5EF4-FFF2-40B4-BE49-F238E27FC236}">
                  <a16:creationId xmlns:a16="http://schemas.microsoft.com/office/drawing/2014/main" xmlns="" id="{E461DFF2-7A4C-411D-A2C0-E9FBD4320339}"/>
                </a:ext>
              </a:extLst>
            </p:cNvPr>
            <p:cNvGrpSpPr/>
            <p:nvPr/>
          </p:nvGrpSpPr>
          <p:grpSpPr>
            <a:xfrm>
              <a:off x="3381843" y="2132866"/>
              <a:ext cx="1554825" cy="1545057"/>
              <a:chOff x="3376329" y="2132866"/>
              <a:chExt cx="1554825" cy="1545057"/>
            </a:xfrm>
          </p:grpSpPr>
          <p:sp>
            <p:nvSpPr>
              <p:cNvPr id="34" name="îšlíďè">
                <a:extLst>
                  <a:ext uri="{FF2B5EF4-FFF2-40B4-BE49-F238E27FC236}">
                    <a16:creationId xmlns:a16="http://schemas.microsoft.com/office/drawing/2014/main" xmlns="" id="{905E58DE-5B01-4D5B-954F-50F34805CEE9}"/>
                  </a:ext>
                </a:extLst>
              </p:cNvPr>
              <p:cNvSpPr/>
              <p:nvPr/>
            </p:nvSpPr>
            <p:spPr>
              <a:xfrm rot="2702816">
                <a:off x="3376329" y="2132866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ṥḻîḋé">
                <a:extLst>
                  <a:ext uri="{FF2B5EF4-FFF2-40B4-BE49-F238E27FC236}">
                    <a16:creationId xmlns:a16="http://schemas.microsoft.com/office/drawing/2014/main" xmlns="" id="{5E46FB51-04A0-4CDE-8AC5-AFC7F596082F}"/>
                  </a:ext>
                </a:extLst>
              </p:cNvPr>
              <p:cNvSpPr/>
              <p:nvPr/>
            </p:nvSpPr>
            <p:spPr>
              <a:xfrm rot="2702816">
                <a:off x="3463058" y="2219600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ṩliḓe">
                <a:extLst>
                  <a:ext uri="{FF2B5EF4-FFF2-40B4-BE49-F238E27FC236}">
                    <a16:creationId xmlns:a16="http://schemas.microsoft.com/office/drawing/2014/main" xmlns="" id="{FB392897-3EA4-4D57-9DF2-B473153FE472}"/>
                  </a:ext>
                </a:extLst>
              </p:cNvPr>
              <p:cNvSpPr txBox="1"/>
              <p:nvPr/>
            </p:nvSpPr>
            <p:spPr>
              <a:xfrm>
                <a:off x="4345737" y="2635780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</a:rPr>
                  <a:t>02</a:t>
                </a:r>
              </a:p>
            </p:txBody>
          </p:sp>
        </p:grpSp>
        <p:grpSp>
          <p:nvGrpSpPr>
            <p:cNvPr id="8" name="isḻïḓê">
              <a:extLst>
                <a:ext uri="{FF2B5EF4-FFF2-40B4-BE49-F238E27FC236}">
                  <a16:creationId xmlns:a16="http://schemas.microsoft.com/office/drawing/2014/main" xmlns="" id="{4C50BB12-F991-4B10-9A7E-EDA5261E5335}"/>
                </a:ext>
              </a:extLst>
            </p:cNvPr>
            <p:cNvGrpSpPr/>
            <p:nvPr/>
          </p:nvGrpSpPr>
          <p:grpSpPr>
            <a:xfrm>
              <a:off x="5318584" y="2132864"/>
              <a:ext cx="1554825" cy="1545057"/>
              <a:chOff x="5316066" y="2132864"/>
              <a:chExt cx="1554825" cy="1545057"/>
            </a:xfrm>
          </p:grpSpPr>
          <p:sp>
            <p:nvSpPr>
              <p:cNvPr id="31" name="îṧľïḋè">
                <a:extLst>
                  <a:ext uri="{FF2B5EF4-FFF2-40B4-BE49-F238E27FC236}">
                    <a16:creationId xmlns:a16="http://schemas.microsoft.com/office/drawing/2014/main" xmlns="" id="{3572E64C-70EC-4FD8-9FEA-2B65D8A15472}"/>
                  </a:ext>
                </a:extLst>
              </p:cNvPr>
              <p:cNvSpPr/>
              <p:nvPr/>
            </p:nvSpPr>
            <p:spPr>
              <a:xfrm rot="2702816">
                <a:off x="5316066" y="2132864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Sļïḍê">
                <a:extLst>
                  <a:ext uri="{FF2B5EF4-FFF2-40B4-BE49-F238E27FC236}">
                    <a16:creationId xmlns:a16="http://schemas.microsoft.com/office/drawing/2014/main" xmlns="" id="{E9228DD2-1F7D-4798-9524-47EBF28D78A3}"/>
                  </a:ext>
                </a:extLst>
              </p:cNvPr>
              <p:cNvSpPr/>
              <p:nvPr/>
            </p:nvSpPr>
            <p:spPr>
              <a:xfrm rot="2702816">
                <a:off x="5402795" y="2219599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ŝḻîḓê">
                <a:extLst>
                  <a:ext uri="{FF2B5EF4-FFF2-40B4-BE49-F238E27FC236}">
                    <a16:creationId xmlns:a16="http://schemas.microsoft.com/office/drawing/2014/main" xmlns="" id="{30C15B69-716A-40BC-86BC-8FE6282F1CA4}"/>
                  </a:ext>
                </a:extLst>
              </p:cNvPr>
              <p:cNvSpPr txBox="1"/>
              <p:nvPr/>
            </p:nvSpPr>
            <p:spPr>
              <a:xfrm>
                <a:off x="6285474" y="2635779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</a:rPr>
                  <a:t>03</a:t>
                </a:r>
              </a:p>
            </p:txBody>
          </p:sp>
        </p:grpSp>
        <p:grpSp>
          <p:nvGrpSpPr>
            <p:cNvPr id="9" name="îş1idê">
              <a:extLst>
                <a:ext uri="{FF2B5EF4-FFF2-40B4-BE49-F238E27FC236}">
                  <a16:creationId xmlns:a16="http://schemas.microsoft.com/office/drawing/2014/main" xmlns="" id="{9B913FF3-720F-44D0-A02C-453C4DC067B6}"/>
                </a:ext>
              </a:extLst>
            </p:cNvPr>
            <p:cNvGrpSpPr/>
            <p:nvPr/>
          </p:nvGrpSpPr>
          <p:grpSpPr>
            <a:xfrm>
              <a:off x="7255325" y="2132861"/>
              <a:ext cx="1554827" cy="1545057"/>
              <a:chOff x="7255801" y="2132861"/>
              <a:chExt cx="1554827" cy="1545057"/>
            </a:xfrm>
          </p:grpSpPr>
          <p:sp>
            <p:nvSpPr>
              <p:cNvPr id="28" name="ïsḷïḑe">
                <a:extLst>
                  <a:ext uri="{FF2B5EF4-FFF2-40B4-BE49-F238E27FC236}">
                    <a16:creationId xmlns:a16="http://schemas.microsoft.com/office/drawing/2014/main" xmlns="" id="{210E00BF-94A7-4651-A273-C204D3DCCD2C}"/>
                  </a:ext>
                </a:extLst>
              </p:cNvPr>
              <p:cNvSpPr/>
              <p:nvPr/>
            </p:nvSpPr>
            <p:spPr>
              <a:xfrm rot="2702816">
                <a:off x="7255801" y="2132861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ḻiḋê">
                <a:extLst>
                  <a:ext uri="{FF2B5EF4-FFF2-40B4-BE49-F238E27FC236}">
                    <a16:creationId xmlns:a16="http://schemas.microsoft.com/office/drawing/2014/main" xmlns="" id="{51D0BA63-EFB8-4983-B373-B3875CC5A486}"/>
                  </a:ext>
                </a:extLst>
              </p:cNvPr>
              <p:cNvSpPr/>
              <p:nvPr/>
            </p:nvSpPr>
            <p:spPr>
              <a:xfrm rot="2702816">
                <a:off x="7342532" y="2219596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ṡḻíḍê">
                <a:extLst>
                  <a:ext uri="{FF2B5EF4-FFF2-40B4-BE49-F238E27FC236}">
                    <a16:creationId xmlns:a16="http://schemas.microsoft.com/office/drawing/2014/main" xmlns="" id="{8E294454-7223-4A91-BD98-96B8E19A2111}"/>
                  </a:ext>
                </a:extLst>
              </p:cNvPr>
              <p:cNvSpPr txBox="1"/>
              <p:nvPr/>
            </p:nvSpPr>
            <p:spPr>
              <a:xfrm>
                <a:off x="8225211" y="2635776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grpSp>
          <p:nvGrpSpPr>
            <p:cNvPr id="10" name="ï$ḷïḋé">
              <a:extLst>
                <a:ext uri="{FF2B5EF4-FFF2-40B4-BE49-F238E27FC236}">
                  <a16:creationId xmlns:a16="http://schemas.microsoft.com/office/drawing/2014/main" xmlns="" id="{F92CBF01-81A0-4597-B292-9A6CD8A333AF}"/>
                </a:ext>
              </a:extLst>
            </p:cNvPr>
            <p:cNvGrpSpPr/>
            <p:nvPr/>
          </p:nvGrpSpPr>
          <p:grpSpPr>
            <a:xfrm>
              <a:off x="9192070" y="2132856"/>
              <a:ext cx="1554827" cy="1545057"/>
              <a:chOff x="9183560" y="2132856"/>
              <a:chExt cx="1554827" cy="1545057"/>
            </a:xfrm>
          </p:grpSpPr>
          <p:sp>
            <p:nvSpPr>
              <p:cNvPr id="25" name="îšḷïḑê">
                <a:extLst>
                  <a:ext uri="{FF2B5EF4-FFF2-40B4-BE49-F238E27FC236}">
                    <a16:creationId xmlns:a16="http://schemas.microsoft.com/office/drawing/2014/main" xmlns="" id="{F2D91ECC-EC8E-46A2-AF54-CB48E2FE0ABB}"/>
                  </a:ext>
                </a:extLst>
              </p:cNvPr>
              <p:cNvSpPr/>
              <p:nvPr/>
            </p:nvSpPr>
            <p:spPr>
              <a:xfrm rot="2702816">
                <a:off x="9270291" y="2219591"/>
                <a:ext cx="1371601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ṩ1ïḑé">
                <a:extLst>
                  <a:ext uri="{FF2B5EF4-FFF2-40B4-BE49-F238E27FC236}">
                    <a16:creationId xmlns:a16="http://schemas.microsoft.com/office/drawing/2014/main" xmlns="" id="{DC1FEE70-1D9B-41B9-9392-A603031EB36C}"/>
                  </a:ext>
                </a:extLst>
              </p:cNvPr>
              <p:cNvSpPr txBox="1"/>
              <p:nvPr/>
            </p:nvSpPr>
            <p:spPr>
              <a:xfrm>
                <a:off x="10152970" y="2635771"/>
                <a:ext cx="585417" cy="5232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</a:rPr>
                  <a:t>05</a:t>
                </a:r>
              </a:p>
            </p:txBody>
          </p:sp>
          <p:sp>
            <p:nvSpPr>
              <p:cNvPr id="27" name="î$ḷíḋé">
                <a:extLst>
                  <a:ext uri="{FF2B5EF4-FFF2-40B4-BE49-F238E27FC236}">
                    <a16:creationId xmlns:a16="http://schemas.microsoft.com/office/drawing/2014/main" xmlns="" id="{C9C8E6AF-B1D6-419C-9F09-8CD53B284501}"/>
                  </a:ext>
                </a:extLst>
              </p:cNvPr>
              <p:cNvSpPr/>
              <p:nvPr/>
            </p:nvSpPr>
            <p:spPr>
              <a:xfrm rot="2702816">
                <a:off x="9183560" y="2132856"/>
                <a:ext cx="1545057" cy="1545057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íŝ1íd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275581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îŝḷï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275581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iṧľi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211228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iSļï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211228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ïšḻíḍ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146875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iš1í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146875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$ḷi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082522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sḷï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082522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ṣ1ï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018167" y="4613252"/>
              <a:ext cx="189825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ṩḷï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18167" y="4225654"/>
              <a:ext cx="189825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B0F6B616-1E78-4376-9269-2EB88CCD60A8}"/>
                </a:ext>
              </a:extLst>
            </p:cNvPr>
            <p:cNvCxnSpPr/>
            <p:nvPr/>
          </p:nvCxnSpPr>
          <p:spPr>
            <a:xfrm>
              <a:off x="3192531" y="4239000"/>
              <a:ext cx="0" cy="8683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55B9D765-D08D-4616-96B0-83329A64CCBB}"/>
                </a:ext>
              </a:extLst>
            </p:cNvPr>
            <p:cNvCxnSpPr/>
            <p:nvPr/>
          </p:nvCxnSpPr>
          <p:spPr>
            <a:xfrm>
              <a:off x="5128178" y="4239000"/>
              <a:ext cx="0" cy="8683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51E2CCB-5125-45BE-94D7-A55DD66B259B}"/>
                </a:ext>
              </a:extLst>
            </p:cNvPr>
            <p:cNvCxnSpPr/>
            <p:nvPr/>
          </p:nvCxnSpPr>
          <p:spPr>
            <a:xfrm>
              <a:off x="7063825" y="4239000"/>
              <a:ext cx="0" cy="8683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71BCE83-651E-4B7F-BB3D-A9A1D6731F9C}"/>
                </a:ext>
              </a:extLst>
            </p:cNvPr>
            <p:cNvCxnSpPr/>
            <p:nvPr/>
          </p:nvCxnSpPr>
          <p:spPr>
            <a:xfrm>
              <a:off x="8999472" y="4239000"/>
              <a:ext cx="0" cy="86834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579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8AD124-D38B-4D76-87C4-9D2DD0A51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ECB23D-4D98-4A22-BBDF-5276DBCE8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D217464-887D-485A-873F-7865F6E83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997e0b69-8920-4265-9cf1-6dea7c5dd2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BA721B-9353-4042-ACE0-2D9151CC516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îSḷíḋê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ïşļîḍê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î$ļïḓe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íšḷïde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i$1îḍé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íşlîḓê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i$ľíḋê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ïṥlïḍê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ïšḷiḋe">
              <a:extLst>
                <a:ext uri="{FF2B5EF4-FFF2-40B4-BE49-F238E27FC236}">
                  <a16:creationId xmlns:a16="http://schemas.microsoft.com/office/drawing/2014/main" xmlns="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îṥḻïḓè">
                <a:extLst>
                  <a:ext uri="{FF2B5EF4-FFF2-40B4-BE49-F238E27FC236}">
                    <a16:creationId xmlns:a16="http://schemas.microsoft.com/office/drawing/2014/main" xmlns="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ŝḷíḑè">
                <a:extLst>
                  <a:ext uri="{FF2B5EF4-FFF2-40B4-BE49-F238E27FC236}">
                    <a16:creationId xmlns:a16="http://schemas.microsoft.com/office/drawing/2014/main" xmlns="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iśļïdè">
                <a:extLst>
                  <a:ext uri="{FF2B5EF4-FFF2-40B4-BE49-F238E27FC236}">
                    <a16:creationId xmlns:a16="http://schemas.microsoft.com/office/drawing/2014/main" xmlns="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îSľîďé">
              <a:extLst>
                <a:ext uri="{FF2B5EF4-FFF2-40B4-BE49-F238E27FC236}">
                  <a16:creationId xmlns:a16="http://schemas.microsoft.com/office/drawing/2014/main" xmlns="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ïşľîďé">
                <a:extLst>
                  <a:ext uri="{FF2B5EF4-FFF2-40B4-BE49-F238E27FC236}">
                    <a16:creationId xmlns:a16="http://schemas.microsoft.com/office/drawing/2014/main" xmlns="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îşļïďé">
                <a:extLst>
                  <a:ext uri="{FF2B5EF4-FFF2-40B4-BE49-F238E27FC236}">
                    <a16:creationId xmlns:a16="http://schemas.microsoft.com/office/drawing/2014/main" xmlns="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íşlíḍe">
              <a:extLst>
                <a:ext uri="{FF2B5EF4-FFF2-40B4-BE49-F238E27FC236}">
                  <a16:creationId xmlns:a16="http://schemas.microsoft.com/office/drawing/2014/main" xmlns="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ïṩḷiďê">
                <a:extLst>
                  <a:ext uri="{FF2B5EF4-FFF2-40B4-BE49-F238E27FC236}">
                    <a16:creationId xmlns:a16="http://schemas.microsoft.com/office/drawing/2014/main" xmlns="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ïṥ1ïḓe">
                <a:extLst>
                  <a:ext uri="{FF2B5EF4-FFF2-40B4-BE49-F238E27FC236}">
                    <a16:creationId xmlns:a16="http://schemas.microsoft.com/office/drawing/2014/main" xmlns="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ṥļîḓê">
              <a:extLst>
                <a:ext uri="{FF2B5EF4-FFF2-40B4-BE49-F238E27FC236}">
                  <a16:creationId xmlns:a16="http://schemas.microsoft.com/office/drawing/2014/main" xmlns="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íṧļiḍe">
                <a:extLst>
                  <a:ext uri="{FF2B5EF4-FFF2-40B4-BE49-F238E27FC236}">
                    <a16:creationId xmlns:a16="http://schemas.microsoft.com/office/drawing/2014/main" xmlns="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ísľïďé">
                <a:extLst>
                  <a:ext uri="{FF2B5EF4-FFF2-40B4-BE49-F238E27FC236}">
                    <a16:creationId xmlns:a16="http://schemas.microsoft.com/office/drawing/2014/main" xmlns="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487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4AFF03-2502-4483-8CE9-D9E6E78F7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A19DD8D-8301-4BF2-BDBA-1E095A0C1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C09949-B098-4C60-A06F-FD35B6BEA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ced1fcfc-e600-4618-b80b-c301a1bfcc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472D20D-A988-4149-9405-3C4CBA0283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5375" y="2250142"/>
            <a:ext cx="10881250" cy="3113859"/>
            <a:chOff x="655375" y="2250142"/>
            <a:chExt cx="10881250" cy="3113859"/>
          </a:xfrm>
        </p:grpSpPr>
        <p:grpSp>
          <p:nvGrpSpPr>
            <p:cNvPr id="6" name="îṧľïḑe">
              <a:extLst>
                <a:ext uri="{FF2B5EF4-FFF2-40B4-BE49-F238E27FC236}">
                  <a16:creationId xmlns:a16="http://schemas.microsoft.com/office/drawing/2014/main" xmlns="" id="{6D07F6D8-8C3D-4B98-BD3D-A53D2AB47CD3}"/>
                </a:ext>
              </a:extLst>
            </p:cNvPr>
            <p:cNvGrpSpPr/>
            <p:nvPr/>
          </p:nvGrpSpPr>
          <p:grpSpPr>
            <a:xfrm>
              <a:off x="655375" y="2250142"/>
              <a:ext cx="5710624" cy="2167912"/>
              <a:chOff x="655375" y="2489484"/>
              <a:chExt cx="5080157" cy="1928569"/>
            </a:xfrm>
          </p:grpSpPr>
          <p:sp>
            <p:nvSpPr>
              <p:cNvPr id="12" name="ïšḻîḍê">
                <a:extLst>
                  <a:ext uri="{FF2B5EF4-FFF2-40B4-BE49-F238E27FC236}">
                    <a16:creationId xmlns:a16="http://schemas.microsoft.com/office/drawing/2014/main" xmlns="" id="{5731897B-BF59-4333-B45E-96A2EE3BAAF7}"/>
                  </a:ext>
                </a:extLst>
              </p:cNvPr>
              <p:cNvSpPr/>
              <p:nvPr/>
            </p:nvSpPr>
            <p:spPr>
              <a:xfrm>
                <a:off x="2231169" y="2489484"/>
                <a:ext cx="1928569" cy="19285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/>
                    </a:solidFill>
                  </a:rPr>
                  <a:t>60%</a:t>
                </a:r>
                <a:endParaRPr lang="zh-CN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îṡľïdê">
                <a:extLst>
                  <a:ext uri="{FF2B5EF4-FFF2-40B4-BE49-F238E27FC236}">
                    <a16:creationId xmlns:a16="http://schemas.microsoft.com/office/drawing/2014/main" xmlns="" id="{7E850654-18B3-4391-8CA9-9614582A1264}"/>
                  </a:ext>
                </a:extLst>
              </p:cNvPr>
              <p:cNvSpPr/>
              <p:nvPr/>
            </p:nvSpPr>
            <p:spPr>
              <a:xfrm>
                <a:off x="3806963" y="2489484"/>
                <a:ext cx="1928569" cy="1928569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/>
                  <a:t>20%</a:t>
                </a:r>
                <a:endParaRPr lang="zh-CN" altLang="en-US" sz="3200" dirty="0"/>
              </a:p>
            </p:txBody>
          </p:sp>
          <p:sp>
            <p:nvSpPr>
              <p:cNvPr id="14" name="iṥliḓê">
                <a:extLst>
                  <a:ext uri="{FF2B5EF4-FFF2-40B4-BE49-F238E27FC236}">
                    <a16:creationId xmlns:a16="http://schemas.microsoft.com/office/drawing/2014/main" xmlns="" id="{62C84822-86EC-4315-9ADD-38F24BB18C5C}"/>
                  </a:ext>
                </a:extLst>
              </p:cNvPr>
              <p:cNvSpPr/>
              <p:nvPr/>
            </p:nvSpPr>
            <p:spPr>
              <a:xfrm>
                <a:off x="655375" y="2489484"/>
                <a:ext cx="1928569" cy="1928569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/>
                  <a:t>30%</a:t>
                </a:r>
                <a:endParaRPr lang="zh-CN" altLang="en-US" sz="3200" dirty="0"/>
              </a:p>
            </p:txBody>
          </p:sp>
        </p:grpSp>
        <p:sp>
          <p:nvSpPr>
            <p:cNvPr id="7" name="í$ḷïḍè">
              <a:extLst>
                <a:ext uri="{FF2B5EF4-FFF2-40B4-BE49-F238E27FC236}">
                  <a16:creationId xmlns:a16="http://schemas.microsoft.com/office/drawing/2014/main" xmlns="" id="{1447629E-CEA5-48B8-9F3D-E38402FD93B2}"/>
                </a:ext>
              </a:extLst>
            </p:cNvPr>
            <p:cNvSpPr txBox="1"/>
            <p:nvPr/>
          </p:nvSpPr>
          <p:spPr bwMode="auto">
            <a:xfrm>
              <a:off x="7131000" y="2799000"/>
              <a:ext cx="4405625" cy="4418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iṡlíḓé">
              <a:extLst>
                <a:ext uri="{FF2B5EF4-FFF2-40B4-BE49-F238E27FC236}">
                  <a16:creationId xmlns:a16="http://schemas.microsoft.com/office/drawing/2014/main" xmlns="" id="{F401A0A7-047E-448D-A8FF-36B4672116CD}"/>
                </a:ext>
              </a:extLst>
            </p:cNvPr>
            <p:cNvSpPr/>
            <p:nvPr/>
          </p:nvSpPr>
          <p:spPr bwMode="auto">
            <a:xfrm>
              <a:off x="7131000" y="3240806"/>
              <a:ext cx="4405625" cy="1177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iSļiḓè">
              <a:extLst>
                <a:ext uri="{FF2B5EF4-FFF2-40B4-BE49-F238E27FC236}">
                  <a16:creationId xmlns:a16="http://schemas.microsoft.com/office/drawing/2014/main" xmlns="" id="{105B6645-D415-497C-B183-5159E2593266}"/>
                </a:ext>
              </a:extLst>
            </p:cNvPr>
            <p:cNvSpPr/>
            <p:nvPr/>
          </p:nvSpPr>
          <p:spPr bwMode="auto">
            <a:xfrm>
              <a:off x="876173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ṥḷiḋè">
              <a:extLst>
                <a:ext uri="{FF2B5EF4-FFF2-40B4-BE49-F238E27FC236}">
                  <a16:creationId xmlns:a16="http://schemas.microsoft.com/office/drawing/2014/main" xmlns="" id="{7B39BDCC-C3B5-4A2B-AE47-DD7EB3BA26A0}"/>
                </a:ext>
              </a:extLst>
            </p:cNvPr>
            <p:cNvSpPr/>
            <p:nvPr/>
          </p:nvSpPr>
          <p:spPr bwMode="auto">
            <a:xfrm>
              <a:off x="2647529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íṣḻiḋé">
              <a:extLst>
                <a:ext uri="{FF2B5EF4-FFF2-40B4-BE49-F238E27FC236}">
                  <a16:creationId xmlns:a16="http://schemas.microsoft.com/office/drawing/2014/main" xmlns="" id="{6EFD7471-3359-4548-8BFE-EF36B1A55DC5}"/>
                </a:ext>
              </a:extLst>
            </p:cNvPr>
            <p:cNvSpPr/>
            <p:nvPr/>
          </p:nvSpPr>
          <p:spPr bwMode="auto">
            <a:xfrm>
              <a:off x="4418885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479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e1e30c9-44e8-4808-b45e-c1de80d925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D737494-4BFD-4D00-83D4-9B14EFE2EB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580962"/>
            <a:ext cx="10735268" cy="6313038"/>
            <a:chOff x="995185" y="1123950"/>
            <a:chExt cx="10526083" cy="6190024"/>
          </a:xfrm>
        </p:grpSpPr>
        <p:grpSp>
          <p:nvGrpSpPr>
            <p:cNvPr id="6" name="işḷïdé">
              <a:extLst>
                <a:ext uri="{FF2B5EF4-FFF2-40B4-BE49-F238E27FC236}">
                  <a16:creationId xmlns:a16="http://schemas.microsoft.com/office/drawing/2014/main" xmlns="" id="{76C6BA43-9EDC-4CB5-A428-F597E296D744}"/>
                </a:ext>
              </a:extLst>
            </p:cNvPr>
            <p:cNvGrpSpPr/>
            <p:nvPr/>
          </p:nvGrpSpPr>
          <p:grpSpPr>
            <a:xfrm>
              <a:off x="995185" y="1169617"/>
              <a:ext cx="5324346" cy="6144357"/>
              <a:chOff x="3433827" y="749643"/>
              <a:chExt cx="5324346" cy="6144357"/>
            </a:xfrm>
          </p:grpSpPr>
          <p:sp>
            <p:nvSpPr>
              <p:cNvPr id="22" name="îšliḋê">
                <a:extLst>
                  <a:ext uri="{FF2B5EF4-FFF2-40B4-BE49-F238E27FC236}">
                    <a16:creationId xmlns:a16="http://schemas.microsoft.com/office/drawing/2014/main" xmlns="" id="{8C0DED9C-E52C-42CB-BA27-287D7D4A5A6E}"/>
                  </a:ext>
                </a:extLst>
              </p:cNvPr>
              <p:cNvSpPr/>
              <p:nvPr/>
            </p:nvSpPr>
            <p:spPr bwMode="auto">
              <a:xfrm>
                <a:off x="7458032" y="248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śľíḍê">
                <a:extLst>
                  <a:ext uri="{FF2B5EF4-FFF2-40B4-BE49-F238E27FC236}">
                    <a16:creationId xmlns:a16="http://schemas.microsoft.com/office/drawing/2014/main" xmlns="" id="{1BD072AB-97B4-4867-9C5C-76FE2A0459D4}"/>
                  </a:ext>
                </a:extLst>
              </p:cNvPr>
              <p:cNvSpPr/>
              <p:nvPr/>
            </p:nvSpPr>
            <p:spPr bwMode="auto">
              <a:xfrm>
                <a:off x="3433827" y="3040331"/>
                <a:ext cx="845065" cy="688582"/>
              </a:xfrm>
              <a:custGeom>
                <a:avLst/>
                <a:gdLst>
                  <a:gd name="T0" fmla="*/ 280 w 280"/>
                  <a:gd name="T1" fmla="*/ 27 h 228"/>
                  <a:gd name="T2" fmla="*/ 247 w 280"/>
                  <a:gd name="T3" fmla="*/ 36 h 228"/>
                  <a:gd name="T4" fmla="*/ 272 w 280"/>
                  <a:gd name="T5" fmla="*/ 5 h 228"/>
                  <a:gd name="T6" fmla="*/ 236 w 280"/>
                  <a:gd name="T7" fmla="*/ 19 h 228"/>
                  <a:gd name="T8" fmla="*/ 194 w 280"/>
                  <a:gd name="T9" fmla="*/ 0 h 228"/>
                  <a:gd name="T10" fmla="*/ 136 w 280"/>
                  <a:gd name="T11" fmla="*/ 58 h 228"/>
                  <a:gd name="T12" fmla="*/ 138 w 280"/>
                  <a:gd name="T13" fmla="*/ 71 h 228"/>
                  <a:gd name="T14" fmla="*/ 19 w 280"/>
                  <a:gd name="T15" fmla="*/ 11 h 228"/>
                  <a:gd name="T16" fmla="*/ 12 w 280"/>
                  <a:gd name="T17" fmla="*/ 40 h 228"/>
                  <a:gd name="T18" fmla="*/ 37 w 280"/>
                  <a:gd name="T19" fmla="*/ 88 h 228"/>
                  <a:gd name="T20" fmla="*/ 11 w 280"/>
                  <a:gd name="T21" fmla="*/ 80 h 228"/>
                  <a:gd name="T22" fmla="*/ 11 w 280"/>
                  <a:gd name="T23" fmla="*/ 81 h 228"/>
                  <a:gd name="T24" fmla="*/ 57 w 280"/>
                  <a:gd name="T25" fmla="*/ 138 h 228"/>
                  <a:gd name="T26" fmla="*/ 42 w 280"/>
                  <a:gd name="T27" fmla="*/ 140 h 228"/>
                  <a:gd name="T28" fmla="*/ 31 w 280"/>
                  <a:gd name="T29" fmla="*/ 139 h 228"/>
                  <a:gd name="T30" fmla="*/ 85 w 280"/>
                  <a:gd name="T31" fmla="*/ 178 h 228"/>
                  <a:gd name="T32" fmla="*/ 14 w 280"/>
                  <a:gd name="T33" fmla="*/ 203 h 228"/>
                  <a:gd name="T34" fmla="*/ 0 w 280"/>
                  <a:gd name="T35" fmla="*/ 202 h 228"/>
                  <a:gd name="T36" fmla="*/ 88 w 280"/>
                  <a:gd name="T37" fmla="*/ 228 h 228"/>
                  <a:gd name="T38" fmla="*/ 251 w 280"/>
                  <a:gd name="T39" fmla="*/ 65 h 228"/>
                  <a:gd name="T40" fmla="*/ 251 w 280"/>
                  <a:gd name="T41" fmla="*/ 57 h 228"/>
                  <a:gd name="T42" fmla="*/ 280 w 280"/>
                  <a:gd name="T43" fmla="*/ 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0" h="228">
                    <a:moveTo>
                      <a:pt x="280" y="27"/>
                    </a:moveTo>
                    <a:cubicBezTo>
                      <a:pt x="270" y="32"/>
                      <a:pt x="259" y="35"/>
                      <a:pt x="247" y="36"/>
                    </a:cubicBezTo>
                    <a:cubicBezTo>
                      <a:pt x="259" y="29"/>
                      <a:pt x="268" y="18"/>
                      <a:pt x="272" y="5"/>
                    </a:cubicBezTo>
                    <a:cubicBezTo>
                      <a:pt x="261" y="11"/>
                      <a:pt x="249" y="16"/>
                      <a:pt x="236" y="19"/>
                    </a:cubicBezTo>
                    <a:cubicBezTo>
                      <a:pt x="225" y="7"/>
                      <a:pt x="210" y="0"/>
                      <a:pt x="194" y="0"/>
                    </a:cubicBezTo>
                    <a:cubicBezTo>
                      <a:pt x="162" y="0"/>
                      <a:pt x="136" y="26"/>
                      <a:pt x="136" y="58"/>
                    </a:cubicBezTo>
                    <a:cubicBezTo>
                      <a:pt x="136" y="62"/>
                      <a:pt x="137" y="67"/>
                      <a:pt x="138" y="71"/>
                    </a:cubicBezTo>
                    <a:cubicBezTo>
                      <a:pt x="90" y="69"/>
                      <a:pt x="48" y="46"/>
                      <a:pt x="19" y="11"/>
                    </a:cubicBezTo>
                    <a:cubicBezTo>
                      <a:pt x="14" y="19"/>
                      <a:pt x="12" y="29"/>
                      <a:pt x="12" y="40"/>
                    </a:cubicBezTo>
                    <a:cubicBezTo>
                      <a:pt x="12" y="60"/>
                      <a:pt x="22" y="77"/>
                      <a:pt x="37" y="88"/>
                    </a:cubicBezTo>
                    <a:cubicBezTo>
                      <a:pt x="28" y="87"/>
                      <a:pt x="19" y="85"/>
                      <a:pt x="11" y="80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109"/>
                      <a:pt x="31" y="132"/>
                      <a:pt x="57" y="138"/>
                    </a:cubicBezTo>
                    <a:cubicBezTo>
                      <a:pt x="52" y="139"/>
                      <a:pt x="47" y="140"/>
                      <a:pt x="42" y="140"/>
                    </a:cubicBezTo>
                    <a:cubicBezTo>
                      <a:pt x="38" y="140"/>
                      <a:pt x="35" y="139"/>
                      <a:pt x="31" y="139"/>
                    </a:cubicBezTo>
                    <a:cubicBezTo>
                      <a:pt x="39" y="161"/>
                      <a:pt x="60" y="178"/>
                      <a:pt x="85" y="178"/>
                    </a:cubicBezTo>
                    <a:cubicBezTo>
                      <a:pt x="65" y="194"/>
                      <a:pt x="40" y="203"/>
                      <a:pt x="14" y="203"/>
                    </a:cubicBezTo>
                    <a:cubicBezTo>
                      <a:pt x="9" y="203"/>
                      <a:pt x="4" y="203"/>
                      <a:pt x="0" y="202"/>
                    </a:cubicBezTo>
                    <a:cubicBezTo>
                      <a:pt x="25" y="219"/>
                      <a:pt x="55" y="228"/>
                      <a:pt x="88" y="228"/>
                    </a:cubicBezTo>
                    <a:cubicBezTo>
                      <a:pt x="194" y="228"/>
                      <a:pt x="251" y="140"/>
                      <a:pt x="251" y="65"/>
                    </a:cubicBezTo>
                    <a:cubicBezTo>
                      <a:pt x="251" y="62"/>
                      <a:pt x="251" y="60"/>
                      <a:pt x="251" y="57"/>
                    </a:cubicBezTo>
                    <a:cubicBezTo>
                      <a:pt x="263" y="49"/>
                      <a:pt x="272" y="39"/>
                      <a:pt x="280" y="2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1iḓé">
                <a:extLst>
                  <a:ext uri="{FF2B5EF4-FFF2-40B4-BE49-F238E27FC236}">
                    <a16:creationId xmlns:a16="http://schemas.microsoft.com/office/drawing/2014/main" xmlns="" id="{159A9035-3494-414A-A643-E7BE0FEC79A1}"/>
                  </a:ext>
                </a:extLst>
              </p:cNvPr>
              <p:cNvSpPr/>
              <p:nvPr/>
            </p:nvSpPr>
            <p:spPr bwMode="auto">
              <a:xfrm>
                <a:off x="4792193" y="2863228"/>
                <a:ext cx="2345637" cy="4030772"/>
              </a:xfrm>
              <a:custGeom>
                <a:avLst/>
                <a:gdLst>
                  <a:gd name="T0" fmla="*/ 470 w 588"/>
                  <a:gd name="T1" fmla="*/ 274 h 1010"/>
                  <a:gd name="T2" fmla="*/ 543 w 588"/>
                  <a:gd name="T3" fmla="*/ 164 h 1010"/>
                  <a:gd name="T4" fmla="*/ 588 w 588"/>
                  <a:gd name="T5" fmla="*/ 13 h 1010"/>
                  <a:gd name="T6" fmla="*/ 580 w 588"/>
                  <a:gd name="T7" fmla="*/ 9 h 1010"/>
                  <a:gd name="T8" fmla="*/ 531 w 588"/>
                  <a:gd name="T9" fmla="*/ 143 h 1010"/>
                  <a:gd name="T10" fmla="*/ 456 w 588"/>
                  <a:gd name="T11" fmla="*/ 237 h 1010"/>
                  <a:gd name="T12" fmla="*/ 454 w 588"/>
                  <a:gd name="T13" fmla="*/ 238 h 1010"/>
                  <a:gd name="T14" fmla="*/ 310 w 588"/>
                  <a:gd name="T15" fmla="*/ 0 h 1010"/>
                  <a:gd name="T16" fmla="*/ 272 w 588"/>
                  <a:gd name="T17" fmla="*/ 25 h 1010"/>
                  <a:gd name="T18" fmla="*/ 401 w 588"/>
                  <a:gd name="T19" fmla="*/ 434 h 1010"/>
                  <a:gd name="T20" fmla="*/ 234 w 588"/>
                  <a:gd name="T21" fmla="*/ 365 h 1010"/>
                  <a:gd name="T22" fmla="*/ 106 w 588"/>
                  <a:gd name="T23" fmla="*/ 257 h 1010"/>
                  <a:gd name="T24" fmla="*/ 12 w 588"/>
                  <a:gd name="T25" fmla="*/ 95 h 1010"/>
                  <a:gd name="T26" fmla="*/ 0 w 588"/>
                  <a:gd name="T27" fmla="*/ 101 h 1010"/>
                  <a:gd name="T28" fmla="*/ 90 w 588"/>
                  <a:gd name="T29" fmla="*/ 284 h 1010"/>
                  <a:gd name="T30" fmla="*/ 218 w 588"/>
                  <a:gd name="T31" fmla="*/ 413 h 1010"/>
                  <a:gd name="T32" fmla="*/ 406 w 588"/>
                  <a:gd name="T33" fmla="*/ 511 h 1010"/>
                  <a:gd name="T34" fmla="*/ 331 w 588"/>
                  <a:gd name="T35" fmla="*/ 1010 h 1010"/>
                  <a:gd name="T36" fmla="*/ 557 w 588"/>
                  <a:gd name="T37" fmla="*/ 1010 h 1010"/>
                  <a:gd name="T38" fmla="*/ 546 w 588"/>
                  <a:gd name="T39" fmla="*/ 509 h 1010"/>
                  <a:gd name="T40" fmla="*/ 470 w 588"/>
                  <a:gd name="T41" fmla="*/ 274 h 1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8" h="1010">
                    <a:moveTo>
                      <a:pt x="470" y="274"/>
                    </a:moveTo>
                    <a:cubicBezTo>
                      <a:pt x="498" y="243"/>
                      <a:pt x="523" y="207"/>
                      <a:pt x="543" y="164"/>
                    </a:cubicBezTo>
                    <a:cubicBezTo>
                      <a:pt x="564" y="120"/>
                      <a:pt x="581" y="71"/>
                      <a:pt x="588" y="13"/>
                    </a:cubicBezTo>
                    <a:cubicBezTo>
                      <a:pt x="580" y="9"/>
                      <a:pt x="580" y="9"/>
                      <a:pt x="580" y="9"/>
                    </a:cubicBezTo>
                    <a:cubicBezTo>
                      <a:pt x="571" y="60"/>
                      <a:pt x="552" y="106"/>
                      <a:pt x="531" y="143"/>
                    </a:cubicBezTo>
                    <a:cubicBezTo>
                      <a:pt x="509" y="181"/>
                      <a:pt x="483" y="212"/>
                      <a:pt x="456" y="237"/>
                    </a:cubicBezTo>
                    <a:cubicBezTo>
                      <a:pt x="455" y="238"/>
                      <a:pt x="455" y="238"/>
                      <a:pt x="454" y="238"/>
                    </a:cubicBezTo>
                    <a:cubicBezTo>
                      <a:pt x="415" y="153"/>
                      <a:pt x="366" y="73"/>
                      <a:pt x="310" y="0"/>
                    </a:cubicBezTo>
                    <a:cubicBezTo>
                      <a:pt x="272" y="25"/>
                      <a:pt x="272" y="25"/>
                      <a:pt x="272" y="25"/>
                    </a:cubicBezTo>
                    <a:cubicBezTo>
                      <a:pt x="346" y="158"/>
                      <a:pt x="386" y="295"/>
                      <a:pt x="401" y="434"/>
                    </a:cubicBezTo>
                    <a:cubicBezTo>
                      <a:pt x="344" y="419"/>
                      <a:pt x="287" y="397"/>
                      <a:pt x="234" y="365"/>
                    </a:cubicBezTo>
                    <a:cubicBezTo>
                      <a:pt x="188" y="337"/>
                      <a:pt x="145" y="301"/>
                      <a:pt x="106" y="257"/>
                    </a:cubicBezTo>
                    <a:cubicBezTo>
                      <a:pt x="68" y="212"/>
                      <a:pt x="32" y="157"/>
                      <a:pt x="12" y="95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8" y="172"/>
                      <a:pt x="52" y="232"/>
                      <a:pt x="90" y="284"/>
                    </a:cubicBezTo>
                    <a:cubicBezTo>
                      <a:pt x="128" y="335"/>
                      <a:pt x="172" y="378"/>
                      <a:pt x="218" y="413"/>
                    </a:cubicBezTo>
                    <a:cubicBezTo>
                      <a:pt x="278" y="457"/>
                      <a:pt x="341" y="489"/>
                      <a:pt x="406" y="511"/>
                    </a:cubicBezTo>
                    <a:cubicBezTo>
                      <a:pt x="412" y="679"/>
                      <a:pt x="383" y="847"/>
                      <a:pt x="331" y="1010"/>
                    </a:cubicBezTo>
                    <a:cubicBezTo>
                      <a:pt x="557" y="1010"/>
                      <a:pt x="557" y="1010"/>
                      <a:pt x="557" y="1010"/>
                    </a:cubicBezTo>
                    <a:cubicBezTo>
                      <a:pt x="583" y="820"/>
                      <a:pt x="587" y="695"/>
                      <a:pt x="546" y="509"/>
                    </a:cubicBezTo>
                    <a:cubicBezTo>
                      <a:pt x="528" y="428"/>
                      <a:pt x="503" y="349"/>
                      <a:pt x="470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ḻïḑe">
                <a:extLst>
                  <a:ext uri="{FF2B5EF4-FFF2-40B4-BE49-F238E27FC236}">
                    <a16:creationId xmlns:a16="http://schemas.microsoft.com/office/drawing/2014/main" xmlns="" id="{F88608A1-DD6A-4720-B49B-5C9AF3E36A99}"/>
                  </a:ext>
                </a:extLst>
              </p:cNvPr>
              <p:cNvSpPr/>
              <p:nvPr/>
            </p:nvSpPr>
            <p:spPr bwMode="auto">
              <a:xfrm>
                <a:off x="7213350" y="2277046"/>
                <a:ext cx="456138" cy="454746"/>
              </a:xfrm>
              <a:custGeom>
                <a:avLst/>
                <a:gdLst>
                  <a:gd name="T0" fmla="*/ 106 w 114"/>
                  <a:gd name="T1" fmla="*/ 0 h 114"/>
                  <a:gd name="T2" fmla="*/ 8 w 114"/>
                  <a:gd name="T3" fmla="*/ 0 h 114"/>
                  <a:gd name="T4" fmla="*/ 0 w 114"/>
                  <a:gd name="T5" fmla="*/ 8 h 114"/>
                  <a:gd name="T6" fmla="*/ 0 w 114"/>
                  <a:gd name="T7" fmla="*/ 106 h 114"/>
                  <a:gd name="T8" fmla="*/ 8 w 114"/>
                  <a:gd name="T9" fmla="*/ 114 h 114"/>
                  <a:gd name="T10" fmla="*/ 106 w 114"/>
                  <a:gd name="T11" fmla="*/ 114 h 114"/>
                  <a:gd name="T12" fmla="*/ 114 w 114"/>
                  <a:gd name="T13" fmla="*/ 106 h 114"/>
                  <a:gd name="T14" fmla="*/ 114 w 114"/>
                  <a:gd name="T15" fmla="*/ 8 h 114"/>
                  <a:gd name="T16" fmla="*/ 106 w 114"/>
                  <a:gd name="T17" fmla="*/ 0 h 114"/>
                  <a:gd name="T18" fmla="*/ 35 w 114"/>
                  <a:gd name="T19" fmla="*/ 96 h 114"/>
                  <a:gd name="T20" fmla="*/ 17 w 114"/>
                  <a:gd name="T21" fmla="*/ 96 h 114"/>
                  <a:gd name="T22" fmla="*/ 17 w 114"/>
                  <a:gd name="T23" fmla="*/ 44 h 114"/>
                  <a:gd name="T24" fmla="*/ 35 w 114"/>
                  <a:gd name="T25" fmla="*/ 44 h 114"/>
                  <a:gd name="T26" fmla="*/ 35 w 114"/>
                  <a:gd name="T27" fmla="*/ 96 h 114"/>
                  <a:gd name="T28" fmla="*/ 26 w 114"/>
                  <a:gd name="T29" fmla="*/ 37 h 114"/>
                  <a:gd name="T30" fmla="*/ 26 w 114"/>
                  <a:gd name="T31" fmla="*/ 37 h 114"/>
                  <a:gd name="T32" fmla="*/ 16 w 114"/>
                  <a:gd name="T33" fmla="*/ 28 h 114"/>
                  <a:gd name="T34" fmla="*/ 26 w 114"/>
                  <a:gd name="T35" fmla="*/ 19 h 114"/>
                  <a:gd name="T36" fmla="*/ 36 w 114"/>
                  <a:gd name="T37" fmla="*/ 28 h 114"/>
                  <a:gd name="T38" fmla="*/ 26 w 114"/>
                  <a:gd name="T39" fmla="*/ 37 h 114"/>
                  <a:gd name="T40" fmla="*/ 97 w 114"/>
                  <a:gd name="T41" fmla="*/ 96 h 114"/>
                  <a:gd name="T42" fmla="*/ 80 w 114"/>
                  <a:gd name="T43" fmla="*/ 96 h 114"/>
                  <a:gd name="T44" fmla="*/ 80 w 114"/>
                  <a:gd name="T45" fmla="*/ 68 h 114"/>
                  <a:gd name="T46" fmla="*/ 71 w 114"/>
                  <a:gd name="T47" fmla="*/ 56 h 114"/>
                  <a:gd name="T48" fmla="*/ 62 w 114"/>
                  <a:gd name="T49" fmla="*/ 63 h 114"/>
                  <a:gd name="T50" fmla="*/ 61 w 114"/>
                  <a:gd name="T51" fmla="*/ 67 h 114"/>
                  <a:gd name="T52" fmla="*/ 61 w 114"/>
                  <a:gd name="T53" fmla="*/ 96 h 114"/>
                  <a:gd name="T54" fmla="*/ 44 w 114"/>
                  <a:gd name="T55" fmla="*/ 96 h 114"/>
                  <a:gd name="T56" fmla="*/ 44 w 114"/>
                  <a:gd name="T57" fmla="*/ 44 h 114"/>
                  <a:gd name="T58" fmla="*/ 61 w 114"/>
                  <a:gd name="T59" fmla="*/ 44 h 114"/>
                  <a:gd name="T60" fmla="*/ 61 w 114"/>
                  <a:gd name="T61" fmla="*/ 51 h 114"/>
                  <a:gd name="T62" fmla="*/ 77 w 114"/>
                  <a:gd name="T63" fmla="*/ 43 h 114"/>
                  <a:gd name="T64" fmla="*/ 97 w 114"/>
                  <a:gd name="T65" fmla="*/ 66 h 114"/>
                  <a:gd name="T66" fmla="*/ 97 w 114"/>
                  <a:gd name="T67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" h="114">
                    <a:moveTo>
                      <a:pt x="10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1"/>
                      <a:pt x="4" y="114"/>
                      <a:pt x="8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10" y="114"/>
                      <a:pt x="114" y="111"/>
                      <a:pt x="114" y="106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3"/>
                      <a:pt x="110" y="0"/>
                      <a:pt x="106" y="0"/>
                    </a:cubicBezTo>
                    <a:close/>
                    <a:moveTo>
                      <a:pt x="35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35" y="44"/>
                      <a:pt x="35" y="44"/>
                      <a:pt x="35" y="44"/>
                    </a:cubicBezTo>
                    <a:lnTo>
                      <a:pt x="35" y="96"/>
                    </a:lnTo>
                    <a:close/>
                    <a:moveTo>
                      <a:pt x="26" y="37"/>
                    </a:moveTo>
                    <a:cubicBezTo>
                      <a:pt x="26" y="37"/>
                      <a:pt x="26" y="37"/>
                      <a:pt x="26" y="37"/>
                    </a:cubicBezTo>
                    <a:cubicBezTo>
                      <a:pt x="20" y="37"/>
                      <a:pt x="16" y="33"/>
                      <a:pt x="16" y="28"/>
                    </a:cubicBezTo>
                    <a:cubicBezTo>
                      <a:pt x="16" y="23"/>
                      <a:pt x="20" y="19"/>
                      <a:pt x="26" y="19"/>
                    </a:cubicBezTo>
                    <a:cubicBezTo>
                      <a:pt x="32" y="19"/>
                      <a:pt x="36" y="23"/>
                      <a:pt x="36" y="28"/>
                    </a:cubicBezTo>
                    <a:cubicBezTo>
                      <a:pt x="36" y="33"/>
                      <a:pt x="32" y="37"/>
                      <a:pt x="26" y="37"/>
                    </a:cubicBezTo>
                    <a:close/>
                    <a:moveTo>
                      <a:pt x="97" y="96"/>
                    </a:move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0" y="61"/>
                      <a:pt x="77" y="56"/>
                      <a:pt x="71" y="56"/>
                    </a:cubicBezTo>
                    <a:cubicBezTo>
                      <a:pt x="66" y="56"/>
                      <a:pt x="63" y="59"/>
                      <a:pt x="62" y="63"/>
                    </a:cubicBezTo>
                    <a:cubicBezTo>
                      <a:pt x="61" y="64"/>
                      <a:pt x="61" y="65"/>
                      <a:pt x="61" y="67"/>
                    </a:cubicBezTo>
                    <a:cubicBezTo>
                      <a:pt x="61" y="96"/>
                      <a:pt x="61" y="96"/>
                      <a:pt x="61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49"/>
                      <a:pt x="44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4" y="48"/>
                      <a:pt x="68" y="43"/>
                      <a:pt x="77" y="43"/>
                    </a:cubicBezTo>
                    <a:cubicBezTo>
                      <a:pt x="88" y="43"/>
                      <a:pt x="97" y="50"/>
                      <a:pt x="97" y="66"/>
                    </a:cubicBezTo>
                    <a:lnTo>
                      <a:pt x="97" y="9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íŝľïḍê">
                <a:extLst>
                  <a:ext uri="{FF2B5EF4-FFF2-40B4-BE49-F238E27FC236}">
                    <a16:creationId xmlns:a16="http://schemas.microsoft.com/office/drawing/2014/main" xmlns="" id="{3AC270B9-FF90-48ED-BD92-7D9E96F33F0C}"/>
                  </a:ext>
                </a:extLst>
              </p:cNvPr>
              <p:cNvGrpSpPr/>
              <p:nvPr/>
            </p:nvGrpSpPr>
            <p:grpSpPr>
              <a:xfrm>
                <a:off x="7122757" y="4228974"/>
                <a:ext cx="865461" cy="865677"/>
                <a:chOff x="4127501" y="4194175"/>
                <a:chExt cx="909638" cy="909637"/>
              </a:xfrm>
              <a:solidFill>
                <a:schemeClr val="bg2"/>
              </a:solidFill>
            </p:grpSpPr>
            <p:sp>
              <p:nvSpPr>
                <p:cNvPr id="56" name="ïšľîḋe">
                  <a:extLst>
                    <a:ext uri="{FF2B5EF4-FFF2-40B4-BE49-F238E27FC236}">
                      <a16:creationId xmlns:a16="http://schemas.microsoft.com/office/drawing/2014/main" xmlns="" id="{F6F2ACB8-629E-4F1B-9CD9-C1148E112FFB}"/>
                    </a:ext>
                  </a:extLst>
                </p:cNvPr>
                <p:cNvSpPr/>
                <p:nvPr/>
              </p:nvSpPr>
              <p:spPr bwMode="auto">
                <a:xfrm>
                  <a:off x="4386263" y="4659313"/>
                  <a:ext cx="96838" cy="192087"/>
                </a:xfrm>
                <a:custGeom>
                  <a:avLst/>
                  <a:gdLst>
                    <a:gd name="T0" fmla="*/ 0 w 61"/>
                    <a:gd name="T1" fmla="*/ 18 h 121"/>
                    <a:gd name="T2" fmla="*/ 22 w 61"/>
                    <a:gd name="T3" fmla="*/ 18 h 121"/>
                    <a:gd name="T4" fmla="*/ 22 w 61"/>
                    <a:gd name="T5" fmla="*/ 121 h 121"/>
                    <a:gd name="T6" fmla="*/ 40 w 61"/>
                    <a:gd name="T7" fmla="*/ 121 h 121"/>
                    <a:gd name="T8" fmla="*/ 40 w 61"/>
                    <a:gd name="T9" fmla="*/ 18 h 121"/>
                    <a:gd name="T10" fmla="*/ 61 w 61"/>
                    <a:gd name="T11" fmla="*/ 18 h 121"/>
                    <a:gd name="T12" fmla="*/ 61 w 61"/>
                    <a:gd name="T13" fmla="*/ 0 h 121"/>
                    <a:gd name="T14" fmla="*/ 0 w 61"/>
                    <a:gd name="T15" fmla="*/ 0 h 121"/>
                    <a:gd name="T16" fmla="*/ 0 w 61"/>
                    <a:gd name="T17" fmla="*/ 1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121">
                      <a:moveTo>
                        <a:pt x="0" y="18"/>
                      </a:moveTo>
                      <a:lnTo>
                        <a:pt x="22" y="18"/>
                      </a:lnTo>
                      <a:lnTo>
                        <a:pt x="22" y="121"/>
                      </a:lnTo>
                      <a:lnTo>
                        <a:pt x="40" y="121"/>
                      </a:lnTo>
                      <a:lnTo>
                        <a:pt x="40" y="18"/>
                      </a:lnTo>
                      <a:lnTo>
                        <a:pt x="61" y="18"/>
                      </a:lnTo>
                      <a:lnTo>
                        <a:pt x="61" y="0"/>
                      </a:lnTo>
                      <a:lnTo>
                        <a:pt x="0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ŝľîďe">
                  <a:extLst>
                    <a:ext uri="{FF2B5EF4-FFF2-40B4-BE49-F238E27FC236}">
                      <a16:creationId xmlns:a16="http://schemas.microsoft.com/office/drawing/2014/main" xmlns="" id="{ED9821E3-95B7-4CE3-B419-9F1D74BC0B66}"/>
                    </a:ext>
                  </a:extLst>
                </p:cNvPr>
                <p:cNvSpPr/>
                <p:nvPr/>
              </p:nvSpPr>
              <p:spPr bwMode="auto">
                <a:xfrm>
                  <a:off x="4572001" y="4440238"/>
                  <a:ext cx="25400" cy="109537"/>
                </a:xfrm>
                <a:custGeom>
                  <a:avLst/>
                  <a:gdLst>
                    <a:gd name="T0" fmla="*/ 3 w 6"/>
                    <a:gd name="T1" fmla="*/ 26 h 26"/>
                    <a:gd name="T2" fmla="*/ 5 w 6"/>
                    <a:gd name="T3" fmla="*/ 25 h 26"/>
                    <a:gd name="T4" fmla="*/ 6 w 6"/>
                    <a:gd name="T5" fmla="*/ 23 h 26"/>
                    <a:gd name="T6" fmla="*/ 6 w 6"/>
                    <a:gd name="T7" fmla="*/ 3 h 26"/>
                    <a:gd name="T8" fmla="*/ 5 w 6"/>
                    <a:gd name="T9" fmla="*/ 1 h 26"/>
                    <a:gd name="T10" fmla="*/ 3 w 6"/>
                    <a:gd name="T11" fmla="*/ 0 h 26"/>
                    <a:gd name="T12" fmla="*/ 0 w 6"/>
                    <a:gd name="T13" fmla="*/ 1 h 26"/>
                    <a:gd name="T14" fmla="*/ 0 w 6"/>
                    <a:gd name="T15" fmla="*/ 3 h 26"/>
                    <a:gd name="T16" fmla="*/ 0 w 6"/>
                    <a:gd name="T17" fmla="*/ 23 h 26"/>
                    <a:gd name="T18" fmla="*/ 0 w 6"/>
                    <a:gd name="T19" fmla="*/ 25 h 26"/>
                    <a:gd name="T20" fmla="*/ 3 w 6"/>
                    <a:gd name="T21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26">
                      <a:moveTo>
                        <a:pt x="3" y="26"/>
                      </a:moveTo>
                      <a:cubicBezTo>
                        <a:pt x="4" y="26"/>
                        <a:pt x="5" y="26"/>
                        <a:pt x="5" y="25"/>
                      </a:cubicBezTo>
                      <a:cubicBezTo>
                        <a:pt x="6" y="25"/>
                        <a:pt x="6" y="24"/>
                        <a:pt x="6" y="2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6" y="1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ṡliḋè">
                  <a:extLst>
                    <a:ext uri="{FF2B5EF4-FFF2-40B4-BE49-F238E27FC236}">
                      <a16:creationId xmlns:a16="http://schemas.microsoft.com/office/drawing/2014/main" xmlns="" id="{613A7942-4EB0-4CEE-82CB-C06885400B0D}"/>
                    </a:ext>
                  </a:extLst>
                </p:cNvPr>
                <p:cNvSpPr/>
                <p:nvPr/>
              </p:nvSpPr>
              <p:spPr bwMode="auto">
                <a:xfrm>
                  <a:off x="4600576" y="4659313"/>
                  <a:ext cx="79375" cy="192087"/>
                </a:xfrm>
                <a:custGeom>
                  <a:avLst/>
                  <a:gdLst>
                    <a:gd name="T0" fmla="*/ 13 w 19"/>
                    <a:gd name="T1" fmla="*/ 12 h 46"/>
                    <a:gd name="T2" fmla="*/ 9 w 19"/>
                    <a:gd name="T3" fmla="*/ 12 h 46"/>
                    <a:gd name="T4" fmla="*/ 6 w 19"/>
                    <a:gd name="T5" fmla="*/ 15 h 46"/>
                    <a:gd name="T6" fmla="*/ 6 w 19"/>
                    <a:gd name="T7" fmla="*/ 0 h 46"/>
                    <a:gd name="T8" fmla="*/ 0 w 19"/>
                    <a:gd name="T9" fmla="*/ 0 h 46"/>
                    <a:gd name="T10" fmla="*/ 0 w 19"/>
                    <a:gd name="T11" fmla="*/ 46 h 46"/>
                    <a:gd name="T12" fmla="*/ 6 w 19"/>
                    <a:gd name="T13" fmla="*/ 46 h 46"/>
                    <a:gd name="T14" fmla="*/ 6 w 19"/>
                    <a:gd name="T15" fmla="*/ 43 h 46"/>
                    <a:gd name="T16" fmla="*/ 9 w 19"/>
                    <a:gd name="T17" fmla="*/ 45 h 46"/>
                    <a:gd name="T18" fmla="*/ 13 w 19"/>
                    <a:gd name="T19" fmla="*/ 46 h 46"/>
                    <a:gd name="T20" fmla="*/ 18 w 19"/>
                    <a:gd name="T21" fmla="*/ 44 h 46"/>
                    <a:gd name="T22" fmla="*/ 19 w 19"/>
                    <a:gd name="T23" fmla="*/ 39 h 46"/>
                    <a:gd name="T24" fmla="*/ 19 w 19"/>
                    <a:gd name="T25" fmla="*/ 20 h 46"/>
                    <a:gd name="T26" fmla="*/ 17 w 19"/>
                    <a:gd name="T27" fmla="*/ 14 h 46"/>
                    <a:gd name="T28" fmla="*/ 13 w 19"/>
                    <a:gd name="T29" fmla="*/ 12 h 46"/>
                    <a:gd name="T30" fmla="*/ 12 w 19"/>
                    <a:gd name="T31" fmla="*/ 38 h 46"/>
                    <a:gd name="T32" fmla="*/ 12 w 19"/>
                    <a:gd name="T33" fmla="*/ 40 h 46"/>
                    <a:gd name="T34" fmla="*/ 10 w 19"/>
                    <a:gd name="T35" fmla="*/ 41 h 46"/>
                    <a:gd name="T36" fmla="*/ 8 w 19"/>
                    <a:gd name="T37" fmla="*/ 41 h 46"/>
                    <a:gd name="T38" fmla="*/ 6 w 19"/>
                    <a:gd name="T39" fmla="*/ 39 h 46"/>
                    <a:gd name="T40" fmla="*/ 6 w 19"/>
                    <a:gd name="T41" fmla="*/ 18 h 46"/>
                    <a:gd name="T42" fmla="*/ 8 w 19"/>
                    <a:gd name="T43" fmla="*/ 17 h 46"/>
                    <a:gd name="T44" fmla="*/ 9 w 19"/>
                    <a:gd name="T45" fmla="*/ 17 h 46"/>
                    <a:gd name="T46" fmla="*/ 11 w 19"/>
                    <a:gd name="T47" fmla="*/ 18 h 46"/>
                    <a:gd name="T48" fmla="*/ 12 w 19"/>
                    <a:gd name="T49" fmla="*/ 20 h 46"/>
                    <a:gd name="T50" fmla="*/ 12 w 19"/>
                    <a:gd name="T51" fmla="*/ 3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" h="46">
                      <a:moveTo>
                        <a:pt x="13" y="12"/>
                      </a:moveTo>
                      <a:cubicBezTo>
                        <a:pt x="11" y="12"/>
                        <a:pt x="10" y="12"/>
                        <a:pt x="9" y="12"/>
                      </a:cubicBezTo>
                      <a:cubicBezTo>
                        <a:pt x="8" y="13"/>
                        <a:pt x="7" y="14"/>
                        <a:pt x="6" y="15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6" y="46"/>
                        <a:pt x="6" y="46"/>
                        <a:pt x="6" y="46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" y="44"/>
                        <a:pt x="8" y="45"/>
                        <a:pt x="9" y="45"/>
                      </a:cubicBezTo>
                      <a:cubicBezTo>
                        <a:pt x="10" y="46"/>
                        <a:pt x="12" y="46"/>
                        <a:pt x="13" y="46"/>
                      </a:cubicBezTo>
                      <a:cubicBezTo>
                        <a:pt x="15" y="46"/>
                        <a:pt x="16" y="46"/>
                        <a:pt x="18" y="44"/>
                      </a:cubicBezTo>
                      <a:cubicBezTo>
                        <a:pt x="19" y="43"/>
                        <a:pt x="19" y="41"/>
                        <a:pt x="19" y="39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7"/>
                        <a:pt x="19" y="15"/>
                        <a:pt x="17" y="14"/>
                      </a:cubicBezTo>
                      <a:cubicBezTo>
                        <a:pt x="16" y="12"/>
                        <a:pt x="15" y="12"/>
                        <a:pt x="13" y="12"/>
                      </a:cubicBezTo>
                      <a:close/>
                      <a:moveTo>
                        <a:pt x="12" y="38"/>
                      </a:moveTo>
                      <a:cubicBezTo>
                        <a:pt x="12" y="39"/>
                        <a:pt x="12" y="40"/>
                        <a:pt x="12" y="40"/>
                      </a:cubicBezTo>
                      <a:cubicBezTo>
                        <a:pt x="11" y="41"/>
                        <a:pt x="11" y="41"/>
                        <a:pt x="10" y="41"/>
                      </a:cubicBezTo>
                      <a:cubicBezTo>
                        <a:pt x="9" y="41"/>
                        <a:pt x="9" y="41"/>
                        <a:pt x="8" y="41"/>
                      </a:cubicBezTo>
                      <a:cubicBezTo>
                        <a:pt x="8" y="40"/>
                        <a:pt x="7" y="40"/>
                        <a:pt x="6" y="3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10" y="17"/>
                        <a:pt x="11" y="17"/>
                        <a:pt x="11" y="18"/>
                      </a:cubicBezTo>
                      <a:cubicBezTo>
                        <a:pt x="12" y="18"/>
                        <a:pt x="12" y="19"/>
                        <a:pt x="12" y="20"/>
                      </a:cubicBezTo>
                      <a:lnTo>
                        <a:pt x="12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ṡľíḓê">
                  <a:extLst>
                    <a:ext uri="{FF2B5EF4-FFF2-40B4-BE49-F238E27FC236}">
                      <a16:creationId xmlns:a16="http://schemas.microsoft.com/office/drawing/2014/main" xmlns="" id="{3D1EA317-2F70-40F2-B12C-CB3482F5D387}"/>
                    </a:ext>
                  </a:extLst>
                </p:cNvPr>
                <p:cNvSpPr/>
                <p:nvPr/>
              </p:nvSpPr>
              <p:spPr bwMode="auto">
                <a:xfrm>
                  <a:off x="4495801" y="4710113"/>
                  <a:ext cx="84138" cy="141287"/>
                </a:xfrm>
                <a:custGeom>
                  <a:avLst/>
                  <a:gdLst>
                    <a:gd name="T0" fmla="*/ 13 w 20"/>
                    <a:gd name="T1" fmla="*/ 26 h 34"/>
                    <a:gd name="T2" fmla="*/ 11 w 20"/>
                    <a:gd name="T3" fmla="*/ 27 h 34"/>
                    <a:gd name="T4" fmla="*/ 9 w 20"/>
                    <a:gd name="T5" fmla="*/ 28 h 34"/>
                    <a:gd name="T6" fmla="*/ 7 w 20"/>
                    <a:gd name="T7" fmla="*/ 28 h 34"/>
                    <a:gd name="T8" fmla="*/ 7 w 20"/>
                    <a:gd name="T9" fmla="*/ 26 h 34"/>
                    <a:gd name="T10" fmla="*/ 7 w 20"/>
                    <a:gd name="T11" fmla="*/ 0 h 34"/>
                    <a:gd name="T12" fmla="*/ 0 w 20"/>
                    <a:gd name="T13" fmla="*/ 0 h 34"/>
                    <a:gd name="T14" fmla="*/ 0 w 20"/>
                    <a:gd name="T15" fmla="*/ 28 h 34"/>
                    <a:gd name="T16" fmla="*/ 1 w 20"/>
                    <a:gd name="T17" fmla="*/ 33 h 34"/>
                    <a:gd name="T18" fmla="*/ 5 w 20"/>
                    <a:gd name="T19" fmla="*/ 34 h 34"/>
                    <a:gd name="T20" fmla="*/ 9 w 20"/>
                    <a:gd name="T21" fmla="*/ 33 h 34"/>
                    <a:gd name="T22" fmla="*/ 13 w 20"/>
                    <a:gd name="T23" fmla="*/ 30 h 34"/>
                    <a:gd name="T24" fmla="*/ 13 w 20"/>
                    <a:gd name="T25" fmla="*/ 34 h 34"/>
                    <a:gd name="T26" fmla="*/ 20 w 20"/>
                    <a:gd name="T27" fmla="*/ 34 h 34"/>
                    <a:gd name="T28" fmla="*/ 20 w 20"/>
                    <a:gd name="T29" fmla="*/ 0 h 34"/>
                    <a:gd name="T30" fmla="*/ 13 w 20"/>
                    <a:gd name="T31" fmla="*/ 0 h 34"/>
                    <a:gd name="T32" fmla="*/ 13 w 20"/>
                    <a:gd name="T33" fmla="*/ 2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4">
                      <a:moveTo>
                        <a:pt x="13" y="26"/>
                      </a:moveTo>
                      <a:cubicBezTo>
                        <a:pt x="12" y="26"/>
                        <a:pt x="11" y="27"/>
                        <a:pt x="11" y="27"/>
                      </a:cubicBezTo>
                      <a:cubicBezTo>
                        <a:pt x="10" y="28"/>
                        <a:pt x="9" y="28"/>
                        <a:pt x="9" y="28"/>
                      </a:cubicBezTo>
                      <a:cubicBezTo>
                        <a:pt x="8" y="28"/>
                        <a:pt x="8" y="28"/>
                        <a:pt x="7" y="28"/>
                      </a:cubicBezTo>
                      <a:cubicBezTo>
                        <a:pt x="7" y="27"/>
                        <a:pt x="7" y="27"/>
                        <a:pt x="7" y="26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1" y="32"/>
                        <a:pt x="1" y="33"/>
                      </a:cubicBezTo>
                      <a:cubicBezTo>
                        <a:pt x="2" y="34"/>
                        <a:pt x="3" y="34"/>
                        <a:pt x="5" y="34"/>
                      </a:cubicBezTo>
                      <a:cubicBezTo>
                        <a:pt x="6" y="34"/>
                        <a:pt x="8" y="34"/>
                        <a:pt x="9" y="33"/>
                      </a:cubicBezTo>
                      <a:cubicBezTo>
                        <a:pt x="10" y="32"/>
                        <a:pt x="12" y="31"/>
                        <a:pt x="13" y="30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$1îḋê">
                  <a:extLst>
                    <a:ext uri="{FF2B5EF4-FFF2-40B4-BE49-F238E27FC236}">
                      <a16:creationId xmlns:a16="http://schemas.microsoft.com/office/drawing/2014/main" xmlns="" id="{36A04893-AD8B-45C6-ADE4-59B5FECEA4A0}"/>
                    </a:ext>
                  </a:extLst>
                </p:cNvPr>
                <p:cNvSpPr/>
                <p:nvPr/>
              </p:nvSpPr>
              <p:spPr bwMode="auto">
                <a:xfrm>
                  <a:off x="4127501" y="4194175"/>
                  <a:ext cx="909638" cy="909637"/>
                </a:xfrm>
                <a:custGeom>
                  <a:avLst/>
                  <a:gdLst>
                    <a:gd name="T0" fmla="*/ 108 w 217"/>
                    <a:gd name="T1" fmla="*/ 0 h 217"/>
                    <a:gd name="T2" fmla="*/ 0 w 217"/>
                    <a:gd name="T3" fmla="*/ 108 h 217"/>
                    <a:gd name="T4" fmla="*/ 108 w 217"/>
                    <a:gd name="T5" fmla="*/ 217 h 217"/>
                    <a:gd name="T6" fmla="*/ 217 w 217"/>
                    <a:gd name="T7" fmla="*/ 108 h 217"/>
                    <a:gd name="T8" fmla="*/ 108 w 217"/>
                    <a:gd name="T9" fmla="*/ 0 h 217"/>
                    <a:gd name="T10" fmla="*/ 126 w 217"/>
                    <a:gd name="T11" fmla="*/ 53 h 217"/>
                    <a:gd name="T12" fmla="*/ 134 w 217"/>
                    <a:gd name="T13" fmla="*/ 53 h 217"/>
                    <a:gd name="T14" fmla="*/ 134 w 217"/>
                    <a:gd name="T15" fmla="*/ 82 h 217"/>
                    <a:gd name="T16" fmla="*/ 134 w 217"/>
                    <a:gd name="T17" fmla="*/ 84 h 217"/>
                    <a:gd name="T18" fmla="*/ 136 w 217"/>
                    <a:gd name="T19" fmla="*/ 84 h 217"/>
                    <a:gd name="T20" fmla="*/ 138 w 217"/>
                    <a:gd name="T21" fmla="*/ 84 h 217"/>
                    <a:gd name="T22" fmla="*/ 140 w 217"/>
                    <a:gd name="T23" fmla="*/ 82 h 217"/>
                    <a:gd name="T24" fmla="*/ 140 w 217"/>
                    <a:gd name="T25" fmla="*/ 53 h 217"/>
                    <a:gd name="T26" fmla="*/ 148 w 217"/>
                    <a:gd name="T27" fmla="*/ 53 h 217"/>
                    <a:gd name="T28" fmla="*/ 148 w 217"/>
                    <a:gd name="T29" fmla="*/ 91 h 217"/>
                    <a:gd name="T30" fmla="*/ 140 w 217"/>
                    <a:gd name="T31" fmla="*/ 91 h 217"/>
                    <a:gd name="T32" fmla="*/ 140 w 217"/>
                    <a:gd name="T33" fmla="*/ 86 h 217"/>
                    <a:gd name="T34" fmla="*/ 136 w 217"/>
                    <a:gd name="T35" fmla="*/ 90 h 217"/>
                    <a:gd name="T36" fmla="*/ 131 w 217"/>
                    <a:gd name="T37" fmla="*/ 91 h 217"/>
                    <a:gd name="T38" fmla="*/ 127 w 217"/>
                    <a:gd name="T39" fmla="*/ 89 h 217"/>
                    <a:gd name="T40" fmla="*/ 126 w 217"/>
                    <a:gd name="T41" fmla="*/ 84 h 217"/>
                    <a:gd name="T42" fmla="*/ 126 w 217"/>
                    <a:gd name="T43" fmla="*/ 53 h 217"/>
                    <a:gd name="T44" fmla="*/ 98 w 217"/>
                    <a:gd name="T45" fmla="*/ 62 h 217"/>
                    <a:gd name="T46" fmla="*/ 101 w 217"/>
                    <a:gd name="T47" fmla="*/ 55 h 217"/>
                    <a:gd name="T48" fmla="*/ 109 w 217"/>
                    <a:gd name="T49" fmla="*/ 52 h 217"/>
                    <a:gd name="T50" fmla="*/ 117 w 217"/>
                    <a:gd name="T51" fmla="*/ 55 h 217"/>
                    <a:gd name="T52" fmla="*/ 120 w 217"/>
                    <a:gd name="T53" fmla="*/ 62 h 217"/>
                    <a:gd name="T54" fmla="*/ 120 w 217"/>
                    <a:gd name="T55" fmla="*/ 81 h 217"/>
                    <a:gd name="T56" fmla="*/ 117 w 217"/>
                    <a:gd name="T57" fmla="*/ 89 h 217"/>
                    <a:gd name="T58" fmla="*/ 109 w 217"/>
                    <a:gd name="T59" fmla="*/ 91 h 217"/>
                    <a:gd name="T60" fmla="*/ 101 w 217"/>
                    <a:gd name="T61" fmla="*/ 89 h 217"/>
                    <a:gd name="T62" fmla="*/ 98 w 217"/>
                    <a:gd name="T63" fmla="*/ 81 h 217"/>
                    <a:gd name="T64" fmla="*/ 98 w 217"/>
                    <a:gd name="T65" fmla="*/ 62 h 217"/>
                    <a:gd name="T66" fmla="*/ 77 w 217"/>
                    <a:gd name="T67" fmla="*/ 40 h 217"/>
                    <a:gd name="T68" fmla="*/ 83 w 217"/>
                    <a:gd name="T69" fmla="*/ 60 h 217"/>
                    <a:gd name="T70" fmla="*/ 83 w 217"/>
                    <a:gd name="T71" fmla="*/ 60 h 217"/>
                    <a:gd name="T72" fmla="*/ 88 w 217"/>
                    <a:gd name="T73" fmla="*/ 40 h 217"/>
                    <a:gd name="T74" fmla="*/ 97 w 217"/>
                    <a:gd name="T75" fmla="*/ 40 h 217"/>
                    <a:gd name="T76" fmla="*/ 87 w 217"/>
                    <a:gd name="T77" fmla="*/ 70 h 217"/>
                    <a:gd name="T78" fmla="*/ 87 w 217"/>
                    <a:gd name="T79" fmla="*/ 91 h 217"/>
                    <a:gd name="T80" fmla="*/ 79 w 217"/>
                    <a:gd name="T81" fmla="*/ 91 h 217"/>
                    <a:gd name="T82" fmla="*/ 79 w 217"/>
                    <a:gd name="T83" fmla="*/ 71 h 217"/>
                    <a:gd name="T84" fmla="*/ 68 w 217"/>
                    <a:gd name="T85" fmla="*/ 40 h 217"/>
                    <a:gd name="T86" fmla="*/ 77 w 217"/>
                    <a:gd name="T87" fmla="*/ 40 h 217"/>
                    <a:gd name="T88" fmla="*/ 177 w 217"/>
                    <a:gd name="T89" fmla="*/ 146 h 217"/>
                    <a:gd name="T90" fmla="*/ 152 w 217"/>
                    <a:gd name="T91" fmla="*/ 171 h 217"/>
                    <a:gd name="T92" fmla="*/ 68 w 217"/>
                    <a:gd name="T93" fmla="*/ 171 h 217"/>
                    <a:gd name="T94" fmla="*/ 43 w 217"/>
                    <a:gd name="T95" fmla="*/ 146 h 217"/>
                    <a:gd name="T96" fmla="*/ 43 w 217"/>
                    <a:gd name="T97" fmla="*/ 127 h 217"/>
                    <a:gd name="T98" fmla="*/ 68 w 217"/>
                    <a:gd name="T99" fmla="*/ 102 h 217"/>
                    <a:gd name="T100" fmla="*/ 152 w 217"/>
                    <a:gd name="T101" fmla="*/ 102 h 217"/>
                    <a:gd name="T102" fmla="*/ 177 w 217"/>
                    <a:gd name="T103" fmla="*/ 127 h 217"/>
                    <a:gd name="T104" fmla="*/ 177 w 217"/>
                    <a:gd name="T105" fmla="*/ 14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7" h="217">
                      <a:moveTo>
                        <a:pt x="108" y="0"/>
                      </a:moveTo>
                      <a:cubicBezTo>
                        <a:pt x="48" y="0"/>
                        <a:pt x="0" y="48"/>
                        <a:pt x="0" y="108"/>
                      </a:cubicBezTo>
                      <a:cubicBezTo>
                        <a:pt x="0" y="169"/>
                        <a:pt x="48" y="217"/>
                        <a:pt x="108" y="217"/>
                      </a:cubicBezTo>
                      <a:cubicBezTo>
                        <a:pt x="169" y="217"/>
                        <a:pt x="217" y="169"/>
                        <a:pt x="217" y="108"/>
                      </a:cubicBezTo>
                      <a:cubicBezTo>
                        <a:pt x="217" y="48"/>
                        <a:pt x="169" y="0"/>
                        <a:pt x="108" y="0"/>
                      </a:cubicBezTo>
                      <a:close/>
                      <a:moveTo>
                        <a:pt x="126" y="53"/>
                      </a:moveTo>
                      <a:cubicBezTo>
                        <a:pt x="134" y="53"/>
                        <a:pt x="134" y="53"/>
                        <a:pt x="134" y="53"/>
                      </a:cubicBezTo>
                      <a:cubicBezTo>
                        <a:pt x="134" y="82"/>
                        <a:pt x="134" y="82"/>
                        <a:pt x="134" y="82"/>
                      </a:cubicBezTo>
                      <a:cubicBezTo>
                        <a:pt x="134" y="83"/>
                        <a:pt x="134" y="83"/>
                        <a:pt x="134" y="84"/>
                      </a:cubicBezTo>
                      <a:cubicBezTo>
                        <a:pt x="134" y="84"/>
                        <a:pt x="135" y="84"/>
                        <a:pt x="136" y="84"/>
                      </a:cubicBezTo>
                      <a:cubicBezTo>
                        <a:pt x="136" y="84"/>
                        <a:pt x="137" y="84"/>
                        <a:pt x="138" y="84"/>
                      </a:cubicBezTo>
                      <a:cubicBezTo>
                        <a:pt x="139" y="83"/>
                        <a:pt x="139" y="82"/>
                        <a:pt x="140" y="82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8" y="91"/>
                        <a:pt x="148" y="91"/>
                        <a:pt x="148" y="91"/>
                      </a:cubicBezTo>
                      <a:cubicBezTo>
                        <a:pt x="140" y="91"/>
                        <a:pt x="140" y="91"/>
                        <a:pt x="140" y="91"/>
                      </a:cubicBezTo>
                      <a:cubicBezTo>
                        <a:pt x="140" y="86"/>
                        <a:pt x="140" y="86"/>
                        <a:pt x="140" y="86"/>
                      </a:cubicBezTo>
                      <a:cubicBezTo>
                        <a:pt x="139" y="88"/>
                        <a:pt x="137" y="89"/>
                        <a:pt x="136" y="90"/>
                      </a:cubicBezTo>
                      <a:cubicBezTo>
                        <a:pt x="134" y="91"/>
                        <a:pt x="133" y="91"/>
                        <a:pt x="131" y="91"/>
                      </a:cubicBezTo>
                      <a:cubicBezTo>
                        <a:pt x="130" y="91"/>
                        <a:pt x="128" y="91"/>
                        <a:pt x="127" y="89"/>
                      </a:cubicBezTo>
                      <a:cubicBezTo>
                        <a:pt x="126" y="88"/>
                        <a:pt x="126" y="87"/>
                        <a:pt x="126" y="84"/>
                      </a:cubicBezTo>
                      <a:lnTo>
                        <a:pt x="126" y="53"/>
                      </a:lnTo>
                      <a:close/>
                      <a:moveTo>
                        <a:pt x="98" y="62"/>
                      </a:moveTo>
                      <a:cubicBezTo>
                        <a:pt x="98" y="59"/>
                        <a:pt x="99" y="57"/>
                        <a:pt x="101" y="55"/>
                      </a:cubicBezTo>
                      <a:cubicBezTo>
                        <a:pt x="103" y="53"/>
                        <a:pt x="106" y="52"/>
                        <a:pt x="109" y="52"/>
                      </a:cubicBezTo>
                      <a:cubicBezTo>
                        <a:pt x="112" y="52"/>
                        <a:pt x="115" y="53"/>
                        <a:pt x="117" y="55"/>
                      </a:cubicBezTo>
                      <a:cubicBezTo>
                        <a:pt x="119" y="57"/>
                        <a:pt x="120" y="59"/>
                        <a:pt x="120" y="62"/>
                      </a:cubicBezTo>
                      <a:cubicBezTo>
                        <a:pt x="120" y="81"/>
                        <a:pt x="120" y="81"/>
                        <a:pt x="120" y="81"/>
                      </a:cubicBezTo>
                      <a:cubicBezTo>
                        <a:pt x="120" y="84"/>
                        <a:pt x="119" y="87"/>
                        <a:pt x="117" y="89"/>
                      </a:cubicBezTo>
                      <a:cubicBezTo>
                        <a:pt x="115" y="91"/>
                        <a:pt x="112" y="91"/>
                        <a:pt x="109" y="91"/>
                      </a:cubicBezTo>
                      <a:cubicBezTo>
                        <a:pt x="105" y="91"/>
                        <a:pt x="103" y="91"/>
                        <a:pt x="101" y="89"/>
                      </a:cubicBezTo>
                      <a:cubicBezTo>
                        <a:pt x="99" y="87"/>
                        <a:pt x="98" y="84"/>
                        <a:pt x="98" y="81"/>
                      </a:cubicBezTo>
                      <a:lnTo>
                        <a:pt x="98" y="62"/>
                      </a:lnTo>
                      <a:close/>
                      <a:moveTo>
                        <a:pt x="77" y="40"/>
                      </a:move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8" y="40"/>
                        <a:pt x="88" y="40"/>
                        <a:pt x="88" y="40"/>
                      </a:cubicBezTo>
                      <a:cubicBezTo>
                        <a:pt x="97" y="40"/>
                        <a:pt x="97" y="40"/>
                        <a:pt x="97" y="40"/>
                      </a:cubicBezTo>
                      <a:cubicBezTo>
                        <a:pt x="87" y="70"/>
                        <a:pt x="87" y="70"/>
                        <a:pt x="87" y="70"/>
                      </a:cubicBezTo>
                      <a:cubicBezTo>
                        <a:pt x="87" y="91"/>
                        <a:pt x="87" y="91"/>
                        <a:pt x="87" y="91"/>
                      </a:cubicBezTo>
                      <a:cubicBezTo>
                        <a:pt x="79" y="91"/>
                        <a:pt x="79" y="91"/>
                        <a:pt x="79" y="91"/>
                      </a:cubicBezTo>
                      <a:cubicBezTo>
                        <a:pt x="79" y="71"/>
                        <a:pt x="79" y="71"/>
                        <a:pt x="79" y="71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lnTo>
                        <a:pt x="77" y="40"/>
                      </a:lnTo>
                      <a:close/>
                      <a:moveTo>
                        <a:pt x="177" y="146"/>
                      </a:moveTo>
                      <a:cubicBezTo>
                        <a:pt x="177" y="160"/>
                        <a:pt x="166" y="171"/>
                        <a:pt x="152" y="171"/>
                      </a:cubicBezTo>
                      <a:cubicBezTo>
                        <a:pt x="68" y="171"/>
                        <a:pt x="68" y="171"/>
                        <a:pt x="68" y="171"/>
                      </a:cubicBezTo>
                      <a:cubicBezTo>
                        <a:pt x="54" y="171"/>
                        <a:pt x="43" y="160"/>
                        <a:pt x="43" y="146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3" y="113"/>
                        <a:pt x="54" y="102"/>
                        <a:pt x="68" y="102"/>
                      </a:cubicBezTo>
                      <a:cubicBezTo>
                        <a:pt x="152" y="102"/>
                        <a:pt x="152" y="102"/>
                        <a:pt x="152" y="102"/>
                      </a:cubicBezTo>
                      <a:cubicBezTo>
                        <a:pt x="166" y="102"/>
                        <a:pt x="177" y="113"/>
                        <a:pt x="177" y="127"/>
                      </a:cubicBezTo>
                      <a:lnTo>
                        <a:pt x="177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ṣliḍè">
                  <a:extLst>
                    <a:ext uri="{FF2B5EF4-FFF2-40B4-BE49-F238E27FC236}">
                      <a16:creationId xmlns:a16="http://schemas.microsoft.com/office/drawing/2014/main" xmlns="" id="{88073557-5AB9-4412-8B57-3D1CFCC351AD}"/>
                    </a:ext>
                  </a:extLst>
                </p:cNvPr>
                <p:cNvSpPr/>
                <p:nvPr/>
              </p:nvSpPr>
              <p:spPr bwMode="auto">
                <a:xfrm>
                  <a:off x="4697413" y="4705350"/>
                  <a:ext cx="84138" cy="150812"/>
                </a:xfrm>
                <a:custGeom>
                  <a:avLst/>
                  <a:gdLst>
                    <a:gd name="T0" fmla="*/ 10 w 20"/>
                    <a:gd name="T1" fmla="*/ 0 h 36"/>
                    <a:gd name="T2" fmla="*/ 3 w 20"/>
                    <a:gd name="T3" fmla="*/ 3 h 36"/>
                    <a:gd name="T4" fmla="*/ 0 w 20"/>
                    <a:gd name="T5" fmla="*/ 10 h 36"/>
                    <a:gd name="T6" fmla="*/ 0 w 20"/>
                    <a:gd name="T7" fmla="*/ 25 h 36"/>
                    <a:gd name="T8" fmla="*/ 2 w 20"/>
                    <a:gd name="T9" fmla="*/ 33 h 36"/>
                    <a:gd name="T10" fmla="*/ 9 w 20"/>
                    <a:gd name="T11" fmla="*/ 36 h 36"/>
                    <a:gd name="T12" fmla="*/ 17 w 20"/>
                    <a:gd name="T13" fmla="*/ 33 h 36"/>
                    <a:gd name="T14" fmla="*/ 20 w 20"/>
                    <a:gd name="T15" fmla="*/ 25 h 36"/>
                    <a:gd name="T16" fmla="*/ 20 w 20"/>
                    <a:gd name="T17" fmla="*/ 23 h 36"/>
                    <a:gd name="T18" fmla="*/ 13 w 20"/>
                    <a:gd name="T19" fmla="*/ 23 h 36"/>
                    <a:gd name="T20" fmla="*/ 13 w 20"/>
                    <a:gd name="T21" fmla="*/ 25 h 36"/>
                    <a:gd name="T22" fmla="*/ 12 w 20"/>
                    <a:gd name="T23" fmla="*/ 29 h 36"/>
                    <a:gd name="T24" fmla="*/ 10 w 20"/>
                    <a:gd name="T25" fmla="*/ 30 h 36"/>
                    <a:gd name="T26" fmla="*/ 7 w 20"/>
                    <a:gd name="T27" fmla="*/ 29 h 36"/>
                    <a:gd name="T28" fmla="*/ 7 w 20"/>
                    <a:gd name="T29" fmla="*/ 25 h 36"/>
                    <a:gd name="T30" fmla="*/ 7 w 20"/>
                    <a:gd name="T31" fmla="*/ 19 h 36"/>
                    <a:gd name="T32" fmla="*/ 20 w 20"/>
                    <a:gd name="T33" fmla="*/ 19 h 36"/>
                    <a:gd name="T34" fmla="*/ 20 w 20"/>
                    <a:gd name="T35" fmla="*/ 10 h 36"/>
                    <a:gd name="T36" fmla="*/ 17 w 20"/>
                    <a:gd name="T37" fmla="*/ 3 h 36"/>
                    <a:gd name="T38" fmla="*/ 10 w 20"/>
                    <a:gd name="T39" fmla="*/ 0 h 36"/>
                    <a:gd name="T40" fmla="*/ 13 w 20"/>
                    <a:gd name="T41" fmla="*/ 13 h 36"/>
                    <a:gd name="T42" fmla="*/ 7 w 20"/>
                    <a:gd name="T43" fmla="*/ 13 h 36"/>
                    <a:gd name="T44" fmla="*/ 7 w 20"/>
                    <a:gd name="T45" fmla="*/ 10 h 36"/>
                    <a:gd name="T46" fmla="*/ 7 w 20"/>
                    <a:gd name="T47" fmla="*/ 7 h 36"/>
                    <a:gd name="T48" fmla="*/ 10 w 20"/>
                    <a:gd name="T49" fmla="*/ 6 h 36"/>
                    <a:gd name="T50" fmla="*/ 12 w 20"/>
                    <a:gd name="T51" fmla="*/ 7 h 36"/>
                    <a:gd name="T52" fmla="*/ 13 w 20"/>
                    <a:gd name="T53" fmla="*/ 10 h 36"/>
                    <a:gd name="T54" fmla="*/ 13 w 20"/>
                    <a:gd name="T55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" h="36">
                      <a:moveTo>
                        <a:pt x="10" y="0"/>
                      </a:moveTo>
                      <a:cubicBezTo>
                        <a:pt x="7" y="0"/>
                        <a:pt x="4" y="1"/>
                        <a:pt x="3" y="3"/>
                      </a:cubicBezTo>
                      <a:cubicBezTo>
                        <a:pt x="1" y="5"/>
                        <a:pt x="0" y="7"/>
                        <a:pt x="0" y="1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8"/>
                        <a:pt x="1" y="31"/>
                        <a:pt x="2" y="33"/>
                      </a:cubicBezTo>
                      <a:cubicBezTo>
                        <a:pt x="4" y="35"/>
                        <a:pt x="6" y="36"/>
                        <a:pt x="9" y="36"/>
                      </a:cubicBezTo>
                      <a:cubicBezTo>
                        <a:pt x="13" y="36"/>
                        <a:pt x="15" y="35"/>
                        <a:pt x="17" y="33"/>
                      </a:cubicBezTo>
                      <a:cubicBezTo>
                        <a:pt x="19" y="31"/>
                        <a:pt x="20" y="29"/>
                        <a:pt x="20" y="25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7"/>
                        <a:pt x="12" y="28"/>
                        <a:pt x="12" y="29"/>
                      </a:cubicBezTo>
                      <a:cubicBezTo>
                        <a:pt x="11" y="29"/>
                        <a:pt x="11" y="30"/>
                        <a:pt x="10" y="30"/>
                      </a:cubicBezTo>
                      <a:cubicBezTo>
                        <a:pt x="8" y="30"/>
                        <a:pt x="8" y="29"/>
                        <a:pt x="7" y="29"/>
                      </a:cubicBezTo>
                      <a:cubicBezTo>
                        <a:pt x="7" y="28"/>
                        <a:pt x="7" y="27"/>
                        <a:pt x="7" y="25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7"/>
                        <a:pt x="19" y="4"/>
                        <a:pt x="17" y="3"/>
                      </a:cubicBezTo>
                      <a:cubicBezTo>
                        <a:pt x="15" y="1"/>
                        <a:pt x="13" y="0"/>
                        <a:pt x="10" y="0"/>
                      </a:cubicBezTo>
                      <a:close/>
                      <a:moveTo>
                        <a:pt x="13" y="13"/>
                      </a:move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7" y="7"/>
                      </a:cubicBezTo>
                      <a:cubicBezTo>
                        <a:pt x="8" y="6"/>
                        <a:pt x="9" y="6"/>
                        <a:pt x="10" y="6"/>
                      </a:cubicBezTo>
                      <a:cubicBezTo>
                        <a:pt x="11" y="6"/>
                        <a:pt x="11" y="6"/>
                        <a:pt x="12" y="7"/>
                      </a:cubicBezTo>
                      <a:cubicBezTo>
                        <a:pt x="12" y="8"/>
                        <a:pt x="13" y="9"/>
                        <a:pt x="13" y="10"/>
                      </a:cubicBezTo>
                      <a:lnTo>
                        <a:pt x="13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íṣ1iḍé">
                <a:extLst>
                  <a:ext uri="{FF2B5EF4-FFF2-40B4-BE49-F238E27FC236}">
                    <a16:creationId xmlns:a16="http://schemas.microsoft.com/office/drawing/2014/main" xmlns="" id="{D9A78BA6-AAC6-40FB-94D6-5B2810406055}"/>
                  </a:ext>
                </a:extLst>
              </p:cNvPr>
              <p:cNvSpPr/>
              <p:nvPr/>
            </p:nvSpPr>
            <p:spPr bwMode="auto">
              <a:xfrm>
                <a:off x="4887348" y="2863230"/>
                <a:ext cx="950036" cy="475896"/>
              </a:xfrm>
              <a:custGeom>
                <a:avLst/>
                <a:gdLst>
                  <a:gd name="T0" fmla="*/ 101 w 238"/>
                  <a:gd name="T1" fmla="*/ 35 h 119"/>
                  <a:gd name="T2" fmla="*/ 190 w 238"/>
                  <a:gd name="T3" fmla="*/ 50 h 119"/>
                  <a:gd name="T4" fmla="*/ 157 w 238"/>
                  <a:gd name="T5" fmla="*/ 59 h 119"/>
                  <a:gd name="T6" fmla="*/ 147 w 238"/>
                  <a:gd name="T7" fmla="*/ 41 h 119"/>
                  <a:gd name="T8" fmla="*/ 116 w 238"/>
                  <a:gd name="T9" fmla="*/ 41 h 119"/>
                  <a:gd name="T10" fmla="*/ 139 w 238"/>
                  <a:gd name="T11" fmla="*/ 87 h 119"/>
                  <a:gd name="T12" fmla="*/ 238 w 238"/>
                  <a:gd name="T13" fmla="*/ 59 h 119"/>
                  <a:gd name="T14" fmla="*/ 95 w 238"/>
                  <a:gd name="T15" fmla="*/ 21 h 119"/>
                  <a:gd name="T16" fmla="*/ 93 w 238"/>
                  <a:gd name="T17" fmla="*/ 21 h 119"/>
                  <a:gd name="T18" fmla="*/ 83 w 238"/>
                  <a:gd name="T19" fmla="*/ 0 h 119"/>
                  <a:gd name="T20" fmla="*/ 52 w 238"/>
                  <a:gd name="T21" fmla="*/ 4 h 119"/>
                  <a:gd name="T22" fmla="*/ 65 w 238"/>
                  <a:gd name="T23" fmla="*/ 29 h 119"/>
                  <a:gd name="T24" fmla="*/ 29 w 238"/>
                  <a:gd name="T25" fmla="*/ 119 h 119"/>
                  <a:gd name="T26" fmla="*/ 128 w 238"/>
                  <a:gd name="T27" fmla="*/ 91 h 119"/>
                  <a:gd name="T28" fmla="*/ 101 w 238"/>
                  <a:gd name="T29" fmla="*/ 35 h 119"/>
                  <a:gd name="T30" fmla="*/ 56 w 238"/>
                  <a:gd name="T31" fmla="*/ 86 h 119"/>
                  <a:gd name="T32" fmla="*/ 74 w 238"/>
                  <a:gd name="T33" fmla="*/ 47 h 119"/>
                  <a:gd name="T34" fmla="*/ 89 w 238"/>
                  <a:gd name="T35" fmla="*/ 78 h 119"/>
                  <a:gd name="T36" fmla="*/ 56 w 238"/>
                  <a:gd name="T37" fmla="*/ 8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8" h="119">
                    <a:moveTo>
                      <a:pt x="101" y="35"/>
                    </a:moveTo>
                    <a:cubicBezTo>
                      <a:pt x="149" y="21"/>
                      <a:pt x="190" y="50"/>
                      <a:pt x="190" y="50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38" y="40"/>
                      <a:pt x="127" y="39"/>
                      <a:pt x="116" y="41"/>
                    </a:cubicBezTo>
                    <a:cubicBezTo>
                      <a:pt x="139" y="87"/>
                      <a:pt x="139" y="87"/>
                      <a:pt x="139" y="87"/>
                    </a:cubicBezTo>
                    <a:cubicBezTo>
                      <a:pt x="238" y="59"/>
                      <a:pt x="238" y="59"/>
                      <a:pt x="238" y="59"/>
                    </a:cubicBezTo>
                    <a:cubicBezTo>
                      <a:pt x="238" y="59"/>
                      <a:pt x="202" y="3"/>
                      <a:pt x="95" y="21"/>
                    </a:cubicBezTo>
                    <a:cubicBezTo>
                      <a:pt x="95" y="21"/>
                      <a:pt x="94" y="21"/>
                      <a:pt x="93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0" y="56"/>
                      <a:pt x="29" y="119"/>
                      <a:pt x="29" y="119"/>
                    </a:cubicBezTo>
                    <a:cubicBezTo>
                      <a:pt x="128" y="91"/>
                      <a:pt x="128" y="91"/>
                      <a:pt x="128" y="91"/>
                    </a:cubicBezTo>
                    <a:lnTo>
                      <a:pt x="101" y="35"/>
                    </a:lnTo>
                    <a:close/>
                    <a:moveTo>
                      <a:pt x="56" y="86"/>
                    </a:moveTo>
                    <a:cubicBezTo>
                      <a:pt x="56" y="86"/>
                      <a:pt x="46" y="65"/>
                      <a:pt x="74" y="47"/>
                    </a:cubicBezTo>
                    <a:cubicBezTo>
                      <a:pt x="89" y="78"/>
                      <a:pt x="89" y="78"/>
                      <a:pt x="89" y="78"/>
                    </a:cubicBezTo>
                    <a:lnTo>
                      <a:pt x="56" y="8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ṩḻïḍè">
                <a:extLst>
                  <a:ext uri="{FF2B5EF4-FFF2-40B4-BE49-F238E27FC236}">
                    <a16:creationId xmlns:a16="http://schemas.microsoft.com/office/drawing/2014/main" xmlns="" id="{A3AD4477-7656-410C-8E8E-ED58CC57ED26}"/>
                  </a:ext>
                </a:extLst>
              </p:cNvPr>
              <p:cNvSpPr/>
              <p:nvPr/>
            </p:nvSpPr>
            <p:spPr bwMode="auto">
              <a:xfrm>
                <a:off x="6204409" y="2517261"/>
                <a:ext cx="830715" cy="800715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ḻîḋè">
                <a:extLst>
                  <a:ext uri="{FF2B5EF4-FFF2-40B4-BE49-F238E27FC236}">
                    <a16:creationId xmlns:a16="http://schemas.microsoft.com/office/drawing/2014/main" xmlns="" id="{58803729-8B1E-4320-9DAF-FEC9CAD15AD9}"/>
                  </a:ext>
                </a:extLst>
              </p:cNvPr>
              <p:cNvSpPr/>
              <p:nvPr/>
            </p:nvSpPr>
            <p:spPr bwMode="auto">
              <a:xfrm>
                <a:off x="8210806" y="1767713"/>
                <a:ext cx="464004" cy="462115"/>
              </a:xfrm>
              <a:custGeom>
                <a:avLst/>
                <a:gdLst>
                  <a:gd name="T0" fmla="*/ 168 w 175"/>
                  <a:gd name="T1" fmla="*/ 53 h 174"/>
                  <a:gd name="T2" fmla="*/ 149 w 175"/>
                  <a:gd name="T3" fmla="*/ 25 h 174"/>
                  <a:gd name="T4" fmla="*/ 121 w 175"/>
                  <a:gd name="T5" fmla="*/ 6 h 174"/>
                  <a:gd name="T6" fmla="*/ 87 w 175"/>
                  <a:gd name="T7" fmla="*/ 0 h 174"/>
                  <a:gd name="T8" fmla="*/ 53 w 175"/>
                  <a:gd name="T9" fmla="*/ 6 h 174"/>
                  <a:gd name="T10" fmla="*/ 26 w 175"/>
                  <a:gd name="T11" fmla="*/ 25 h 174"/>
                  <a:gd name="T12" fmla="*/ 7 w 175"/>
                  <a:gd name="T13" fmla="*/ 53 h 174"/>
                  <a:gd name="T14" fmla="*/ 0 w 175"/>
                  <a:gd name="T15" fmla="*/ 87 h 174"/>
                  <a:gd name="T16" fmla="*/ 7 w 175"/>
                  <a:gd name="T17" fmla="*/ 121 h 174"/>
                  <a:gd name="T18" fmla="*/ 26 w 175"/>
                  <a:gd name="T19" fmla="*/ 149 h 174"/>
                  <a:gd name="T20" fmla="*/ 53 w 175"/>
                  <a:gd name="T21" fmla="*/ 167 h 174"/>
                  <a:gd name="T22" fmla="*/ 87 w 175"/>
                  <a:gd name="T23" fmla="*/ 174 h 174"/>
                  <a:gd name="T24" fmla="*/ 121 w 175"/>
                  <a:gd name="T25" fmla="*/ 167 h 174"/>
                  <a:gd name="T26" fmla="*/ 149 w 175"/>
                  <a:gd name="T27" fmla="*/ 149 h 174"/>
                  <a:gd name="T28" fmla="*/ 168 w 175"/>
                  <a:gd name="T29" fmla="*/ 121 h 174"/>
                  <a:gd name="T30" fmla="*/ 175 w 175"/>
                  <a:gd name="T31" fmla="*/ 87 h 174"/>
                  <a:gd name="T32" fmla="*/ 162 w 175"/>
                  <a:gd name="T33" fmla="*/ 86 h 174"/>
                  <a:gd name="T34" fmla="*/ 108 w 175"/>
                  <a:gd name="T35" fmla="*/ 80 h 174"/>
                  <a:gd name="T36" fmla="*/ 145 w 175"/>
                  <a:gd name="T37" fmla="*/ 40 h 174"/>
                  <a:gd name="T38" fmla="*/ 137 w 175"/>
                  <a:gd name="T39" fmla="*/ 31 h 174"/>
                  <a:gd name="T40" fmla="*/ 70 w 175"/>
                  <a:gd name="T41" fmla="*/ 14 h 174"/>
                  <a:gd name="T42" fmla="*/ 137 w 175"/>
                  <a:gd name="T43" fmla="*/ 31 h 174"/>
                  <a:gd name="T44" fmla="*/ 70 w 175"/>
                  <a:gd name="T45" fmla="*/ 14 h 174"/>
                  <a:gd name="T46" fmla="*/ 70 w 175"/>
                  <a:gd name="T47" fmla="*/ 14 h 174"/>
                  <a:gd name="T48" fmla="*/ 83 w 175"/>
                  <a:gd name="T49" fmla="*/ 62 h 174"/>
                  <a:gd name="T50" fmla="*/ 56 w 175"/>
                  <a:gd name="T51" fmla="*/ 19 h 174"/>
                  <a:gd name="T52" fmla="*/ 13 w 175"/>
                  <a:gd name="T53" fmla="*/ 85 h 174"/>
                  <a:gd name="T54" fmla="*/ 96 w 175"/>
                  <a:gd name="T55" fmla="*/ 87 h 174"/>
                  <a:gd name="T56" fmla="*/ 32 w 175"/>
                  <a:gd name="T57" fmla="*/ 137 h 174"/>
                  <a:gd name="T58" fmla="*/ 13 w 175"/>
                  <a:gd name="T59" fmla="*/ 87 h 174"/>
                  <a:gd name="T60" fmla="*/ 40 w 175"/>
                  <a:gd name="T61" fmla="*/ 144 h 174"/>
                  <a:gd name="T62" fmla="*/ 100 w 175"/>
                  <a:gd name="T63" fmla="*/ 99 h 174"/>
                  <a:gd name="T64" fmla="*/ 117 w 175"/>
                  <a:gd name="T65" fmla="*/ 156 h 174"/>
                  <a:gd name="T66" fmla="*/ 129 w 175"/>
                  <a:gd name="T67" fmla="*/ 149 h 174"/>
                  <a:gd name="T68" fmla="*/ 161 w 175"/>
                  <a:gd name="T69" fmla="*/ 9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5" h="174">
                    <a:moveTo>
                      <a:pt x="173" y="69"/>
                    </a:moveTo>
                    <a:cubicBezTo>
                      <a:pt x="172" y="64"/>
                      <a:pt x="170" y="58"/>
                      <a:pt x="168" y="53"/>
                    </a:cubicBezTo>
                    <a:cubicBezTo>
                      <a:pt x="166" y="48"/>
                      <a:pt x="163" y="43"/>
                      <a:pt x="160" y="38"/>
                    </a:cubicBezTo>
                    <a:cubicBezTo>
                      <a:pt x="157" y="33"/>
                      <a:pt x="153" y="29"/>
                      <a:pt x="149" y="25"/>
                    </a:cubicBezTo>
                    <a:cubicBezTo>
                      <a:pt x="145" y="21"/>
                      <a:pt x="141" y="18"/>
                      <a:pt x="136" y="14"/>
                    </a:cubicBezTo>
                    <a:cubicBezTo>
                      <a:pt x="132" y="11"/>
                      <a:pt x="127" y="9"/>
                      <a:pt x="121" y="6"/>
                    </a:cubicBezTo>
                    <a:cubicBezTo>
                      <a:pt x="116" y="4"/>
                      <a:pt x="111" y="2"/>
                      <a:pt x="105" y="1"/>
                    </a:cubicBezTo>
                    <a:cubicBezTo>
                      <a:pt x="99" y="0"/>
                      <a:pt x="93" y="0"/>
                      <a:pt x="87" y="0"/>
                    </a:cubicBezTo>
                    <a:cubicBezTo>
                      <a:pt x="82" y="0"/>
                      <a:pt x="76" y="0"/>
                      <a:pt x="70" y="1"/>
                    </a:cubicBezTo>
                    <a:cubicBezTo>
                      <a:pt x="64" y="2"/>
                      <a:pt x="59" y="4"/>
                      <a:pt x="53" y="6"/>
                    </a:cubicBezTo>
                    <a:cubicBezTo>
                      <a:pt x="48" y="9"/>
                      <a:pt x="43" y="11"/>
                      <a:pt x="39" y="14"/>
                    </a:cubicBezTo>
                    <a:cubicBezTo>
                      <a:pt x="34" y="18"/>
                      <a:pt x="30" y="21"/>
                      <a:pt x="26" y="25"/>
                    </a:cubicBezTo>
                    <a:cubicBezTo>
                      <a:pt x="22" y="29"/>
                      <a:pt x="18" y="33"/>
                      <a:pt x="15" y="38"/>
                    </a:cubicBezTo>
                    <a:cubicBezTo>
                      <a:pt x="12" y="43"/>
                      <a:pt x="9" y="48"/>
                      <a:pt x="7" y="53"/>
                    </a:cubicBezTo>
                    <a:cubicBezTo>
                      <a:pt x="5" y="58"/>
                      <a:pt x="3" y="64"/>
                      <a:pt x="2" y="69"/>
                    </a:cubicBezTo>
                    <a:cubicBezTo>
                      <a:pt x="1" y="75"/>
                      <a:pt x="0" y="81"/>
                      <a:pt x="0" y="87"/>
                    </a:cubicBezTo>
                    <a:cubicBezTo>
                      <a:pt x="0" y="93"/>
                      <a:pt x="1" y="99"/>
                      <a:pt x="2" y="105"/>
                    </a:cubicBezTo>
                    <a:cubicBezTo>
                      <a:pt x="3" y="110"/>
                      <a:pt x="5" y="116"/>
                      <a:pt x="7" y="121"/>
                    </a:cubicBezTo>
                    <a:cubicBezTo>
                      <a:pt x="9" y="126"/>
                      <a:pt x="12" y="131"/>
                      <a:pt x="15" y="136"/>
                    </a:cubicBezTo>
                    <a:cubicBezTo>
                      <a:pt x="18" y="140"/>
                      <a:pt x="22" y="145"/>
                      <a:pt x="26" y="149"/>
                    </a:cubicBezTo>
                    <a:cubicBezTo>
                      <a:pt x="30" y="153"/>
                      <a:pt x="34" y="156"/>
                      <a:pt x="39" y="159"/>
                    </a:cubicBezTo>
                    <a:cubicBezTo>
                      <a:pt x="43" y="163"/>
                      <a:pt x="48" y="165"/>
                      <a:pt x="53" y="167"/>
                    </a:cubicBezTo>
                    <a:cubicBezTo>
                      <a:pt x="59" y="170"/>
                      <a:pt x="64" y="171"/>
                      <a:pt x="70" y="173"/>
                    </a:cubicBezTo>
                    <a:cubicBezTo>
                      <a:pt x="76" y="174"/>
                      <a:pt x="82" y="174"/>
                      <a:pt x="87" y="174"/>
                    </a:cubicBezTo>
                    <a:cubicBezTo>
                      <a:pt x="93" y="174"/>
                      <a:pt x="99" y="174"/>
                      <a:pt x="105" y="173"/>
                    </a:cubicBezTo>
                    <a:cubicBezTo>
                      <a:pt x="111" y="171"/>
                      <a:pt x="116" y="170"/>
                      <a:pt x="121" y="167"/>
                    </a:cubicBezTo>
                    <a:cubicBezTo>
                      <a:pt x="127" y="165"/>
                      <a:pt x="132" y="163"/>
                      <a:pt x="136" y="159"/>
                    </a:cubicBezTo>
                    <a:cubicBezTo>
                      <a:pt x="141" y="156"/>
                      <a:pt x="145" y="153"/>
                      <a:pt x="149" y="149"/>
                    </a:cubicBezTo>
                    <a:cubicBezTo>
                      <a:pt x="153" y="145"/>
                      <a:pt x="157" y="140"/>
                      <a:pt x="160" y="136"/>
                    </a:cubicBezTo>
                    <a:cubicBezTo>
                      <a:pt x="163" y="131"/>
                      <a:pt x="166" y="126"/>
                      <a:pt x="168" y="121"/>
                    </a:cubicBezTo>
                    <a:cubicBezTo>
                      <a:pt x="170" y="116"/>
                      <a:pt x="172" y="110"/>
                      <a:pt x="173" y="105"/>
                    </a:cubicBezTo>
                    <a:cubicBezTo>
                      <a:pt x="174" y="99"/>
                      <a:pt x="175" y="93"/>
                      <a:pt x="175" y="87"/>
                    </a:cubicBezTo>
                    <a:cubicBezTo>
                      <a:pt x="175" y="81"/>
                      <a:pt x="174" y="75"/>
                      <a:pt x="173" y="69"/>
                    </a:cubicBezTo>
                    <a:close/>
                    <a:moveTo>
                      <a:pt x="162" y="86"/>
                    </a:moveTo>
                    <a:cubicBezTo>
                      <a:pt x="161" y="86"/>
                      <a:pt x="136" y="81"/>
                      <a:pt x="110" y="84"/>
                    </a:cubicBezTo>
                    <a:cubicBezTo>
                      <a:pt x="110" y="82"/>
                      <a:pt x="109" y="81"/>
                      <a:pt x="108" y="80"/>
                    </a:cubicBezTo>
                    <a:cubicBezTo>
                      <a:pt x="107" y="76"/>
                      <a:pt x="105" y="73"/>
                      <a:pt x="104" y="69"/>
                    </a:cubicBezTo>
                    <a:cubicBezTo>
                      <a:pt x="133" y="57"/>
                      <a:pt x="145" y="40"/>
                      <a:pt x="145" y="40"/>
                    </a:cubicBezTo>
                    <a:cubicBezTo>
                      <a:pt x="156" y="52"/>
                      <a:pt x="162" y="68"/>
                      <a:pt x="162" y="86"/>
                    </a:cubicBezTo>
                    <a:close/>
                    <a:moveTo>
                      <a:pt x="137" y="31"/>
                    </a:moveTo>
                    <a:cubicBezTo>
                      <a:pt x="137" y="31"/>
                      <a:pt x="126" y="47"/>
                      <a:pt x="98" y="58"/>
                    </a:cubicBezTo>
                    <a:cubicBezTo>
                      <a:pt x="85" y="35"/>
                      <a:pt x="71" y="16"/>
                      <a:pt x="70" y="14"/>
                    </a:cubicBezTo>
                    <a:cubicBezTo>
                      <a:pt x="76" y="13"/>
                      <a:pt x="81" y="12"/>
                      <a:pt x="87" y="12"/>
                    </a:cubicBezTo>
                    <a:cubicBezTo>
                      <a:pt x="106" y="12"/>
                      <a:pt x="124" y="19"/>
                      <a:pt x="137" y="31"/>
                    </a:cubicBezTo>
                    <a:close/>
                    <a:moveTo>
                      <a:pt x="70" y="14"/>
                    </a:move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5"/>
                      <a:pt x="69" y="15"/>
                    </a:cubicBezTo>
                    <a:cubicBezTo>
                      <a:pt x="69" y="15"/>
                      <a:pt x="70" y="15"/>
                      <a:pt x="70" y="14"/>
                    </a:cubicBezTo>
                    <a:close/>
                    <a:moveTo>
                      <a:pt x="56" y="19"/>
                    </a:moveTo>
                    <a:cubicBezTo>
                      <a:pt x="57" y="21"/>
                      <a:pt x="70" y="39"/>
                      <a:pt x="83" y="62"/>
                    </a:cubicBezTo>
                    <a:cubicBezTo>
                      <a:pt x="47" y="72"/>
                      <a:pt x="16" y="72"/>
                      <a:pt x="14" y="72"/>
                    </a:cubicBezTo>
                    <a:cubicBezTo>
                      <a:pt x="19" y="48"/>
                      <a:pt x="35" y="29"/>
                      <a:pt x="56" y="19"/>
                    </a:cubicBezTo>
                    <a:close/>
                    <a:moveTo>
                      <a:pt x="13" y="87"/>
                    </a:moveTo>
                    <a:cubicBezTo>
                      <a:pt x="13" y="86"/>
                      <a:pt x="13" y="85"/>
                      <a:pt x="13" y="85"/>
                    </a:cubicBezTo>
                    <a:cubicBezTo>
                      <a:pt x="14" y="85"/>
                      <a:pt x="51" y="85"/>
                      <a:pt x="90" y="74"/>
                    </a:cubicBezTo>
                    <a:cubicBezTo>
                      <a:pt x="92" y="78"/>
                      <a:pt x="94" y="82"/>
                      <a:pt x="96" y="87"/>
                    </a:cubicBezTo>
                    <a:cubicBezTo>
                      <a:pt x="95" y="87"/>
                      <a:pt x="94" y="87"/>
                      <a:pt x="93" y="88"/>
                    </a:cubicBezTo>
                    <a:cubicBezTo>
                      <a:pt x="52" y="101"/>
                      <a:pt x="32" y="137"/>
                      <a:pt x="32" y="137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20" y="124"/>
                      <a:pt x="13" y="106"/>
                      <a:pt x="13" y="87"/>
                    </a:cubicBezTo>
                    <a:close/>
                    <a:moveTo>
                      <a:pt x="87" y="162"/>
                    </a:moveTo>
                    <a:cubicBezTo>
                      <a:pt x="69" y="162"/>
                      <a:pt x="53" y="155"/>
                      <a:pt x="40" y="144"/>
                    </a:cubicBezTo>
                    <a:cubicBezTo>
                      <a:pt x="41" y="145"/>
                      <a:pt x="42" y="146"/>
                      <a:pt x="42" y="146"/>
                    </a:cubicBezTo>
                    <a:cubicBezTo>
                      <a:pt x="42" y="146"/>
                      <a:pt x="56" y="115"/>
                      <a:pt x="100" y="99"/>
                    </a:cubicBezTo>
                    <a:cubicBezTo>
                      <a:pt x="100" y="99"/>
                      <a:pt x="100" y="99"/>
                      <a:pt x="101" y="99"/>
                    </a:cubicBezTo>
                    <a:cubicBezTo>
                      <a:pt x="111" y="126"/>
                      <a:pt x="115" y="149"/>
                      <a:pt x="117" y="156"/>
                    </a:cubicBezTo>
                    <a:cubicBezTo>
                      <a:pt x="108" y="159"/>
                      <a:pt x="98" y="162"/>
                      <a:pt x="87" y="162"/>
                    </a:cubicBezTo>
                    <a:close/>
                    <a:moveTo>
                      <a:pt x="129" y="149"/>
                    </a:moveTo>
                    <a:cubicBezTo>
                      <a:pt x="128" y="144"/>
                      <a:pt x="124" y="122"/>
                      <a:pt x="115" y="96"/>
                    </a:cubicBezTo>
                    <a:cubicBezTo>
                      <a:pt x="139" y="92"/>
                      <a:pt x="160" y="98"/>
                      <a:pt x="161" y="99"/>
                    </a:cubicBezTo>
                    <a:cubicBezTo>
                      <a:pt x="158" y="120"/>
                      <a:pt x="146" y="138"/>
                      <a:pt x="129" y="14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ṩ1îḋê">
                <a:extLst>
                  <a:ext uri="{FF2B5EF4-FFF2-40B4-BE49-F238E27FC236}">
                    <a16:creationId xmlns:a16="http://schemas.microsoft.com/office/drawing/2014/main" xmlns="" id="{6829CD51-E975-496B-8B7A-8E2504095B78}"/>
                  </a:ext>
                </a:extLst>
              </p:cNvPr>
              <p:cNvSpPr/>
              <p:nvPr/>
            </p:nvSpPr>
            <p:spPr bwMode="auto">
              <a:xfrm>
                <a:off x="5181483" y="4640045"/>
                <a:ext cx="910766" cy="906470"/>
              </a:xfrm>
              <a:custGeom>
                <a:avLst/>
                <a:gdLst>
                  <a:gd name="T0" fmla="*/ 114 w 228"/>
                  <a:gd name="T1" fmla="*/ 0 h 227"/>
                  <a:gd name="T2" fmla="*/ 0 w 228"/>
                  <a:gd name="T3" fmla="*/ 114 h 227"/>
                  <a:gd name="T4" fmla="*/ 68 w 228"/>
                  <a:gd name="T5" fmla="*/ 218 h 227"/>
                  <a:gd name="T6" fmla="*/ 70 w 228"/>
                  <a:gd name="T7" fmla="*/ 192 h 227"/>
                  <a:gd name="T8" fmla="*/ 85 w 228"/>
                  <a:gd name="T9" fmla="*/ 130 h 227"/>
                  <a:gd name="T10" fmla="*/ 81 w 228"/>
                  <a:gd name="T11" fmla="*/ 112 h 227"/>
                  <a:gd name="T12" fmla="*/ 103 w 228"/>
                  <a:gd name="T13" fmla="*/ 82 h 227"/>
                  <a:gd name="T14" fmla="*/ 119 w 228"/>
                  <a:gd name="T15" fmla="*/ 99 h 227"/>
                  <a:gd name="T16" fmla="*/ 109 w 228"/>
                  <a:gd name="T17" fmla="*/ 140 h 227"/>
                  <a:gd name="T18" fmla="*/ 127 w 228"/>
                  <a:gd name="T19" fmla="*/ 162 h 227"/>
                  <a:gd name="T20" fmla="*/ 163 w 228"/>
                  <a:gd name="T21" fmla="*/ 101 h 227"/>
                  <a:gd name="T22" fmla="*/ 115 w 228"/>
                  <a:gd name="T23" fmla="*/ 57 h 227"/>
                  <a:gd name="T24" fmla="*/ 59 w 228"/>
                  <a:gd name="T25" fmla="*/ 112 h 227"/>
                  <a:gd name="T26" fmla="*/ 67 w 228"/>
                  <a:gd name="T27" fmla="*/ 134 h 227"/>
                  <a:gd name="T28" fmla="*/ 68 w 228"/>
                  <a:gd name="T29" fmla="*/ 141 h 227"/>
                  <a:gd name="T30" fmla="*/ 66 w 228"/>
                  <a:gd name="T31" fmla="*/ 150 h 227"/>
                  <a:gd name="T32" fmla="*/ 60 w 228"/>
                  <a:gd name="T33" fmla="*/ 153 h 227"/>
                  <a:gd name="T34" fmla="*/ 37 w 228"/>
                  <a:gd name="T35" fmla="*/ 109 h 227"/>
                  <a:gd name="T36" fmla="*/ 118 w 228"/>
                  <a:gd name="T37" fmla="*/ 38 h 227"/>
                  <a:gd name="T38" fmla="*/ 191 w 228"/>
                  <a:gd name="T39" fmla="*/ 103 h 227"/>
                  <a:gd name="T40" fmla="*/ 129 w 228"/>
                  <a:gd name="T41" fmla="*/ 181 h 227"/>
                  <a:gd name="T42" fmla="*/ 101 w 228"/>
                  <a:gd name="T43" fmla="*/ 167 h 227"/>
                  <a:gd name="T44" fmla="*/ 93 w 228"/>
                  <a:gd name="T45" fmla="*/ 198 h 227"/>
                  <a:gd name="T46" fmla="*/ 82 w 228"/>
                  <a:gd name="T47" fmla="*/ 223 h 227"/>
                  <a:gd name="T48" fmla="*/ 114 w 228"/>
                  <a:gd name="T49" fmla="*/ 227 h 227"/>
                  <a:gd name="T50" fmla="*/ 228 w 228"/>
                  <a:gd name="T51" fmla="*/ 114 h 227"/>
                  <a:gd name="T52" fmla="*/ 114 w 228"/>
                  <a:gd name="T5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60"/>
                      <a:pt x="28" y="200"/>
                      <a:pt x="68" y="218"/>
                    </a:cubicBezTo>
                    <a:cubicBezTo>
                      <a:pt x="68" y="210"/>
                      <a:pt x="68" y="200"/>
                      <a:pt x="70" y="192"/>
                    </a:cubicBezTo>
                    <a:cubicBezTo>
                      <a:pt x="73" y="183"/>
                      <a:pt x="85" y="130"/>
                      <a:pt x="85" y="130"/>
                    </a:cubicBezTo>
                    <a:cubicBezTo>
                      <a:pt x="85" y="130"/>
                      <a:pt x="81" y="122"/>
                      <a:pt x="81" y="112"/>
                    </a:cubicBezTo>
                    <a:cubicBezTo>
                      <a:pt x="81" y="95"/>
                      <a:pt x="91" y="82"/>
                      <a:pt x="103" y="82"/>
                    </a:cubicBezTo>
                    <a:cubicBezTo>
                      <a:pt x="114" y="82"/>
                      <a:pt x="119" y="90"/>
                      <a:pt x="119" y="99"/>
                    </a:cubicBezTo>
                    <a:cubicBezTo>
                      <a:pt x="119" y="110"/>
                      <a:pt x="112" y="125"/>
                      <a:pt x="109" y="140"/>
                    </a:cubicBezTo>
                    <a:cubicBezTo>
                      <a:pt x="106" y="152"/>
                      <a:pt x="115" y="162"/>
                      <a:pt x="127" y="162"/>
                    </a:cubicBezTo>
                    <a:cubicBezTo>
                      <a:pt x="148" y="162"/>
                      <a:pt x="163" y="134"/>
                      <a:pt x="163" y="101"/>
                    </a:cubicBezTo>
                    <a:cubicBezTo>
                      <a:pt x="163" y="76"/>
                      <a:pt x="146" y="57"/>
                      <a:pt x="115" y="57"/>
                    </a:cubicBezTo>
                    <a:cubicBezTo>
                      <a:pt x="81" y="57"/>
                      <a:pt x="59" y="83"/>
                      <a:pt x="59" y="112"/>
                    </a:cubicBezTo>
                    <a:cubicBezTo>
                      <a:pt x="59" y="122"/>
                      <a:pt x="62" y="129"/>
                      <a:pt x="67" y="134"/>
                    </a:cubicBezTo>
                    <a:cubicBezTo>
                      <a:pt x="69" y="137"/>
                      <a:pt x="69" y="138"/>
                      <a:pt x="68" y="141"/>
                    </a:cubicBezTo>
                    <a:cubicBezTo>
                      <a:pt x="68" y="143"/>
                      <a:pt x="67" y="148"/>
                      <a:pt x="66" y="150"/>
                    </a:cubicBezTo>
                    <a:cubicBezTo>
                      <a:pt x="65" y="153"/>
                      <a:pt x="63" y="154"/>
                      <a:pt x="60" y="153"/>
                    </a:cubicBezTo>
                    <a:cubicBezTo>
                      <a:pt x="44" y="146"/>
                      <a:pt x="37" y="129"/>
                      <a:pt x="37" y="109"/>
                    </a:cubicBezTo>
                    <a:cubicBezTo>
                      <a:pt x="37" y="77"/>
                      <a:pt x="64" y="38"/>
                      <a:pt x="118" y="38"/>
                    </a:cubicBezTo>
                    <a:cubicBezTo>
                      <a:pt x="162" y="38"/>
                      <a:pt x="191" y="70"/>
                      <a:pt x="191" y="103"/>
                    </a:cubicBezTo>
                    <a:cubicBezTo>
                      <a:pt x="191" y="148"/>
                      <a:pt x="166" y="181"/>
                      <a:pt x="129" y="181"/>
                    </a:cubicBezTo>
                    <a:cubicBezTo>
                      <a:pt x="117" y="181"/>
                      <a:pt x="105" y="175"/>
                      <a:pt x="101" y="167"/>
                    </a:cubicBezTo>
                    <a:cubicBezTo>
                      <a:pt x="101" y="167"/>
                      <a:pt x="95" y="193"/>
                      <a:pt x="93" y="198"/>
                    </a:cubicBezTo>
                    <a:cubicBezTo>
                      <a:pt x="91" y="207"/>
                      <a:pt x="86" y="216"/>
                      <a:pt x="82" y="223"/>
                    </a:cubicBezTo>
                    <a:cubicBezTo>
                      <a:pt x="92" y="226"/>
                      <a:pt x="103" y="227"/>
                      <a:pt x="114" y="227"/>
                    </a:cubicBezTo>
                    <a:cubicBezTo>
                      <a:pt x="177" y="227"/>
                      <a:pt x="228" y="176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ṡľíḓe">
                <a:extLst>
                  <a:ext uri="{FF2B5EF4-FFF2-40B4-BE49-F238E27FC236}">
                    <a16:creationId xmlns:a16="http://schemas.microsoft.com/office/drawing/2014/main" xmlns="" id="{6455C559-EC47-46B7-B75F-CEB10D3506F9}"/>
                  </a:ext>
                </a:extLst>
              </p:cNvPr>
              <p:cNvSpPr/>
              <p:nvPr/>
            </p:nvSpPr>
            <p:spPr bwMode="auto">
              <a:xfrm>
                <a:off x="7944073" y="2407562"/>
                <a:ext cx="814100" cy="81280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íṩḻiḍê">
                <a:extLst>
                  <a:ext uri="{FF2B5EF4-FFF2-40B4-BE49-F238E27FC236}">
                    <a16:creationId xmlns:a16="http://schemas.microsoft.com/office/drawing/2014/main" xmlns="" id="{0787BB4B-35F6-4F85-AA85-EF1A4F737F9B}"/>
                  </a:ext>
                </a:extLst>
              </p:cNvPr>
              <p:cNvGrpSpPr/>
              <p:nvPr/>
            </p:nvGrpSpPr>
            <p:grpSpPr>
              <a:xfrm>
                <a:off x="6372064" y="900721"/>
                <a:ext cx="734051" cy="682874"/>
                <a:chOff x="3338513" y="696913"/>
                <a:chExt cx="771525" cy="717550"/>
              </a:xfrm>
              <a:solidFill>
                <a:schemeClr val="bg2"/>
              </a:solidFill>
            </p:grpSpPr>
            <p:sp>
              <p:nvSpPr>
                <p:cNvPr id="54" name="ïṩḻïḑé">
                  <a:extLst>
                    <a:ext uri="{FF2B5EF4-FFF2-40B4-BE49-F238E27FC236}">
                      <a16:creationId xmlns:a16="http://schemas.microsoft.com/office/drawing/2014/main" xmlns="" id="{67AF62AD-1190-4027-ACD7-590BBDD99340}"/>
                    </a:ext>
                  </a:extLst>
                </p:cNvPr>
                <p:cNvSpPr/>
                <p:nvPr/>
              </p:nvSpPr>
              <p:spPr bwMode="auto">
                <a:xfrm>
                  <a:off x="3586163" y="696913"/>
                  <a:ext cx="523875" cy="717550"/>
                </a:xfrm>
                <a:custGeom>
                  <a:avLst/>
                  <a:gdLst>
                    <a:gd name="T0" fmla="*/ 115 w 125"/>
                    <a:gd name="T1" fmla="*/ 63 h 171"/>
                    <a:gd name="T2" fmla="*/ 69 w 125"/>
                    <a:gd name="T3" fmla="*/ 63 h 171"/>
                    <a:gd name="T4" fmla="*/ 85 w 125"/>
                    <a:gd name="T5" fmla="*/ 32 h 171"/>
                    <a:gd name="T6" fmla="*/ 74 w 125"/>
                    <a:gd name="T7" fmla="*/ 0 h 171"/>
                    <a:gd name="T8" fmla="*/ 61 w 125"/>
                    <a:gd name="T9" fmla="*/ 21 h 171"/>
                    <a:gd name="T10" fmla="*/ 37 w 125"/>
                    <a:gd name="T11" fmla="*/ 53 h 171"/>
                    <a:gd name="T12" fmla="*/ 0 w 125"/>
                    <a:gd name="T13" fmla="*/ 70 h 171"/>
                    <a:gd name="T14" fmla="*/ 0 w 125"/>
                    <a:gd name="T15" fmla="*/ 71 h 171"/>
                    <a:gd name="T16" fmla="*/ 0 w 125"/>
                    <a:gd name="T17" fmla="*/ 148 h 171"/>
                    <a:gd name="T18" fmla="*/ 26 w 125"/>
                    <a:gd name="T19" fmla="*/ 155 h 171"/>
                    <a:gd name="T20" fmla="*/ 76 w 125"/>
                    <a:gd name="T21" fmla="*/ 171 h 171"/>
                    <a:gd name="T22" fmla="*/ 91 w 125"/>
                    <a:gd name="T23" fmla="*/ 147 h 171"/>
                    <a:gd name="T24" fmla="*/ 103 w 125"/>
                    <a:gd name="T25" fmla="*/ 121 h 171"/>
                    <a:gd name="T26" fmla="*/ 107 w 125"/>
                    <a:gd name="T27" fmla="*/ 91 h 171"/>
                    <a:gd name="T28" fmla="*/ 115 w 125"/>
                    <a:gd name="T29" fmla="*/ 63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5" h="171">
                      <a:moveTo>
                        <a:pt x="115" y="63"/>
                      </a:moveTo>
                      <a:cubicBezTo>
                        <a:pt x="105" y="57"/>
                        <a:pt x="69" y="63"/>
                        <a:pt x="69" y="63"/>
                      </a:cubicBezTo>
                      <a:cubicBezTo>
                        <a:pt x="75" y="59"/>
                        <a:pt x="85" y="38"/>
                        <a:pt x="85" y="32"/>
                      </a:cubicBezTo>
                      <a:cubicBezTo>
                        <a:pt x="86" y="19"/>
                        <a:pt x="83" y="0"/>
                        <a:pt x="74" y="0"/>
                      </a:cubicBezTo>
                      <a:cubicBezTo>
                        <a:pt x="64" y="0"/>
                        <a:pt x="62" y="16"/>
                        <a:pt x="61" y="21"/>
                      </a:cubicBezTo>
                      <a:cubicBezTo>
                        <a:pt x="59" y="35"/>
                        <a:pt x="46" y="48"/>
                        <a:pt x="37" y="53"/>
                      </a:cubicBezTo>
                      <a:cubicBezTo>
                        <a:pt x="25" y="60"/>
                        <a:pt x="16" y="66"/>
                        <a:pt x="0" y="70"/>
                      </a:cubicBezTo>
                      <a:cubicBezTo>
                        <a:pt x="0" y="70"/>
                        <a:pt x="0" y="71"/>
                        <a:pt x="0" y="71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9" y="148"/>
                        <a:pt x="18" y="150"/>
                        <a:pt x="26" y="155"/>
                      </a:cubicBezTo>
                      <a:cubicBezTo>
                        <a:pt x="43" y="164"/>
                        <a:pt x="56" y="171"/>
                        <a:pt x="76" y="171"/>
                      </a:cubicBezTo>
                      <a:cubicBezTo>
                        <a:pt x="106" y="171"/>
                        <a:pt x="103" y="148"/>
                        <a:pt x="91" y="147"/>
                      </a:cubicBezTo>
                      <a:cubicBezTo>
                        <a:pt x="115" y="148"/>
                        <a:pt x="117" y="128"/>
                        <a:pt x="103" y="121"/>
                      </a:cubicBezTo>
                      <a:cubicBezTo>
                        <a:pt x="125" y="121"/>
                        <a:pt x="122" y="93"/>
                        <a:pt x="107" y="91"/>
                      </a:cubicBezTo>
                      <a:cubicBezTo>
                        <a:pt x="124" y="92"/>
                        <a:pt x="125" y="70"/>
                        <a:pt x="115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iṥḻîďè">
                  <a:extLst>
                    <a:ext uri="{FF2B5EF4-FFF2-40B4-BE49-F238E27FC236}">
                      <a16:creationId xmlns:a16="http://schemas.microsoft.com/office/drawing/2014/main" xmlns="" id="{BC9EF940-C637-41ED-A924-5B1F6E8288CC}"/>
                    </a:ext>
                  </a:extLst>
                </p:cNvPr>
                <p:cNvSpPr/>
                <p:nvPr/>
              </p:nvSpPr>
              <p:spPr bwMode="auto">
                <a:xfrm>
                  <a:off x="3338513" y="960438"/>
                  <a:ext cx="163513" cy="3905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îṩľïďe">
                <a:extLst>
                  <a:ext uri="{FF2B5EF4-FFF2-40B4-BE49-F238E27FC236}">
                    <a16:creationId xmlns:a16="http://schemas.microsoft.com/office/drawing/2014/main" xmlns="" id="{4A6EF4B6-CEE0-400C-875E-27EB96A53630}"/>
                  </a:ext>
                </a:extLst>
              </p:cNvPr>
              <p:cNvGrpSpPr/>
              <p:nvPr/>
            </p:nvGrpSpPr>
            <p:grpSpPr>
              <a:xfrm>
                <a:off x="5192322" y="1769361"/>
                <a:ext cx="977541" cy="915731"/>
                <a:chOff x="544513" y="3295650"/>
                <a:chExt cx="1325563" cy="1241425"/>
              </a:xfrm>
              <a:solidFill>
                <a:schemeClr val="bg2"/>
              </a:solidFill>
            </p:grpSpPr>
            <p:sp>
              <p:nvSpPr>
                <p:cNvPr id="51" name="i$ḷîḋe">
                  <a:extLst>
                    <a:ext uri="{FF2B5EF4-FFF2-40B4-BE49-F238E27FC236}">
                      <a16:creationId xmlns:a16="http://schemas.microsoft.com/office/drawing/2014/main" xmlns="" id="{FE01066E-3EA3-4B69-B31F-B74B32CF59B1}"/>
                    </a:ext>
                  </a:extLst>
                </p:cNvPr>
                <p:cNvSpPr/>
                <p:nvPr/>
              </p:nvSpPr>
              <p:spPr bwMode="auto">
                <a:xfrm>
                  <a:off x="692151" y="3351213"/>
                  <a:ext cx="1077913" cy="1185862"/>
                </a:xfrm>
                <a:custGeom>
                  <a:avLst/>
                  <a:gdLst>
                    <a:gd name="T0" fmla="*/ 55 w 257"/>
                    <a:gd name="T1" fmla="*/ 128 h 283"/>
                    <a:gd name="T2" fmla="*/ 49 w 257"/>
                    <a:gd name="T3" fmla="*/ 128 h 283"/>
                    <a:gd name="T4" fmla="*/ 43 w 257"/>
                    <a:gd name="T5" fmla="*/ 129 h 283"/>
                    <a:gd name="T6" fmla="*/ 36 w 257"/>
                    <a:gd name="T7" fmla="*/ 133 h 283"/>
                    <a:gd name="T8" fmla="*/ 9 w 257"/>
                    <a:gd name="T9" fmla="*/ 145 h 283"/>
                    <a:gd name="T10" fmla="*/ 4 w 257"/>
                    <a:gd name="T11" fmla="*/ 167 h 283"/>
                    <a:gd name="T12" fmla="*/ 26 w 257"/>
                    <a:gd name="T13" fmla="*/ 218 h 283"/>
                    <a:gd name="T14" fmla="*/ 46 w 257"/>
                    <a:gd name="T15" fmla="*/ 229 h 283"/>
                    <a:gd name="T16" fmla="*/ 61 w 257"/>
                    <a:gd name="T17" fmla="*/ 223 h 283"/>
                    <a:gd name="T18" fmla="*/ 73 w 257"/>
                    <a:gd name="T19" fmla="*/ 243 h 283"/>
                    <a:gd name="T20" fmla="*/ 77 w 257"/>
                    <a:gd name="T21" fmla="*/ 240 h 283"/>
                    <a:gd name="T22" fmla="*/ 106 w 257"/>
                    <a:gd name="T23" fmla="*/ 273 h 283"/>
                    <a:gd name="T24" fmla="*/ 139 w 257"/>
                    <a:gd name="T25" fmla="*/ 275 h 283"/>
                    <a:gd name="T26" fmla="*/ 141 w 257"/>
                    <a:gd name="T27" fmla="*/ 242 h 283"/>
                    <a:gd name="T28" fmla="*/ 138 w 257"/>
                    <a:gd name="T29" fmla="*/ 239 h 283"/>
                    <a:gd name="T30" fmla="*/ 138 w 257"/>
                    <a:gd name="T31" fmla="*/ 239 h 283"/>
                    <a:gd name="T32" fmla="*/ 112 w 257"/>
                    <a:gd name="T33" fmla="*/ 209 h 283"/>
                    <a:gd name="T34" fmla="*/ 128 w 257"/>
                    <a:gd name="T35" fmla="*/ 194 h 283"/>
                    <a:gd name="T36" fmla="*/ 131 w 257"/>
                    <a:gd name="T37" fmla="*/ 193 h 283"/>
                    <a:gd name="T38" fmla="*/ 257 w 257"/>
                    <a:gd name="T39" fmla="*/ 188 h 283"/>
                    <a:gd name="T40" fmla="*/ 174 w 257"/>
                    <a:gd name="T41" fmla="*/ 0 h 283"/>
                    <a:gd name="T42" fmla="*/ 55 w 257"/>
                    <a:gd name="T43" fmla="*/ 128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7" h="283">
                      <a:moveTo>
                        <a:pt x="55" y="128"/>
                      </a:moveTo>
                      <a:cubicBezTo>
                        <a:pt x="53" y="127"/>
                        <a:pt x="51" y="127"/>
                        <a:pt x="49" y="128"/>
                      </a:cubicBezTo>
                      <a:cubicBezTo>
                        <a:pt x="47" y="128"/>
                        <a:pt x="45" y="128"/>
                        <a:pt x="43" y="129"/>
                      </a:cubicBezTo>
                      <a:cubicBezTo>
                        <a:pt x="41" y="130"/>
                        <a:pt x="38" y="131"/>
                        <a:pt x="36" y="133"/>
                      </a:cubicBezTo>
                      <a:cubicBezTo>
                        <a:pt x="9" y="145"/>
                        <a:pt x="9" y="145"/>
                        <a:pt x="9" y="145"/>
                      </a:cubicBezTo>
                      <a:cubicBezTo>
                        <a:pt x="2" y="148"/>
                        <a:pt x="0" y="158"/>
                        <a:pt x="4" y="167"/>
                      </a:cubicBezTo>
                      <a:cubicBezTo>
                        <a:pt x="26" y="218"/>
                        <a:pt x="26" y="218"/>
                        <a:pt x="26" y="218"/>
                      </a:cubicBezTo>
                      <a:cubicBezTo>
                        <a:pt x="30" y="227"/>
                        <a:pt x="39" y="232"/>
                        <a:pt x="46" y="229"/>
                      </a:cubicBezTo>
                      <a:cubicBezTo>
                        <a:pt x="61" y="223"/>
                        <a:pt x="61" y="223"/>
                        <a:pt x="61" y="223"/>
                      </a:cubicBezTo>
                      <a:cubicBezTo>
                        <a:pt x="73" y="243"/>
                        <a:pt x="73" y="243"/>
                        <a:pt x="73" y="243"/>
                      </a:cubicBezTo>
                      <a:cubicBezTo>
                        <a:pt x="77" y="240"/>
                        <a:pt x="77" y="240"/>
                        <a:pt x="77" y="240"/>
                      </a:cubicBezTo>
                      <a:cubicBezTo>
                        <a:pt x="106" y="273"/>
                        <a:pt x="106" y="273"/>
                        <a:pt x="106" y="273"/>
                      </a:cubicBezTo>
                      <a:cubicBezTo>
                        <a:pt x="115" y="282"/>
                        <a:pt x="129" y="283"/>
                        <a:pt x="139" y="275"/>
                      </a:cubicBezTo>
                      <a:cubicBezTo>
                        <a:pt x="149" y="266"/>
                        <a:pt x="149" y="251"/>
                        <a:pt x="141" y="242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12" y="209"/>
                        <a:pt x="112" y="209"/>
                        <a:pt x="112" y="209"/>
                      </a:cubicBezTo>
                      <a:cubicBezTo>
                        <a:pt x="128" y="194"/>
                        <a:pt x="128" y="194"/>
                        <a:pt x="128" y="194"/>
                      </a:cubicBezTo>
                      <a:cubicBezTo>
                        <a:pt x="129" y="194"/>
                        <a:pt x="130" y="193"/>
                        <a:pt x="131" y="193"/>
                      </a:cubicBezTo>
                      <a:cubicBezTo>
                        <a:pt x="197" y="178"/>
                        <a:pt x="257" y="188"/>
                        <a:pt x="257" y="188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1" y="54"/>
                        <a:pt x="86" y="108"/>
                        <a:pt x="55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$ľiḍê">
                  <a:extLst>
                    <a:ext uri="{FF2B5EF4-FFF2-40B4-BE49-F238E27FC236}">
                      <a16:creationId xmlns:a16="http://schemas.microsoft.com/office/drawing/2014/main" xmlns="" id="{E6D2F34B-4044-4CAB-B680-239EB041B217}"/>
                    </a:ext>
                  </a:extLst>
                </p:cNvPr>
                <p:cNvSpPr/>
                <p:nvPr/>
              </p:nvSpPr>
              <p:spPr bwMode="auto">
                <a:xfrm>
                  <a:off x="1446213" y="3295650"/>
                  <a:ext cx="423863" cy="865187"/>
                </a:xfrm>
                <a:custGeom>
                  <a:avLst/>
                  <a:gdLst>
                    <a:gd name="T0" fmla="*/ 0 w 267"/>
                    <a:gd name="T1" fmla="*/ 16 h 545"/>
                    <a:gd name="T2" fmla="*/ 233 w 267"/>
                    <a:gd name="T3" fmla="*/ 545 h 545"/>
                    <a:gd name="T4" fmla="*/ 267 w 267"/>
                    <a:gd name="T5" fmla="*/ 531 h 545"/>
                    <a:gd name="T6" fmla="*/ 32 w 267"/>
                    <a:gd name="T7" fmla="*/ 0 h 545"/>
                    <a:gd name="T8" fmla="*/ 0 w 267"/>
                    <a:gd name="T9" fmla="*/ 16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545">
                      <a:moveTo>
                        <a:pt x="0" y="16"/>
                      </a:moveTo>
                      <a:lnTo>
                        <a:pt x="233" y="545"/>
                      </a:lnTo>
                      <a:lnTo>
                        <a:pt x="267" y="531"/>
                      </a:lnTo>
                      <a:lnTo>
                        <a:pt x="32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šľidê">
                  <a:extLst>
                    <a:ext uri="{FF2B5EF4-FFF2-40B4-BE49-F238E27FC236}">
                      <a16:creationId xmlns:a16="http://schemas.microsoft.com/office/drawing/2014/main" xmlns="" id="{876480EA-A61E-4D66-9838-B7DB0E8B6317}"/>
                    </a:ext>
                  </a:extLst>
                </p:cNvPr>
                <p:cNvSpPr/>
                <p:nvPr/>
              </p:nvSpPr>
              <p:spPr bwMode="auto">
                <a:xfrm>
                  <a:off x="544513" y="4021138"/>
                  <a:ext cx="257175" cy="339725"/>
                </a:xfrm>
                <a:custGeom>
                  <a:avLst/>
                  <a:gdLst>
                    <a:gd name="T0" fmla="*/ 30 w 61"/>
                    <a:gd name="T1" fmla="*/ 10 h 81"/>
                    <a:gd name="T2" fmla="*/ 28 w 61"/>
                    <a:gd name="T3" fmla="*/ 0 h 81"/>
                    <a:gd name="T4" fmla="*/ 17 w 61"/>
                    <a:gd name="T5" fmla="*/ 5 h 81"/>
                    <a:gd name="T6" fmla="*/ 1 w 61"/>
                    <a:gd name="T7" fmla="*/ 32 h 81"/>
                    <a:gd name="T8" fmla="*/ 15 w 61"/>
                    <a:gd name="T9" fmla="*/ 26 h 81"/>
                    <a:gd name="T10" fmla="*/ 21 w 61"/>
                    <a:gd name="T11" fmla="*/ 28 h 81"/>
                    <a:gd name="T12" fmla="*/ 21 w 61"/>
                    <a:gd name="T13" fmla="*/ 29 h 81"/>
                    <a:gd name="T14" fmla="*/ 22 w 61"/>
                    <a:gd name="T15" fmla="*/ 29 h 81"/>
                    <a:gd name="T16" fmla="*/ 19 w 61"/>
                    <a:gd name="T17" fmla="*/ 35 h 81"/>
                    <a:gd name="T18" fmla="*/ 4 w 61"/>
                    <a:gd name="T19" fmla="*/ 42 h 81"/>
                    <a:gd name="T20" fmla="*/ 6 w 61"/>
                    <a:gd name="T21" fmla="*/ 47 h 81"/>
                    <a:gd name="T22" fmla="*/ 21 w 61"/>
                    <a:gd name="T23" fmla="*/ 40 h 81"/>
                    <a:gd name="T24" fmla="*/ 27 w 61"/>
                    <a:gd name="T25" fmla="*/ 42 h 81"/>
                    <a:gd name="T26" fmla="*/ 28 w 61"/>
                    <a:gd name="T27" fmla="*/ 43 h 81"/>
                    <a:gd name="T28" fmla="*/ 28 w 61"/>
                    <a:gd name="T29" fmla="*/ 43 h 81"/>
                    <a:gd name="T30" fmla="*/ 25 w 61"/>
                    <a:gd name="T31" fmla="*/ 49 h 81"/>
                    <a:gd name="T32" fmla="*/ 10 w 61"/>
                    <a:gd name="T33" fmla="*/ 56 h 81"/>
                    <a:gd name="T34" fmla="*/ 12 w 61"/>
                    <a:gd name="T35" fmla="*/ 61 h 81"/>
                    <a:gd name="T36" fmla="*/ 28 w 61"/>
                    <a:gd name="T37" fmla="*/ 54 h 81"/>
                    <a:gd name="T38" fmla="*/ 34 w 61"/>
                    <a:gd name="T39" fmla="*/ 56 h 81"/>
                    <a:gd name="T40" fmla="*/ 34 w 61"/>
                    <a:gd name="T41" fmla="*/ 56 h 81"/>
                    <a:gd name="T42" fmla="*/ 34 w 61"/>
                    <a:gd name="T43" fmla="*/ 57 h 81"/>
                    <a:gd name="T44" fmla="*/ 31 w 61"/>
                    <a:gd name="T45" fmla="*/ 63 h 81"/>
                    <a:gd name="T46" fmla="*/ 17 w 61"/>
                    <a:gd name="T47" fmla="*/ 69 h 81"/>
                    <a:gd name="T48" fmla="*/ 48 w 61"/>
                    <a:gd name="T49" fmla="*/ 76 h 81"/>
                    <a:gd name="T50" fmla="*/ 61 w 61"/>
                    <a:gd name="T51" fmla="*/ 71 h 81"/>
                    <a:gd name="T52" fmla="*/ 53 w 61"/>
                    <a:gd name="T53" fmla="*/ 61 h 81"/>
                    <a:gd name="T54" fmla="*/ 30 w 61"/>
                    <a:gd name="T55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1" h="81">
                      <a:moveTo>
                        <a:pt x="30" y="10"/>
                      </a:moveTo>
                      <a:cubicBezTo>
                        <a:pt x="29" y="6"/>
                        <a:pt x="28" y="3"/>
                        <a:pt x="28" y="0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6" y="10"/>
                        <a:pt x="0" y="21"/>
                        <a:pt x="1" y="32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8" y="25"/>
                        <a:pt x="20" y="26"/>
                        <a:pt x="21" y="28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2" y="29"/>
                        <a:pt x="22" y="29"/>
                      </a:cubicBezTo>
                      <a:cubicBezTo>
                        <a:pt x="23" y="31"/>
                        <a:pt x="22" y="34"/>
                        <a:pt x="19" y="35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4" y="39"/>
                        <a:pt x="26" y="40"/>
                        <a:pt x="27" y="42"/>
                      </a:cubicBezTo>
                      <a:cubicBezTo>
                        <a:pt x="27" y="42"/>
                        <a:pt x="27" y="43"/>
                        <a:pt x="28" y="43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9" y="45"/>
                        <a:pt x="28" y="48"/>
                        <a:pt x="25" y="49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28" y="54"/>
                        <a:pt x="28" y="54"/>
                        <a:pt x="28" y="54"/>
                      </a:cubicBezTo>
                      <a:cubicBezTo>
                        <a:pt x="30" y="53"/>
                        <a:pt x="33" y="54"/>
                        <a:pt x="34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35" y="59"/>
                        <a:pt x="34" y="62"/>
                        <a:pt x="31" y="63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24" y="78"/>
                        <a:pt x="37" y="81"/>
                        <a:pt x="48" y="76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8" y="68"/>
                        <a:pt x="55" y="65"/>
                        <a:pt x="53" y="61"/>
                      </a:cubicBezTo>
                      <a:lnTo>
                        <a:pt x="3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íşļîdê">
                <a:extLst>
                  <a:ext uri="{FF2B5EF4-FFF2-40B4-BE49-F238E27FC236}">
                    <a16:creationId xmlns:a16="http://schemas.microsoft.com/office/drawing/2014/main" xmlns="" id="{75DD9568-CCEB-407E-A0D2-A9EF2F9B9F6E}"/>
                  </a:ext>
                </a:extLst>
              </p:cNvPr>
              <p:cNvSpPr/>
              <p:nvPr/>
            </p:nvSpPr>
            <p:spPr bwMode="auto">
              <a:xfrm>
                <a:off x="3602006" y="2021722"/>
                <a:ext cx="583011" cy="702513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íṣľíḍé">
                <a:extLst>
                  <a:ext uri="{FF2B5EF4-FFF2-40B4-BE49-F238E27FC236}">
                    <a16:creationId xmlns:a16="http://schemas.microsoft.com/office/drawing/2014/main" xmlns="" id="{3EB8B567-8B4D-45DE-830B-BA871B0E8D77}"/>
                  </a:ext>
                </a:extLst>
              </p:cNvPr>
              <p:cNvSpPr/>
              <p:nvPr/>
            </p:nvSpPr>
            <p:spPr bwMode="auto">
              <a:xfrm>
                <a:off x="7572822" y="1340838"/>
                <a:ext cx="518721" cy="625046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Sļïḑe">
                <a:extLst>
                  <a:ext uri="{FF2B5EF4-FFF2-40B4-BE49-F238E27FC236}">
                    <a16:creationId xmlns:a16="http://schemas.microsoft.com/office/drawing/2014/main" xmlns="" id="{CE4BD5BD-150B-4C77-9555-571AA20B7052}"/>
                  </a:ext>
                </a:extLst>
              </p:cNvPr>
              <p:cNvSpPr/>
              <p:nvPr/>
            </p:nvSpPr>
            <p:spPr bwMode="auto">
              <a:xfrm>
                <a:off x="3965942" y="3525903"/>
                <a:ext cx="969671" cy="969923"/>
              </a:xfrm>
              <a:custGeom>
                <a:avLst/>
                <a:gdLst>
                  <a:gd name="T0" fmla="*/ 122 w 243"/>
                  <a:gd name="T1" fmla="*/ 0 h 243"/>
                  <a:gd name="T2" fmla="*/ 0 w 243"/>
                  <a:gd name="T3" fmla="*/ 121 h 243"/>
                  <a:gd name="T4" fmla="*/ 122 w 243"/>
                  <a:gd name="T5" fmla="*/ 243 h 243"/>
                  <a:gd name="T6" fmla="*/ 243 w 243"/>
                  <a:gd name="T7" fmla="*/ 121 h 243"/>
                  <a:gd name="T8" fmla="*/ 122 w 243"/>
                  <a:gd name="T9" fmla="*/ 0 h 243"/>
                  <a:gd name="T10" fmla="*/ 154 w 243"/>
                  <a:gd name="T11" fmla="*/ 121 h 243"/>
                  <a:gd name="T12" fmla="*/ 133 w 243"/>
                  <a:gd name="T13" fmla="*/ 121 h 243"/>
                  <a:gd name="T14" fmla="*/ 133 w 243"/>
                  <a:gd name="T15" fmla="*/ 196 h 243"/>
                  <a:gd name="T16" fmla="*/ 102 w 243"/>
                  <a:gd name="T17" fmla="*/ 196 h 243"/>
                  <a:gd name="T18" fmla="*/ 102 w 243"/>
                  <a:gd name="T19" fmla="*/ 121 h 243"/>
                  <a:gd name="T20" fmla="*/ 87 w 243"/>
                  <a:gd name="T21" fmla="*/ 121 h 243"/>
                  <a:gd name="T22" fmla="*/ 87 w 243"/>
                  <a:gd name="T23" fmla="*/ 94 h 243"/>
                  <a:gd name="T24" fmla="*/ 102 w 243"/>
                  <a:gd name="T25" fmla="*/ 94 h 243"/>
                  <a:gd name="T26" fmla="*/ 102 w 243"/>
                  <a:gd name="T27" fmla="*/ 77 h 243"/>
                  <a:gd name="T28" fmla="*/ 133 w 243"/>
                  <a:gd name="T29" fmla="*/ 46 h 243"/>
                  <a:gd name="T30" fmla="*/ 156 w 243"/>
                  <a:gd name="T31" fmla="*/ 46 h 243"/>
                  <a:gd name="T32" fmla="*/ 156 w 243"/>
                  <a:gd name="T33" fmla="*/ 72 h 243"/>
                  <a:gd name="T34" fmla="*/ 140 w 243"/>
                  <a:gd name="T35" fmla="*/ 72 h 243"/>
                  <a:gd name="T36" fmla="*/ 133 w 243"/>
                  <a:gd name="T37" fmla="*/ 79 h 243"/>
                  <a:gd name="T38" fmla="*/ 133 w 243"/>
                  <a:gd name="T39" fmla="*/ 94 h 243"/>
                  <a:gd name="T40" fmla="*/ 157 w 243"/>
                  <a:gd name="T41" fmla="*/ 94 h 243"/>
                  <a:gd name="T42" fmla="*/ 154 w 243"/>
                  <a:gd name="T43" fmla="*/ 12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3" h="243">
                    <a:moveTo>
                      <a:pt x="122" y="0"/>
                    </a:moveTo>
                    <a:cubicBezTo>
                      <a:pt x="55" y="0"/>
                      <a:pt x="0" y="54"/>
                      <a:pt x="0" y="121"/>
                    </a:cubicBezTo>
                    <a:cubicBezTo>
                      <a:pt x="0" y="188"/>
                      <a:pt x="55" y="243"/>
                      <a:pt x="122" y="243"/>
                    </a:cubicBezTo>
                    <a:cubicBezTo>
                      <a:pt x="189" y="243"/>
                      <a:pt x="243" y="188"/>
                      <a:pt x="243" y="121"/>
                    </a:cubicBezTo>
                    <a:cubicBezTo>
                      <a:pt x="243" y="54"/>
                      <a:pt x="189" y="0"/>
                      <a:pt x="122" y="0"/>
                    </a:cubicBezTo>
                    <a:close/>
                    <a:moveTo>
                      <a:pt x="154" y="121"/>
                    </a:move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54"/>
                      <a:pt x="133" y="196"/>
                      <a:pt x="133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2" y="196"/>
                      <a:pt x="102" y="155"/>
                      <a:pt x="102" y="121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65"/>
                      <a:pt x="108" y="46"/>
                      <a:pt x="133" y="46"/>
                    </a:cubicBezTo>
                    <a:cubicBezTo>
                      <a:pt x="156" y="46"/>
                      <a:pt x="156" y="46"/>
                      <a:pt x="156" y="46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56" y="72"/>
                      <a:pt x="142" y="72"/>
                      <a:pt x="140" y="72"/>
                    </a:cubicBezTo>
                    <a:cubicBezTo>
                      <a:pt x="137" y="72"/>
                      <a:pt x="133" y="73"/>
                      <a:pt x="133" y="79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57" y="94"/>
                      <a:pt x="157" y="94"/>
                      <a:pt x="157" y="94"/>
                    </a:cubicBezTo>
                    <a:lnTo>
                      <a:pt x="154" y="1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ṥ1íḍé">
                <a:extLst>
                  <a:ext uri="{FF2B5EF4-FFF2-40B4-BE49-F238E27FC236}">
                    <a16:creationId xmlns:a16="http://schemas.microsoft.com/office/drawing/2014/main" xmlns="" id="{F894D786-7AC1-4BF0-8BC4-BC48D6B44937}"/>
                  </a:ext>
                </a:extLst>
              </p:cNvPr>
              <p:cNvSpPr/>
              <p:nvPr/>
            </p:nvSpPr>
            <p:spPr bwMode="auto">
              <a:xfrm>
                <a:off x="7086476" y="2860207"/>
                <a:ext cx="561866" cy="746328"/>
              </a:xfrm>
              <a:custGeom>
                <a:avLst/>
                <a:gdLst>
                  <a:gd name="T0" fmla="*/ 3 w 141"/>
                  <a:gd name="T1" fmla="*/ 157 h 187"/>
                  <a:gd name="T2" fmla="*/ 3 w 141"/>
                  <a:gd name="T3" fmla="*/ 155 h 187"/>
                  <a:gd name="T4" fmla="*/ 36 w 141"/>
                  <a:gd name="T5" fmla="*/ 131 h 187"/>
                  <a:gd name="T6" fmla="*/ 38 w 141"/>
                  <a:gd name="T7" fmla="*/ 130 h 187"/>
                  <a:gd name="T8" fmla="*/ 60 w 141"/>
                  <a:gd name="T9" fmla="*/ 139 h 187"/>
                  <a:gd name="T10" fmla="*/ 87 w 141"/>
                  <a:gd name="T11" fmla="*/ 105 h 187"/>
                  <a:gd name="T12" fmla="*/ 99 w 141"/>
                  <a:gd name="T13" fmla="*/ 65 h 187"/>
                  <a:gd name="T14" fmla="*/ 79 w 141"/>
                  <a:gd name="T15" fmla="*/ 50 h 187"/>
                  <a:gd name="T16" fmla="*/ 80 w 141"/>
                  <a:gd name="T17" fmla="*/ 10 h 187"/>
                  <a:gd name="T18" fmla="*/ 82 w 141"/>
                  <a:gd name="T19" fmla="*/ 8 h 187"/>
                  <a:gd name="T20" fmla="*/ 96 w 141"/>
                  <a:gd name="T21" fmla="*/ 0 h 187"/>
                  <a:gd name="T22" fmla="*/ 100 w 141"/>
                  <a:gd name="T23" fmla="*/ 1 h 187"/>
                  <a:gd name="T24" fmla="*/ 123 w 141"/>
                  <a:gd name="T25" fmla="*/ 15 h 187"/>
                  <a:gd name="T26" fmla="*/ 113 w 141"/>
                  <a:gd name="T27" fmla="*/ 123 h 187"/>
                  <a:gd name="T28" fmla="*/ 32 w 141"/>
                  <a:gd name="T29" fmla="*/ 187 h 187"/>
                  <a:gd name="T30" fmla="*/ 32 w 141"/>
                  <a:gd name="T31" fmla="*/ 187 h 187"/>
                  <a:gd name="T32" fmla="*/ 31 w 141"/>
                  <a:gd name="T33" fmla="*/ 187 h 187"/>
                  <a:gd name="T34" fmla="*/ 7 w 141"/>
                  <a:gd name="T35" fmla="*/ 176 h 187"/>
                  <a:gd name="T36" fmla="*/ 3 w 141"/>
                  <a:gd name="T37" fmla="*/ 15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1" h="187">
                    <a:moveTo>
                      <a:pt x="3" y="157"/>
                    </a:moveTo>
                    <a:cubicBezTo>
                      <a:pt x="3" y="155"/>
                      <a:pt x="3" y="155"/>
                      <a:pt x="3" y="155"/>
                    </a:cubicBezTo>
                    <a:cubicBezTo>
                      <a:pt x="4" y="148"/>
                      <a:pt x="33" y="131"/>
                      <a:pt x="36" y="131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42" y="130"/>
                      <a:pt x="48" y="133"/>
                      <a:pt x="60" y="139"/>
                    </a:cubicBezTo>
                    <a:cubicBezTo>
                      <a:pt x="70" y="132"/>
                      <a:pt x="82" y="114"/>
                      <a:pt x="87" y="105"/>
                    </a:cubicBezTo>
                    <a:cubicBezTo>
                      <a:pt x="92" y="94"/>
                      <a:pt x="99" y="77"/>
                      <a:pt x="99" y="65"/>
                    </a:cubicBezTo>
                    <a:cubicBezTo>
                      <a:pt x="86" y="58"/>
                      <a:pt x="80" y="55"/>
                      <a:pt x="79" y="50"/>
                    </a:cubicBezTo>
                    <a:cubicBezTo>
                      <a:pt x="78" y="48"/>
                      <a:pt x="76" y="14"/>
                      <a:pt x="80" y="1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5" y="5"/>
                      <a:pt x="89" y="0"/>
                      <a:pt x="96" y="0"/>
                    </a:cubicBezTo>
                    <a:cubicBezTo>
                      <a:pt x="97" y="0"/>
                      <a:pt x="99" y="0"/>
                      <a:pt x="100" y="1"/>
                    </a:cubicBezTo>
                    <a:cubicBezTo>
                      <a:pt x="105" y="2"/>
                      <a:pt x="117" y="7"/>
                      <a:pt x="123" y="15"/>
                    </a:cubicBezTo>
                    <a:cubicBezTo>
                      <a:pt x="127" y="20"/>
                      <a:pt x="141" y="70"/>
                      <a:pt x="113" y="123"/>
                    </a:cubicBezTo>
                    <a:cubicBezTo>
                      <a:pt x="85" y="174"/>
                      <a:pt x="39" y="187"/>
                      <a:pt x="32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1" y="187"/>
                      <a:pt x="31" y="187"/>
                      <a:pt x="31" y="187"/>
                    </a:cubicBezTo>
                    <a:cubicBezTo>
                      <a:pt x="21" y="186"/>
                      <a:pt x="11" y="179"/>
                      <a:pt x="7" y="176"/>
                    </a:cubicBezTo>
                    <a:cubicBezTo>
                      <a:pt x="0" y="171"/>
                      <a:pt x="2" y="162"/>
                      <a:pt x="3" y="15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š1iḍé">
                <a:extLst>
                  <a:ext uri="{FF2B5EF4-FFF2-40B4-BE49-F238E27FC236}">
                    <a16:creationId xmlns:a16="http://schemas.microsoft.com/office/drawing/2014/main" xmlns="" id="{0CD8D0ED-944B-48E0-A3E5-CCD9C970A9C3}"/>
                  </a:ext>
                </a:extLst>
              </p:cNvPr>
              <p:cNvSpPr/>
              <p:nvPr/>
            </p:nvSpPr>
            <p:spPr bwMode="auto">
              <a:xfrm>
                <a:off x="5358590" y="3378406"/>
                <a:ext cx="777851" cy="790139"/>
              </a:xfrm>
              <a:custGeom>
                <a:avLst/>
                <a:gdLst>
                  <a:gd name="T0" fmla="*/ 190 w 195"/>
                  <a:gd name="T1" fmla="*/ 120 h 198"/>
                  <a:gd name="T2" fmla="*/ 192 w 195"/>
                  <a:gd name="T3" fmla="*/ 100 h 198"/>
                  <a:gd name="T4" fmla="*/ 99 w 195"/>
                  <a:gd name="T5" fmla="*/ 7 h 198"/>
                  <a:gd name="T6" fmla="*/ 83 w 195"/>
                  <a:gd name="T7" fmla="*/ 8 h 198"/>
                  <a:gd name="T8" fmla="*/ 54 w 195"/>
                  <a:gd name="T9" fmla="*/ 0 h 198"/>
                  <a:gd name="T10" fmla="*/ 0 w 195"/>
                  <a:gd name="T11" fmla="*/ 54 h 198"/>
                  <a:gd name="T12" fmla="*/ 7 w 195"/>
                  <a:gd name="T13" fmla="*/ 81 h 198"/>
                  <a:gd name="T14" fmla="*/ 5 w 195"/>
                  <a:gd name="T15" fmla="*/ 100 h 198"/>
                  <a:gd name="T16" fmla="*/ 99 w 195"/>
                  <a:gd name="T17" fmla="*/ 193 h 198"/>
                  <a:gd name="T18" fmla="*/ 116 w 195"/>
                  <a:gd name="T19" fmla="*/ 192 h 198"/>
                  <a:gd name="T20" fmla="*/ 141 w 195"/>
                  <a:gd name="T21" fmla="*/ 198 h 198"/>
                  <a:gd name="T22" fmla="*/ 195 w 195"/>
                  <a:gd name="T23" fmla="*/ 144 h 198"/>
                  <a:gd name="T24" fmla="*/ 190 w 195"/>
                  <a:gd name="T25" fmla="*/ 120 h 198"/>
                  <a:gd name="T26" fmla="*/ 146 w 195"/>
                  <a:gd name="T27" fmla="*/ 145 h 198"/>
                  <a:gd name="T28" fmla="*/ 127 w 195"/>
                  <a:gd name="T29" fmla="*/ 159 h 198"/>
                  <a:gd name="T30" fmla="*/ 98 w 195"/>
                  <a:gd name="T31" fmla="*/ 164 h 198"/>
                  <a:gd name="T32" fmla="*/ 65 w 195"/>
                  <a:gd name="T33" fmla="*/ 157 h 198"/>
                  <a:gd name="T34" fmla="*/ 49 w 195"/>
                  <a:gd name="T35" fmla="*/ 144 h 198"/>
                  <a:gd name="T36" fmla="*/ 44 w 195"/>
                  <a:gd name="T37" fmla="*/ 127 h 198"/>
                  <a:gd name="T38" fmla="*/ 47 w 195"/>
                  <a:gd name="T39" fmla="*/ 118 h 198"/>
                  <a:gd name="T40" fmla="*/ 57 w 195"/>
                  <a:gd name="T41" fmla="*/ 114 h 198"/>
                  <a:gd name="T42" fmla="*/ 65 w 195"/>
                  <a:gd name="T43" fmla="*/ 117 h 198"/>
                  <a:gd name="T44" fmla="*/ 71 w 195"/>
                  <a:gd name="T45" fmla="*/ 125 h 198"/>
                  <a:gd name="T46" fmla="*/ 76 w 195"/>
                  <a:gd name="T47" fmla="*/ 135 h 198"/>
                  <a:gd name="T48" fmla="*/ 84 w 195"/>
                  <a:gd name="T49" fmla="*/ 141 h 198"/>
                  <a:gd name="T50" fmla="*/ 98 w 195"/>
                  <a:gd name="T51" fmla="*/ 143 h 198"/>
                  <a:gd name="T52" fmla="*/ 116 w 195"/>
                  <a:gd name="T53" fmla="*/ 138 h 198"/>
                  <a:gd name="T54" fmla="*/ 123 w 195"/>
                  <a:gd name="T55" fmla="*/ 127 h 198"/>
                  <a:gd name="T56" fmla="*/ 120 w 195"/>
                  <a:gd name="T57" fmla="*/ 118 h 198"/>
                  <a:gd name="T58" fmla="*/ 110 w 195"/>
                  <a:gd name="T59" fmla="*/ 112 h 198"/>
                  <a:gd name="T60" fmla="*/ 93 w 195"/>
                  <a:gd name="T61" fmla="*/ 108 h 198"/>
                  <a:gd name="T62" fmla="*/ 68 w 195"/>
                  <a:gd name="T63" fmla="*/ 101 h 198"/>
                  <a:gd name="T64" fmla="*/ 52 w 195"/>
                  <a:gd name="T65" fmla="*/ 89 h 198"/>
                  <a:gd name="T66" fmla="*/ 46 w 195"/>
                  <a:gd name="T67" fmla="*/ 70 h 198"/>
                  <a:gd name="T68" fmla="*/ 52 w 195"/>
                  <a:gd name="T69" fmla="*/ 51 h 198"/>
                  <a:gd name="T70" fmla="*/ 71 w 195"/>
                  <a:gd name="T71" fmla="*/ 39 h 198"/>
                  <a:gd name="T72" fmla="*/ 98 w 195"/>
                  <a:gd name="T73" fmla="*/ 35 h 198"/>
                  <a:gd name="T74" fmla="*/ 120 w 195"/>
                  <a:gd name="T75" fmla="*/ 37 h 198"/>
                  <a:gd name="T76" fmla="*/ 135 w 195"/>
                  <a:gd name="T77" fmla="*/ 45 h 198"/>
                  <a:gd name="T78" fmla="*/ 144 w 195"/>
                  <a:gd name="T79" fmla="*/ 55 h 198"/>
                  <a:gd name="T80" fmla="*/ 147 w 195"/>
                  <a:gd name="T81" fmla="*/ 66 h 198"/>
                  <a:gd name="T82" fmla="*/ 143 w 195"/>
                  <a:gd name="T83" fmla="*/ 75 h 198"/>
                  <a:gd name="T84" fmla="*/ 134 w 195"/>
                  <a:gd name="T85" fmla="*/ 79 h 198"/>
                  <a:gd name="T86" fmla="*/ 126 w 195"/>
                  <a:gd name="T87" fmla="*/ 76 h 198"/>
                  <a:gd name="T88" fmla="*/ 120 w 195"/>
                  <a:gd name="T89" fmla="*/ 69 h 198"/>
                  <a:gd name="T90" fmla="*/ 112 w 195"/>
                  <a:gd name="T91" fmla="*/ 59 h 198"/>
                  <a:gd name="T92" fmla="*/ 96 w 195"/>
                  <a:gd name="T93" fmla="*/ 55 h 198"/>
                  <a:gd name="T94" fmla="*/ 80 w 195"/>
                  <a:gd name="T95" fmla="*/ 59 h 198"/>
                  <a:gd name="T96" fmla="*/ 74 w 195"/>
                  <a:gd name="T97" fmla="*/ 68 h 198"/>
                  <a:gd name="T98" fmla="*/ 76 w 195"/>
                  <a:gd name="T99" fmla="*/ 73 h 198"/>
                  <a:gd name="T100" fmla="*/ 82 w 195"/>
                  <a:gd name="T101" fmla="*/ 78 h 198"/>
                  <a:gd name="T102" fmla="*/ 89 w 195"/>
                  <a:gd name="T103" fmla="*/ 81 h 198"/>
                  <a:gd name="T104" fmla="*/ 102 w 195"/>
                  <a:gd name="T105" fmla="*/ 84 h 198"/>
                  <a:gd name="T106" fmla="*/ 123 w 195"/>
                  <a:gd name="T107" fmla="*/ 89 h 198"/>
                  <a:gd name="T108" fmla="*/ 139 w 195"/>
                  <a:gd name="T109" fmla="*/ 96 h 198"/>
                  <a:gd name="T110" fmla="*/ 149 w 195"/>
                  <a:gd name="T111" fmla="*/ 108 h 198"/>
                  <a:gd name="T112" fmla="*/ 153 w 195"/>
                  <a:gd name="T113" fmla="*/ 124 h 198"/>
                  <a:gd name="T114" fmla="*/ 146 w 195"/>
                  <a:gd name="T115" fmla="*/ 1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5" h="198">
                    <a:moveTo>
                      <a:pt x="190" y="120"/>
                    </a:moveTo>
                    <a:cubicBezTo>
                      <a:pt x="191" y="114"/>
                      <a:pt x="192" y="107"/>
                      <a:pt x="192" y="100"/>
                    </a:cubicBezTo>
                    <a:cubicBezTo>
                      <a:pt x="192" y="49"/>
                      <a:pt x="150" y="7"/>
                      <a:pt x="99" y="7"/>
                    </a:cubicBezTo>
                    <a:cubicBezTo>
                      <a:pt x="93" y="7"/>
                      <a:pt x="88" y="7"/>
                      <a:pt x="83" y="8"/>
                    </a:cubicBezTo>
                    <a:cubicBezTo>
                      <a:pt x="74" y="3"/>
                      <a:pt x="6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64"/>
                      <a:pt x="2" y="73"/>
                      <a:pt x="7" y="81"/>
                    </a:cubicBezTo>
                    <a:cubicBezTo>
                      <a:pt x="6" y="87"/>
                      <a:pt x="5" y="94"/>
                      <a:pt x="5" y="100"/>
                    </a:cubicBezTo>
                    <a:cubicBezTo>
                      <a:pt x="5" y="152"/>
                      <a:pt x="47" y="193"/>
                      <a:pt x="99" y="193"/>
                    </a:cubicBezTo>
                    <a:cubicBezTo>
                      <a:pt x="104" y="193"/>
                      <a:pt x="110" y="193"/>
                      <a:pt x="116" y="192"/>
                    </a:cubicBezTo>
                    <a:cubicBezTo>
                      <a:pt x="123" y="196"/>
                      <a:pt x="132" y="198"/>
                      <a:pt x="141" y="198"/>
                    </a:cubicBezTo>
                    <a:cubicBezTo>
                      <a:pt x="171" y="198"/>
                      <a:pt x="195" y="174"/>
                      <a:pt x="195" y="144"/>
                    </a:cubicBezTo>
                    <a:cubicBezTo>
                      <a:pt x="195" y="136"/>
                      <a:pt x="193" y="127"/>
                      <a:pt x="190" y="120"/>
                    </a:cubicBezTo>
                    <a:close/>
                    <a:moveTo>
                      <a:pt x="146" y="145"/>
                    </a:moveTo>
                    <a:cubicBezTo>
                      <a:pt x="142" y="151"/>
                      <a:pt x="136" y="156"/>
                      <a:pt x="127" y="159"/>
                    </a:cubicBezTo>
                    <a:cubicBezTo>
                      <a:pt x="119" y="163"/>
                      <a:pt x="109" y="164"/>
                      <a:pt x="98" y="164"/>
                    </a:cubicBezTo>
                    <a:cubicBezTo>
                      <a:pt x="85" y="164"/>
                      <a:pt x="74" y="162"/>
                      <a:pt x="65" y="157"/>
                    </a:cubicBezTo>
                    <a:cubicBezTo>
                      <a:pt x="59" y="154"/>
                      <a:pt x="53" y="149"/>
                      <a:pt x="49" y="144"/>
                    </a:cubicBezTo>
                    <a:cubicBezTo>
                      <a:pt x="46" y="138"/>
                      <a:pt x="44" y="132"/>
                      <a:pt x="44" y="127"/>
                    </a:cubicBezTo>
                    <a:cubicBezTo>
                      <a:pt x="44" y="123"/>
                      <a:pt x="45" y="120"/>
                      <a:pt x="47" y="118"/>
                    </a:cubicBezTo>
                    <a:cubicBezTo>
                      <a:pt x="50" y="116"/>
                      <a:pt x="53" y="114"/>
                      <a:pt x="57" y="114"/>
                    </a:cubicBezTo>
                    <a:cubicBezTo>
                      <a:pt x="60" y="114"/>
                      <a:pt x="63" y="115"/>
                      <a:pt x="65" y="117"/>
                    </a:cubicBezTo>
                    <a:cubicBezTo>
                      <a:pt x="68" y="119"/>
                      <a:pt x="69" y="122"/>
                      <a:pt x="71" y="125"/>
                    </a:cubicBezTo>
                    <a:cubicBezTo>
                      <a:pt x="72" y="129"/>
                      <a:pt x="74" y="132"/>
                      <a:pt x="76" y="135"/>
                    </a:cubicBezTo>
                    <a:cubicBezTo>
                      <a:pt x="78" y="137"/>
                      <a:pt x="81" y="139"/>
                      <a:pt x="84" y="141"/>
                    </a:cubicBezTo>
                    <a:cubicBezTo>
                      <a:pt x="87" y="142"/>
                      <a:pt x="92" y="143"/>
                      <a:pt x="98" y="143"/>
                    </a:cubicBezTo>
                    <a:cubicBezTo>
                      <a:pt x="105" y="143"/>
                      <a:pt x="112" y="142"/>
                      <a:pt x="116" y="138"/>
                    </a:cubicBezTo>
                    <a:cubicBezTo>
                      <a:pt x="121" y="135"/>
                      <a:pt x="123" y="131"/>
                      <a:pt x="123" y="127"/>
                    </a:cubicBezTo>
                    <a:cubicBezTo>
                      <a:pt x="123" y="123"/>
                      <a:pt x="122" y="120"/>
                      <a:pt x="120" y="118"/>
                    </a:cubicBezTo>
                    <a:cubicBezTo>
                      <a:pt x="117" y="115"/>
                      <a:pt x="114" y="114"/>
                      <a:pt x="110" y="112"/>
                    </a:cubicBezTo>
                    <a:cubicBezTo>
                      <a:pt x="105" y="111"/>
                      <a:pt x="100" y="110"/>
                      <a:pt x="93" y="108"/>
                    </a:cubicBezTo>
                    <a:cubicBezTo>
                      <a:pt x="83" y="106"/>
                      <a:pt x="75" y="104"/>
                      <a:pt x="68" y="101"/>
                    </a:cubicBezTo>
                    <a:cubicBezTo>
                      <a:pt x="61" y="98"/>
                      <a:pt x="56" y="94"/>
                      <a:pt x="52" y="89"/>
                    </a:cubicBezTo>
                    <a:cubicBezTo>
                      <a:pt x="48" y="84"/>
                      <a:pt x="46" y="78"/>
                      <a:pt x="46" y="70"/>
                    </a:cubicBezTo>
                    <a:cubicBezTo>
                      <a:pt x="46" y="63"/>
                      <a:pt x="48" y="57"/>
                      <a:pt x="52" y="51"/>
                    </a:cubicBezTo>
                    <a:cubicBezTo>
                      <a:pt x="57" y="46"/>
                      <a:pt x="63" y="42"/>
                      <a:pt x="71" y="39"/>
                    </a:cubicBezTo>
                    <a:cubicBezTo>
                      <a:pt x="78" y="36"/>
                      <a:pt x="87" y="35"/>
                      <a:pt x="98" y="35"/>
                    </a:cubicBezTo>
                    <a:cubicBezTo>
                      <a:pt x="106" y="35"/>
                      <a:pt x="114" y="35"/>
                      <a:pt x="120" y="37"/>
                    </a:cubicBezTo>
                    <a:cubicBezTo>
                      <a:pt x="126" y="39"/>
                      <a:pt x="131" y="42"/>
                      <a:pt x="135" y="45"/>
                    </a:cubicBezTo>
                    <a:cubicBezTo>
                      <a:pt x="139" y="48"/>
                      <a:pt x="142" y="52"/>
                      <a:pt x="144" y="55"/>
                    </a:cubicBezTo>
                    <a:cubicBezTo>
                      <a:pt x="146" y="59"/>
                      <a:pt x="147" y="62"/>
                      <a:pt x="147" y="66"/>
                    </a:cubicBezTo>
                    <a:cubicBezTo>
                      <a:pt x="147" y="69"/>
                      <a:pt x="146" y="72"/>
                      <a:pt x="143" y="75"/>
                    </a:cubicBezTo>
                    <a:cubicBezTo>
                      <a:pt x="141" y="78"/>
                      <a:pt x="137" y="79"/>
                      <a:pt x="134" y="79"/>
                    </a:cubicBezTo>
                    <a:cubicBezTo>
                      <a:pt x="130" y="79"/>
                      <a:pt x="128" y="78"/>
                      <a:pt x="126" y="76"/>
                    </a:cubicBezTo>
                    <a:cubicBezTo>
                      <a:pt x="124" y="75"/>
                      <a:pt x="122" y="72"/>
                      <a:pt x="120" y="69"/>
                    </a:cubicBezTo>
                    <a:cubicBezTo>
                      <a:pt x="118" y="65"/>
                      <a:pt x="115" y="61"/>
                      <a:pt x="112" y="59"/>
                    </a:cubicBezTo>
                    <a:cubicBezTo>
                      <a:pt x="109" y="56"/>
                      <a:pt x="103" y="55"/>
                      <a:pt x="96" y="55"/>
                    </a:cubicBezTo>
                    <a:cubicBezTo>
                      <a:pt x="89" y="55"/>
                      <a:pt x="84" y="56"/>
                      <a:pt x="80" y="59"/>
                    </a:cubicBezTo>
                    <a:cubicBezTo>
                      <a:pt x="76" y="62"/>
                      <a:pt x="74" y="65"/>
                      <a:pt x="74" y="68"/>
                    </a:cubicBezTo>
                    <a:cubicBezTo>
                      <a:pt x="74" y="70"/>
                      <a:pt x="75" y="72"/>
                      <a:pt x="76" y="73"/>
                    </a:cubicBezTo>
                    <a:cubicBezTo>
                      <a:pt x="77" y="75"/>
                      <a:pt x="79" y="76"/>
                      <a:pt x="82" y="78"/>
                    </a:cubicBezTo>
                    <a:cubicBezTo>
                      <a:pt x="84" y="79"/>
                      <a:pt x="87" y="80"/>
                      <a:pt x="89" y="81"/>
                    </a:cubicBezTo>
                    <a:cubicBezTo>
                      <a:pt x="92" y="81"/>
                      <a:pt x="96" y="82"/>
                      <a:pt x="102" y="84"/>
                    </a:cubicBezTo>
                    <a:cubicBezTo>
                      <a:pt x="110" y="85"/>
                      <a:pt x="117" y="87"/>
                      <a:pt x="123" y="89"/>
                    </a:cubicBezTo>
                    <a:cubicBezTo>
                      <a:pt x="129" y="91"/>
                      <a:pt x="134" y="94"/>
                      <a:pt x="139" y="96"/>
                    </a:cubicBezTo>
                    <a:cubicBezTo>
                      <a:pt x="143" y="99"/>
                      <a:pt x="147" y="103"/>
                      <a:pt x="149" y="108"/>
                    </a:cubicBezTo>
                    <a:cubicBezTo>
                      <a:pt x="152" y="112"/>
                      <a:pt x="153" y="118"/>
                      <a:pt x="153" y="124"/>
                    </a:cubicBezTo>
                    <a:cubicBezTo>
                      <a:pt x="153" y="132"/>
                      <a:pt x="151" y="139"/>
                      <a:pt x="146" y="14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ļïḍê">
                <a:extLst>
                  <a:ext uri="{FF2B5EF4-FFF2-40B4-BE49-F238E27FC236}">
                    <a16:creationId xmlns:a16="http://schemas.microsoft.com/office/drawing/2014/main" xmlns="" id="{8D038F49-F81A-45C6-A03A-CB4318BC5AF1}"/>
                  </a:ext>
                </a:extLst>
              </p:cNvPr>
              <p:cNvSpPr/>
              <p:nvPr/>
            </p:nvSpPr>
            <p:spPr bwMode="auto">
              <a:xfrm>
                <a:off x="4185016" y="2281578"/>
                <a:ext cx="770299" cy="773521"/>
              </a:xfrm>
              <a:custGeom>
                <a:avLst/>
                <a:gdLst>
                  <a:gd name="T0" fmla="*/ 192 w 193"/>
                  <a:gd name="T1" fmla="*/ 81 h 194"/>
                  <a:gd name="T2" fmla="*/ 191 w 193"/>
                  <a:gd name="T3" fmla="*/ 77 h 194"/>
                  <a:gd name="T4" fmla="*/ 188 w 193"/>
                  <a:gd name="T5" fmla="*/ 75 h 194"/>
                  <a:gd name="T6" fmla="*/ 162 w 193"/>
                  <a:gd name="T7" fmla="*/ 71 h 194"/>
                  <a:gd name="T8" fmla="*/ 157 w 193"/>
                  <a:gd name="T9" fmla="*/ 54 h 194"/>
                  <a:gd name="T10" fmla="*/ 151 w 193"/>
                  <a:gd name="T11" fmla="*/ 34 h 194"/>
                  <a:gd name="T12" fmla="*/ 104 w 193"/>
                  <a:gd name="T13" fmla="*/ 0 h 194"/>
                  <a:gd name="T14" fmla="*/ 61 w 193"/>
                  <a:gd name="T15" fmla="*/ 0 h 194"/>
                  <a:gd name="T16" fmla="*/ 0 w 193"/>
                  <a:gd name="T17" fmla="*/ 61 h 194"/>
                  <a:gd name="T18" fmla="*/ 0 w 193"/>
                  <a:gd name="T19" fmla="*/ 133 h 194"/>
                  <a:gd name="T20" fmla="*/ 61 w 193"/>
                  <a:gd name="T21" fmla="*/ 194 h 194"/>
                  <a:gd name="T22" fmla="*/ 131 w 193"/>
                  <a:gd name="T23" fmla="*/ 194 h 194"/>
                  <a:gd name="T24" fmla="*/ 192 w 193"/>
                  <a:gd name="T25" fmla="*/ 133 h 194"/>
                  <a:gd name="T26" fmla="*/ 193 w 193"/>
                  <a:gd name="T27" fmla="*/ 83 h 194"/>
                  <a:gd name="T28" fmla="*/ 192 w 193"/>
                  <a:gd name="T29" fmla="*/ 81 h 194"/>
                  <a:gd name="T30" fmla="*/ 62 w 193"/>
                  <a:gd name="T31" fmla="*/ 50 h 194"/>
                  <a:gd name="T32" fmla="*/ 96 w 193"/>
                  <a:gd name="T33" fmla="*/ 50 h 194"/>
                  <a:gd name="T34" fmla="*/ 108 w 193"/>
                  <a:gd name="T35" fmla="*/ 62 h 194"/>
                  <a:gd name="T36" fmla="*/ 96 w 193"/>
                  <a:gd name="T37" fmla="*/ 73 h 194"/>
                  <a:gd name="T38" fmla="*/ 62 w 193"/>
                  <a:gd name="T39" fmla="*/ 73 h 194"/>
                  <a:gd name="T40" fmla="*/ 50 w 193"/>
                  <a:gd name="T41" fmla="*/ 62 h 194"/>
                  <a:gd name="T42" fmla="*/ 62 w 193"/>
                  <a:gd name="T43" fmla="*/ 50 h 194"/>
                  <a:gd name="T44" fmla="*/ 131 w 193"/>
                  <a:gd name="T45" fmla="*/ 143 h 194"/>
                  <a:gd name="T46" fmla="*/ 62 w 193"/>
                  <a:gd name="T47" fmla="*/ 143 h 194"/>
                  <a:gd name="T48" fmla="*/ 50 w 193"/>
                  <a:gd name="T49" fmla="*/ 132 h 194"/>
                  <a:gd name="T50" fmla="*/ 62 w 193"/>
                  <a:gd name="T51" fmla="*/ 120 h 194"/>
                  <a:gd name="T52" fmla="*/ 131 w 193"/>
                  <a:gd name="T53" fmla="*/ 120 h 194"/>
                  <a:gd name="T54" fmla="*/ 142 w 193"/>
                  <a:gd name="T55" fmla="*/ 132 h 194"/>
                  <a:gd name="T56" fmla="*/ 131 w 193"/>
                  <a:gd name="T57" fmla="*/ 14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3" h="194">
                    <a:moveTo>
                      <a:pt x="192" y="81"/>
                    </a:moveTo>
                    <a:cubicBezTo>
                      <a:pt x="191" y="77"/>
                      <a:pt x="191" y="77"/>
                      <a:pt x="191" y="77"/>
                    </a:cubicBezTo>
                    <a:cubicBezTo>
                      <a:pt x="188" y="75"/>
                      <a:pt x="188" y="75"/>
                      <a:pt x="188" y="75"/>
                    </a:cubicBezTo>
                    <a:cubicBezTo>
                      <a:pt x="184" y="72"/>
                      <a:pt x="166" y="75"/>
                      <a:pt x="162" y="71"/>
                    </a:cubicBezTo>
                    <a:cubicBezTo>
                      <a:pt x="158" y="68"/>
                      <a:pt x="158" y="62"/>
                      <a:pt x="157" y="54"/>
                    </a:cubicBezTo>
                    <a:cubicBezTo>
                      <a:pt x="155" y="39"/>
                      <a:pt x="153" y="39"/>
                      <a:pt x="151" y="34"/>
                    </a:cubicBezTo>
                    <a:cubicBezTo>
                      <a:pt x="143" y="16"/>
                      <a:pt x="120" y="2"/>
                      <a:pt x="10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8" y="0"/>
                      <a:pt x="0" y="28"/>
                      <a:pt x="0" y="61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66"/>
                      <a:pt x="28" y="194"/>
                      <a:pt x="61" y="194"/>
                    </a:cubicBezTo>
                    <a:cubicBezTo>
                      <a:pt x="131" y="194"/>
                      <a:pt x="131" y="194"/>
                      <a:pt x="131" y="194"/>
                    </a:cubicBezTo>
                    <a:cubicBezTo>
                      <a:pt x="165" y="194"/>
                      <a:pt x="192" y="166"/>
                      <a:pt x="192" y="133"/>
                    </a:cubicBezTo>
                    <a:cubicBezTo>
                      <a:pt x="193" y="83"/>
                      <a:pt x="193" y="83"/>
                      <a:pt x="193" y="83"/>
                    </a:cubicBezTo>
                    <a:lnTo>
                      <a:pt x="192" y="81"/>
                    </a:lnTo>
                    <a:close/>
                    <a:moveTo>
                      <a:pt x="62" y="50"/>
                    </a:moveTo>
                    <a:cubicBezTo>
                      <a:pt x="96" y="50"/>
                      <a:pt x="96" y="50"/>
                      <a:pt x="96" y="50"/>
                    </a:cubicBezTo>
                    <a:cubicBezTo>
                      <a:pt x="102" y="50"/>
                      <a:pt x="108" y="55"/>
                      <a:pt x="108" y="62"/>
                    </a:cubicBezTo>
                    <a:cubicBezTo>
                      <a:pt x="108" y="68"/>
                      <a:pt x="102" y="73"/>
                      <a:pt x="96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56" y="73"/>
                      <a:pt x="50" y="68"/>
                      <a:pt x="50" y="62"/>
                    </a:cubicBezTo>
                    <a:cubicBezTo>
                      <a:pt x="50" y="55"/>
                      <a:pt x="56" y="50"/>
                      <a:pt x="62" y="50"/>
                    </a:cubicBezTo>
                    <a:close/>
                    <a:moveTo>
                      <a:pt x="131" y="143"/>
                    </a:moveTo>
                    <a:cubicBezTo>
                      <a:pt x="62" y="143"/>
                      <a:pt x="62" y="143"/>
                      <a:pt x="62" y="143"/>
                    </a:cubicBezTo>
                    <a:cubicBezTo>
                      <a:pt x="56" y="143"/>
                      <a:pt x="50" y="138"/>
                      <a:pt x="50" y="132"/>
                    </a:cubicBezTo>
                    <a:cubicBezTo>
                      <a:pt x="50" y="125"/>
                      <a:pt x="56" y="120"/>
                      <a:pt x="6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7" y="120"/>
                      <a:pt x="142" y="125"/>
                      <a:pt x="142" y="132"/>
                    </a:cubicBezTo>
                    <a:cubicBezTo>
                      <a:pt x="142" y="138"/>
                      <a:pt x="137" y="143"/>
                      <a:pt x="131" y="14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0" name="iš1idê">
                <a:extLst>
                  <a:ext uri="{FF2B5EF4-FFF2-40B4-BE49-F238E27FC236}">
                    <a16:creationId xmlns:a16="http://schemas.microsoft.com/office/drawing/2014/main" xmlns="" id="{A47AE6D4-ACE2-454E-9BBF-D59964D2EC84}"/>
                  </a:ext>
                </a:extLst>
              </p:cNvPr>
              <p:cNvGrpSpPr/>
              <p:nvPr/>
            </p:nvGrpSpPr>
            <p:grpSpPr>
              <a:xfrm>
                <a:off x="5278539" y="749643"/>
                <a:ext cx="930401" cy="924598"/>
                <a:chOff x="2189163" y="538163"/>
                <a:chExt cx="977900" cy="971549"/>
              </a:xfrm>
              <a:solidFill>
                <a:schemeClr val="bg2"/>
              </a:solidFill>
            </p:grpSpPr>
            <p:sp>
              <p:nvSpPr>
                <p:cNvPr id="49" name="îṡ1ïdé">
                  <a:extLst>
                    <a:ext uri="{FF2B5EF4-FFF2-40B4-BE49-F238E27FC236}">
                      <a16:creationId xmlns:a16="http://schemas.microsoft.com/office/drawing/2014/main" xmlns="" id="{EFA49D5E-656F-4859-A6CA-B402F3EA8ACE}"/>
                    </a:ext>
                  </a:extLst>
                </p:cNvPr>
                <p:cNvSpPr/>
                <p:nvPr/>
              </p:nvSpPr>
              <p:spPr bwMode="auto">
                <a:xfrm>
                  <a:off x="2189163" y="538163"/>
                  <a:ext cx="733425" cy="677862"/>
                </a:xfrm>
                <a:custGeom>
                  <a:avLst/>
                  <a:gdLst>
                    <a:gd name="T0" fmla="*/ 75 w 175"/>
                    <a:gd name="T1" fmla="*/ 162 h 162"/>
                    <a:gd name="T2" fmla="*/ 87 w 175"/>
                    <a:gd name="T3" fmla="*/ 152 h 162"/>
                    <a:gd name="T4" fmla="*/ 76 w 175"/>
                    <a:gd name="T5" fmla="*/ 142 h 162"/>
                    <a:gd name="T6" fmla="*/ 69 w 175"/>
                    <a:gd name="T7" fmla="*/ 142 h 162"/>
                    <a:gd name="T8" fmla="*/ 37 w 175"/>
                    <a:gd name="T9" fmla="*/ 109 h 162"/>
                    <a:gd name="T10" fmla="*/ 70 w 175"/>
                    <a:gd name="T11" fmla="*/ 78 h 162"/>
                    <a:gd name="T12" fmla="*/ 114 w 175"/>
                    <a:gd name="T13" fmla="*/ 78 h 162"/>
                    <a:gd name="T14" fmla="*/ 146 w 175"/>
                    <a:gd name="T15" fmla="*/ 110 h 162"/>
                    <a:gd name="T16" fmla="*/ 146 w 175"/>
                    <a:gd name="T17" fmla="*/ 151 h 162"/>
                    <a:gd name="T18" fmla="*/ 158 w 175"/>
                    <a:gd name="T19" fmla="*/ 162 h 162"/>
                    <a:gd name="T20" fmla="*/ 163 w 175"/>
                    <a:gd name="T21" fmla="*/ 162 h 162"/>
                    <a:gd name="T22" fmla="*/ 175 w 175"/>
                    <a:gd name="T23" fmla="*/ 151 h 162"/>
                    <a:gd name="T24" fmla="*/ 175 w 175"/>
                    <a:gd name="T25" fmla="*/ 15 h 162"/>
                    <a:gd name="T26" fmla="*/ 117 w 175"/>
                    <a:gd name="T27" fmla="*/ 0 h 162"/>
                    <a:gd name="T28" fmla="*/ 0 w 175"/>
                    <a:gd name="T29" fmla="*/ 116 h 162"/>
                    <a:gd name="T30" fmla="*/ 10 w 175"/>
                    <a:gd name="T31" fmla="*/ 162 h 162"/>
                    <a:gd name="T32" fmla="*/ 75 w 175"/>
                    <a:gd name="T33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5" h="162">
                      <a:moveTo>
                        <a:pt x="75" y="162"/>
                      </a:moveTo>
                      <a:cubicBezTo>
                        <a:pt x="82" y="162"/>
                        <a:pt x="87" y="158"/>
                        <a:pt x="87" y="152"/>
                      </a:cubicBezTo>
                      <a:cubicBezTo>
                        <a:pt x="87" y="147"/>
                        <a:pt x="82" y="143"/>
                        <a:pt x="76" y="142"/>
                      </a:cubicBezTo>
                      <a:cubicBezTo>
                        <a:pt x="69" y="142"/>
                        <a:pt x="69" y="142"/>
                        <a:pt x="69" y="142"/>
                      </a:cubicBezTo>
                      <a:cubicBezTo>
                        <a:pt x="52" y="141"/>
                        <a:pt x="37" y="126"/>
                        <a:pt x="37" y="109"/>
                      </a:cubicBezTo>
                      <a:cubicBezTo>
                        <a:pt x="37" y="92"/>
                        <a:pt x="52" y="78"/>
                        <a:pt x="70" y="78"/>
                      </a:cubicBezTo>
                      <a:cubicBezTo>
                        <a:pt x="114" y="78"/>
                        <a:pt x="114" y="78"/>
                        <a:pt x="114" y="78"/>
                      </a:cubicBezTo>
                      <a:cubicBezTo>
                        <a:pt x="132" y="78"/>
                        <a:pt x="146" y="92"/>
                        <a:pt x="146" y="110"/>
                      </a:cubicBezTo>
                      <a:cubicBezTo>
                        <a:pt x="146" y="151"/>
                        <a:pt x="146" y="151"/>
                        <a:pt x="146" y="151"/>
                      </a:cubicBezTo>
                      <a:cubicBezTo>
                        <a:pt x="146" y="157"/>
                        <a:pt x="152" y="162"/>
                        <a:pt x="158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9" y="162"/>
                        <a:pt x="175" y="157"/>
                        <a:pt x="175" y="151"/>
                      </a:cubicBezTo>
                      <a:cubicBezTo>
                        <a:pt x="175" y="15"/>
                        <a:pt x="175" y="15"/>
                        <a:pt x="175" y="15"/>
                      </a:cubicBezTo>
                      <a:cubicBezTo>
                        <a:pt x="158" y="5"/>
                        <a:pt x="138" y="0"/>
                        <a:pt x="117" y="0"/>
                      </a:cubicBezTo>
                      <a:cubicBezTo>
                        <a:pt x="52" y="0"/>
                        <a:pt x="0" y="52"/>
                        <a:pt x="0" y="116"/>
                      </a:cubicBezTo>
                      <a:cubicBezTo>
                        <a:pt x="0" y="132"/>
                        <a:pt x="4" y="148"/>
                        <a:pt x="10" y="162"/>
                      </a:cubicBezTo>
                      <a:lnTo>
                        <a:pt x="75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šḷïḓè">
                  <a:extLst>
                    <a:ext uri="{FF2B5EF4-FFF2-40B4-BE49-F238E27FC236}">
                      <a16:creationId xmlns:a16="http://schemas.microsoft.com/office/drawing/2014/main" xmlns="" id="{EB1D158A-9487-43BB-82EE-AFDBF5980A61}"/>
                    </a:ext>
                  </a:extLst>
                </p:cNvPr>
                <p:cNvSpPr/>
                <p:nvPr/>
              </p:nvSpPr>
              <p:spPr bwMode="auto">
                <a:xfrm>
                  <a:off x="2281238" y="666750"/>
                  <a:ext cx="885825" cy="842962"/>
                </a:xfrm>
                <a:custGeom>
                  <a:avLst/>
                  <a:gdLst>
                    <a:gd name="T0" fmla="*/ 174 w 211"/>
                    <a:gd name="T1" fmla="*/ 0 h 201"/>
                    <a:gd name="T2" fmla="*/ 174 w 211"/>
                    <a:gd name="T3" fmla="*/ 120 h 201"/>
                    <a:gd name="T4" fmla="*/ 141 w 211"/>
                    <a:gd name="T5" fmla="*/ 152 h 201"/>
                    <a:gd name="T6" fmla="*/ 136 w 211"/>
                    <a:gd name="T7" fmla="*/ 152 h 201"/>
                    <a:gd name="T8" fmla="*/ 103 w 211"/>
                    <a:gd name="T9" fmla="*/ 120 h 201"/>
                    <a:gd name="T10" fmla="*/ 103 w 211"/>
                    <a:gd name="T11" fmla="*/ 79 h 201"/>
                    <a:gd name="T12" fmla="*/ 92 w 211"/>
                    <a:gd name="T13" fmla="*/ 67 h 201"/>
                    <a:gd name="T14" fmla="*/ 48 w 211"/>
                    <a:gd name="T15" fmla="*/ 67 h 201"/>
                    <a:gd name="T16" fmla="*/ 36 w 211"/>
                    <a:gd name="T17" fmla="*/ 78 h 201"/>
                    <a:gd name="T18" fmla="*/ 48 w 211"/>
                    <a:gd name="T19" fmla="*/ 90 h 201"/>
                    <a:gd name="T20" fmla="*/ 55 w 211"/>
                    <a:gd name="T21" fmla="*/ 90 h 201"/>
                    <a:gd name="T22" fmla="*/ 86 w 211"/>
                    <a:gd name="T23" fmla="*/ 122 h 201"/>
                    <a:gd name="T24" fmla="*/ 53 w 211"/>
                    <a:gd name="T25" fmla="*/ 152 h 201"/>
                    <a:gd name="T26" fmla="*/ 0 w 211"/>
                    <a:gd name="T27" fmla="*/ 152 h 201"/>
                    <a:gd name="T28" fmla="*/ 95 w 211"/>
                    <a:gd name="T29" fmla="*/ 201 h 201"/>
                    <a:gd name="T30" fmla="*/ 211 w 211"/>
                    <a:gd name="T31" fmla="*/ 85 h 201"/>
                    <a:gd name="T32" fmla="*/ 174 w 211"/>
                    <a:gd name="T33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1" h="201">
                      <a:moveTo>
                        <a:pt x="174" y="0"/>
                      </a:moveTo>
                      <a:cubicBezTo>
                        <a:pt x="174" y="120"/>
                        <a:pt x="174" y="120"/>
                        <a:pt x="174" y="120"/>
                      </a:cubicBezTo>
                      <a:cubicBezTo>
                        <a:pt x="174" y="138"/>
                        <a:pt x="159" y="152"/>
                        <a:pt x="141" y="152"/>
                      </a:cubicBezTo>
                      <a:cubicBezTo>
                        <a:pt x="136" y="152"/>
                        <a:pt x="136" y="152"/>
                        <a:pt x="136" y="152"/>
                      </a:cubicBezTo>
                      <a:cubicBezTo>
                        <a:pt x="118" y="152"/>
                        <a:pt x="103" y="138"/>
                        <a:pt x="103" y="120"/>
                      </a:cubicBezTo>
                      <a:cubicBezTo>
                        <a:pt x="103" y="79"/>
                        <a:pt x="103" y="79"/>
                        <a:pt x="103" y="79"/>
                      </a:cubicBezTo>
                      <a:cubicBezTo>
                        <a:pt x="103" y="73"/>
                        <a:pt x="98" y="67"/>
                        <a:pt x="92" y="67"/>
                      </a:cubicBezTo>
                      <a:cubicBezTo>
                        <a:pt x="48" y="67"/>
                        <a:pt x="48" y="67"/>
                        <a:pt x="48" y="67"/>
                      </a:cubicBezTo>
                      <a:cubicBezTo>
                        <a:pt x="42" y="67"/>
                        <a:pt x="36" y="72"/>
                        <a:pt x="36" y="78"/>
                      </a:cubicBezTo>
                      <a:cubicBezTo>
                        <a:pt x="36" y="84"/>
                        <a:pt x="42" y="90"/>
                        <a:pt x="48" y="90"/>
                      </a:cubicBezTo>
                      <a:cubicBezTo>
                        <a:pt x="55" y="90"/>
                        <a:pt x="55" y="90"/>
                        <a:pt x="55" y="90"/>
                      </a:cubicBezTo>
                      <a:cubicBezTo>
                        <a:pt x="73" y="91"/>
                        <a:pt x="87" y="106"/>
                        <a:pt x="86" y="122"/>
                      </a:cubicBezTo>
                      <a:cubicBezTo>
                        <a:pt x="86" y="139"/>
                        <a:pt x="71" y="152"/>
                        <a:pt x="53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21" y="182"/>
                        <a:pt x="55" y="201"/>
                        <a:pt x="95" y="201"/>
                      </a:cubicBezTo>
                      <a:cubicBezTo>
                        <a:pt x="159" y="201"/>
                        <a:pt x="211" y="149"/>
                        <a:pt x="211" y="85"/>
                      </a:cubicBezTo>
                      <a:cubicBezTo>
                        <a:pt x="211" y="51"/>
                        <a:pt x="197" y="21"/>
                        <a:pt x="17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íṥľiďè">
                <a:extLst>
                  <a:ext uri="{FF2B5EF4-FFF2-40B4-BE49-F238E27FC236}">
                    <a16:creationId xmlns:a16="http://schemas.microsoft.com/office/drawing/2014/main" xmlns="" id="{88D23BF2-6790-4D68-A1D9-E2F95E3E7938}"/>
                  </a:ext>
                </a:extLst>
              </p:cNvPr>
              <p:cNvSpPr/>
              <p:nvPr/>
            </p:nvSpPr>
            <p:spPr bwMode="auto">
              <a:xfrm>
                <a:off x="6264454" y="1884736"/>
                <a:ext cx="731773" cy="667273"/>
              </a:xfrm>
              <a:custGeom>
                <a:avLst/>
                <a:gdLst>
                  <a:gd name="T0" fmla="*/ 189 w 255"/>
                  <a:gd name="T1" fmla="*/ 10 h 233"/>
                  <a:gd name="T2" fmla="*/ 104 w 255"/>
                  <a:gd name="T3" fmla="*/ 16 h 233"/>
                  <a:gd name="T4" fmla="*/ 18 w 255"/>
                  <a:gd name="T5" fmla="*/ 30 h 233"/>
                  <a:gd name="T6" fmla="*/ 6 w 255"/>
                  <a:gd name="T7" fmla="*/ 30 h 233"/>
                  <a:gd name="T8" fmla="*/ 3 w 255"/>
                  <a:gd name="T9" fmla="*/ 46 h 233"/>
                  <a:gd name="T10" fmla="*/ 115 w 255"/>
                  <a:gd name="T11" fmla="*/ 228 h 233"/>
                  <a:gd name="T12" fmla="*/ 124 w 255"/>
                  <a:gd name="T13" fmla="*/ 233 h 233"/>
                  <a:gd name="T14" fmla="*/ 130 w 255"/>
                  <a:gd name="T15" fmla="*/ 231 h 233"/>
                  <a:gd name="T16" fmla="*/ 134 w 255"/>
                  <a:gd name="T17" fmla="*/ 216 h 233"/>
                  <a:gd name="T18" fmla="*/ 84 w 255"/>
                  <a:gd name="T19" fmla="*/ 135 h 233"/>
                  <a:gd name="T20" fmla="*/ 170 w 255"/>
                  <a:gd name="T21" fmla="*/ 121 h 233"/>
                  <a:gd name="T22" fmla="*/ 255 w 255"/>
                  <a:gd name="T23" fmla="*/ 115 h 233"/>
                  <a:gd name="T24" fmla="*/ 189 w 255"/>
                  <a:gd name="T25" fmla="*/ 1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233">
                    <a:moveTo>
                      <a:pt x="189" y="10"/>
                    </a:moveTo>
                    <a:cubicBezTo>
                      <a:pt x="189" y="10"/>
                      <a:pt x="146" y="31"/>
                      <a:pt x="104" y="16"/>
                    </a:cubicBezTo>
                    <a:cubicBezTo>
                      <a:pt x="58" y="0"/>
                      <a:pt x="37" y="6"/>
                      <a:pt x="18" y="30"/>
                    </a:cubicBezTo>
                    <a:cubicBezTo>
                      <a:pt x="14" y="28"/>
                      <a:pt x="10" y="28"/>
                      <a:pt x="6" y="30"/>
                    </a:cubicBezTo>
                    <a:cubicBezTo>
                      <a:pt x="1" y="33"/>
                      <a:pt x="0" y="40"/>
                      <a:pt x="3" y="46"/>
                    </a:cubicBezTo>
                    <a:cubicBezTo>
                      <a:pt x="115" y="228"/>
                      <a:pt x="115" y="228"/>
                      <a:pt x="115" y="228"/>
                    </a:cubicBezTo>
                    <a:cubicBezTo>
                      <a:pt x="117" y="231"/>
                      <a:pt x="121" y="233"/>
                      <a:pt x="124" y="233"/>
                    </a:cubicBezTo>
                    <a:cubicBezTo>
                      <a:pt x="126" y="233"/>
                      <a:pt x="128" y="232"/>
                      <a:pt x="130" y="231"/>
                    </a:cubicBezTo>
                    <a:cubicBezTo>
                      <a:pt x="135" y="228"/>
                      <a:pt x="137" y="221"/>
                      <a:pt x="134" y="21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104" y="111"/>
                      <a:pt x="124" y="105"/>
                      <a:pt x="170" y="121"/>
                    </a:cubicBezTo>
                    <a:cubicBezTo>
                      <a:pt x="213" y="135"/>
                      <a:pt x="255" y="115"/>
                      <a:pt x="255" y="115"/>
                    </a:cubicBezTo>
                    <a:lnTo>
                      <a:pt x="189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şļiďè">
                <a:extLst>
                  <a:ext uri="{FF2B5EF4-FFF2-40B4-BE49-F238E27FC236}">
                    <a16:creationId xmlns:a16="http://schemas.microsoft.com/office/drawing/2014/main" xmlns="" id="{5A24FD2F-28B7-4D45-8E65-9CC934E86B8B}"/>
                  </a:ext>
                </a:extLst>
              </p:cNvPr>
              <p:cNvSpPr/>
              <p:nvPr/>
            </p:nvSpPr>
            <p:spPr bwMode="auto">
              <a:xfrm>
                <a:off x="7775449" y="3373873"/>
                <a:ext cx="667359" cy="636992"/>
              </a:xfrm>
              <a:custGeom>
                <a:avLst/>
                <a:gdLst>
                  <a:gd name="T0" fmla="*/ 1347 w 1348"/>
                  <a:gd name="T1" fmla="*/ 786 h 1289"/>
                  <a:gd name="T2" fmla="*/ 1347 w 1348"/>
                  <a:gd name="T3" fmla="*/ 1288 h 1289"/>
                  <a:gd name="T4" fmla="*/ 1054 w 1348"/>
                  <a:gd name="T5" fmla="*/ 1288 h 1289"/>
                  <a:gd name="T6" fmla="*/ 1054 w 1348"/>
                  <a:gd name="T7" fmla="*/ 819 h 1289"/>
                  <a:gd name="T8" fmla="*/ 912 w 1348"/>
                  <a:gd name="T9" fmla="*/ 627 h 1289"/>
                  <a:gd name="T10" fmla="*/ 761 w 1348"/>
                  <a:gd name="T11" fmla="*/ 736 h 1289"/>
                  <a:gd name="T12" fmla="*/ 753 w 1348"/>
                  <a:gd name="T13" fmla="*/ 803 h 1289"/>
                  <a:gd name="T14" fmla="*/ 753 w 1348"/>
                  <a:gd name="T15" fmla="*/ 1288 h 1289"/>
                  <a:gd name="T16" fmla="*/ 468 w 1348"/>
                  <a:gd name="T17" fmla="*/ 1288 h 1289"/>
                  <a:gd name="T18" fmla="*/ 468 w 1348"/>
                  <a:gd name="T19" fmla="*/ 418 h 1289"/>
                  <a:gd name="T20" fmla="*/ 753 w 1348"/>
                  <a:gd name="T21" fmla="*/ 418 h 1289"/>
                  <a:gd name="T22" fmla="*/ 753 w 1348"/>
                  <a:gd name="T23" fmla="*/ 543 h 1289"/>
                  <a:gd name="T24" fmla="*/ 1012 w 1348"/>
                  <a:gd name="T25" fmla="*/ 401 h 1289"/>
                  <a:gd name="T26" fmla="*/ 1347 w 1348"/>
                  <a:gd name="T27" fmla="*/ 786 h 1289"/>
                  <a:gd name="T28" fmla="*/ 167 w 1348"/>
                  <a:gd name="T29" fmla="*/ 0 h 1289"/>
                  <a:gd name="T30" fmla="*/ 0 w 1348"/>
                  <a:gd name="T31" fmla="*/ 151 h 1289"/>
                  <a:gd name="T32" fmla="*/ 159 w 1348"/>
                  <a:gd name="T33" fmla="*/ 301 h 1289"/>
                  <a:gd name="T34" fmla="*/ 167 w 1348"/>
                  <a:gd name="T35" fmla="*/ 301 h 1289"/>
                  <a:gd name="T36" fmla="*/ 326 w 1348"/>
                  <a:gd name="T37" fmla="*/ 151 h 1289"/>
                  <a:gd name="T38" fmla="*/ 167 w 1348"/>
                  <a:gd name="T39" fmla="*/ 0 h 1289"/>
                  <a:gd name="T40" fmla="*/ 17 w 1348"/>
                  <a:gd name="T41" fmla="*/ 1288 h 1289"/>
                  <a:gd name="T42" fmla="*/ 310 w 1348"/>
                  <a:gd name="T43" fmla="*/ 1288 h 1289"/>
                  <a:gd name="T44" fmla="*/ 310 w 1348"/>
                  <a:gd name="T45" fmla="*/ 418 h 1289"/>
                  <a:gd name="T46" fmla="*/ 17 w 1348"/>
                  <a:gd name="T47" fmla="*/ 418 h 1289"/>
                  <a:gd name="T48" fmla="*/ 17 w 1348"/>
                  <a:gd name="T49" fmla="*/ 1288 h 1289"/>
                  <a:gd name="T50" fmla="*/ 17 w 1348"/>
                  <a:gd name="T51" fmla="*/ 1288 h 1289"/>
                  <a:gd name="T52" fmla="*/ 17 w 1348"/>
                  <a:gd name="T53" fmla="*/ 1288 h 1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8" h="1289">
                    <a:moveTo>
                      <a:pt x="1347" y="786"/>
                    </a:moveTo>
                    <a:cubicBezTo>
                      <a:pt x="1347" y="1288"/>
                      <a:pt x="1347" y="1288"/>
                      <a:pt x="1347" y="1288"/>
                    </a:cubicBezTo>
                    <a:cubicBezTo>
                      <a:pt x="1054" y="1288"/>
                      <a:pt x="1054" y="1288"/>
                      <a:pt x="1054" y="1288"/>
                    </a:cubicBezTo>
                    <a:cubicBezTo>
                      <a:pt x="1054" y="819"/>
                      <a:pt x="1054" y="819"/>
                      <a:pt x="1054" y="819"/>
                    </a:cubicBezTo>
                    <a:cubicBezTo>
                      <a:pt x="1054" y="702"/>
                      <a:pt x="1020" y="627"/>
                      <a:pt x="912" y="627"/>
                    </a:cubicBezTo>
                    <a:cubicBezTo>
                      <a:pt x="836" y="627"/>
                      <a:pt x="786" y="677"/>
                      <a:pt x="761" y="736"/>
                    </a:cubicBezTo>
                    <a:cubicBezTo>
                      <a:pt x="761" y="752"/>
                      <a:pt x="753" y="777"/>
                      <a:pt x="753" y="803"/>
                    </a:cubicBezTo>
                    <a:cubicBezTo>
                      <a:pt x="753" y="1288"/>
                      <a:pt x="753" y="1288"/>
                      <a:pt x="753" y="1288"/>
                    </a:cubicBezTo>
                    <a:cubicBezTo>
                      <a:pt x="468" y="1288"/>
                      <a:pt x="468" y="1288"/>
                      <a:pt x="468" y="1288"/>
                    </a:cubicBezTo>
                    <a:cubicBezTo>
                      <a:pt x="468" y="1288"/>
                      <a:pt x="468" y="502"/>
                      <a:pt x="468" y="418"/>
                    </a:cubicBezTo>
                    <a:cubicBezTo>
                      <a:pt x="753" y="418"/>
                      <a:pt x="753" y="418"/>
                      <a:pt x="753" y="418"/>
                    </a:cubicBezTo>
                    <a:cubicBezTo>
                      <a:pt x="753" y="543"/>
                      <a:pt x="753" y="543"/>
                      <a:pt x="753" y="543"/>
                    </a:cubicBezTo>
                    <a:cubicBezTo>
                      <a:pt x="795" y="485"/>
                      <a:pt x="862" y="401"/>
                      <a:pt x="1012" y="401"/>
                    </a:cubicBezTo>
                    <a:cubicBezTo>
                      <a:pt x="1204" y="401"/>
                      <a:pt x="1347" y="527"/>
                      <a:pt x="1347" y="786"/>
                    </a:cubicBezTo>
                    <a:close/>
                    <a:moveTo>
                      <a:pt x="167" y="0"/>
                    </a:moveTo>
                    <a:cubicBezTo>
                      <a:pt x="67" y="0"/>
                      <a:pt x="0" y="67"/>
                      <a:pt x="0" y="151"/>
                    </a:cubicBezTo>
                    <a:cubicBezTo>
                      <a:pt x="0" y="234"/>
                      <a:pt x="67" y="301"/>
                      <a:pt x="159" y="301"/>
                    </a:cubicBezTo>
                    <a:cubicBezTo>
                      <a:pt x="167" y="301"/>
                      <a:pt x="167" y="301"/>
                      <a:pt x="167" y="301"/>
                    </a:cubicBezTo>
                    <a:cubicBezTo>
                      <a:pt x="268" y="301"/>
                      <a:pt x="326" y="234"/>
                      <a:pt x="326" y="151"/>
                    </a:cubicBezTo>
                    <a:cubicBezTo>
                      <a:pt x="326" y="67"/>
                      <a:pt x="268" y="0"/>
                      <a:pt x="167" y="0"/>
                    </a:cubicBezTo>
                    <a:close/>
                    <a:moveTo>
                      <a:pt x="17" y="1288"/>
                    </a:moveTo>
                    <a:cubicBezTo>
                      <a:pt x="310" y="1288"/>
                      <a:pt x="310" y="1288"/>
                      <a:pt x="310" y="1288"/>
                    </a:cubicBezTo>
                    <a:cubicBezTo>
                      <a:pt x="310" y="418"/>
                      <a:pt x="310" y="418"/>
                      <a:pt x="310" y="418"/>
                    </a:cubicBezTo>
                    <a:cubicBezTo>
                      <a:pt x="17" y="418"/>
                      <a:pt x="17" y="418"/>
                      <a:pt x="17" y="418"/>
                    </a:cubicBezTo>
                    <a:lnTo>
                      <a:pt x="17" y="1288"/>
                    </a:lnTo>
                    <a:close/>
                    <a:moveTo>
                      <a:pt x="17" y="1288"/>
                    </a:moveTo>
                    <a:lnTo>
                      <a:pt x="17" y="128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ṡlîďè">
                <a:extLst>
                  <a:ext uri="{FF2B5EF4-FFF2-40B4-BE49-F238E27FC236}">
                    <a16:creationId xmlns:a16="http://schemas.microsoft.com/office/drawing/2014/main" xmlns="" id="{616B8C46-B14A-4615-BE18-EBD8B54D7D79}"/>
                  </a:ext>
                </a:extLst>
              </p:cNvPr>
              <p:cNvSpPr/>
              <p:nvPr/>
            </p:nvSpPr>
            <p:spPr bwMode="auto">
              <a:xfrm>
                <a:off x="7035125" y="3732729"/>
                <a:ext cx="466263" cy="4645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63" y="0"/>
                    </a:moveTo>
                    <a:cubicBezTo>
                      <a:pt x="20630" y="0"/>
                      <a:pt x="20946" y="161"/>
                      <a:pt x="21208" y="481"/>
                    </a:cubicBezTo>
                    <a:cubicBezTo>
                      <a:pt x="21470" y="798"/>
                      <a:pt x="21599" y="1177"/>
                      <a:pt x="21599" y="1618"/>
                    </a:cubicBezTo>
                    <a:lnTo>
                      <a:pt x="21599" y="19981"/>
                    </a:lnTo>
                    <a:cubicBezTo>
                      <a:pt x="21599" y="20422"/>
                      <a:pt x="21470" y="20801"/>
                      <a:pt x="21208" y="21121"/>
                    </a:cubicBezTo>
                    <a:cubicBezTo>
                      <a:pt x="20946" y="21441"/>
                      <a:pt x="20630" y="21599"/>
                      <a:pt x="20263" y="21599"/>
                    </a:cubicBezTo>
                    <a:lnTo>
                      <a:pt x="1346" y="21599"/>
                    </a:lnTo>
                    <a:cubicBezTo>
                      <a:pt x="979" y="21599"/>
                      <a:pt x="663" y="21441"/>
                      <a:pt x="399" y="21121"/>
                    </a:cubicBezTo>
                    <a:cubicBezTo>
                      <a:pt x="132" y="20801"/>
                      <a:pt x="0" y="20422"/>
                      <a:pt x="0" y="19981"/>
                    </a:cubicBezTo>
                    <a:lnTo>
                      <a:pt x="0" y="1618"/>
                    </a:lnTo>
                    <a:cubicBezTo>
                      <a:pt x="0" y="1177"/>
                      <a:pt x="132" y="798"/>
                      <a:pt x="399" y="481"/>
                    </a:cubicBezTo>
                    <a:cubicBezTo>
                      <a:pt x="663" y="161"/>
                      <a:pt x="979" y="0"/>
                      <a:pt x="1346" y="0"/>
                    </a:cubicBezTo>
                    <a:lnTo>
                      <a:pt x="20263" y="0"/>
                    </a:lnTo>
                    <a:close/>
                    <a:moveTo>
                      <a:pt x="19805" y="2252"/>
                    </a:moveTo>
                    <a:lnTo>
                      <a:pt x="8590" y="2252"/>
                    </a:lnTo>
                    <a:lnTo>
                      <a:pt x="8426" y="3545"/>
                    </a:lnTo>
                    <a:lnTo>
                      <a:pt x="1804" y="3545"/>
                    </a:lnTo>
                    <a:lnTo>
                      <a:pt x="1804" y="5501"/>
                    </a:lnTo>
                    <a:lnTo>
                      <a:pt x="19805" y="5501"/>
                    </a:lnTo>
                    <a:lnTo>
                      <a:pt x="19805" y="2252"/>
                    </a:lnTo>
                    <a:close/>
                    <a:moveTo>
                      <a:pt x="19805" y="17746"/>
                    </a:moveTo>
                    <a:lnTo>
                      <a:pt x="1804" y="17746"/>
                    </a:lnTo>
                    <a:lnTo>
                      <a:pt x="1804" y="19350"/>
                    </a:lnTo>
                    <a:lnTo>
                      <a:pt x="19805" y="19350"/>
                    </a:lnTo>
                    <a:lnTo>
                      <a:pt x="19805" y="17746"/>
                    </a:lnTo>
                    <a:close/>
                    <a:moveTo>
                      <a:pt x="3116" y="2743"/>
                    </a:moveTo>
                    <a:lnTo>
                      <a:pt x="6820" y="2743"/>
                    </a:lnTo>
                    <a:lnTo>
                      <a:pt x="6820" y="1436"/>
                    </a:lnTo>
                    <a:lnTo>
                      <a:pt x="3116" y="1436"/>
                    </a:lnTo>
                    <a:lnTo>
                      <a:pt x="3116" y="2743"/>
                    </a:lnTo>
                    <a:close/>
                    <a:moveTo>
                      <a:pt x="6529" y="11631"/>
                    </a:moveTo>
                    <a:cubicBezTo>
                      <a:pt x="6529" y="12342"/>
                      <a:pt x="6639" y="13011"/>
                      <a:pt x="6862" y="13634"/>
                    </a:cubicBezTo>
                    <a:cubicBezTo>
                      <a:pt x="7084" y="14257"/>
                      <a:pt x="7388" y="14800"/>
                      <a:pt x="7775" y="15264"/>
                    </a:cubicBezTo>
                    <a:cubicBezTo>
                      <a:pt x="8162" y="15731"/>
                      <a:pt x="8617" y="16095"/>
                      <a:pt x="9134" y="16359"/>
                    </a:cubicBezTo>
                    <a:cubicBezTo>
                      <a:pt x="9655" y="16630"/>
                      <a:pt x="10211" y="16762"/>
                      <a:pt x="10806" y="16762"/>
                    </a:cubicBezTo>
                    <a:cubicBezTo>
                      <a:pt x="11398" y="16762"/>
                      <a:pt x="11954" y="16630"/>
                      <a:pt x="12470" y="16359"/>
                    </a:cubicBezTo>
                    <a:cubicBezTo>
                      <a:pt x="12984" y="16095"/>
                      <a:pt x="13435" y="15731"/>
                      <a:pt x="13824" y="15264"/>
                    </a:cubicBezTo>
                    <a:cubicBezTo>
                      <a:pt x="14211" y="14800"/>
                      <a:pt x="14515" y="14257"/>
                      <a:pt x="14737" y="13634"/>
                    </a:cubicBezTo>
                    <a:cubicBezTo>
                      <a:pt x="14960" y="13011"/>
                      <a:pt x="15070" y="12342"/>
                      <a:pt x="15070" y="11631"/>
                    </a:cubicBezTo>
                    <a:cubicBezTo>
                      <a:pt x="15070" y="10917"/>
                      <a:pt x="14960" y="10250"/>
                      <a:pt x="14737" y="9625"/>
                    </a:cubicBezTo>
                    <a:cubicBezTo>
                      <a:pt x="14515" y="9002"/>
                      <a:pt x="14211" y="8461"/>
                      <a:pt x="13824" y="8003"/>
                    </a:cubicBezTo>
                    <a:cubicBezTo>
                      <a:pt x="13435" y="7542"/>
                      <a:pt x="12982" y="7178"/>
                      <a:pt x="12463" y="6914"/>
                    </a:cubicBezTo>
                    <a:cubicBezTo>
                      <a:pt x="11944" y="6646"/>
                      <a:pt x="11391" y="6511"/>
                      <a:pt x="10806" y="6511"/>
                    </a:cubicBezTo>
                    <a:cubicBezTo>
                      <a:pt x="10211" y="6511"/>
                      <a:pt x="9655" y="6646"/>
                      <a:pt x="9134" y="6914"/>
                    </a:cubicBezTo>
                    <a:cubicBezTo>
                      <a:pt x="8617" y="7178"/>
                      <a:pt x="8162" y="7542"/>
                      <a:pt x="7775" y="8003"/>
                    </a:cubicBezTo>
                    <a:cubicBezTo>
                      <a:pt x="7388" y="8461"/>
                      <a:pt x="7084" y="9002"/>
                      <a:pt x="6862" y="9625"/>
                    </a:cubicBezTo>
                    <a:cubicBezTo>
                      <a:pt x="6639" y="10250"/>
                      <a:pt x="6529" y="10917"/>
                      <a:pt x="6529" y="11631"/>
                    </a:cubicBezTo>
                    <a:moveTo>
                      <a:pt x="13724" y="11631"/>
                    </a:moveTo>
                    <a:cubicBezTo>
                      <a:pt x="13724" y="12109"/>
                      <a:pt x="13648" y="12565"/>
                      <a:pt x="13501" y="12999"/>
                    </a:cubicBezTo>
                    <a:cubicBezTo>
                      <a:pt x="13352" y="13434"/>
                      <a:pt x="13146" y="13813"/>
                      <a:pt x="12879" y="14127"/>
                    </a:cubicBezTo>
                    <a:cubicBezTo>
                      <a:pt x="12612" y="14439"/>
                      <a:pt x="12301" y="14688"/>
                      <a:pt x="11942" y="14870"/>
                    </a:cubicBezTo>
                    <a:cubicBezTo>
                      <a:pt x="11582" y="15052"/>
                      <a:pt x="11205" y="15144"/>
                      <a:pt x="10806" y="15144"/>
                    </a:cubicBezTo>
                    <a:cubicBezTo>
                      <a:pt x="10407" y="15144"/>
                      <a:pt x="10025" y="15052"/>
                      <a:pt x="9662" y="14870"/>
                    </a:cubicBezTo>
                    <a:cubicBezTo>
                      <a:pt x="9300" y="14688"/>
                      <a:pt x="8987" y="14439"/>
                      <a:pt x="8725" y="14127"/>
                    </a:cubicBezTo>
                    <a:cubicBezTo>
                      <a:pt x="8463" y="13813"/>
                      <a:pt x="8257" y="13440"/>
                      <a:pt x="8103" y="13008"/>
                    </a:cubicBezTo>
                    <a:cubicBezTo>
                      <a:pt x="7951" y="12579"/>
                      <a:pt x="7875" y="12118"/>
                      <a:pt x="7875" y="11631"/>
                    </a:cubicBezTo>
                    <a:cubicBezTo>
                      <a:pt x="7875" y="11152"/>
                      <a:pt x="7951" y="10700"/>
                      <a:pt x="8103" y="10265"/>
                    </a:cubicBezTo>
                    <a:cubicBezTo>
                      <a:pt x="8257" y="9836"/>
                      <a:pt x="8463" y="9460"/>
                      <a:pt x="8725" y="9140"/>
                    </a:cubicBezTo>
                    <a:cubicBezTo>
                      <a:pt x="8987" y="8823"/>
                      <a:pt x="9298" y="8576"/>
                      <a:pt x="9657" y="8394"/>
                    </a:cubicBezTo>
                    <a:cubicBezTo>
                      <a:pt x="10015" y="8218"/>
                      <a:pt x="10399" y="8130"/>
                      <a:pt x="10806" y="8130"/>
                    </a:cubicBezTo>
                    <a:cubicBezTo>
                      <a:pt x="11205" y="8130"/>
                      <a:pt x="11582" y="8218"/>
                      <a:pt x="11942" y="8394"/>
                    </a:cubicBezTo>
                    <a:cubicBezTo>
                      <a:pt x="12301" y="8576"/>
                      <a:pt x="12612" y="8823"/>
                      <a:pt x="12879" y="9140"/>
                    </a:cubicBezTo>
                    <a:cubicBezTo>
                      <a:pt x="13146" y="9460"/>
                      <a:pt x="13352" y="9836"/>
                      <a:pt x="13501" y="10265"/>
                    </a:cubicBezTo>
                    <a:cubicBezTo>
                      <a:pt x="13648" y="10700"/>
                      <a:pt x="13724" y="11152"/>
                      <a:pt x="13724" y="11631"/>
                    </a:cubicBezTo>
                    <a:moveTo>
                      <a:pt x="9692" y="11631"/>
                    </a:moveTo>
                    <a:cubicBezTo>
                      <a:pt x="9692" y="11246"/>
                      <a:pt x="9799" y="10929"/>
                      <a:pt x="10020" y="10682"/>
                    </a:cubicBezTo>
                    <a:cubicBezTo>
                      <a:pt x="10238" y="10432"/>
                      <a:pt x="10500" y="10309"/>
                      <a:pt x="10806" y="10309"/>
                    </a:cubicBezTo>
                    <a:lnTo>
                      <a:pt x="10806" y="10280"/>
                    </a:lnTo>
                    <a:cubicBezTo>
                      <a:pt x="10945" y="10280"/>
                      <a:pt x="11065" y="10224"/>
                      <a:pt x="11163" y="10109"/>
                    </a:cubicBezTo>
                    <a:cubicBezTo>
                      <a:pt x="11261" y="9998"/>
                      <a:pt x="11310" y="9862"/>
                      <a:pt x="11310" y="9704"/>
                    </a:cubicBezTo>
                    <a:cubicBezTo>
                      <a:pt x="11310" y="9533"/>
                      <a:pt x="11261" y="9392"/>
                      <a:pt x="11163" y="9275"/>
                    </a:cubicBezTo>
                    <a:cubicBezTo>
                      <a:pt x="11065" y="9157"/>
                      <a:pt x="10945" y="9096"/>
                      <a:pt x="10806" y="9096"/>
                    </a:cubicBezTo>
                    <a:cubicBezTo>
                      <a:pt x="10228" y="9096"/>
                      <a:pt x="9733" y="9348"/>
                      <a:pt x="9322" y="9848"/>
                    </a:cubicBezTo>
                    <a:cubicBezTo>
                      <a:pt x="8913" y="10350"/>
                      <a:pt x="8708" y="10943"/>
                      <a:pt x="8708" y="11628"/>
                    </a:cubicBezTo>
                    <a:cubicBezTo>
                      <a:pt x="8708" y="11777"/>
                      <a:pt x="8757" y="11913"/>
                      <a:pt x="8854" y="12027"/>
                    </a:cubicBezTo>
                    <a:cubicBezTo>
                      <a:pt x="8952" y="12147"/>
                      <a:pt x="9063" y="12206"/>
                      <a:pt x="9187" y="12206"/>
                    </a:cubicBezTo>
                    <a:cubicBezTo>
                      <a:pt x="9329" y="12206"/>
                      <a:pt x="9447" y="12148"/>
                      <a:pt x="9545" y="12027"/>
                    </a:cubicBezTo>
                    <a:cubicBezTo>
                      <a:pt x="9643" y="11916"/>
                      <a:pt x="9692" y="11780"/>
                      <a:pt x="9692" y="11631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śļîde">
                <a:extLst>
                  <a:ext uri="{FF2B5EF4-FFF2-40B4-BE49-F238E27FC236}">
                    <a16:creationId xmlns:a16="http://schemas.microsoft.com/office/drawing/2014/main" xmlns="" id="{7FEFC7CD-150A-428A-BAED-1766CF858804}"/>
                  </a:ext>
                </a:extLst>
              </p:cNvPr>
              <p:cNvSpPr/>
              <p:nvPr/>
            </p:nvSpPr>
            <p:spPr bwMode="auto">
              <a:xfrm>
                <a:off x="7215938" y="1373630"/>
                <a:ext cx="337250" cy="484784"/>
              </a:xfrm>
              <a:custGeom>
                <a:avLst/>
                <a:gdLst>
                  <a:gd name="T0" fmla="*/ 499 w 667"/>
                  <a:gd name="T1" fmla="*/ 52 h 959"/>
                  <a:gd name="T2" fmla="*/ 551 w 667"/>
                  <a:gd name="T3" fmla="*/ 104 h 959"/>
                  <a:gd name="T4" fmla="*/ 593 w 667"/>
                  <a:gd name="T5" fmla="*/ 219 h 959"/>
                  <a:gd name="T6" fmla="*/ 562 w 667"/>
                  <a:gd name="T7" fmla="*/ 323 h 959"/>
                  <a:gd name="T8" fmla="*/ 478 w 667"/>
                  <a:gd name="T9" fmla="*/ 396 h 959"/>
                  <a:gd name="T10" fmla="*/ 437 w 667"/>
                  <a:gd name="T11" fmla="*/ 459 h 959"/>
                  <a:gd name="T12" fmla="*/ 478 w 667"/>
                  <a:gd name="T13" fmla="*/ 511 h 959"/>
                  <a:gd name="T14" fmla="*/ 572 w 667"/>
                  <a:gd name="T15" fmla="*/ 583 h 959"/>
                  <a:gd name="T16" fmla="*/ 624 w 667"/>
                  <a:gd name="T17" fmla="*/ 667 h 959"/>
                  <a:gd name="T18" fmla="*/ 614 w 667"/>
                  <a:gd name="T19" fmla="*/ 812 h 959"/>
                  <a:gd name="T20" fmla="*/ 437 w 667"/>
                  <a:gd name="T21" fmla="*/ 937 h 959"/>
                  <a:gd name="T22" fmla="*/ 166 w 667"/>
                  <a:gd name="T23" fmla="*/ 948 h 959"/>
                  <a:gd name="T24" fmla="*/ 20 w 667"/>
                  <a:gd name="T25" fmla="*/ 844 h 959"/>
                  <a:gd name="T26" fmla="*/ 20 w 667"/>
                  <a:gd name="T27" fmla="*/ 698 h 959"/>
                  <a:gd name="T28" fmla="*/ 166 w 667"/>
                  <a:gd name="T29" fmla="*/ 594 h 959"/>
                  <a:gd name="T30" fmla="*/ 301 w 667"/>
                  <a:gd name="T31" fmla="*/ 573 h 959"/>
                  <a:gd name="T32" fmla="*/ 333 w 667"/>
                  <a:gd name="T33" fmla="*/ 531 h 959"/>
                  <a:gd name="T34" fmla="*/ 322 w 667"/>
                  <a:gd name="T35" fmla="*/ 459 h 959"/>
                  <a:gd name="T36" fmla="*/ 312 w 667"/>
                  <a:gd name="T37" fmla="*/ 438 h 959"/>
                  <a:gd name="T38" fmla="*/ 197 w 667"/>
                  <a:gd name="T39" fmla="*/ 417 h 959"/>
                  <a:gd name="T40" fmla="*/ 83 w 667"/>
                  <a:gd name="T41" fmla="*/ 313 h 959"/>
                  <a:gd name="T42" fmla="*/ 93 w 667"/>
                  <a:gd name="T43" fmla="*/ 156 h 959"/>
                  <a:gd name="T44" fmla="*/ 270 w 667"/>
                  <a:gd name="T45" fmla="*/ 21 h 959"/>
                  <a:gd name="T46" fmla="*/ 666 w 667"/>
                  <a:gd name="T47" fmla="*/ 0 h 959"/>
                  <a:gd name="T48" fmla="*/ 551 w 667"/>
                  <a:gd name="T49" fmla="*/ 771 h 959"/>
                  <a:gd name="T50" fmla="*/ 520 w 667"/>
                  <a:gd name="T51" fmla="*/ 687 h 959"/>
                  <a:gd name="T52" fmla="*/ 406 w 667"/>
                  <a:gd name="T53" fmla="*/ 604 h 959"/>
                  <a:gd name="T54" fmla="*/ 374 w 667"/>
                  <a:gd name="T55" fmla="*/ 604 h 959"/>
                  <a:gd name="T56" fmla="*/ 322 w 667"/>
                  <a:gd name="T57" fmla="*/ 604 h 959"/>
                  <a:gd name="T58" fmla="*/ 239 w 667"/>
                  <a:gd name="T59" fmla="*/ 625 h 959"/>
                  <a:gd name="T60" fmla="*/ 166 w 667"/>
                  <a:gd name="T61" fmla="*/ 656 h 959"/>
                  <a:gd name="T62" fmla="*/ 124 w 667"/>
                  <a:gd name="T63" fmla="*/ 750 h 959"/>
                  <a:gd name="T64" fmla="*/ 187 w 667"/>
                  <a:gd name="T65" fmla="*/ 854 h 959"/>
                  <a:gd name="T66" fmla="*/ 353 w 667"/>
                  <a:gd name="T67" fmla="*/ 906 h 959"/>
                  <a:gd name="T68" fmla="*/ 551 w 667"/>
                  <a:gd name="T69" fmla="*/ 771 h 959"/>
                  <a:gd name="T70" fmla="*/ 468 w 667"/>
                  <a:gd name="T71" fmla="*/ 323 h 959"/>
                  <a:gd name="T72" fmla="*/ 468 w 667"/>
                  <a:gd name="T73" fmla="*/ 198 h 959"/>
                  <a:gd name="T74" fmla="*/ 385 w 667"/>
                  <a:gd name="T75" fmla="*/ 73 h 959"/>
                  <a:gd name="T76" fmla="*/ 260 w 667"/>
                  <a:gd name="T77" fmla="*/ 63 h 959"/>
                  <a:gd name="T78" fmla="*/ 197 w 667"/>
                  <a:gd name="T79" fmla="*/ 136 h 959"/>
                  <a:gd name="T80" fmla="*/ 197 w 667"/>
                  <a:gd name="T81" fmla="*/ 250 h 959"/>
                  <a:gd name="T82" fmla="*/ 281 w 667"/>
                  <a:gd name="T83" fmla="*/ 375 h 959"/>
                  <a:gd name="T84" fmla="*/ 406 w 667"/>
                  <a:gd name="T85" fmla="*/ 396 h 959"/>
                  <a:gd name="T86" fmla="*/ 437 w 667"/>
                  <a:gd name="T87" fmla="*/ 365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67" h="959">
                    <a:moveTo>
                      <a:pt x="583" y="52"/>
                    </a:moveTo>
                    <a:cubicBezTo>
                      <a:pt x="499" y="52"/>
                      <a:pt x="499" y="52"/>
                      <a:pt x="499" y="52"/>
                    </a:cubicBezTo>
                    <a:cubicBezTo>
                      <a:pt x="520" y="73"/>
                      <a:pt x="520" y="73"/>
                      <a:pt x="520" y="73"/>
                    </a:cubicBezTo>
                    <a:cubicBezTo>
                      <a:pt x="531" y="84"/>
                      <a:pt x="541" y="94"/>
                      <a:pt x="551" y="104"/>
                    </a:cubicBezTo>
                    <a:cubicBezTo>
                      <a:pt x="562" y="125"/>
                      <a:pt x="572" y="136"/>
                      <a:pt x="583" y="156"/>
                    </a:cubicBezTo>
                    <a:cubicBezTo>
                      <a:pt x="593" y="177"/>
                      <a:pt x="593" y="198"/>
                      <a:pt x="593" y="219"/>
                    </a:cubicBezTo>
                    <a:cubicBezTo>
                      <a:pt x="593" y="240"/>
                      <a:pt x="593" y="261"/>
                      <a:pt x="583" y="281"/>
                    </a:cubicBezTo>
                    <a:cubicBezTo>
                      <a:pt x="572" y="292"/>
                      <a:pt x="572" y="313"/>
                      <a:pt x="562" y="323"/>
                    </a:cubicBezTo>
                    <a:cubicBezTo>
                      <a:pt x="551" y="344"/>
                      <a:pt x="531" y="354"/>
                      <a:pt x="520" y="365"/>
                    </a:cubicBezTo>
                    <a:cubicBezTo>
                      <a:pt x="478" y="396"/>
                      <a:pt x="478" y="396"/>
                      <a:pt x="478" y="396"/>
                    </a:cubicBezTo>
                    <a:cubicBezTo>
                      <a:pt x="468" y="406"/>
                      <a:pt x="458" y="417"/>
                      <a:pt x="458" y="417"/>
                    </a:cubicBezTo>
                    <a:cubicBezTo>
                      <a:pt x="447" y="427"/>
                      <a:pt x="437" y="438"/>
                      <a:pt x="437" y="459"/>
                    </a:cubicBezTo>
                    <a:cubicBezTo>
                      <a:pt x="437" y="469"/>
                      <a:pt x="447" y="479"/>
                      <a:pt x="458" y="490"/>
                    </a:cubicBezTo>
                    <a:cubicBezTo>
                      <a:pt x="468" y="500"/>
                      <a:pt x="478" y="511"/>
                      <a:pt x="478" y="511"/>
                    </a:cubicBezTo>
                    <a:cubicBezTo>
                      <a:pt x="531" y="542"/>
                      <a:pt x="531" y="542"/>
                      <a:pt x="531" y="542"/>
                    </a:cubicBezTo>
                    <a:cubicBezTo>
                      <a:pt x="541" y="552"/>
                      <a:pt x="562" y="573"/>
                      <a:pt x="572" y="583"/>
                    </a:cubicBezTo>
                    <a:cubicBezTo>
                      <a:pt x="583" y="594"/>
                      <a:pt x="593" y="604"/>
                      <a:pt x="603" y="614"/>
                    </a:cubicBezTo>
                    <a:cubicBezTo>
                      <a:pt x="614" y="635"/>
                      <a:pt x="614" y="646"/>
                      <a:pt x="624" y="667"/>
                    </a:cubicBezTo>
                    <a:cubicBezTo>
                      <a:pt x="624" y="677"/>
                      <a:pt x="635" y="698"/>
                      <a:pt x="635" y="719"/>
                    </a:cubicBezTo>
                    <a:cubicBezTo>
                      <a:pt x="635" y="750"/>
                      <a:pt x="624" y="781"/>
                      <a:pt x="614" y="812"/>
                    </a:cubicBezTo>
                    <a:cubicBezTo>
                      <a:pt x="593" y="833"/>
                      <a:pt x="572" y="864"/>
                      <a:pt x="541" y="885"/>
                    </a:cubicBezTo>
                    <a:cubicBezTo>
                      <a:pt x="520" y="906"/>
                      <a:pt x="478" y="927"/>
                      <a:pt x="437" y="937"/>
                    </a:cubicBezTo>
                    <a:cubicBezTo>
                      <a:pt x="395" y="948"/>
                      <a:pt x="343" y="958"/>
                      <a:pt x="291" y="958"/>
                    </a:cubicBezTo>
                    <a:cubicBezTo>
                      <a:pt x="239" y="958"/>
                      <a:pt x="197" y="958"/>
                      <a:pt x="166" y="948"/>
                    </a:cubicBezTo>
                    <a:cubicBezTo>
                      <a:pt x="124" y="937"/>
                      <a:pt x="93" y="917"/>
                      <a:pt x="72" y="906"/>
                    </a:cubicBezTo>
                    <a:cubicBezTo>
                      <a:pt x="51" y="885"/>
                      <a:pt x="31" y="864"/>
                      <a:pt x="20" y="844"/>
                    </a:cubicBezTo>
                    <a:cubicBezTo>
                      <a:pt x="10" y="823"/>
                      <a:pt x="0" y="802"/>
                      <a:pt x="0" y="781"/>
                    </a:cubicBezTo>
                    <a:cubicBezTo>
                      <a:pt x="0" y="760"/>
                      <a:pt x="10" y="729"/>
                      <a:pt x="20" y="698"/>
                    </a:cubicBezTo>
                    <a:cubicBezTo>
                      <a:pt x="41" y="677"/>
                      <a:pt x="62" y="646"/>
                      <a:pt x="103" y="625"/>
                    </a:cubicBezTo>
                    <a:cubicBezTo>
                      <a:pt x="124" y="614"/>
                      <a:pt x="145" y="604"/>
                      <a:pt x="166" y="594"/>
                    </a:cubicBezTo>
                    <a:cubicBezTo>
                      <a:pt x="197" y="594"/>
                      <a:pt x="218" y="583"/>
                      <a:pt x="239" y="583"/>
                    </a:cubicBezTo>
                    <a:cubicBezTo>
                      <a:pt x="260" y="573"/>
                      <a:pt x="281" y="573"/>
                      <a:pt x="301" y="573"/>
                    </a:cubicBezTo>
                    <a:cubicBezTo>
                      <a:pt x="322" y="573"/>
                      <a:pt x="343" y="573"/>
                      <a:pt x="353" y="573"/>
                    </a:cubicBezTo>
                    <a:cubicBezTo>
                      <a:pt x="353" y="552"/>
                      <a:pt x="343" y="542"/>
                      <a:pt x="333" y="531"/>
                    </a:cubicBezTo>
                    <a:cubicBezTo>
                      <a:pt x="322" y="521"/>
                      <a:pt x="322" y="500"/>
                      <a:pt x="322" y="479"/>
                    </a:cubicBezTo>
                    <a:cubicBezTo>
                      <a:pt x="322" y="469"/>
                      <a:pt x="322" y="459"/>
                      <a:pt x="322" y="459"/>
                    </a:cubicBezTo>
                    <a:cubicBezTo>
                      <a:pt x="322" y="448"/>
                      <a:pt x="333" y="438"/>
                      <a:pt x="333" y="438"/>
                    </a:cubicBezTo>
                    <a:cubicBezTo>
                      <a:pt x="322" y="438"/>
                      <a:pt x="322" y="438"/>
                      <a:pt x="312" y="438"/>
                    </a:cubicBezTo>
                    <a:cubicBezTo>
                      <a:pt x="301" y="438"/>
                      <a:pt x="301" y="438"/>
                      <a:pt x="291" y="438"/>
                    </a:cubicBezTo>
                    <a:cubicBezTo>
                      <a:pt x="260" y="438"/>
                      <a:pt x="218" y="427"/>
                      <a:pt x="197" y="417"/>
                    </a:cubicBezTo>
                    <a:cubicBezTo>
                      <a:pt x="166" y="406"/>
                      <a:pt x="145" y="396"/>
                      <a:pt x="124" y="375"/>
                    </a:cubicBezTo>
                    <a:cubicBezTo>
                      <a:pt x="103" y="354"/>
                      <a:pt x="93" y="334"/>
                      <a:pt x="83" y="313"/>
                    </a:cubicBezTo>
                    <a:cubicBezTo>
                      <a:pt x="72" y="292"/>
                      <a:pt x="62" y="261"/>
                      <a:pt x="62" y="240"/>
                    </a:cubicBezTo>
                    <a:cubicBezTo>
                      <a:pt x="62" y="209"/>
                      <a:pt x="72" y="177"/>
                      <a:pt x="93" y="156"/>
                    </a:cubicBezTo>
                    <a:cubicBezTo>
                      <a:pt x="103" y="125"/>
                      <a:pt x="124" y="94"/>
                      <a:pt x="156" y="73"/>
                    </a:cubicBezTo>
                    <a:cubicBezTo>
                      <a:pt x="187" y="42"/>
                      <a:pt x="228" y="21"/>
                      <a:pt x="270" y="21"/>
                    </a:cubicBezTo>
                    <a:cubicBezTo>
                      <a:pt x="312" y="11"/>
                      <a:pt x="353" y="0"/>
                      <a:pt x="395" y="0"/>
                    </a:cubicBezTo>
                    <a:cubicBezTo>
                      <a:pt x="666" y="0"/>
                      <a:pt x="666" y="0"/>
                      <a:pt x="666" y="0"/>
                    </a:cubicBezTo>
                    <a:lnTo>
                      <a:pt x="583" y="52"/>
                    </a:lnTo>
                    <a:close/>
                    <a:moveTo>
                      <a:pt x="551" y="771"/>
                    </a:moveTo>
                    <a:cubicBezTo>
                      <a:pt x="551" y="750"/>
                      <a:pt x="541" y="739"/>
                      <a:pt x="541" y="729"/>
                    </a:cubicBezTo>
                    <a:cubicBezTo>
                      <a:pt x="531" y="708"/>
                      <a:pt x="531" y="698"/>
                      <a:pt x="520" y="687"/>
                    </a:cubicBezTo>
                    <a:cubicBezTo>
                      <a:pt x="510" y="677"/>
                      <a:pt x="489" y="667"/>
                      <a:pt x="468" y="646"/>
                    </a:cubicBezTo>
                    <a:cubicBezTo>
                      <a:pt x="458" y="635"/>
                      <a:pt x="426" y="625"/>
                      <a:pt x="406" y="604"/>
                    </a:cubicBezTo>
                    <a:lnTo>
                      <a:pt x="395" y="604"/>
                    </a:lnTo>
                    <a:cubicBezTo>
                      <a:pt x="374" y="604"/>
                      <a:pt x="374" y="604"/>
                      <a:pt x="374" y="604"/>
                    </a:cubicBezTo>
                    <a:cubicBezTo>
                      <a:pt x="374" y="604"/>
                      <a:pt x="364" y="604"/>
                      <a:pt x="353" y="604"/>
                    </a:cubicBezTo>
                    <a:cubicBezTo>
                      <a:pt x="343" y="604"/>
                      <a:pt x="333" y="604"/>
                      <a:pt x="322" y="604"/>
                    </a:cubicBezTo>
                    <a:cubicBezTo>
                      <a:pt x="312" y="604"/>
                      <a:pt x="291" y="604"/>
                      <a:pt x="281" y="614"/>
                    </a:cubicBezTo>
                    <a:cubicBezTo>
                      <a:pt x="260" y="614"/>
                      <a:pt x="249" y="614"/>
                      <a:pt x="239" y="625"/>
                    </a:cubicBezTo>
                    <a:cubicBezTo>
                      <a:pt x="228" y="625"/>
                      <a:pt x="218" y="625"/>
                      <a:pt x="208" y="635"/>
                    </a:cubicBezTo>
                    <a:cubicBezTo>
                      <a:pt x="187" y="635"/>
                      <a:pt x="176" y="646"/>
                      <a:pt x="166" y="656"/>
                    </a:cubicBezTo>
                    <a:cubicBezTo>
                      <a:pt x="156" y="667"/>
                      <a:pt x="145" y="677"/>
                      <a:pt x="135" y="698"/>
                    </a:cubicBezTo>
                    <a:cubicBezTo>
                      <a:pt x="124" y="708"/>
                      <a:pt x="124" y="729"/>
                      <a:pt x="124" y="750"/>
                    </a:cubicBezTo>
                    <a:cubicBezTo>
                      <a:pt x="124" y="771"/>
                      <a:pt x="124" y="792"/>
                      <a:pt x="135" y="812"/>
                    </a:cubicBezTo>
                    <a:cubicBezTo>
                      <a:pt x="145" y="833"/>
                      <a:pt x="166" y="844"/>
                      <a:pt x="187" y="854"/>
                    </a:cubicBezTo>
                    <a:cubicBezTo>
                      <a:pt x="208" y="875"/>
                      <a:pt x="228" y="885"/>
                      <a:pt x="260" y="896"/>
                    </a:cubicBezTo>
                    <a:cubicBezTo>
                      <a:pt x="281" y="896"/>
                      <a:pt x="322" y="906"/>
                      <a:pt x="353" y="906"/>
                    </a:cubicBezTo>
                    <a:cubicBezTo>
                      <a:pt x="416" y="906"/>
                      <a:pt x="468" y="885"/>
                      <a:pt x="499" y="864"/>
                    </a:cubicBezTo>
                    <a:cubicBezTo>
                      <a:pt x="531" y="844"/>
                      <a:pt x="551" y="802"/>
                      <a:pt x="551" y="771"/>
                    </a:cubicBezTo>
                    <a:close/>
                    <a:moveTo>
                      <a:pt x="437" y="365"/>
                    </a:moveTo>
                    <a:cubicBezTo>
                      <a:pt x="458" y="354"/>
                      <a:pt x="468" y="334"/>
                      <a:pt x="468" y="323"/>
                    </a:cubicBezTo>
                    <a:cubicBezTo>
                      <a:pt x="468" y="302"/>
                      <a:pt x="478" y="292"/>
                      <a:pt x="478" y="271"/>
                    </a:cubicBezTo>
                    <a:cubicBezTo>
                      <a:pt x="478" y="250"/>
                      <a:pt x="468" y="229"/>
                      <a:pt x="468" y="198"/>
                    </a:cubicBezTo>
                    <a:cubicBezTo>
                      <a:pt x="458" y="177"/>
                      <a:pt x="447" y="146"/>
                      <a:pt x="437" y="125"/>
                    </a:cubicBezTo>
                    <a:cubicBezTo>
                      <a:pt x="416" y="104"/>
                      <a:pt x="406" y="84"/>
                      <a:pt x="385" y="73"/>
                    </a:cubicBezTo>
                    <a:cubicBezTo>
                      <a:pt x="364" y="52"/>
                      <a:pt x="333" y="42"/>
                      <a:pt x="312" y="42"/>
                    </a:cubicBezTo>
                    <a:cubicBezTo>
                      <a:pt x="291" y="42"/>
                      <a:pt x="270" y="52"/>
                      <a:pt x="260" y="63"/>
                    </a:cubicBezTo>
                    <a:cubicBezTo>
                      <a:pt x="239" y="63"/>
                      <a:pt x="228" y="73"/>
                      <a:pt x="218" y="84"/>
                    </a:cubicBezTo>
                    <a:cubicBezTo>
                      <a:pt x="208" y="104"/>
                      <a:pt x="197" y="115"/>
                      <a:pt x="197" y="136"/>
                    </a:cubicBezTo>
                    <a:cubicBezTo>
                      <a:pt x="187" y="146"/>
                      <a:pt x="187" y="167"/>
                      <a:pt x="187" y="177"/>
                    </a:cubicBezTo>
                    <a:cubicBezTo>
                      <a:pt x="187" y="198"/>
                      <a:pt x="187" y="219"/>
                      <a:pt x="197" y="250"/>
                    </a:cubicBezTo>
                    <a:cubicBezTo>
                      <a:pt x="208" y="271"/>
                      <a:pt x="208" y="302"/>
                      <a:pt x="228" y="323"/>
                    </a:cubicBezTo>
                    <a:cubicBezTo>
                      <a:pt x="239" y="344"/>
                      <a:pt x="260" y="365"/>
                      <a:pt x="281" y="375"/>
                    </a:cubicBezTo>
                    <a:cubicBezTo>
                      <a:pt x="301" y="396"/>
                      <a:pt x="322" y="396"/>
                      <a:pt x="353" y="396"/>
                    </a:cubicBezTo>
                    <a:cubicBezTo>
                      <a:pt x="364" y="396"/>
                      <a:pt x="385" y="396"/>
                      <a:pt x="406" y="396"/>
                    </a:cubicBezTo>
                    <a:cubicBezTo>
                      <a:pt x="416" y="386"/>
                      <a:pt x="426" y="375"/>
                      <a:pt x="437" y="365"/>
                    </a:cubicBezTo>
                    <a:close/>
                    <a:moveTo>
                      <a:pt x="437" y="365"/>
                    </a:moveTo>
                    <a:lnTo>
                      <a:pt x="437" y="36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śľîḑé">
                <a:extLst>
                  <a:ext uri="{FF2B5EF4-FFF2-40B4-BE49-F238E27FC236}">
                    <a16:creationId xmlns:a16="http://schemas.microsoft.com/office/drawing/2014/main" xmlns="" id="{F0F281DD-4C1B-47E5-83A3-B040C20A4018}"/>
                  </a:ext>
                </a:extLst>
              </p:cNvPr>
              <p:cNvSpPr/>
              <p:nvPr/>
            </p:nvSpPr>
            <p:spPr bwMode="auto">
              <a:xfrm>
                <a:off x="4730602" y="1429703"/>
                <a:ext cx="419744" cy="817611"/>
              </a:xfrm>
              <a:custGeom>
                <a:avLst/>
                <a:gdLst>
                  <a:gd name="T0" fmla="*/ 502 w 503"/>
                  <a:gd name="T1" fmla="*/ 351 h 980"/>
                  <a:gd name="T2" fmla="*/ 318 w 503"/>
                  <a:gd name="T3" fmla="*/ 351 h 980"/>
                  <a:gd name="T4" fmla="*/ 318 w 503"/>
                  <a:gd name="T5" fmla="*/ 260 h 980"/>
                  <a:gd name="T6" fmla="*/ 368 w 503"/>
                  <a:gd name="T7" fmla="*/ 176 h 980"/>
                  <a:gd name="T8" fmla="*/ 485 w 503"/>
                  <a:gd name="T9" fmla="*/ 176 h 980"/>
                  <a:gd name="T10" fmla="*/ 485 w 503"/>
                  <a:gd name="T11" fmla="*/ 0 h 980"/>
                  <a:gd name="T12" fmla="*/ 284 w 503"/>
                  <a:gd name="T13" fmla="*/ 0 h 980"/>
                  <a:gd name="T14" fmla="*/ 117 w 503"/>
                  <a:gd name="T15" fmla="*/ 168 h 980"/>
                  <a:gd name="T16" fmla="*/ 117 w 503"/>
                  <a:gd name="T17" fmla="*/ 351 h 980"/>
                  <a:gd name="T18" fmla="*/ 0 w 503"/>
                  <a:gd name="T19" fmla="*/ 351 h 980"/>
                  <a:gd name="T20" fmla="*/ 0 w 503"/>
                  <a:gd name="T21" fmla="*/ 494 h 980"/>
                  <a:gd name="T22" fmla="*/ 117 w 503"/>
                  <a:gd name="T23" fmla="*/ 494 h 980"/>
                  <a:gd name="T24" fmla="*/ 117 w 503"/>
                  <a:gd name="T25" fmla="*/ 979 h 980"/>
                  <a:gd name="T26" fmla="*/ 318 w 503"/>
                  <a:gd name="T27" fmla="*/ 979 h 980"/>
                  <a:gd name="T28" fmla="*/ 318 w 503"/>
                  <a:gd name="T29" fmla="*/ 494 h 980"/>
                  <a:gd name="T30" fmla="*/ 451 w 503"/>
                  <a:gd name="T31" fmla="*/ 494 h 980"/>
                  <a:gd name="T32" fmla="*/ 502 w 503"/>
                  <a:gd name="T33" fmla="*/ 351 h 980"/>
                  <a:gd name="T34" fmla="*/ 502 w 503"/>
                  <a:gd name="T35" fmla="*/ 351 h 980"/>
                  <a:gd name="T36" fmla="*/ 502 w 503"/>
                  <a:gd name="T37" fmla="*/ 351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3" h="980">
                    <a:moveTo>
                      <a:pt x="502" y="351"/>
                    </a:moveTo>
                    <a:cubicBezTo>
                      <a:pt x="318" y="351"/>
                      <a:pt x="318" y="351"/>
                      <a:pt x="318" y="351"/>
                    </a:cubicBezTo>
                    <a:cubicBezTo>
                      <a:pt x="318" y="260"/>
                      <a:pt x="318" y="260"/>
                      <a:pt x="318" y="260"/>
                    </a:cubicBezTo>
                    <a:cubicBezTo>
                      <a:pt x="318" y="260"/>
                      <a:pt x="309" y="176"/>
                      <a:pt x="368" y="176"/>
                    </a:cubicBezTo>
                    <a:cubicBezTo>
                      <a:pt x="485" y="176"/>
                      <a:pt x="485" y="176"/>
                      <a:pt x="485" y="176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4" y="0"/>
                      <a:pt x="117" y="0"/>
                      <a:pt x="117" y="168"/>
                    </a:cubicBezTo>
                    <a:cubicBezTo>
                      <a:pt x="117" y="209"/>
                      <a:pt x="117" y="268"/>
                      <a:pt x="117" y="351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0" y="494"/>
                      <a:pt x="0" y="494"/>
                      <a:pt x="0" y="494"/>
                    </a:cubicBezTo>
                    <a:cubicBezTo>
                      <a:pt x="117" y="494"/>
                      <a:pt x="117" y="494"/>
                      <a:pt x="117" y="494"/>
                    </a:cubicBezTo>
                    <a:cubicBezTo>
                      <a:pt x="117" y="719"/>
                      <a:pt x="117" y="979"/>
                      <a:pt x="117" y="979"/>
                    </a:cubicBezTo>
                    <a:cubicBezTo>
                      <a:pt x="318" y="979"/>
                      <a:pt x="318" y="979"/>
                      <a:pt x="318" y="979"/>
                    </a:cubicBezTo>
                    <a:cubicBezTo>
                      <a:pt x="318" y="494"/>
                      <a:pt x="318" y="494"/>
                      <a:pt x="318" y="494"/>
                    </a:cubicBezTo>
                    <a:cubicBezTo>
                      <a:pt x="451" y="494"/>
                      <a:pt x="451" y="494"/>
                      <a:pt x="451" y="494"/>
                    </a:cubicBezTo>
                    <a:lnTo>
                      <a:pt x="502" y="351"/>
                    </a:lnTo>
                    <a:close/>
                    <a:moveTo>
                      <a:pt x="502" y="351"/>
                    </a:moveTo>
                    <a:lnTo>
                      <a:pt x="502" y="35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i$ļîḑè">
                <a:extLst>
                  <a:ext uri="{FF2B5EF4-FFF2-40B4-BE49-F238E27FC236}">
                    <a16:creationId xmlns:a16="http://schemas.microsoft.com/office/drawing/2014/main" xmlns="" id="{92E2B8DB-A74B-48DC-B2A7-988BA43720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56656" y="4494498"/>
                <a:ext cx="402020" cy="585315"/>
                <a:chOff x="4294188" y="1712913"/>
                <a:chExt cx="285750" cy="415925"/>
              </a:xfrm>
              <a:solidFill>
                <a:schemeClr val="bg2"/>
              </a:solidFill>
            </p:grpSpPr>
            <p:sp>
              <p:nvSpPr>
                <p:cNvPr id="47" name="ïş1îḑê">
                  <a:extLst>
                    <a:ext uri="{FF2B5EF4-FFF2-40B4-BE49-F238E27FC236}">
                      <a16:creationId xmlns:a16="http://schemas.microsoft.com/office/drawing/2014/main" xmlns="" id="{929D64A7-A386-444A-946D-7252C7554D65}"/>
                    </a:ext>
                  </a:extLst>
                </p:cNvPr>
                <p:cNvSpPr/>
                <p:nvPr/>
              </p:nvSpPr>
              <p:spPr bwMode="auto">
                <a:xfrm>
                  <a:off x="4294188" y="1712913"/>
                  <a:ext cx="285750" cy="415925"/>
                </a:xfrm>
                <a:custGeom>
                  <a:avLst/>
                  <a:gdLst>
                    <a:gd name="T0" fmla="*/ 396 w 793"/>
                    <a:gd name="T1" fmla="*/ 146 h 1157"/>
                    <a:gd name="T2" fmla="*/ 553 w 793"/>
                    <a:gd name="T3" fmla="*/ 209 h 1157"/>
                    <a:gd name="T4" fmla="*/ 615 w 793"/>
                    <a:gd name="T5" fmla="*/ 365 h 1157"/>
                    <a:gd name="T6" fmla="*/ 553 w 793"/>
                    <a:gd name="T7" fmla="*/ 511 h 1157"/>
                    <a:gd name="T8" fmla="*/ 396 w 793"/>
                    <a:gd name="T9" fmla="*/ 709 h 1157"/>
                    <a:gd name="T10" fmla="*/ 240 w 793"/>
                    <a:gd name="T11" fmla="*/ 511 h 1157"/>
                    <a:gd name="T12" fmla="*/ 178 w 793"/>
                    <a:gd name="T13" fmla="*/ 365 h 1157"/>
                    <a:gd name="T14" fmla="*/ 240 w 793"/>
                    <a:gd name="T15" fmla="*/ 209 h 1157"/>
                    <a:gd name="T16" fmla="*/ 396 w 793"/>
                    <a:gd name="T17" fmla="*/ 146 h 1157"/>
                    <a:gd name="T18" fmla="*/ 396 w 793"/>
                    <a:gd name="T19" fmla="*/ 0 h 1157"/>
                    <a:gd name="T20" fmla="*/ 136 w 793"/>
                    <a:gd name="T21" fmla="*/ 105 h 1157"/>
                    <a:gd name="T22" fmla="*/ 136 w 793"/>
                    <a:gd name="T23" fmla="*/ 615 h 1157"/>
                    <a:gd name="T24" fmla="*/ 396 w 793"/>
                    <a:gd name="T25" fmla="*/ 1156 h 1157"/>
                    <a:gd name="T26" fmla="*/ 646 w 793"/>
                    <a:gd name="T27" fmla="*/ 615 h 1157"/>
                    <a:gd name="T28" fmla="*/ 646 w 793"/>
                    <a:gd name="T29" fmla="*/ 105 h 1157"/>
                    <a:gd name="T30" fmla="*/ 396 w 793"/>
                    <a:gd name="T31" fmla="*/ 0 h 1157"/>
                    <a:gd name="T32" fmla="*/ 396 w 793"/>
                    <a:gd name="T33" fmla="*/ 146 h 1157"/>
                    <a:gd name="T34" fmla="*/ 396 w 793"/>
                    <a:gd name="T35" fmla="*/ 0 h 1157"/>
                    <a:gd name="T36" fmla="*/ 396 w 793"/>
                    <a:gd name="T37" fmla="*/ 0 h 1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93" h="1157">
                      <a:moveTo>
                        <a:pt x="396" y="146"/>
                      </a:moveTo>
                      <a:cubicBezTo>
                        <a:pt x="448" y="146"/>
                        <a:pt x="511" y="167"/>
                        <a:pt x="553" y="209"/>
                      </a:cubicBezTo>
                      <a:cubicBezTo>
                        <a:pt x="584" y="250"/>
                        <a:pt x="615" y="302"/>
                        <a:pt x="615" y="365"/>
                      </a:cubicBezTo>
                      <a:cubicBezTo>
                        <a:pt x="615" y="417"/>
                        <a:pt x="584" y="469"/>
                        <a:pt x="553" y="511"/>
                      </a:cubicBezTo>
                      <a:cubicBezTo>
                        <a:pt x="542" y="521"/>
                        <a:pt x="469" y="594"/>
                        <a:pt x="396" y="709"/>
                      </a:cubicBezTo>
                      <a:cubicBezTo>
                        <a:pt x="323" y="594"/>
                        <a:pt x="250" y="521"/>
                        <a:pt x="240" y="511"/>
                      </a:cubicBezTo>
                      <a:cubicBezTo>
                        <a:pt x="198" y="469"/>
                        <a:pt x="178" y="417"/>
                        <a:pt x="178" y="365"/>
                      </a:cubicBezTo>
                      <a:cubicBezTo>
                        <a:pt x="178" y="302"/>
                        <a:pt x="198" y="250"/>
                        <a:pt x="240" y="209"/>
                      </a:cubicBezTo>
                      <a:cubicBezTo>
                        <a:pt x="282" y="167"/>
                        <a:pt x="334" y="146"/>
                        <a:pt x="396" y="146"/>
                      </a:cubicBezTo>
                      <a:lnTo>
                        <a:pt x="396" y="0"/>
                      </a:lnTo>
                      <a:cubicBezTo>
                        <a:pt x="303" y="0"/>
                        <a:pt x="209" y="32"/>
                        <a:pt x="136" y="105"/>
                      </a:cubicBezTo>
                      <a:cubicBezTo>
                        <a:pt x="0" y="250"/>
                        <a:pt x="0" y="480"/>
                        <a:pt x="136" y="615"/>
                      </a:cubicBezTo>
                      <a:cubicBezTo>
                        <a:pt x="136" y="615"/>
                        <a:pt x="396" y="865"/>
                        <a:pt x="396" y="1156"/>
                      </a:cubicBezTo>
                      <a:cubicBezTo>
                        <a:pt x="396" y="865"/>
                        <a:pt x="646" y="615"/>
                        <a:pt x="646" y="615"/>
                      </a:cubicBezTo>
                      <a:cubicBezTo>
                        <a:pt x="792" y="480"/>
                        <a:pt x="792" y="250"/>
                        <a:pt x="646" y="105"/>
                      </a:cubicBezTo>
                      <a:cubicBezTo>
                        <a:pt x="584" y="32"/>
                        <a:pt x="490" y="0"/>
                        <a:pt x="396" y="0"/>
                      </a:cubicBezTo>
                      <a:lnTo>
                        <a:pt x="396" y="146"/>
                      </a:lnTo>
                      <a:close/>
                      <a:moveTo>
                        <a:pt x="396" y="0"/>
                      </a:move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S1idè">
                  <a:extLst>
                    <a:ext uri="{FF2B5EF4-FFF2-40B4-BE49-F238E27FC236}">
                      <a16:creationId xmlns:a16="http://schemas.microsoft.com/office/drawing/2014/main" xmlns="" id="{7CF3FC5F-1290-491F-9553-4B52467A3B5C}"/>
                    </a:ext>
                  </a:extLst>
                </p:cNvPr>
                <p:cNvSpPr/>
                <p:nvPr/>
              </p:nvSpPr>
              <p:spPr bwMode="auto">
                <a:xfrm>
                  <a:off x="4410075" y="1817688"/>
                  <a:ext cx="52388" cy="52387"/>
                </a:xfrm>
                <a:custGeom>
                  <a:avLst/>
                  <a:gdLst>
                    <a:gd name="T0" fmla="*/ 146 w 147"/>
                    <a:gd name="T1" fmla="*/ 73 h 147"/>
                    <a:gd name="T2" fmla="*/ 73 w 147"/>
                    <a:gd name="T3" fmla="*/ 146 h 147"/>
                    <a:gd name="T4" fmla="*/ 0 w 147"/>
                    <a:gd name="T5" fmla="*/ 73 h 147"/>
                    <a:gd name="T6" fmla="*/ 73 w 147"/>
                    <a:gd name="T7" fmla="*/ 0 h 147"/>
                    <a:gd name="T8" fmla="*/ 146 w 147"/>
                    <a:gd name="T9" fmla="*/ 73 h 147"/>
                    <a:gd name="T10" fmla="*/ 146 w 147"/>
                    <a:gd name="T11" fmla="*/ 73 h 147"/>
                    <a:gd name="T12" fmla="*/ 146 w 147"/>
                    <a:gd name="T13" fmla="*/ 73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7" h="147">
                      <a:moveTo>
                        <a:pt x="146" y="73"/>
                      </a:moveTo>
                      <a:cubicBezTo>
                        <a:pt x="146" y="104"/>
                        <a:pt x="115" y="146"/>
                        <a:pt x="73" y="146"/>
                      </a:cubicBezTo>
                      <a:cubicBezTo>
                        <a:pt x="32" y="146"/>
                        <a:pt x="0" y="104"/>
                        <a:pt x="0" y="73"/>
                      </a:cubicBezTo>
                      <a:cubicBezTo>
                        <a:pt x="0" y="31"/>
                        <a:pt x="32" y="0"/>
                        <a:pt x="73" y="0"/>
                      </a:cubicBezTo>
                      <a:cubicBezTo>
                        <a:pt x="115" y="0"/>
                        <a:pt x="146" y="31"/>
                        <a:pt x="146" y="73"/>
                      </a:cubicBezTo>
                      <a:close/>
                      <a:moveTo>
                        <a:pt x="146" y="73"/>
                      </a:moveTo>
                      <a:lnTo>
                        <a:pt x="146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îṧlîḍe">
              <a:extLst>
                <a:ext uri="{FF2B5EF4-FFF2-40B4-BE49-F238E27FC236}">
                  <a16:creationId xmlns:a16="http://schemas.microsoft.com/office/drawing/2014/main" xmlns="" id="{08015750-5EEB-4F97-8DF0-1335E1918929}"/>
                </a:ext>
              </a:extLst>
            </p:cNvPr>
            <p:cNvGrpSpPr/>
            <p:nvPr/>
          </p:nvGrpSpPr>
          <p:grpSpPr>
            <a:xfrm>
              <a:off x="6660853" y="3744001"/>
              <a:ext cx="712143" cy="712143"/>
              <a:chOff x="713590" y="3744001"/>
              <a:chExt cx="712143" cy="712143"/>
            </a:xfrm>
          </p:grpSpPr>
          <p:sp>
            <p:nvSpPr>
              <p:cNvPr id="20" name="íṣľïdê">
                <a:extLst>
                  <a:ext uri="{FF2B5EF4-FFF2-40B4-BE49-F238E27FC236}">
                    <a16:creationId xmlns:a16="http://schemas.microsoft.com/office/drawing/2014/main" xmlns="" id="{BEBD1A0C-25F5-4718-B74A-C3848F90A4C0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ísḻíḓè">
                <a:extLst>
                  <a:ext uri="{FF2B5EF4-FFF2-40B4-BE49-F238E27FC236}">
                    <a16:creationId xmlns:a16="http://schemas.microsoft.com/office/drawing/2014/main" xmlns="" id="{E3AA7B1F-A413-4337-B175-145F6E897DC0}"/>
                  </a:ext>
                </a:extLst>
              </p:cNvPr>
              <p:cNvSpPr/>
              <p:nvPr/>
            </p:nvSpPr>
            <p:spPr bwMode="auto">
              <a:xfrm>
                <a:off x="880208" y="3918582"/>
                <a:ext cx="360052" cy="359508"/>
              </a:xfrm>
              <a:custGeom>
                <a:avLst/>
                <a:gdLst>
                  <a:gd name="connsiteX0" fmla="*/ 257564 w 607639"/>
                  <a:gd name="connsiteY0" fmla="*/ 417889 h 606722"/>
                  <a:gd name="connsiteX1" fmla="*/ 261939 w 607639"/>
                  <a:gd name="connsiteY1" fmla="*/ 435248 h 606722"/>
                  <a:gd name="connsiteX2" fmla="*/ 253189 w 607639"/>
                  <a:gd name="connsiteY2" fmla="*/ 435248 h 606722"/>
                  <a:gd name="connsiteX3" fmla="*/ 455707 w 607639"/>
                  <a:gd name="connsiteY3" fmla="*/ 316558 h 606722"/>
                  <a:gd name="connsiteX4" fmla="*/ 435859 w 607639"/>
                  <a:gd name="connsiteY4" fmla="*/ 336288 h 606722"/>
                  <a:gd name="connsiteX5" fmla="*/ 435859 w 607639"/>
                  <a:gd name="connsiteY5" fmla="*/ 494567 h 606722"/>
                  <a:gd name="connsiteX6" fmla="*/ 455707 w 607639"/>
                  <a:gd name="connsiteY6" fmla="*/ 514385 h 606722"/>
                  <a:gd name="connsiteX7" fmla="*/ 508576 w 607639"/>
                  <a:gd name="connsiteY7" fmla="*/ 514385 h 606722"/>
                  <a:gd name="connsiteX8" fmla="*/ 528336 w 607639"/>
                  <a:gd name="connsiteY8" fmla="*/ 494567 h 606722"/>
                  <a:gd name="connsiteX9" fmla="*/ 508576 w 607639"/>
                  <a:gd name="connsiteY9" fmla="*/ 474837 h 606722"/>
                  <a:gd name="connsiteX10" fmla="*/ 475555 w 607639"/>
                  <a:gd name="connsiteY10" fmla="*/ 474837 h 606722"/>
                  <a:gd name="connsiteX11" fmla="*/ 475555 w 607639"/>
                  <a:gd name="connsiteY11" fmla="*/ 435201 h 606722"/>
                  <a:gd name="connsiteX12" fmla="*/ 508576 w 607639"/>
                  <a:gd name="connsiteY12" fmla="*/ 435201 h 606722"/>
                  <a:gd name="connsiteX13" fmla="*/ 528336 w 607639"/>
                  <a:gd name="connsiteY13" fmla="*/ 415472 h 606722"/>
                  <a:gd name="connsiteX14" fmla="*/ 508576 w 607639"/>
                  <a:gd name="connsiteY14" fmla="*/ 395653 h 606722"/>
                  <a:gd name="connsiteX15" fmla="*/ 475555 w 607639"/>
                  <a:gd name="connsiteY15" fmla="*/ 395653 h 606722"/>
                  <a:gd name="connsiteX16" fmla="*/ 475555 w 607639"/>
                  <a:gd name="connsiteY16" fmla="*/ 356106 h 606722"/>
                  <a:gd name="connsiteX17" fmla="*/ 508576 w 607639"/>
                  <a:gd name="connsiteY17" fmla="*/ 356106 h 606722"/>
                  <a:gd name="connsiteX18" fmla="*/ 528336 w 607639"/>
                  <a:gd name="connsiteY18" fmla="*/ 336288 h 606722"/>
                  <a:gd name="connsiteX19" fmla="*/ 508576 w 607639"/>
                  <a:gd name="connsiteY19" fmla="*/ 316558 h 606722"/>
                  <a:gd name="connsiteX20" fmla="*/ 350058 w 607639"/>
                  <a:gd name="connsiteY20" fmla="*/ 316558 h 606722"/>
                  <a:gd name="connsiteX21" fmla="*/ 330210 w 607639"/>
                  <a:gd name="connsiteY21" fmla="*/ 336288 h 606722"/>
                  <a:gd name="connsiteX22" fmla="*/ 330210 w 607639"/>
                  <a:gd name="connsiteY22" fmla="*/ 494567 h 606722"/>
                  <a:gd name="connsiteX23" fmla="*/ 350058 w 607639"/>
                  <a:gd name="connsiteY23" fmla="*/ 514385 h 606722"/>
                  <a:gd name="connsiteX24" fmla="*/ 402838 w 607639"/>
                  <a:gd name="connsiteY24" fmla="*/ 514385 h 606722"/>
                  <a:gd name="connsiteX25" fmla="*/ 422686 w 607639"/>
                  <a:gd name="connsiteY25" fmla="*/ 494567 h 606722"/>
                  <a:gd name="connsiteX26" fmla="*/ 402838 w 607639"/>
                  <a:gd name="connsiteY26" fmla="*/ 474837 h 606722"/>
                  <a:gd name="connsiteX27" fmla="*/ 369817 w 607639"/>
                  <a:gd name="connsiteY27" fmla="*/ 474837 h 606722"/>
                  <a:gd name="connsiteX28" fmla="*/ 369817 w 607639"/>
                  <a:gd name="connsiteY28" fmla="*/ 336288 h 606722"/>
                  <a:gd name="connsiteX29" fmla="*/ 350058 w 607639"/>
                  <a:gd name="connsiteY29" fmla="*/ 316558 h 606722"/>
                  <a:gd name="connsiteX30" fmla="*/ 257582 w 607639"/>
                  <a:gd name="connsiteY30" fmla="*/ 316558 h 606722"/>
                  <a:gd name="connsiteX31" fmla="*/ 238356 w 607639"/>
                  <a:gd name="connsiteY31" fmla="*/ 331489 h 606722"/>
                  <a:gd name="connsiteX32" fmla="*/ 198749 w 607639"/>
                  <a:gd name="connsiteY32" fmla="*/ 489768 h 606722"/>
                  <a:gd name="connsiteX33" fmla="*/ 213168 w 607639"/>
                  <a:gd name="connsiteY33" fmla="*/ 513763 h 606722"/>
                  <a:gd name="connsiteX34" fmla="*/ 237199 w 607639"/>
                  <a:gd name="connsiteY34" fmla="*/ 499366 h 606722"/>
                  <a:gd name="connsiteX35" fmla="*/ 243341 w 607639"/>
                  <a:gd name="connsiteY35" fmla="*/ 474837 h 606722"/>
                  <a:gd name="connsiteX36" fmla="*/ 271822 w 607639"/>
                  <a:gd name="connsiteY36" fmla="*/ 474837 h 606722"/>
                  <a:gd name="connsiteX37" fmla="*/ 277964 w 607639"/>
                  <a:gd name="connsiteY37" fmla="*/ 499366 h 606722"/>
                  <a:gd name="connsiteX38" fmla="*/ 297189 w 607639"/>
                  <a:gd name="connsiteY38" fmla="*/ 514385 h 606722"/>
                  <a:gd name="connsiteX39" fmla="*/ 301995 w 607639"/>
                  <a:gd name="connsiteY39" fmla="*/ 513763 h 606722"/>
                  <a:gd name="connsiteX40" fmla="*/ 316414 w 607639"/>
                  <a:gd name="connsiteY40" fmla="*/ 489768 h 606722"/>
                  <a:gd name="connsiteX41" fmla="*/ 276807 w 607639"/>
                  <a:gd name="connsiteY41" fmla="*/ 331489 h 606722"/>
                  <a:gd name="connsiteX42" fmla="*/ 257582 w 607639"/>
                  <a:gd name="connsiteY42" fmla="*/ 316558 h 606722"/>
                  <a:gd name="connsiteX43" fmla="*/ 112236 w 607639"/>
                  <a:gd name="connsiteY43" fmla="*/ 316558 h 606722"/>
                  <a:gd name="connsiteX44" fmla="*/ 92477 w 607639"/>
                  <a:gd name="connsiteY44" fmla="*/ 336288 h 606722"/>
                  <a:gd name="connsiteX45" fmla="*/ 92477 w 607639"/>
                  <a:gd name="connsiteY45" fmla="*/ 415472 h 606722"/>
                  <a:gd name="connsiteX46" fmla="*/ 112236 w 607639"/>
                  <a:gd name="connsiteY46" fmla="*/ 435201 h 606722"/>
                  <a:gd name="connsiteX47" fmla="*/ 145257 w 607639"/>
                  <a:gd name="connsiteY47" fmla="*/ 435201 h 606722"/>
                  <a:gd name="connsiteX48" fmla="*/ 145257 w 607639"/>
                  <a:gd name="connsiteY48" fmla="*/ 474837 h 606722"/>
                  <a:gd name="connsiteX49" fmla="*/ 112236 w 607639"/>
                  <a:gd name="connsiteY49" fmla="*/ 474837 h 606722"/>
                  <a:gd name="connsiteX50" fmla="*/ 92477 w 607639"/>
                  <a:gd name="connsiteY50" fmla="*/ 494567 h 606722"/>
                  <a:gd name="connsiteX51" fmla="*/ 112236 w 607639"/>
                  <a:gd name="connsiteY51" fmla="*/ 514385 h 606722"/>
                  <a:gd name="connsiteX52" fmla="*/ 165105 w 607639"/>
                  <a:gd name="connsiteY52" fmla="*/ 514385 h 606722"/>
                  <a:gd name="connsiteX53" fmla="*/ 184953 w 607639"/>
                  <a:gd name="connsiteY53" fmla="*/ 494567 h 606722"/>
                  <a:gd name="connsiteX54" fmla="*/ 184953 w 607639"/>
                  <a:gd name="connsiteY54" fmla="*/ 415472 h 606722"/>
                  <a:gd name="connsiteX55" fmla="*/ 165105 w 607639"/>
                  <a:gd name="connsiteY55" fmla="*/ 395653 h 606722"/>
                  <a:gd name="connsiteX56" fmla="*/ 132084 w 607639"/>
                  <a:gd name="connsiteY56" fmla="*/ 395653 h 606722"/>
                  <a:gd name="connsiteX57" fmla="*/ 132084 w 607639"/>
                  <a:gd name="connsiteY57" fmla="*/ 356106 h 606722"/>
                  <a:gd name="connsiteX58" fmla="*/ 165105 w 607639"/>
                  <a:gd name="connsiteY58" fmla="*/ 356106 h 606722"/>
                  <a:gd name="connsiteX59" fmla="*/ 184953 w 607639"/>
                  <a:gd name="connsiteY59" fmla="*/ 336288 h 606722"/>
                  <a:gd name="connsiteX60" fmla="*/ 165105 w 607639"/>
                  <a:gd name="connsiteY60" fmla="*/ 316558 h 606722"/>
                  <a:gd name="connsiteX61" fmla="*/ 501901 w 607639"/>
                  <a:gd name="connsiteY61" fmla="*/ 145037 h 606722"/>
                  <a:gd name="connsiteX62" fmla="*/ 501901 w 607639"/>
                  <a:gd name="connsiteY62" fmla="*/ 184674 h 606722"/>
                  <a:gd name="connsiteX63" fmla="*/ 541597 w 607639"/>
                  <a:gd name="connsiteY63" fmla="*/ 224221 h 606722"/>
                  <a:gd name="connsiteX64" fmla="*/ 567943 w 607639"/>
                  <a:gd name="connsiteY64" fmla="*/ 214090 h 606722"/>
                  <a:gd name="connsiteX65" fmla="*/ 567943 w 607639"/>
                  <a:gd name="connsiteY65" fmla="*/ 164856 h 606722"/>
                  <a:gd name="connsiteX66" fmla="*/ 548184 w 607639"/>
                  <a:gd name="connsiteY66" fmla="*/ 145037 h 606722"/>
                  <a:gd name="connsiteX67" fmla="*/ 383079 w 607639"/>
                  <a:gd name="connsiteY67" fmla="*/ 145037 h 606722"/>
                  <a:gd name="connsiteX68" fmla="*/ 383079 w 607639"/>
                  <a:gd name="connsiteY68" fmla="*/ 184674 h 606722"/>
                  <a:gd name="connsiteX69" fmla="*/ 422686 w 607639"/>
                  <a:gd name="connsiteY69" fmla="*/ 224221 h 606722"/>
                  <a:gd name="connsiteX70" fmla="*/ 462294 w 607639"/>
                  <a:gd name="connsiteY70" fmla="*/ 184674 h 606722"/>
                  <a:gd name="connsiteX71" fmla="*/ 462294 w 607639"/>
                  <a:gd name="connsiteY71" fmla="*/ 145037 h 606722"/>
                  <a:gd name="connsiteX72" fmla="*/ 264168 w 607639"/>
                  <a:gd name="connsiteY72" fmla="*/ 145037 h 606722"/>
                  <a:gd name="connsiteX73" fmla="*/ 264168 w 607639"/>
                  <a:gd name="connsiteY73" fmla="*/ 184674 h 606722"/>
                  <a:gd name="connsiteX74" fmla="*/ 303775 w 607639"/>
                  <a:gd name="connsiteY74" fmla="*/ 224221 h 606722"/>
                  <a:gd name="connsiteX75" fmla="*/ 343472 w 607639"/>
                  <a:gd name="connsiteY75" fmla="*/ 184674 h 606722"/>
                  <a:gd name="connsiteX76" fmla="*/ 343472 w 607639"/>
                  <a:gd name="connsiteY76" fmla="*/ 145037 h 606722"/>
                  <a:gd name="connsiteX77" fmla="*/ 145257 w 607639"/>
                  <a:gd name="connsiteY77" fmla="*/ 145037 h 606722"/>
                  <a:gd name="connsiteX78" fmla="*/ 145257 w 607639"/>
                  <a:gd name="connsiteY78" fmla="*/ 184674 h 606722"/>
                  <a:gd name="connsiteX79" fmla="*/ 184953 w 607639"/>
                  <a:gd name="connsiteY79" fmla="*/ 224221 h 606722"/>
                  <a:gd name="connsiteX80" fmla="*/ 224561 w 607639"/>
                  <a:gd name="connsiteY80" fmla="*/ 184674 h 606722"/>
                  <a:gd name="connsiteX81" fmla="*/ 224561 w 607639"/>
                  <a:gd name="connsiteY81" fmla="*/ 145037 h 606722"/>
                  <a:gd name="connsiteX82" fmla="*/ 59456 w 607639"/>
                  <a:gd name="connsiteY82" fmla="*/ 145037 h 606722"/>
                  <a:gd name="connsiteX83" fmla="*/ 39608 w 607639"/>
                  <a:gd name="connsiteY83" fmla="*/ 164856 h 606722"/>
                  <a:gd name="connsiteX84" fmla="*/ 39608 w 607639"/>
                  <a:gd name="connsiteY84" fmla="*/ 214090 h 606722"/>
                  <a:gd name="connsiteX85" fmla="*/ 66042 w 607639"/>
                  <a:gd name="connsiteY85" fmla="*/ 224221 h 606722"/>
                  <a:gd name="connsiteX86" fmla="*/ 105650 w 607639"/>
                  <a:gd name="connsiteY86" fmla="*/ 184674 h 606722"/>
                  <a:gd name="connsiteX87" fmla="*/ 105650 w 607639"/>
                  <a:gd name="connsiteY87" fmla="*/ 145037 h 606722"/>
                  <a:gd name="connsiteX88" fmla="*/ 99063 w 607639"/>
                  <a:gd name="connsiteY88" fmla="*/ 0 h 606722"/>
                  <a:gd name="connsiteX89" fmla="*/ 508576 w 607639"/>
                  <a:gd name="connsiteY89" fmla="*/ 0 h 606722"/>
                  <a:gd name="connsiteX90" fmla="*/ 567943 w 607639"/>
                  <a:gd name="connsiteY90" fmla="*/ 59366 h 606722"/>
                  <a:gd name="connsiteX91" fmla="*/ 567943 w 607639"/>
                  <a:gd name="connsiteY91" fmla="*/ 108956 h 606722"/>
                  <a:gd name="connsiteX92" fmla="*/ 607639 w 607639"/>
                  <a:gd name="connsiteY92" fmla="*/ 164856 h 606722"/>
                  <a:gd name="connsiteX93" fmla="*/ 607639 w 607639"/>
                  <a:gd name="connsiteY93" fmla="*/ 586904 h 606722"/>
                  <a:gd name="connsiteX94" fmla="*/ 587791 w 607639"/>
                  <a:gd name="connsiteY94" fmla="*/ 606722 h 606722"/>
                  <a:gd name="connsiteX95" fmla="*/ 19848 w 607639"/>
                  <a:gd name="connsiteY95" fmla="*/ 606722 h 606722"/>
                  <a:gd name="connsiteX96" fmla="*/ 0 w 607639"/>
                  <a:gd name="connsiteY96" fmla="*/ 586904 h 606722"/>
                  <a:gd name="connsiteX97" fmla="*/ 0 w 607639"/>
                  <a:gd name="connsiteY97" fmla="*/ 164856 h 606722"/>
                  <a:gd name="connsiteX98" fmla="*/ 39608 w 607639"/>
                  <a:gd name="connsiteY98" fmla="*/ 108956 h 606722"/>
                  <a:gd name="connsiteX99" fmla="*/ 39608 w 607639"/>
                  <a:gd name="connsiteY99" fmla="*/ 59366 h 606722"/>
                  <a:gd name="connsiteX100" fmla="*/ 99063 w 607639"/>
                  <a:gd name="connsiteY100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607639" h="606722">
                    <a:moveTo>
                      <a:pt x="257564" y="417889"/>
                    </a:moveTo>
                    <a:lnTo>
                      <a:pt x="261939" y="435248"/>
                    </a:lnTo>
                    <a:lnTo>
                      <a:pt x="253189" y="435248"/>
                    </a:lnTo>
                    <a:close/>
                    <a:moveTo>
                      <a:pt x="455707" y="316558"/>
                    </a:moveTo>
                    <a:cubicBezTo>
                      <a:pt x="444760" y="316558"/>
                      <a:pt x="435859" y="325357"/>
                      <a:pt x="435859" y="336288"/>
                    </a:cubicBezTo>
                    <a:lnTo>
                      <a:pt x="435859" y="494567"/>
                    </a:lnTo>
                    <a:cubicBezTo>
                      <a:pt x="435859" y="505498"/>
                      <a:pt x="444760" y="514385"/>
                      <a:pt x="455707" y="514385"/>
                    </a:cubicBezTo>
                    <a:lnTo>
                      <a:pt x="508576" y="514385"/>
                    </a:lnTo>
                    <a:cubicBezTo>
                      <a:pt x="519524" y="514385"/>
                      <a:pt x="528336" y="505498"/>
                      <a:pt x="528336" y="494567"/>
                    </a:cubicBezTo>
                    <a:cubicBezTo>
                      <a:pt x="528336" y="483636"/>
                      <a:pt x="519524" y="474837"/>
                      <a:pt x="508576" y="474837"/>
                    </a:cubicBezTo>
                    <a:lnTo>
                      <a:pt x="475555" y="474837"/>
                    </a:lnTo>
                    <a:lnTo>
                      <a:pt x="475555" y="435201"/>
                    </a:lnTo>
                    <a:lnTo>
                      <a:pt x="508576" y="435201"/>
                    </a:lnTo>
                    <a:cubicBezTo>
                      <a:pt x="519524" y="435201"/>
                      <a:pt x="528336" y="426403"/>
                      <a:pt x="528336" y="415472"/>
                    </a:cubicBezTo>
                    <a:cubicBezTo>
                      <a:pt x="528336" y="404541"/>
                      <a:pt x="519524" y="395653"/>
                      <a:pt x="508576" y="395653"/>
                    </a:cubicBezTo>
                    <a:lnTo>
                      <a:pt x="475555" y="395653"/>
                    </a:lnTo>
                    <a:lnTo>
                      <a:pt x="475555" y="356106"/>
                    </a:lnTo>
                    <a:lnTo>
                      <a:pt x="508576" y="356106"/>
                    </a:lnTo>
                    <a:cubicBezTo>
                      <a:pt x="519524" y="356106"/>
                      <a:pt x="528336" y="347219"/>
                      <a:pt x="528336" y="336288"/>
                    </a:cubicBezTo>
                    <a:cubicBezTo>
                      <a:pt x="528336" y="325357"/>
                      <a:pt x="519524" y="316558"/>
                      <a:pt x="508576" y="316558"/>
                    </a:cubicBezTo>
                    <a:close/>
                    <a:moveTo>
                      <a:pt x="350058" y="316558"/>
                    </a:moveTo>
                    <a:cubicBezTo>
                      <a:pt x="339110" y="316558"/>
                      <a:pt x="330210" y="325357"/>
                      <a:pt x="330210" y="336288"/>
                    </a:cubicBezTo>
                    <a:lnTo>
                      <a:pt x="330210" y="494567"/>
                    </a:lnTo>
                    <a:cubicBezTo>
                      <a:pt x="330210" y="505498"/>
                      <a:pt x="339110" y="514385"/>
                      <a:pt x="350058" y="514385"/>
                    </a:cubicBezTo>
                    <a:lnTo>
                      <a:pt x="402838" y="514385"/>
                    </a:lnTo>
                    <a:cubicBezTo>
                      <a:pt x="413786" y="514385"/>
                      <a:pt x="422686" y="505498"/>
                      <a:pt x="422686" y="494567"/>
                    </a:cubicBezTo>
                    <a:cubicBezTo>
                      <a:pt x="422686" y="483636"/>
                      <a:pt x="413786" y="474837"/>
                      <a:pt x="402838" y="474837"/>
                    </a:cubicBezTo>
                    <a:lnTo>
                      <a:pt x="369817" y="474837"/>
                    </a:lnTo>
                    <a:lnTo>
                      <a:pt x="369817" y="336288"/>
                    </a:lnTo>
                    <a:cubicBezTo>
                      <a:pt x="369817" y="325357"/>
                      <a:pt x="361006" y="316558"/>
                      <a:pt x="350058" y="316558"/>
                    </a:cubicBezTo>
                    <a:close/>
                    <a:moveTo>
                      <a:pt x="257582" y="316558"/>
                    </a:moveTo>
                    <a:cubicBezTo>
                      <a:pt x="248503" y="316558"/>
                      <a:pt x="240581" y="322690"/>
                      <a:pt x="238356" y="331489"/>
                    </a:cubicBezTo>
                    <a:lnTo>
                      <a:pt x="198749" y="489768"/>
                    </a:lnTo>
                    <a:cubicBezTo>
                      <a:pt x="196079" y="500343"/>
                      <a:pt x="202487" y="511097"/>
                      <a:pt x="213168" y="513763"/>
                    </a:cubicBezTo>
                    <a:cubicBezTo>
                      <a:pt x="223759" y="516429"/>
                      <a:pt x="234529" y="509942"/>
                      <a:pt x="237199" y="499366"/>
                    </a:cubicBezTo>
                    <a:lnTo>
                      <a:pt x="243341" y="474837"/>
                    </a:lnTo>
                    <a:lnTo>
                      <a:pt x="271822" y="474837"/>
                    </a:lnTo>
                    <a:lnTo>
                      <a:pt x="277964" y="499366"/>
                    </a:lnTo>
                    <a:cubicBezTo>
                      <a:pt x="280189" y="508342"/>
                      <a:pt x="288288" y="514385"/>
                      <a:pt x="297189" y="514385"/>
                    </a:cubicBezTo>
                    <a:cubicBezTo>
                      <a:pt x="298791" y="514385"/>
                      <a:pt x="300393" y="514207"/>
                      <a:pt x="301995" y="513763"/>
                    </a:cubicBezTo>
                    <a:cubicBezTo>
                      <a:pt x="312587" y="511097"/>
                      <a:pt x="319084" y="500432"/>
                      <a:pt x="316414" y="489768"/>
                    </a:cubicBezTo>
                    <a:lnTo>
                      <a:pt x="276807" y="331489"/>
                    </a:lnTo>
                    <a:cubicBezTo>
                      <a:pt x="274582" y="322690"/>
                      <a:pt x="266660" y="316558"/>
                      <a:pt x="257582" y="316558"/>
                    </a:cubicBezTo>
                    <a:close/>
                    <a:moveTo>
                      <a:pt x="112236" y="316558"/>
                    </a:moveTo>
                    <a:cubicBezTo>
                      <a:pt x="101377" y="316558"/>
                      <a:pt x="92477" y="325357"/>
                      <a:pt x="92477" y="336288"/>
                    </a:cubicBezTo>
                    <a:lnTo>
                      <a:pt x="92477" y="415472"/>
                    </a:lnTo>
                    <a:cubicBezTo>
                      <a:pt x="92477" y="426403"/>
                      <a:pt x="101377" y="435201"/>
                      <a:pt x="112236" y="435201"/>
                    </a:cubicBezTo>
                    <a:lnTo>
                      <a:pt x="145257" y="435201"/>
                    </a:lnTo>
                    <a:lnTo>
                      <a:pt x="145257" y="474837"/>
                    </a:lnTo>
                    <a:lnTo>
                      <a:pt x="112236" y="474837"/>
                    </a:lnTo>
                    <a:cubicBezTo>
                      <a:pt x="101377" y="474837"/>
                      <a:pt x="92477" y="483636"/>
                      <a:pt x="92477" y="494567"/>
                    </a:cubicBezTo>
                    <a:cubicBezTo>
                      <a:pt x="92477" y="505498"/>
                      <a:pt x="101377" y="514385"/>
                      <a:pt x="112236" y="514385"/>
                    </a:cubicBezTo>
                    <a:lnTo>
                      <a:pt x="165105" y="514385"/>
                    </a:lnTo>
                    <a:cubicBezTo>
                      <a:pt x="176053" y="514385"/>
                      <a:pt x="184953" y="505498"/>
                      <a:pt x="184953" y="494567"/>
                    </a:cubicBezTo>
                    <a:lnTo>
                      <a:pt x="184953" y="415472"/>
                    </a:lnTo>
                    <a:cubicBezTo>
                      <a:pt x="184953" y="404541"/>
                      <a:pt x="176053" y="395653"/>
                      <a:pt x="165105" y="395653"/>
                    </a:cubicBezTo>
                    <a:lnTo>
                      <a:pt x="132084" y="395653"/>
                    </a:lnTo>
                    <a:lnTo>
                      <a:pt x="132084" y="356106"/>
                    </a:lnTo>
                    <a:lnTo>
                      <a:pt x="165105" y="356106"/>
                    </a:lnTo>
                    <a:cubicBezTo>
                      <a:pt x="176053" y="356106"/>
                      <a:pt x="184953" y="347219"/>
                      <a:pt x="184953" y="336288"/>
                    </a:cubicBezTo>
                    <a:cubicBezTo>
                      <a:pt x="184953" y="325357"/>
                      <a:pt x="176053" y="316558"/>
                      <a:pt x="165105" y="316558"/>
                    </a:cubicBezTo>
                    <a:close/>
                    <a:moveTo>
                      <a:pt x="501901" y="145037"/>
                    </a:moveTo>
                    <a:lnTo>
                      <a:pt x="501901" y="184674"/>
                    </a:lnTo>
                    <a:cubicBezTo>
                      <a:pt x="501901" y="206447"/>
                      <a:pt x="519702" y="224221"/>
                      <a:pt x="541597" y="224221"/>
                    </a:cubicBezTo>
                    <a:cubicBezTo>
                      <a:pt x="551388" y="224221"/>
                      <a:pt x="560733" y="220578"/>
                      <a:pt x="567943" y="214090"/>
                    </a:cubicBezTo>
                    <a:lnTo>
                      <a:pt x="567943" y="164856"/>
                    </a:lnTo>
                    <a:cubicBezTo>
                      <a:pt x="567943" y="153924"/>
                      <a:pt x="559131" y="145037"/>
                      <a:pt x="548184" y="145037"/>
                    </a:cubicBezTo>
                    <a:close/>
                    <a:moveTo>
                      <a:pt x="383079" y="145037"/>
                    </a:moveTo>
                    <a:lnTo>
                      <a:pt x="383079" y="184674"/>
                    </a:lnTo>
                    <a:cubicBezTo>
                      <a:pt x="383079" y="206447"/>
                      <a:pt x="400791" y="224221"/>
                      <a:pt x="422686" y="224221"/>
                    </a:cubicBezTo>
                    <a:cubicBezTo>
                      <a:pt x="444493" y="224221"/>
                      <a:pt x="462294" y="206447"/>
                      <a:pt x="462294" y="184674"/>
                    </a:cubicBezTo>
                    <a:lnTo>
                      <a:pt x="462294" y="145037"/>
                    </a:lnTo>
                    <a:close/>
                    <a:moveTo>
                      <a:pt x="264168" y="145037"/>
                    </a:moveTo>
                    <a:lnTo>
                      <a:pt x="264168" y="184674"/>
                    </a:lnTo>
                    <a:cubicBezTo>
                      <a:pt x="264168" y="206447"/>
                      <a:pt x="281969" y="224221"/>
                      <a:pt x="303775" y="224221"/>
                    </a:cubicBezTo>
                    <a:cubicBezTo>
                      <a:pt x="325671" y="224221"/>
                      <a:pt x="343472" y="206447"/>
                      <a:pt x="343472" y="184674"/>
                    </a:cubicBezTo>
                    <a:lnTo>
                      <a:pt x="343472" y="145037"/>
                    </a:lnTo>
                    <a:close/>
                    <a:moveTo>
                      <a:pt x="145257" y="145037"/>
                    </a:moveTo>
                    <a:lnTo>
                      <a:pt x="145257" y="184674"/>
                    </a:lnTo>
                    <a:cubicBezTo>
                      <a:pt x="145257" y="206447"/>
                      <a:pt x="163058" y="224221"/>
                      <a:pt x="184953" y="224221"/>
                    </a:cubicBezTo>
                    <a:cubicBezTo>
                      <a:pt x="206759" y="224221"/>
                      <a:pt x="224561" y="206447"/>
                      <a:pt x="224561" y="184674"/>
                    </a:cubicBezTo>
                    <a:lnTo>
                      <a:pt x="224561" y="145037"/>
                    </a:lnTo>
                    <a:close/>
                    <a:moveTo>
                      <a:pt x="59456" y="145037"/>
                    </a:moveTo>
                    <a:cubicBezTo>
                      <a:pt x="48508" y="145037"/>
                      <a:pt x="39608" y="153924"/>
                      <a:pt x="39608" y="164856"/>
                    </a:cubicBezTo>
                    <a:lnTo>
                      <a:pt x="39608" y="214090"/>
                    </a:lnTo>
                    <a:cubicBezTo>
                      <a:pt x="46817" y="220578"/>
                      <a:pt x="56163" y="224221"/>
                      <a:pt x="66042" y="224221"/>
                    </a:cubicBezTo>
                    <a:cubicBezTo>
                      <a:pt x="87937" y="224221"/>
                      <a:pt x="105650" y="206447"/>
                      <a:pt x="105650" y="184674"/>
                    </a:cubicBezTo>
                    <a:lnTo>
                      <a:pt x="105650" y="145037"/>
                    </a:lnTo>
                    <a:close/>
                    <a:moveTo>
                      <a:pt x="99063" y="0"/>
                    </a:moveTo>
                    <a:lnTo>
                      <a:pt x="508576" y="0"/>
                    </a:lnTo>
                    <a:cubicBezTo>
                      <a:pt x="541330" y="0"/>
                      <a:pt x="567943" y="26661"/>
                      <a:pt x="567943" y="59366"/>
                    </a:cubicBezTo>
                    <a:lnTo>
                      <a:pt x="567943" y="108956"/>
                    </a:lnTo>
                    <a:cubicBezTo>
                      <a:pt x="591084" y="117043"/>
                      <a:pt x="607639" y="139083"/>
                      <a:pt x="607639" y="164856"/>
                    </a:cubicBezTo>
                    <a:lnTo>
                      <a:pt x="607639" y="586904"/>
                    </a:lnTo>
                    <a:cubicBezTo>
                      <a:pt x="607639" y="597835"/>
                      <a:pt x="598739" y="606722"/>
                      <a:pt x="587791" y="606722"/>
                    </a:cubicBezTo>
                    <a:lnTo>
                      <a:pt x="19848" y="606722"/>
                    </a:lnTo>
                    <a:cubicBezTo>
                      <a:pt x="8901" y="606722"/>
                      <a:pt x="0" y="597835"/>
                      <a:pt x="0" y="586904"/>
                    </a:cubicBezTo>
                    <a:lnTo>
                      <a:pt x="0" y="164856"/>
                    </a:lnTo>
                    <a:cubicBezTo>
                      <a:pt x="0" y="139083"/>
                      <a:pt x="16555" y="117043"/>
                      <a:pt x="39608" y="108956"/>
                    </a:cubicBezTo>
                    <a:lnTo>
                      <a:pt x="39608" y="59366"/>
                    </a:lnTo>
                    <a:cubicBezTo>
                      <a:pt x="39608" y="26661"/>
                      <a:pt x="66309" y="0"/>
                      <a:pt x="990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íṥḷïdé">
              <a:extLst>
                <a:ext uri="{FF2B5EF4-FFF2-40B4-BE49-F238E27FC236}">
                  <a16:creationId xmlns:a16="http://schemas.microsoft.com/office/drawing/2014/main" xmlns="" id="{87AC25FF-0DA6-413D-AAF3-1204FA0389A4}"/>
                </a:ext>
              </a:extLst>
            </p:cNvPr>
            <p:cNvGrpSpPr/>
            <p:nvPr/>
          </p:nvGrpSpPr>
          <p:grpSpPr>
            <a:xfrm>
              <a:off x="7484929" y="3457137"/>
              <a:ext cx="4035559" cy="1306539"/>
              <a:chOff x="719137" y="2442364"/>
              <a:chExt cx="5376847" cy="1306539"/>
            </a:xfrm>
          </p:grpSpPr>
          <p:sp>
            <p:nvSpPr>
              <p:cNvPr id="18" name="ïṧľiḋé">
                <a:extLst>
                  <a:ext uri="{FF2B5EF4-FFF2-40B4-BE49-F238E27FC236}">
                    <a16:creationId xmlns:a16="http://schemas.microsoft.com/office/drawing/2014/main" xmlns="" id="{47FC61D8-CFBD-42D5-8FF5-7BF0BFE7C30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i$ľiḋê">
                <a:extLst>
                  <a:ext uri="{FF2B5EF4-FFF2-40B4-BE49-F238E27FC236}">
                    <a16:creationId xmlns:a16="http://schemas.microsoft.com/office/drawing/2014/main" xmlns="" id="{7F533CD4-43B3-4126-A682-94C0B0799F0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i$ḷíḋê">
              <a:extLst>
                <a:ext uri="{FF2B5EF4-FFF2-40B4-BE49-F238E27FC236}">
                  <a16:creationId xmlns:a16="http://schemas.microsoft.com/office/drawing/2014/main" xmlns="" id="{C9CAF08D-6BB7-47AE-8A9C-7A8A18C01B46}"/>
                </a:ext>
              </a:extLst>
            </p:cNvPr>
            <p:cNvSpPr/>
            <p:nvPr/>
          </p:nvSpPr>
          <p:spPr>
            <a:xfrm>
              <a:off x="6660853" y="5217430"/>
              <a:ext cx="712143" cy="7121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íS1iḋé">
              <a:extLst>
                <a:ext uri="{FF2B5EF4-FFF2-40B4-BE49-F238E27FC236}">
                  <a16:creationId xmlns:a16="http://schemas.microsoft.com/office/drawing/2014/main" xmlns="" id="{6A701937-AA9B-42AF-8ADD-336CC397FC50}"/>
                </a:ext>
              </a:extLst>
            </p:cNvPr>
            <p:cNvSpPr/>
            <p:nvPr/>
          </p:nvSpPr>
          <p:spPr bwMode="auto">
            <a:xfrm>
              <a:off x="6835829" y="5391739"/>
              <a:ext cx="343334" cy="360052"/>
            </a:xfrm>
            <a:custGeom>
              <a:avLst/>
              <a:gdLst>
                <a:gd name="T0" fmla="*/ 6188 w 6214"/>
                <a:gd name="T1" fmla="*/ 2298 h 6526"/>
                <a:gd name="T2" fmla="*/ 3245 w 6214"/>
                <a:gd name="T3" fmla="*/ 48 h 6526"/>
                <a:gd name="T4" fmla="*/ 99 w 6214"/>
                <a:gd name="T5" fmla="*/ 2077 h 6526"/>
                <a:gd name="T6" fmla="*/ 209 w 6214"/>
                <a:gd name="T7" fmla="*/ 2428 h 6526"/>
                <a:gd name="T8" fmla="*/ 1022 w 6214"/>
                <a:gd name="T9" fmla="*/ 2577 h 6526"/>
                <a:gd name="T10" fmla="*/ 925 w 6214"/>
                <a:gd name="T11" fmla="*/ 3687 h 6526"/>
                <a:gd name="T12" fmla="*/ 630 w 6214"/>
                <a:gd name="T13" fmla="*/ 5529 h 6526"/>
                <a:gd name="T14" fmla="*/ 59 w 6214"/>
                <a:gd name="T15" fmla="*/ 5913 h 6526"/>
                <a:gd name="T16" fmla="*/ 443 w 6214"/>
                <a:gd name="T17" fmla="*/ 6526 h 6526"/>
                <a:gd name="T18" fmla="*/ 6155 w 6214"/>
                <a:gd name="T19" fmla="*/ 6141 h 6526"/>
                <a:gd name="T20" fmla="*/ 5770 w 6214"/>
                <a:gd name="T21" fmla="*/ 5529 h 6526"/>
                <a:gd name="T22" fmla="*/ 5397 w 6214"/>
                <a:gd name="T23" fmla="*/ 5346 h 6526"/>
                <a:gd name="T24" fmla="*/ 5300 w 6214"/>
                <a:gd name="T25" fmla="*/ 3441 h 6526"/>
                <a:gd name="T26" fmla="*/ 5266 w 6214"/>
                <a:gd name="T27" fmla="*/ 2432 h 6526"/>
                <a:gd name="T28" fmla="*/ 6004 w 6214"/>
                <a:gd name="T29" fmla="*/ 2433 h 6526"/>
                <a:gd name="T30" fmla="*/ 4351 w 6214"/>
                <a:gd name="T31" fmla="*/ 2577 h 6526"/>
                <a:gd name="T32" fmla="*/ 4319 w 6214"/>
                <a:gd name="T33" fmla="*/ 3481 h 6526"/>
                <a:gd name="T34" fmla="*/ 2020 w 6214"/>
                <a:gd name="T35" fmla="*/ 3508 h 6526"/>
                <a:gd name="T36" fmla="*/ 1971 w 6214"/>
                <a:gd name="T37" fmla="*/ 2577 h 6526"/>
                <a:gd name="T38" fmla="*/ 4385 w 6214"/>
                <a:gd name="T39" fmla="*/ 2431 h 6526"/>
                <a:gd name="T40" fmla="*/ 2848 w 6214"/>
                <a:gd name="T41" fmla="*/ 4193 h 6526"/>
                <a:gd name="T42" fmla="*/ 3106 w 6214"/>
                <a:gd name="T43" fmla="*/ 3903 h 6526"/>
                <a:gd name="T44" fmla="*/ 2791 w 6214"/>
                <a:gd name="T45" fmla="*/ 3178 h 6526"/>
                <a:gd name="T46" fmla="*/ 3106 w 6214"/>
                <a:gd name="T47" fmla="*/ 2880 h 6526"/>
                <a:gd name="T48" fmla="*/ 3221 w 6214"/>
                <a:gd name="T49" fmla="*/ 3045 h 6526"/>
                <a:gd name="T50" fmla="*/ 3429 w 6214"/>
                <a:gd name="T51" fmla="*/ 3432 h 6526"/>
                <a:gd name="T52" fmla="*/ 3221 w 6214"/>
                <a:gd name="T53" fmla="*/ 3743 h 6526"/>
                <a:gd name="T54" fmla="*/ 3675 w 6214"/>
                <a:gd name="T55" fmla="*/ 4184 h 6526"/>
                <a:gd name="T56" fmla="*/ 3221 w 6214"/>
                <a:gd name="T57" fmla="*/ 4658 h 6526"/>
                <a:gd name="T58" fmla="*/ 3106 w 6214"/>
                <a:gd name="T59" fmla="*/ 4824 h 6526"/>
                <a:gd name="T60" fmla="*/ 2642 w 6214"/>
                <a:gd name="T61" fmla="*/ 4193 h 6526"/>
                <a:gd name="T62" fmla="*/ 2068 w 6214"/>
                <a:gd name="T63" fmla="*/ 4417 h 6526"/>
                <a:gd name="T64" fmla="*/ 4254 w 6214"/>
                <a:gd name="T65" fmla="*/ 4469 h 6526"/>
                <a:gd name="T66" fmla="*/ 2068 w 6214"/>
                <a:gd name="T67" fmla="*/ 5338 h 6526"/>
                <a:gd name="T68" fmla="*/ 3220 w 6214"/>
                <a:gd name="T69" fmla="*/ 4499 h 6526"/>
                <a:gd name="T70" fmla="*/ 3416 w 6214"/>
                <a:gd name="T71" fmla="*/ 4026 h 6526"/>
                <a:gd name="T72" fmla="*/ 3220 w 6214"/>
                <a:gd name="T73" fmla="*/ 4499 h 6526"/>
                <a:gd name="T74" fmla="*/ 2944 w 6214"/>
                <a:gd name="T75" fmla="*/ 3640 h 6526"/>
                <a:gd name="T76" fmla="*/ 3106 w 6214"/>
                <a:gd name="T77" fmla="*/ 3205 h 6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14" h="6526">
                  <a:moveTo>
                    <a:pt x="6004" y="2433"/>
                  </a:moveTo>
                  <a:cubicBezTo>
                    <a:pt x="6088" y="2433"/>
                    <a:pt x="6163" y="2378"/>
                    <a:pt x="6188" y="2298"/>
                  </a:cubicBezTo>
                  <a:cubicBezTo>
                    <a:pt x="6214" y="2218"/>
                    <a:pt x="6184" y="2131"/>
                    <a:pt x="6116" y="2082"/>
                  </a:cubicBezTo>
                  <a:lnTo>
                    <a:pt x="3245" y="48"/>
                  </a:lnTo>
                  <a:cubicBezTo>
                    <a:pt x="3178" y="1"/>
                    <a:pt x="3090" y="0"/>
                    <a:pt x="3023" y="47"/>
                  </a:cubicBezTo>
                  <a:lnTo>
                    <a:pt x="99" y="2077"/>
                  </a:lnTo>
                  <a:cubicBezTo>
                    <a:pt x="30" y="2125"/>
                    <a:pt x="0" y="2212"/>
                    <a:pt x="25" y="2293"/>
                  </a:cubicBezTo>
                  <a:cubicBezTo>
                    <a:pt x="50" y="2373"/>
                    <a:pt x="125" y="2428"/>
                    <a:pt x="209" y="2428"/>
                  </a:cubicBezTo>
                  <a:lnTo>
                    <a:pt x="1057" y="2429"/>
                  </a:lnTo>
                  <a:cubicBezTo>
                    <a:pt x="1035" y="2474"/>
                    <a:pt x="1022" y="2524"/>
                    <a:pt x="1022" y="2577"/>
                  </a:cubicBezTo>
                  <a:lnTo>
                    <a:pt x="1022" y="3441"/>
                  </a:lnTo>
                  <a:cubicBezTo>
                    <a:pt x="962" y="3506"/>
                    <a:pt x="925" y="3592"/>
                    <a:pt x="925" y="3687"/>
                  </a:cubicBezTo>
                  <a:lnTo>
                    <a:pt x="925" y="5340"/>
                  </a:lnTo>
                  <a:cubicBezTo>
                    <a:pt x="798" y="5348"/>
                    <a:pt x="688" y="5422"/>
                    <a:pt x="630" y="5529"/>
                  </a:cubicBezTo>
                  <a:lnTo>
                    <a:pt x="443" y="5529"/>
                  </a:lnTo>
                  <a:cubicBezTo>
                    <a:pt x="231" y="5529"/>
                    <a:pt x="59" y="5701"/>
                    <a:pt x="59" y="5913"/>
                  </a:cubicBezTo>
                  <a:lnTo>
                    <a:pt x="59" y="6141"/>
                  </a:lnTo>
                  <a:cubicBezTo>
                    <a:pt x="59" y="6353"/>
                    <a:pt x="231" y="6526"/>
                    <a:pt x="443" y="6526"/>
                  </a:cubicBezTo>
                  <a:lnTo>
                    <a:pt x="5770" y="6526"/>
                  </a:lnTo>
                  <a:cubicBezTo>
                    <a:pt x="5982" y="6526"/>
                    <a:pt x="6155" y="6353"/>
                    <a:pt x="6155" y="6141"/>
                  </a:cubicBezTo>
                  <a:lnTo>
                    <a:pt x="6155" y="5913"/>
                  </a:lnTo>
                  <a:cubicBezTo>
                    <a:pt x="6155" y="5701"/>
                    <a:pt x="5982" y="5529"/>
                    <a:pt x="5770" y="5529"/>
                  </a:cubicBezTo>
                  <a:lnTo>
                    <a:pt x="5643" y="5529"/>
                  </a:lnTo>
                  <a:cubicBezTo>
                    <a:pt x="5593" y="5436"/>
                    <a:pt x="5503" y="5368"/>
                    <a:pt x="5397" y="5346"/>
                  </a:cubicBezTo>
                  <a:lnTo>
                    <a:pt x="5397" y="3687"/>
                  </a:lnTo>
                  <a:cubicBezTo>
                    <a:pt x="5397" y="3592"/>
                    <a:pt x="5360" y="3506"/>
                    <a:pt x="5300" y="3441"/>
                  </a:cubicBezTo>
                  <a:lnTo>
                    <a:pt x="5300" y="2577"/>
                  </a:lnTo>
                  <a:cubicBezTo>
                    <a:pt x="5300" y="2525"/>
                    <a:pt x="5288" y="2476"/>
                    <a:pt x="5266" y="2432"/>
                  </a:cubicBezTo>
                  <a:lnTo>
                    <a:pt x="6004" y="2433"/>
                  </a:lnTo>
                  <a:lnTo>
                    <a:pt x="6004" y="2433"/>
                  </a:lnTo>
                  <a:close/>
                  <a:moveTo>
                    <a:pt x="4385" y="2431"/>
                  </a:moveTo>
                  <a:cubicBezTo>
                    <a:pt x="4363" y="2476"/>
                    <a:pt x="4351" y="2525"/>
                    <a:pt x="4351" y="2577"/>
                  </a:cubicBezTo>
                  <a:lnTo>
                    <a:pt x="4351" y="3441"/>
                  </a:lnTo>
                  <a:cubicBezTo>
                    <a:pt x="4339" y="3454"/>
                    <a:pt x="4329" y="3467"/>
                    <a:pt x="4319" y="3481"/>
                  </a:cubicBezTo>
                  <a:cubicBezTo>
                    <a:pt x="4147" y="3016"/>
                    <a:pt x="3700" y="2683"/>
                    <a:pt x="3174" y="2683"/>
                  </a:cubicBezTo>
                  <a:cubicBezTo>
                    <a:pt x="2639" y="2683"/>
                    <a:pt x="2184" y="3028"/>
                    <a:pt x="2020" y="3508"/>
                  </a:cubicBezTo>
                  <a:cubicBezTo>
                    <a:pt x="2006" y="3484"/>
                    <a:pt x="1990" y="3461"/>
                    <a:pt x="1971" y="3441"/>
                  </a:cubicBezTo>
                  <a:lnTo>
                    <a:pt x="1971" y="2577"/>
                  </a:lnTo>
                  <a:cubicBezTo>
                    <a:pt x="1971" y="2524"/>
                    <a:pt x="1958" y="2474"/>
                    <a:pt x="1936" y="2430"/>
                  </a:cubicBezTo>
                  <a:lnTo>
                    <a:pt x="4385" y="2431"/>
                  </a:lnTo>
                  <a:close/>
                  <a:moveTo>
                    <a:pt x="2642" y="4193"/>
                  </a:moveTo>
                  <a:lnTo>
                    <a:pt x="2848" y="4193"/>
                  </a:lnTo>
                  <a:cubicBezTo>
                    <a:pt x="2864" y="4370"/>
                    <a:pt x="2950" y="4472"/>
                    <a:pt x="3106" y="4499"/>
                  </a:cubicBezTo>
                  <a:lnTo>
                    <a:pt x="3106" y="3903"/>
                  </a:lnTo>
                  <a:cubicBezTo>
                    <a:pt x="2819" y="3845"/>
                    <a:pt x="2675" y="3705"/>
                    <a:pt x="2675" y="3482"/>
                  </a:cubicBezTo>
                  <a:cubicBezTo>
                    <a:pt x="2675" y="3356"/>
                    <a:pt x="2714" y="3255"/>
                    <a:pt x="2791" y="3178"/>
                  </a:cubicBezTo>
                  <a:cubicBezTo>
                    <a:pt x="2869" y="3101"/>
                    <a:pt x="2974" y="3057"/>
                    <a:pt x="3106" y="3045"/>
                  </a:cubicBezTo>
                  <a:lnTo>
                    <a:pt x="3106" y="2880"/>
                  </a:lnTo>
                  <a:lnTo>
                    <a:pt x="3221" y="2880"/>
                  </a:lnTo>
                  <a:lnTo>
                    <a:pt x="3221" y="3045"/>
                  </a:lnTo>
                  <a:cubicBezTo>
                    <a:pt x="3473" y="3064"/>
                    <a:pt x="3612" y="3193"/>
                    <a:pt x="3637" y="3432"/>
                  </a:cubicBezTo>
                  <a:lnTo>
                    <a:pt x="3429" y="3432"/>
                  </a:lnTo>
                  <a:cubicBezTo>
                    <a:pt x="3418" y="3299"/>
                    <a:pt x="3348" y="3224"/>
                    <a:pt x="3221" y="3207"/>
                  </a:cubicBezTo>
                  <a:lnTo>
                    <a:pt x="3221" y="3743"/>
                  </a:lnTo>
                  <a:cubicBezTo>
                    <a:pt x="3397" y="3779"/>
                    <a:pt x="3516" y="3832"/>
                    <a:pt x="3580" y="3901"/>
                  </a:cubicBezTo>
                  <a:cubicBezTo>
                    <a:pt x="3643" y="3970"/>
                    <a:pt x="3675" y="4065"/>
                    <a:pt x="3675" y="4184"/>
                  </a:cubicBezTo>
                  <a:cubicBezTo>
                    <a:pt x="3675" y="4308"/>
                    <a:pt x="3634" y="4417"/>
                    <a:pt x="3554" y="4509"/>
                  </a:cubicBezTo>
                  <a:cubicBezTo>
                    <a:pt x="3474" y="4601"/>
                    <a:pt x="3363" y="4651"/>
                    <a:pt x="3221" y="4658"/>
                  </a:cubicBezTo>
                  <a:lnTo>
                    <a:pt x="3221" y="4824"/>
                  </a:lnTo>
                  <a:lnTo>
                    <a:pt x="3106" y="4824"/>
                  </a:lnTo>
                  <a:lnTo>
                    <a:pt x="3106" y="4660"/>
                  </a:lnTo>
                  <a:cubicBezTo>
                    <a:pt x="2816" y="4629"/>
                    <a:pt x="2661" y="4473"/>
                    <a:pt x="2642" y="4193"/>
                  </a:cubicBezTo>
                  <a:close/>
                  <a:moveTo>
                    <a:pt x="2068" y="5339"/>
                  </a:moveTo>
                  <a:lnTo>
                    <a:pt x="2068" y="4417"/>
                  </a:lnTo>
                  <a:cubicBezTo>
                    <a:pt x="2262" y="4834"/>
                    <a:pt x="2684" y="5123"/>
                    <a:pt x="3174" y="5123"/>
                  </a:cubicBezTo>
                  <a:cubicBezTo>
                    <a:pt x="3643" y="5123"/>
                    <a:pt x="4050" y="4858"/>
                    <a:pt x="4254" y="4469"/>
                  </a:cubicBezTo>
                  <a:lnTo>
                    <a:pt x="4254" y="5338"/>
                  </a:lnTo>
                  <a:lnTo>
                    <a:pt x="2068" y="5338"/>
                  </a:lnTo>
                  <a:lnTo>
                    <a:pt x="2068" y="5339"/>
                  </a:lnTo>
                  <a:close/>
                  <a:moveTo>
                    <a:pt x="3220" y="4499"/>
                  </a:moveTo>
                  <a:lnTo>
                    <a:pt x="3220" y="3928"/>
                  </a:lnTo>
                  <a:cubicBezTo>
                    <a:pt x="3318" y="3954"/>
                    <a:pt x="3383" y="3987"/>
                    <a:pt x="3416" y="4026"/>
                  </a:cubicBezTo>
                  <a:cubicBezTo>
                    <a:pt x="3450" y="4066"/>
                    <a:pt x="3467" y="4123"/>
                    <a:pt x="3467" y="4197"/>
                  </a:cubicBezTo>
                  <a:cubicBezTo>
                    <a:pt x="3467" y="4378"/>
                    <a:pt x="3385" y="4478"/>
                    <a:pt x="3220" y="4499"/>
                  </a:cubicBezTo>
                  <a:close/>
                  <a:moveTo>
                    <a:pt x="3106" y="3719"/>
                  </a:moveTo>
                  <a:cubicBezTo>
                    <a:pt x="3040" y="3702"/>
                    <a:pt x="2985" y="3676"/>
                    <a:pt x="2944" y="3640"/>
                  </a:cubicBezTo>
                  <a:cubicBezTo>
                    <a:pt x="2902" y="3603"/>
                    <a:pt x="2881" y="3545"/>
                    <a:pt x="2881" y="3466"/>
                  </a:cubicBezTo>
                  <a:cubicBezTo>
                    <a:pt x="2881" y="3318"/>
                    <a:pt x="2956" y="3231"/>
                    <a:pt x="3106" y="3205"/>
                  </a:cubicBezTo>
                  <a:lnTo>
                    <a:pt x="3106" y="3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" name="ïşḻîďe">
              <a:extLst>
                <a:ext uri="{FF2B5EF4-FFF2-40B4-BE49-F238E27FC236}">
                  <a16:creationId xmlns:a16="http://schemas.microsoft.com/office/drawing/2014/main" xmlns="" id="{FCABD243-5677-486F-84CC-398B110D83EE}"/>
                </a:ext>
              </a:extLst>
            </p:cNvPr>
            <p:cNvGrpSpPr/>
            <p:nvPr/>
          </p:nvGrpSpPr>
          <p:grpSpPr>
            <a:xfrm>
              <a:off x="7484929" y="4930566"/>
              <a:ext cx="4035559" cy="1306539"/>
              <a:chOff x="719137" y="2442364"/>
              <a:chExt cx="5376847" cy="1306539"/>
            </a:xfrm>
          </p:grpSpPr>
          <p:sp>
            <p:nvSpPr>
              <p:cNvPr id="16" name="î$lîḋè">
                <a:extLst>
                  <a:ext uri="{FF2B5EF4-FFF2-40B4-BE49-F238E27FC236}">
                    <a16:creationId xmlns:a16="http://schemas.microsoft.com/office/drawing/2014/main" xmlns="" id="{F8518DBF-A707-4A58-A4D2-09BD106D15AE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îṡlîḓê">
                <a:extLst>
                  <a:ext uri="{FF2B5EF4-FFF2-40B4-BE49-F238E27FC236}">
                    <a16:creationId xmlns:a16="http://schemas.microsoft.com/office/drawing/2014/main" xmlns="" id="{653526DF-64C2-43EE-9FCE-61ECE01D0067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s1îḓè">
              <a:extLst>
                <a:ext uri="{FF2B5EF4-FFF2-40B4-BE49-F238E27FC236}">
                  <a16:creationId xmlns:a16="http://schemas.microsoft.com/office/drawing/2014/main" xmlns="" id="{5A2A2C49-6E48-4C3B-A8AC-F8ADCAD6FBC5}"/>
                </a:ext>
              </a:extLst>
            </p:cNvPr>
            <p:cNvGrpSpPr/>
            <p:nvPr/>
          </p:nvGrpSpPr>
          <p:grpSpPr>
            <a:xfrm>
              <a:off x="6703388" y="1215476"/>
              <a:ext cx="4817880" cy="1899399"/>
              <a:chOff x="687278" y="2398652"/>
              <a:chExt cx="3524773" cy="1899399"/>
            </a:xfrm>
          </p:grpSpPr>
          <p:sp>
            <p:nvSpPr>
              <p:cNvPr id="14" name="í$ḷíďê">
                <a:extLst>
                  <a:ext uri="{FF2B5EF4-FFF2-40B4-BE49-F238E27FC236}">
                    <a16:creationId xmlns:a16="http://schemas.microsoft.com/office/drawing/2014/main" xmlns="" id="{A7C3248D-9C0E-4140-AD78-A7E79891E002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iśľîḑê">
                <a:extLst>
                  <a:ext uri="{FF2B5EF4-FFF2-40B4-BE49-F238E27FC236}">
                    <a16:creationId xmlns:a16="http://schemas.microsoft.com/office/drawing/2014/main" xmlns="" id="{52A276A9-3230-441F-85CB-3D4811FA9A1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2B190D8-DF17-46AC-AE02-033F198E0DEF}"/>
                </a:ext>
              </a:extLst>
            </p:cNvPr>
            <p:cNvCxnSpPr/>
            <p:nvPr/>
          </p:nvCxnSpPr>
          <p:spPr>
            <a:xfrm>
              <a:off x="608800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2D79B6-979D-41E0-9A09-2F6A656A1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A1A92FB-A6DB-484A-B70A-E934A6EEE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81842B1-061B-488D-A2DD-67BC3879B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43251" y="272849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33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E48A35D-336F-4360-B795-32CF02C03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566E98E-8E28-4668-9E1F-F0CE0F86A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08F3E0-4552-4593-9FC0-1E2A72A3E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ee19786e-8b72-4afc-af75-4c5f163a6b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B8F9AF-728C-47A2-90B6-97B0F5F317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019674"/>
            <a:chOff x="0" y="1123950"/>
            <a:chExt cx="12192000" cy="5019674"/>
          </a:xfrm>
        </p:grpSpPr>
        <p:sp>
          <p:nvSpPr>
            <p:cNvPr id="6" name="iṣḷïdê">
              <a:extLst>
                <a:ext uri="{FF2B5EF4-FFF2-40B4-BE49-F238E27FC236}">
                  <a16:creationId xmlns:a16="http://schemas.microsoft.com/office/drawing/2014/main" xmlns="" id="{45530A9E-BCB0-4974-BBD8-1C1327E7A373}"/>
                </a:ext>
              </a:extLst>
            </p:cNvPr>
            <p:cNvSpPr/>
            <p:nvPr/>
          </p:nvSpPr>
          <p:spPr>
            <a:xfrm>
              <a:off x="0" y="1123950"/>
              <a:ext cx="12192000" cy="2903119"/>
            </a:xfrm>
            <a:prstGeom prst="rect">
              <a:avLst/>
            </a:prstGeom>
            <a:blipFill>
              <a:blip r:embed="rId3"/>
              <a:stretch>
                <a:fillRect t="-90381" b="-8959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 dirty="0"/>
            </a:p>
          </p:txBody>
        </p:sp>
        <p:sp>
          <p:nvSpPr>
            <p:cNvPr id="7" name="íṧḷïḋè">
              <a:extLst>
                <a:ext uri="{FF2B5EF4-FFF2-40B4-BE49-F238E27FC236}">
                  <a16:creationId xmlns:a16="http://schemas.microsoft.com/office/drawing/2014/main" xmlns="" id="{4CFFDC4E-5A9C-4290-91DB-89D92206F730}"/>
                </a:ext>
              </a:extLst>
            </p:cNvPr>
            <p:cNvSpPr/>
            <p:nvPr/>
          </p:nvSpPr>
          <p:spPr>
            <a:xfrm>
              <a:off x="0" y="1123950"/>
              <a:ext cx="12192000" cy="405055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/>
                <a:t>Text here</a:t>
              </a:r>
              <a:endParaRPr lang="zh-CN" altLang="en-US" dirty="0"/>
            </a:p>
          </p:txBody>
        </p:sp>
        <p:sp>
          <p:nvSpPr>
            <p:cNvPr id="8" name="îŝḷïḋé">
              <a:extLst>
                <a:ext uri="{FF2B5EF4-FFF2-40B4-BE49-F238E27FC236}">
                  <a16:creationId xmlns:a16="http://schemas.microsoft.com/office/drawing/2014/main" xmlns="" id="{A5FF33AF-B779-4C6E-964D-A2DF73EC7EBD}"/>
                </a:ext>
              </a:extLst>
            </p:cNvPr>
            <p:cNvSpPr/>
            <p:nvPr/>
          </p:nvSpPr>
          <p:spPr>
            <a:xfrm flipV="1">
              <a:off x="7253215" y="2550588"/>
              <a:ext cx="2950934" cy="1476481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sp>
          <p:nvSpPr>
            <p:cNvPr id="9" name="išlíde">
              <a:extLst>
                <a:ext uri="{FF2B5EF4-FFF2-40B4-BE49-F238E27FC236}">
                  <a16:creationId xmlns:a16="http://schemas.microsoft.com/office/drawing/2014/main" xmlns="" id="{84F7E84E-0233-45E3-8477-36931357C65D}"/>
                </a:ext>
              </a:extLst>
            </p:cNvPr>
            <p:cNvSpPr/>
            <p:nvPr/>
          </p:nvSpPr>
          <p:spPr>
            <a:xfrm flipV="1">
              <a:off x="4620533" y="2550588"/>
              <a:ext cx="2950934" cy="1476481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sp>
          <p:nvSpPr>
            <p:cNvPr id="10" name="îṩlïďê">
              <a:extLst>
                <a:ext uri="{FF2B5EF4-FFF2-40B4-BE49-F238E27FC236}">
                  <a16:creationId xmlns:a16="http://schemas.microsoft.com/office/drawing/2014/main" xmlns="" id="{CB66E72B-342B-47CA-9840-F555B464DC24}"/>
                </a:ext>
              </a:extLst>
            </p:cNvPr>
            <p:cNvSpPr/>
            <p:nvPr/>
          </p:nvSpPr>
          <p:spPr>
            <a:xfrm flipV="1">
              <a:off x="1987852" y="2550588"/>
              <a:ext cx="2950934" cy="1476481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grpSp>
          <p:nvGrpSpPr>
            <p:cNvPr id="11" name="iS1ídè">
              <a:extLst>
                <a:ext uri="{FF2B5EF4-FFF2-40B4-BE49-F238E27FC236}">
                  <a16:creationId xmlns:a16="http://schemas.microsoft.com/office/drawing/2014/main" xmlns="" id="{23853D01-DB62-40A8-A2C4-89EA86F07614}"/>
                </a:ext>
              </a:extLst>
            </p:cNvPr>
            <p:cNvGrpSpPr/>
            <p:nvPr/>
          </p:nvGrpSpPr>
          <p:grpSpPr>
            <a:xfrm>
              <a:off x="2671526" y="3078174"/>
              <a:ext cx="1583586" cy="948894"/>
              <a:chOff x="1243805" y="2780223"/>
              <a:chExt cx="1583586" cy="948894"/>
            </a:xfrm>
          </p:grpSpPr>
          <p:sp>
            <p:nvSpPr>
              <p:cNvPr id="23" name="îsḻiďé">
                <a:extLst>
                  <a:ext uri="{FF2B5EF4-FFF2-40B4-BE49-F238E27FC236}">
                    <a16:creationId xmlns:a16="http://schemas.microsoft.com/office/drawing/2014/main" xmlns="" id="{084373E2-5943-4D68-9D87-BF32EECAA768}"/>
                  </a:ext>
                </a:extLst>
              </p:cNvPr>
              <p:cNvSpPr/>
              <p:nvPr/>
            </p:nvSpPr>
            <p:spPr bwMode="auto">
              <a:xfrm>
                <a:off x="1765964" y="2780223"/>
                <a:ext cx="539268" cy="45572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24" name="išľîḍé">
                <a:extLst>
                  <a:ext uri="{FF2B5EF4-FFF2-40B4-BE49-F238E27FC236}">
                    <a16:creationId xmlns:a16="http://schemas.microsoft.com/office/drawing/2014/main" xmlns="" id="{4DAAED86-A509-4F4C-8CA8-D72FEFB281A2}"/>
                  </a:ext>
                </a:extLst>
              </p:cNvPr>
              <p:cNvSpPr/>
              <p:nvPr/>
            </p:nvSpPr>
            <p:spPr>
              <a:xfrm>
                <a:off x="1243805" y="3273396"/>
                <a:ext cx="1583586" cy="45572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4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ïŝḷîdê">
              <a:extLst>
                <a:ext uri="{FF2B5EF4-FFF2-40B4-BE49-F238E27FC236}">
                  <a16:creationId xmlns:a16="http://schemas.microsoft.com/office/drawing/2014/main" xmlns="" id="{B1F68731-DA04-497A-82F2-F4CD15C24B24}"/>
                </a:ext>
              </a:extLst>
            </p:cNvPr>
            <p:cNvGrpSpPr/>
            <p:nvPr/>
          </p:nvGrpSpPr>
          <p:grpSpPr>
            <a:xfrm>
              <a:off x="5306054" y="3078174"/>
              <a:ext cx="1583586" cy="948894"/>
              <a:chOff x="1243805" y="2780223"/>
              <a:chExt cx="1583586" cy="948894"/>
            </a:xfrm>
          </p:grpSpPr>
          <p:sp>
            <p:nvSpPr>
              <p:cNvPr id="21" name="iṣļiḋe">
                <a:extLst>
                  <a:ext uri="{FF2B5EF4-FFF2-40B4-BE49-F238E27FC236}">
                    <a16:creationId xmlns:a16="http://schemas.microsoft.com/office/drawing/2014/main" xmlns="" id="{8E1312A9-C653-4CBA-8ADC-00E9E98592F8}"/>
                  </a:ext>
                </a:extLst>
              </p:cNvPr>
              <p:cNvSpPr/>
              <p:nvPr/>
            </p:nvSpPr>
            <p:spPr bwMode="auto">
              <a:xfrm>
                <a:off x="1765964" y="2780223"/>
                <a:ext cx="539268" cy="45572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22" name="îšḷîďè">
                <a:extLst>
                  <a:ext uri="{FF2B5EF4-FFF2-40B4-BE49-F238E27FC236}">
                    <a16:creationId xmlns:a16="http://schemas.microsoft.com/office/drawing/2014/main" xmlns="" id="{D03B34C1-AF39-4E36-AA58-67FC896EC9F3}"/>
                  </a:ext>
                </a:extLst>
              </p:cNvPr>
              <p:cNvSpPr/>
              <p:nvPr/>
            </p:nvSpPr>
            <p:spPr>
              <a:xfrm>
                <a:off x="1243805" y="3273396"/>
                <a:ext cx="1583586" cy="45572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4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îśļíḍé">
              <a:extLst>
                <a:ext uri="{FF2B5EF4-FFF2-40B4-BE49-F238E27FC236}">
                  <a16:creationId xmlns:a16="http://schemas.microsoft.com/office/drawing/2014/main" xmlns="" id="{301B1C25-3315-451B-A322-F03D49AC4562}"/>
                </a:ext>
              </a:extLst>
            </p:cNvPr>
            <p:cNvGrpSpPr/>
            <p:nvPr/>
          </p:nvGrpSpPr>
          <p:grpSpPr>
            <a:xfrm>
              <a:off x="7940582" y="3078174"/>
              <a:ext cx="1583586" cy="948894"/>
              <a:chOff x="1243805" y="2780223"/>
              <a:chExt cx="1583586" cy="948894"/>
            </a:xfrm>
          </p:grpSpPr>
          <p:sp>
            <p:nvSpPr>
              <p:cNvPr id="19" name="ïṥļîdé">
                <a:extLst>
                  <a:ext uri="{FF2B5EF4-FFF2-40B4-BE49-F238E27FC236}">
                    <a16:creationId xmlns:a16="http://schemas.microsoft.com/office/drawing/2014/main" xmlns="" id="{B4D4ADA3-DC04-461B-BB0A-D40D8EF37076}"/>
                  </a:ext>
                </a:extLst>
              </p:cNvPr>
              <p:cNvSpPr/>
              <p:nvPr/>
            </p:nvSpPr>
            <p:spPr bwMode="auto">
              <a:xfrm>
                <a:off x="1765964" y="2780223"/>
                <a:ext cx="539268" cy="45572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20" name="îṣḻïde">
                <a:extLst>
                  <a:ext uri="{FF2B5EF4-FFF2-40B4-BE49-F238E27FC236}">
                    <a16:creationId xmlns:a16="http://schemas.microsoft.com/office/drawing/2014/main" xmlns="" id="{178FD93C-54E3-40CA-AC7D-B72678C48382}"/>
                  </a:ext>
                </a:extLst>
              </p:cNvPr>
              <p:cNvSpPr/>
              <p:nvPr/>
            </p:nvSpPr>
            <p:spPr>
              <a:xfrm>
                <a:off x="1243805" y="3273396"/>
                <a:ext cx="1583586" cy="455721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sz="14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îṣḷiḓè">
              <a:extLst>
                <a:ext uri="{FF2B5EF4-FFF2-40B4-BE49-F238E27FC236}">
                  <a16:creationId xmlns:a16="http://schemas.microsoft.com/office/drawing/2014/main" xmlns="" id="{3F7D7B84-4A0B-4DFE-B614-FB52D49FA86A}"/>
                </a:ext>
              </a:extLst>
            </p:cNvPr>
            <p:cNvSpPr/>
            <p:nvPr/>
          </p:nvSpPr>
          <p:spPr bwMode="auto">
            <a:xfrm>
              <a:off x="2306105" y="4569470"/>
              <a:ext cx="2314428" cy="117000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  <a:spcBef>
                  <a:spcPct val="0"/>
                </a:spcBef>
              </a:pPr>
              <a:r>
                <a:rPr lang="en-US" altLang="zh-CN" sz="1000"/>
                <a:t>Supporting text here. </a:t>
              </a:r>
              <a:br>
                <a:rPr lang="en-US" altLang="zh-CN" sz="1000"/>
              </a:br>
              <a:r>
                <a:rPr lang="en-US" altLang="zh-CN" sz="1000"/>
                <a:t>When you copy &amp; paste, choose "keep text only" option.</a:t>
              </a:r>
              <a:br>
                <a:rPr lang="en-US" altLang="zh-CN" sz="1000"/>
              </a:br>
              <a:r>
                <a:rPr lang="en-US" altLang="zh-CN" sz="1000"/>
                <a:t/>
              </a:r>
              <a:br>
                <a:rPr lang="en-US" altLang="zh-CN" sz="1000"/>
              </a:br>
              <a:r>
                <a:rPr lang="en-US" altLang="zh-CN" sz="1000"/>
                <a:t>……</a:t>
              </a:r>
              <a:endParaRPr lang="zh-CN" altLang="en-US" sz="1000" dirty="0"/>
            </a:p>
          </p:txBody>
        </p:sp>
        <p:sp>
          <p:nvSpPr>
            <p:cNvPr id="15" name="íṡľîḋè">
              <a:extLst>
                <a:ext uri="{FF2B5EF4-FFF2-40B4-BE49-F238E27FC236}">
                  <a16:creationId xmlns:a16="http://schemas.microsoft.com/office/drawing/2014/main" xmlns="" id="{F9109649-4E72-4C30-A49F-087656AC74F4}"/>
                </a:ext>
              </a:extLst>
            </p:cNvPr>
            <p:cNvSpPr/>
            <p:nvPr/>
          </p:nvSpPr>
          <p:spPr bwMode="auto">
            <a:xfrm>
              <a:off x="4941547" y="4569470"/>
              <a:ext cx="2314428" cy="117000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  <a:spcBef>
                  <a:spcPct val="0"/>
                </a:spcBef>
              </a:pPr>
              <a:r>
                <a:rPr lang="en-US" altLang="zh-CN" sz="1000"/>
                <a:t>Supporting text here. </a:t>
              </a:r>
              <a:br>
                <a:rPr lang="en-US" altLang="zh-CN" sz="1000"/>
              </a:br>
              <a:r>
                <a:rPr lang="en-US" altLang="zh-CN" sz="1000"/>
                <a:t>When you copy &amp; paste, choose "keep text only" option.</a:t>
              </a:r>
              <a:br>
                <a:rPr lang="en-US" altLang="zh-CN" sz="1000"/>
              </a:br>
              <a:r>
                <a:rPr lang="en-US" altLang="zh-CN" sz="1000"/>
                <a:t/>
              </a:r>
              <a:br>
                <a:rPr lang="en-US" altLang="zh-CN" sz="1000"/>
              </a:br>
              <a:r>
                <a:rPr lang="en-US" altLang="zh-CN" sz="1000"/>
                <a:t>……</a:t>
              </a:r>
              <a:endParaRPr lang="zh-CN" altLang="en-US" sz="1000" dirty="0"/>
            </a:p>
          </p:txBody>
        </p:sp>
        <p:sp>
          <p:nvSpPr>
            <p:cNvPr id="16" name="îŝlide">
              <a:extLst>
                <a:ext uri="{FF2B5EF4-FFF2-40B4-BE49-F238E27FC236}">
                  <a16:creationId xmlns:a16="http://schemas.microsoft.com/office/drawing/2014/main" xmlns="" id="{3AB4B2BA-7CFD-42FD-AD54-A1B3C7F91D8F}"/>
                </a:ext>
              </a:extLst>
            </p:cNvPr>
            <p:cNvSpPr/>
            <p:nvPr/>
          </p:nvSpPr>
          <p:spPr bwMode="auto">
            <a:xfrm>
              <a:off x="7576989" y="4569470"/>
              <a:ext cx="2314428" cy="117000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  <a:spcBef>
                  <a:spcPct val="0"/>
                </a:spcBef>
              </a:pPr>
              <a:r>
                <a:rPr lang="en-US" altLang="zh-CN" sz="1000"/>
                <a:t>Supporting text here. </a:t>
              </a:r>
              <a:br>
                <a:rPr lang="en-US" altLang="zh-CN" sz="1000"/>
              </a:br>
              <a:r>
                <a:rPr lang="en-US" altLang="zh-CN" sz="1000"/>
                <a:t>When you copy &amp; paste, choose "keep text only" option.</a:t>
              </a:r>
              <a:br>
                <a:rPr lang="en-US" altLang="zh-CN" sz="1000"/>
              </a:br>
              <a:r>
                <a:rPr lang="en-US" altLang="zh-CN" sz="1000"/>
                <a:t/>
              </a:r>
              <a:br>
                <a:rPr lang="en-US" altLang="zh-CN" sz="1000"/>
              </a:br>
              <a:r>
                <a:rPr lang="en-US" altLang="zh-CN" sz="1000"/>
                <a:t>……</a:t>
              </a:r>
              <a:endParaRPr lang="zh-CN" altLang="en-US" sz="1000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FD5BF78-0CF5-4ACE-BFC4-3A673314CE00}"/>
                </a:ext>
              </a:extLst>
            </p:cNvPr>
            <p:cNvCxnSpPr/>
            <p:nvPr/>
          </p:nvCxnSpPr>
          <p:spPr>
            <a:xfrm>
              <a:off x="4757342" y="4103999"/>
              <a:ext cx="0" cy="203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074CFBE-7CCE-4C1D-BC3C-F9E42D706D9C}"/>
                </a:ext>
              </a:extLst>
            </p:cNvPr>
            <p:cNvCxnSpPr/>
            <p:nvPr/>
          </p:nvCxnSpPr>
          <p:spPr>
            <a:xfrm>
              <a:off x="7412342" y="4103999"/>
              <a:ext cx="0" cy="203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749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A900B7-CB61-4104-97E9-C490A5F8C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9D4A0B4-4380-4B39-9587-423AB23BB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31B342-5792-4DDB-9599-A549720B8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943FC4E-4104-407B-9FAE-2FC1354BAE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680" y="1314000"/>
            <a:ext cx="10845000" cy="4678174"/>
            <a:chOff x="675680" y="1314000"/>
            <a:chExt cx="10845000" cy="4678174"/>
          </a:xfrm>
        </p:grpSpPr>
        <p:grpSp>
          <p:nvGrpSpPr>
            <p:cNvPr id="6" name="işḻîḑê">
              <a:extLst>
                <a:ext uri="{FF2B5EF4-FFF2-40B4-BE49-F238E27FC236}">
                  <a16:creationId xmlns:a16="http://schemas.microsoft.com/office/drawing/2014/main" xmlns="" id="{40DB2907-B4FC-494F-988F-A28F7031F95D}"/>
                </a:ext>
              </a:extLst>
            </p:cNvPr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22" name="îs1îḓe">
                <a:extLst>
                  <a:ext uri="{FF2B5EF4-FFF2-40B4-BE49-F238E27FC236}">
                    <a16:creationId xmlns:a16="http://schemas.microsoft.com/office/drawing/2014/main" xmlns="" id="{85552B0C-1094-403B-816B-0E0B95E6F3BC}"/>
                  </a:ext>
                </a:extLst>
              </p:cNvPr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ïSḷiďé">
                <a:extLst>
                  <a:ext uri="{FF2B5EF4-FFF2-40B4-BE49-F238E27FC236}">
                    <a16:creationId xmlns:a16="http://schemas.microsoft.com/office/drawing/2014/main" xmlns="" id="{EAF1830F-E88E-46FC-BE27-6559A4C02FE4}"/>
                  </a:ext>
                </a:extLst>
              </p:cNvPr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7" name="ïṡḷíḑê">
              <a:extLst>
                <a:ext uri="{FF2B5EF4-FFF2-40B4-BE49-F238E27FC236}">
                  <a16:creationId xmlns:a16="http://schemas.microsoft.com/office/drawing/2014/main" xmlns="" id="{AE59BD4E-360A-4F55-BC2E-2A9B6B1787F4}"/>
                </a:ext>
              </a:extLst>
            </p:cNvPr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20" name="íSḻîdè">
                <a:extLst>
                  <a:ext uri="{FF2B5EF4-FFF2-40B4-BE49-F238E27FC236}">
                    <a16:creationId xmlns:a16="http://schemas.microsoft.com/office/drawing/2014/main" xmlns="" id="{C4F72D78-5CB0-4272-B59B-66B4AE984C1F}"/>
                  </a:ext>
                </a:extLst>
              </p:cNvPr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ïṩlïďe">
                <a:extLst>
                  <a:ext uri="{FF2B5EF4-FFF2-40B4-BE49-F238E27FC236}">
                    <a16:creationId xmlns:a16="http://schemas.microsoft.com/office/drawing/2014/main" xmlns="" id="{7D584EA0-42A0-4064-8B4D-50DF68F8B54A}"/>
                  </a:ext>
                </a:extLst>
              </p:cNvPr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ïsļîďé">
              <a:extLst>
                <a:ext uri="{FF2B5EF4-FFF2-40B4-BE49-F238E27FC236}">
                  <a16:creationId xmlns:a16="http://schemas.microsoft.com/office/drawing/2014/main" xmlns="" id="{BA4E3CAE-E8D2-41AE-B9EA-FA1035615F46}"/>
                </a:ext>
              </a:extLst>
            </p:cNvPr>
            <p:cNvGrpSpPr/>
            <p:nvPr/>
          </p:nvGrpSpPr>
          <p:grpSpPr>
            <a:xfrm>
              <a:off x="8244680" y="2047817"/>
              <a:ext cx="3276000" cy="1180873"/>
              <a:chOff x="8244680" y="1622547"/>
              <a:chExt cx="3276000" cy="1180873"/>
            </a:xfrm>
          </p:grpSpPr>
          <p:sp>
            <p:nvSpPr>
              <p:cNvPr id="18" name="îşľîḓé">
                <a:extLst>
                  <a:ext uri="{FF2B5EF4-FFF2-40B4-BE49-F238E27FC236}">
                    <a16:creationId xmlns:a16="http://schemas.microsoft.com/office/drawing/2014/main" xmlns="" id="{B753E8A3-F5C7-49F1-970E-E4FE07052396}"/>
                  </a:ext>
                </a:extLst>
              </p:cNvPr>
              <p:cNvSpPr txBox="1"/>
              <p:nvPr/>
            </p:nvSpPr>
            <p:spPr>
              <a:xfrm>
                <a:off x="8244680" y="2022220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ïslïḍe">
                <a:extLst>
                  <a:ext uri="{FF2B5EF4-FFF2-40B4-BE49-F238E27FC236}">
                    <a16:creationId xmlns:a16="http://schemas.microsoft.com/office/drawing/2014/main" xmlns="" id="{FCE2A8BE-D6B1-4FD9-8B57-F7404B03B456}"/>
                  </a:ext>
                </a:extLst>
              </p:cNvPr>
              <p:cNvSpPr/>
              <p:nvPr/>
            </p:nvSpPr>
            <p:spPr>
              <a:xfrm>
                <a:off x="8244680" y="1622547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iśḷiḋé">
              <a:extLst>
                <a:ext uri="{FF2B5EF4-FFF2-40B4-BE49-F238E27FC236}">
                  <a16:creationId xmlns:a16="http://schemas.microsoft.com/office/drawing/2014/main" xmlns="" id="{3866E060-F551-47B7-8DBB-2C677631749C}"/>
                </a:ext>
              </a:extLst>
            </p:cNvPr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16" name="iṩľïďè">
                <a:extLst>
                  <a:ext uri="{FF2B5EF4-FFF2-40B4-BE49-F238E27FC236}">
                    <a16:creationId xmlns:a16="http://schemas.microsoft.com/office/drawing/2014/main" xmlns="" id="{CAA4C26F-7E74-4F1B-8543-463663C9663B}"/>
                  </a:ext>
                </a:extLst>
              </p:cNvPr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íSḻïdê">
                <a:extLst>
                  <a:ext uri="{FF2B5EF4-FFF2-40B4-BE49-F238E27FC236}">
                    <a16:creationId xmlns:a16="http://schemas.microsoft.com/office/drawing/2014/main" xmlns="" id="{59C4FCE1-91AE-4A63-B66C-78CF24F5BC29}"/>
                  </a:ext>
                </a:extLst>
              </p:cNvPr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śľïḍè">
              <a:extLst>
                <a:ext uri="{FF2B5EF4-FFF2-40B4-BE49-F238E27FC236}">
                  <a16:creationId xmlns:a16="http://schemas.microsoft.com/office/drawing/2014/main" xmlns="" id="{67859611-949A-4B4C-9D21-18B778E5E8DB}"/>
                </a:ext>
              </a:extLst>
            </p:cNvPr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11" name="işļîḍé">
                <a:extLst>
                  <a:ext uri="{FF2B5EF4-FFF2-40B4-BE49-F238E27FC236}">
                    <a16:creationId xmlns:a16="http://schemas.microsoft.com/office/drawing/2014/main" xmlns="" id="{E30FCAC6-0DCF-4ADC-9DED-2B52651A0DF7}"/>
                  </a:ext>
                </a:extLst>
              </p:cNvPr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avLst/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ṥ1ïďê">
                <a:extLst>
                  <a:ext uri="{FF2B5EF4-FFF2-40B4-BE49-F238E27FC236}">
                    <a16:creationId xmlns:a16="http://schemas.microsoft.com/office/drawing/2014/main" xmlns="" id="{6ABFACC9-9917-463A-8218-D5F465B9F48C}"/>
                  </a:ext>
                </a:extLst>
              </p:cNvPr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avLst/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$liḋê">
                <a:extLst>
                  <a:ext uri="{FF2B5EF4-FFF2-40B4-BE49-F238E27FC236}">
                    <a16:creationId xmlns:a16="http://schemas.microsoft.com/office/drawing/2014/main" xmlns="" id="{012C66FE-156D-4362-ACEC-F821CA5A3112}"/>
                  </a:ext>
                </a:extLst>
              </p:cNvPr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avLst/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ṥļïḍé">
                <a:extLst>
                  <a:ext uri="{FF2B5EF4-FFF2-40B4-BE49-F238E27FC236}">
                    <a16:creationId xmlns:a16="http://schemas.microsoft.com/office/drawing/2014/main" xmlns="" id="{969864EF-D245-497D-AC4F-C93DD1DAF63A}"/>
                  </a:ext>
                </a:extLst>
              </p:cNvPr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avLst/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Sļïḍê">
                <a:extLst>
                  <a:ext uri="{FF2B5EF4-FFF2-40B4-BE49-F238E27FC236}">
                    <a16:creationId xmlns:a16="http://schemas.microsoft.com/office/drawing/2014/main" xmlns="" id="{E5327339-8081-4801-AA7F-D52B5253BD07}"/>
                  </a:ext>
                </a:extLst>
              </p:cNvPr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301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791845-5794-4DE5-87D6-2B19D1E19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C78AE8E-673D-44FD-9D24-0CE55BC02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6220822-440B-4F55-8553-DAB5C2FE9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eaa8d78a-938c-42c5-b7d5-0d84092eef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18401D0-924F-4516-81DA-B875B61A43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299"/>
            <a:ext cx="10860883" cy="5003801"/>
            <a:chOff x="660399" y="1130299"/>
            <a:chExt cx="10860883" cy="5003801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984520B-E0C4-4AB9-B4F5-BEF3461245F3}"/>
                </a:ext>
              </a:extLst>
            </p:cNvPr>
            <p:cNvCxnSpPr/>
            <p:nvPr/>
          </p:nvCxnSpPr>
          <p:spPr>
            <a:xfrm>
              <a:off x="670719" y="442869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ṥḻíďê">
              <a:extLst>
                <a:ext uri="{FF2B5EF4-FFF2-40B4-BE49-F238E27FC236}">
                  <a16:creationId xmlns:a16="http://schemas.microsoft.com/office/drawing/2014/main" xmlns="" id="{77268387-6321-4D6F-B01D-C58B53A5B1FC}"/>
                </a:ext>
              </a:extLst>
            </p:cNvPr>
            <p:cNvSpPr txBox="1"/>
            <p:nvPr/>
          </p:nvSpPr>
          <p:spPr>
            <a:xfrm>
              <a:off x="660399" y="1130299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8" name="î$lídê">
              <a:extLst>
                <a:ext uri="{FF2B5EF4-FFF2-40B4-BE49-F238E27FC236}">
                  <a16:creationId xmlns:a16="http://schemas.microsoft.com/office/drawing/2014/main" xmlns="" id="{A8F83753-C47B-4245-9009-EEE1317ADA15}"/>
                </a:ext>
              </a:extLst>
            </p:cNvPr>
            <p:cNvSpPr txBox="1"/>
            <p:nvPr/>
          </p:nvSpPr>
          <p:spPr>
            <a:xfrm>
              <a:off x="660401" y="1894706"/>
              <a:ext cx="108584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sp>
          <p:nvSpPr>
            <p:cNvPr id="9" name="iṧľîde">
              <a:extLst>
                <a:ext uri="{FF2B5EF4-FFF2-40B4-BE49-F238E27FC236}">
                  <a16:creationId xmlns:a16="http://schemas.microsoft.com/office/drawing/2014/main" xmlns="" id="{52EE0947-DA48-4AAC-B29D-F7B25EBE074D}"/>
                </a:ext>
              </a:extLst>
            </p:cNvPr>
            <p:cNvSpPr/>
            <p:nvPr/>
          </p:nvSpPr>
          <p:spPr>
            <a:xfrm>
              <a:off x="660400" y="5164808"/>
              <a:ext cx="2905791" cy="969292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0" name="ísľîḓê">
              <a:extLst>
                <a:ext uri="{FF2B5EF4-FFF2-40B4-BE49-F238E27FC236}">
                  <a16:creationId xmlns:a16="http://schemas.microsoft.com/office/drawing/2014/main" xmlns="" id="{65CB939A-2AE9-4FBA-A787-D4636F8D3B06}"/>
                </a:ext>
              </a:extLst>
            </p:cNvPr>
            <p:cNvSpPr txBox="1"/>
            <p:nvPr/>
          </p:nvSpPr>
          <p:spPr bwMode="auto">
            <a:xfrm>
              <a:off x="660400" y="4632580"/>
              <a:ext cx="290579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11" name="íṡḻíḍê">
              <a:extLst>
                <a:ext uri="{FF2B5EF4-FFF2-40B4-BE49-F238E27FC236}">
                  <a16:creationId xmlns:a16="http://schemas.microsoft.com/office/drawing/2014/main" xmlns="" id="{DEBF45FB-32B0-4109-AE8D-343DBDB58590}"/>
                </a:ext>
              </a:extLst>
            </p:cNvPr>
            <p:cNvGrpSpPr/>
            <p:nvPr/>
          </p:nvGrpSpPr>
          <p:grpSpPr>
            <a:xfrm>
              <a:off x="1593183" y="3144176"/>
              <a:ext cx="1040224" cy="1339354"/>
              <a:chOff x="2300116" y="3144176"/>
              <a:chExt cx="1040224" cy="1339354"/>
            </a:xfrm>
          </p:grpSpPr>
          <p:grpSp>
            <p:nvGrpSpPr>
              <p:cNvPr id="27" name="îṡ1îḑé">
                <a:extLst>
                  <a:ext uri="{FF2B5EF4-FFF2-40B4-BE49-F238E27FC236}">
                    <a16:creationId xmlns:a16="http://schemas.microsoft.com/office/drawing/2014/main" xmlns="" id="{7FEE7DDD-8318-41D2-AD75-9FC5C96D86DC}"/>
                  </a:ext>
                </a:extLst>
              </p:cNvPr>
              <p:cNvGrpSpPr/>
              <p:nvPr/>
            </p:nvGrpSpPr>
            <p:grpSpPr>
              <a:xfrm>
                <a:off x="2300116" y="3144176"/>
                <a:ext cx="1040224" cy="1208195"/>
                <a:chOff x="2300116" y="2887001"/>
                <a:chExt cx="1040224" cy="1208195"/>
              </a:xfrm>
            </p:grpSpPr>
            <p:sp>
              <p:nvSpPr>
                <p:cNvPr id="29" name="ísľiḋê">
                  <a:extLst>
                    <a:ext uri="{FF2B5EF4-FFF2-40B4-BE49-F238E27FC236}">
                      <a16:creationId xmlns:a16="http://schemas.microsoft.com/office/drawing/2014/main" xmlns="" id="{09CA4E7C-E445-41A5-ADF3-ACD9941DF0C8}"/>
                    </a:ext>
                  </a:extLst>
                </p:cNvPr>
                <p:cNvSpPr/>
                <p:nvPr/>
              </p:nvSpPr>
              <p:spPr>
                <a:xfrm flipV="1">
                  <a:off x="2313056" y="3568699"/>
                  <a:ext cx="1014344" cy="526497"/>
                </a:xfrm>
                <a:prstGeom prst="triangl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77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ï$ḷîdè">
                  <a:extLst>
                    <a:ext uri="{FF2B5EF4-FFF2-40B4-BE49-F238E27FC236}">
                      <a16:creationId xmlns:a16="http://schemas.microsoft.com/office/drawing/2014/main" xmlns="" id="{8E917C46-F5BE-4283-BEE9-8EDA25ECF5BD}"/>
                    </a:ext>
                  </a:extLst>
                </p:cNvPr>
                <p:cNvSpPr/>
                <p:nvPr/>
              </p:nvSpPr>
              <p:spPr>
                <a:xfrm>
                  <a:off x="2300116" y="2887001"/>
                  <a:ext cx="1040224" cy="104022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31" name="ïṧḷïḑè">
                  <a:extLst>
                    <a:ext uri="{FF2B5EF4-FFF2-40B4-BE49-F238E27FC236}">
                      <a16:creationId xmlns:a16="http://schemas.microsoft.com/office/drawing/2014/main" xmlns="" id="{F388FB07-F8BC-4062-9FD2-F0210539E01F}"/>
                    </a:ext>
                  </a:extLst>
                </p:cNvPr>
                <p:cNvSpPr/>
                <p:nvPr/>
              </p:nvSpPr>
              <p:spPr bwMode="auto">
                <a:xfrm>
                  <a:off x="2587803" y="3183279"/>
                  <a:ext cx="464850" cy="447669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7965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  <p:sp>
            <p:nvSpPr>
              <p:cNvPr id="28" name="iṧ1ïḓé">
                <a:extLst>
                  <a:ext uri="{FF2B5EF4-FFF2-40B4-BE49-F238E27FC236}">
                    <a16:creationId xmlns:a16="http://schemas.microsoft.com/office/drawing/2014/main" xmlns="" id="{9B3A7DF2-70AA-406A-AFE3-52095445D264}"/>
                  </a:ext>
                </a:extLst>
              </p:cNvPr>
              <p:cNvSpPr/>
              <p:nvPr/>
            </p:nvSpPr>
            <p:spPr>
              <a:xfrm>
                <a:off x="2769842" y="4382758"/>
                <a:ext cx="100772" cy="100772"/>
              </a:xfrm>
              <a:prstGeom prst="ellipse">
                <a:avLst/>
              </a:prstGeom>
              <a:solidFill>
                <a:schemeClr val="tx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ïSlïḑe">
              <a:extLst>
                <a:ext uri="{FF2B5EF4-FFF2-40B4-BE49-F238E27FC236}">
                  <a16:creationId xmlns:a16="http://schemas.microsoft.com/office/drawing/2014/main" xmlns="" id="{82925C05-F0DE-404C-BD33-84BBCD8A6AA6}"/>
                </a:ext>
              </a:extLst>
            </p:cNvPr>
            <p:cNvSpPr/>
            <p:nvPr/>
          </p:nvSpPr>
          <p:spPr>
            <a:xfrm>
              <a:off x="8613109" y="5164808"/>
              <a:ext cx="2905791" cy="969292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3" name="íṣḷïďé">
              <a:extLst>
                <a:ext uri="{FF2B5EF4-FFF2-40B4-BE49-F238E27FC236}">
                  <a16:creationId xmlns:a16="http://schemas.microsoft.com/office/drawing/2014/main" xmlns="" id="{41DCFD6B-C7FD-4BC8-8B69-AFB8D946AA63}"/>
                </a:ext>
              </a:extLst>
            </p:cNvPr>
            <p:cNvSpPr txBox="1"/>
            <p:nvPr/>
          </p:nvSpPr>
          <p:spPr bwMode="auto">
            <a:xfrm>
              <a:off x="8613109" y="4632580"/>
              <a:ext cx="290579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14" name="ïṩļide">
              <a:extLst>
                <a:ext uri="{FF2B5EF4-FFF2-40B4-BE49-F238E27FC236}">
                  <a16:creationId xmlns:a16="http://schemas.microsoft.com/office/drawing/2014/main" xmlns="" id="{B87BA8FF-4EC6-44A8-9D39-51A67CAA6946}"/>
                </a:ext>
              </a:extLst>
            </p:cNvPr>
            <p:cNvGrpSpPr/>
            <p:nvPr/>
          </p:nvGrpSpPr>
          <p:grpSpPr>
            <a:xfrm>
              <a:off x="9545892" y="3144176"/>
              <a:ext cx="1040224" cy="1339354"/>
              <a:chOff x="2300116" y="3144176"/>
              <a:chExt cx="1040224" cy="1339354"/>
            </a:xfrm>
          </p:grpSpPr>
          <p:grpSp>
            <p:nvGrpSpPr>
              <p:cNvPr id="22" name="iṣļîde">
                <a:extLst>
                  <a:ext uri="{FF2B5EF4-FFF2-40B4-BE49-F238E27FC236}">
                    <a16:creationId xmlns:a16="http://schemas.microsoft.com/office/drawing/2014/main" xmlns="" id="{03EA88B1-8E73-4310-811F-9D15FB7B78E3}"/>
                  </a:ext>
                </a:extLst>
              </p:cNvPr>
              <p:cNvGrpSpPr/>
              <p:nvPr/>
            </p:nvGrpSpPr>
            <p:grpSpPr>
              <a:xfrm>
                <a:off x="2300116" y="3144176"/>
                <a:ext cx="1040224" cy="1208195"/>
                <a:chOff x="2300116" y="2887001"/>
                <a:chExt cx="1040224" cy="1208195"/>
              </a:xfrm>
            </p:grpSpPr>
            <p:sp>
              <p:nvSpPr>
                <p:cNvPr id="24" name="íṥḻíḑê">
                  <a:extLst>
                    <a:ext uri="{FF2B5EF4-FFF2-40B4-BE49-F238E27FC236}">
                      <a16:creationId xmlns:a16="http://schemas.microsoft.com/office/drawing/2014/main" xmlns="" id="{675C8388-2F66-4966-AD3F-496AA0F2D56A}"/>
                    </a:ext>
                  </a:extLst>
                </p:cNvPr>
                <p:cNvSpPr/>
                <p:nvPr/>
              </p:nvSpPr>
              <p:spPr>
                <a:xfrm flipV="1">
                  <a:off x="2313056" y="3568699"/>
                  <a:ext cx="1014344" cy="526497"/>
                </a:xfrm>
                <a:prstGeom prst="triangl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77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iśḷiḓè">
                  <a:extLst>
                    <a:ext uri="{FF2B5EF4-FFF2-40B4-BE49-F238E27FC236}">
                      <a16:creationId xmlns:a16="http://schemas.microsoft.com/office/drawing/2014/main" xmlns="" id="{E93E2E3A-E9E5-43BB-8D8C-17DBA6F4C29C}"/>
                    </a:ext>
                  </a:extLst>
                </p:cNvPr>
                <p:cNvSpPr/>
                <p:nvPr/>
              </p:nvSpPr>
              <p:spPr>
                <a:xfrm>
                  <a:off x="2300116" y="2887001"/>
                  <a:ext cx="1040224" cy="104022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en-GB" dirty="0"/>
                </a:p>
              </p:txBody>
            </p:sp>
            <p:sp>
              <p:nvSpPr>
                <p:cNvPr id="26" name="íṣļiḑe">
                  <a:extLst>
                    <a:ext uri="{FF2B5EF4-FFF2-40B4-BE49-F238E27FC236}">
                      <a16:creationId xmlns:a16="http://schemas.microsoft.com/office/drawing/2014/main" xmlns="" id="{C349B496-4788-4A31-B9AB-A17923AB1636}"/>
                    </a:ext>
                  </a:extLst>
                </p:cNvPr>
                <p:cNvSpPr/>
                <p:nvPr/>
              </p:nvSpPr>
              <p:spPr bwMode="auto">
                <a:xfrm>
                  <a:off x="2587803" y="3183279"/>
                  <a:ext cx="464850" cy="447669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7965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  <p:sp>
            <p:nvSpPr>
              <p:cNvPr id="23" name="ïṩľïdè">
                <a:extLst>
                  <a:ext uri="{FF2B5EF4-FFF2-40B4-BE49-F238E27FC236}">
                    <a16:creationId xmlns:a16="http://schemas.microsoft.com/office/drawing/2014/main" xmlns="" id="{CE82407B-6FEC-4452-82C5-85F53349862C}"/>
                  </a:ext>
                </a:extLst>
              </p:cNvPr>
              <p:cNvSpPr/>
              <p:nvPr/>
            </p:nvSpPr>
            <p:spPr>
              <a:xfrm>
                <a:off x="2769842" y="4382758"/>
                <a:ext cx="100772" cy="100772"/>
              </a:xfrm>
              <a:prstGeom prst="ellipse">
                <a:avLst/>
              </a:prstGeom>
              <a:solidFill>
                <a:schemeClr val="tx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íşḷíḓe">
              <a:extLst>
                <a:ext uri="{FF2B5EF4-FFF2-40B4-BE49-F238E27FC236}">
                  <a16:creationId xmlns:a16="http://schemas.microsoft.com/office/drawing/2014/main" xmlns="" id="{FFD2DE33-FC1A-4087-ACB5-ECFE1AD2F1A0}"/>
                </a:ext>
              </a:extLst>
            </p:cNvPr>
            <p:cNvGrpSpPr/>
            <p:nvPr/>
          </p:nvGrpSpPr>
          <p:grpSpPr>
            <a:xfrm>
              <a:off x="5434176" y="2776637"/>
              <a:ext cx="1323648" cy="1491618"/>
              <a:chOff x="5434176" y="2603577"/>
              <a:chExt cx="1323648" cy="1491618"/>
            </a:xfrm>
          </p:grpSpPr>
          <p:sp>
            <p:nvSpPr>
              <p:cNvPr id="19" name="îsļîḍè">
                <a:extLst>
                  <a:ext uri="{FF2B5EF4-FFF2-40B4-BE49-F238E27FC236}">
                    <a16:creationId xmlns:a16="http://schemas.microsoft.com/office/drawing/2014/main" xmlns="" id="{58F06CD8-B863-4935-BE13-4C10865615EE}"/>
                  </a:ext>
                </a:extLst>
              </p:cNvPr>
              <p:cNvSpPr/>
              <p:nvPr/>
            </p:nvSpPr>
            <p:spPr>
              <a:xfrm flipV="1">
                <a:off x="5537200" y="3568698"/>
                <a:ext cx="1117600" cy="526497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77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îšḷïḍe">
                <a:extLst>
                  <a:ext uri="{FF2B5EF4-FFF2-40B4-BE49-F238E27FC236}">
                    <a16:creationId xmlns:a16="http://schemas.microsoft.com/office/drawing/2014/main" xmlns="" id="{665D814E-D6DC-4AF3-8081-3F263B0FAE51}"/>
                  </a:ext>
                </a:extLst>
              </p:cNvPr>
              <p:cNvSpPr/>
              <p:nvPr/>
            </p:nvSpPr>
            <p:spPr>
              <a:xfrm>
                <a:off x="5434176" y="2603577"/>
                <a:ext cx="1323648" cy="13236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21" name="íšlíďè" title="sAFpzVTs3Zf4bNOvhUGK2sBwbXFxCSO5NolOFQXalL0pr">
                <a:extLst>
                  <a:ext uri="{FF2B5EF4-FFF2-40B4-BE49-F238E27FC236}">
                    <a16:creationId xmlns:a16="http://schemas.microsoft.com/office/drawing/2014/main" xmlns="" id="{AAA7C7F3-21B2-4DB7-B311-59FDF7F9921D}"/>
                  </a:ext>
                </a:extLst>
              </p:cNvPr>
              <p:cNvSpPr/>
              <p:nvPr/>
            </p:nvSpPr>
            <p:spPr bwMode="auto">
              <a:xfrm>
                <a:off x="5765888" y="2907241"/>
                <a:ext cx="660225" cy="716321"/>
              </a:xfrm>
              <a:custGeom>
                <a:avLst/>
                <a:gdLst>
                  <a:gd name="connsiteX0" fmla="*/ 191479 w 561065"/>
                  <a:gd name="connsiteY0" fmla="*/ 375902 h 608735"/>
                  <a:gd name="connsiteX1" fmla="*/ 245437 w 561065"/>
                  <a:gd name="connsiteY1" fmla="*/ 535655 h 608735"/>
                  <a:gd name="connsiteX2" fmla="*/ 250809 w 561065"/>
                  <a:gd name="connsiteY2" fmla="*/ 420563 h 608735"/>
                  <a:gd name="connsiteX3" fmla="*/ 246371 w 561065"/>
                  <a:gd name="connsiteY3" fmla="*/ 411817 h 608735"/>
                  <a:gd name="connsiteX4" fmla="*/ 228911 w 561065"/>
                  <a:gd name="connsiteY4" fmla="*/ 377418 h 608735"/>
                  <a:gd name="connsiteX5" fmla="*/ 280299 w 561065"/>
                  <a:gd name="connsiteY5" fmla="*/ 393743 h 608735"/>
                  <a:gd name="connsiteX6" fmla="*/ 332563 w 561065"/>
                  <a:gd name="connsiteY6" fmla="*/ 376718 h 608735"/>
                  <a:gd name="connsiteX7" fmla="*/ 314811 w 561065"/>
                  <a:gd name="connsiteY7" fmla="*/ 411817 h 608735"/>
                  <a:gd name="connsiteX8" fmla="*/ 310373 w 561065"/>
                  <a:gd name="connsiteY8" fmla="*/ 420563 h 608735"/>
                  <a:gd name="connsiteX9" fmla="*/ 315745 w 561065"/>
                  <a:gd name="connsiteY9" fmla="*/ 535655 h 608735"/>
                  <a:gd name="connsiteX10" fmla="*/ 369644 w 561065"/>
                  <a:gd name="connsiteY10" fmla="*/ 375960 h 608735"/>
                  <a:gd name="connsiteX11" fmla="*/ 443223 w 561065"/>
                  <a:gd name="connsiteY11" fmla="*/ 403946 h 608735"/>
                  <a:gd name="connsiteX12" fmla="*/ 506290 w 561065"/>
                  <a:gd name="connsiteY12" fmla="*/ 430241 h 608735"/>
                  <a:gd name="connsiteX13" fmla="*/ 507925 w 561065"/>
                  <a:gd name="connsiteY13" fmla="*/ 430999 h 608735"/>
                  <a:gd name="connsiteX14" fmla="*/ 510728 w 561065"/>
                  <a:gd name="connsiteY14" fmla="*/ 432573 h 608735"/>
                  <a:gd name="connsiteX15" fmla="*/ 528831 w 561065"/>
                  <a:gd name="connsiteY15" fmla="*/ 452630 h 608735"/>
                  <a:gd name="connsiteX16" fmla="*/ 528831 w 561065"/>
                  <a:gd name="connsiteY16" fmla="*/ 452688 h 608735"/>
                  <a:gd name="connsiteX17" fmla="*/ 532042 w 561065"/>
                  <a:gd name="connsiteY17" fmla="*/ 462308 h 608735"/>
                  <a:gd name="connsiteX18" fmla="*/ 558671 w 561065"/>
                  <a:gd name="connsiteY18" fmla="*/ 548307 h 608735"/>
                  <a:gd name="connsiteX19" fmla="*/ 560539 w 561065"/>
                  <a:gd name="connsiteY19" fmla="*/ 555828 h 608735"/>
                  <a:gd name="connsiteX20" fmla="*/ 561065 w 561065"/>
                  <a:gd name="connsiteY20" fmla="*/ 562824 h 608735"/>
                  <a:gd name="connsiteX21" fmla="*/ 515166 w 561065"/>
                  <a:gd name="connsiteY21" fmla="*/ 608710 h 608735"/>
                  <a:gd name="connsiteX22" fmla="*/ 471311 w 561065"/>
                  <a:gd name="connsiteY22" fmla="*/ 608710 h 608735"/>
                  <a:gd name="connsiteX23" fmla="*/ 283044 w 561065"/>
                  <a:gd name="connsiteY23" fmla="*/ 608710 h 608735"/>
                  <a:gd name="connsiteX24" fmla="*/ 280532 w 561065"/>
                  <a:gd name="connsiteY24" fmla="*/ 608710 h 608735"/>
                  <a:gd name="connsiteX25" fmla="*/ 278080 w 561065"/>
                  <a:gd name="connsiteY25" fmla="*/ 608710 h 608735"/>
                  <a:gd name="connsiteX26" fmla="*/ 89812 w 561065"/>
                  <a:gd name="connsiteY26" fmla="*/ 608710 h 608735"/>
                  <a:gd name="connsiteX27" fmla="*/ 45957 w 561065"/>
                  <a:gd name="connsiteY27" fmla="*/ 608710 h 608735"/>
                  <a:gd name="connsiteX28" fmla="*/ 0 w 561065"/>
                  <a:gd name="connsiteY28" fmla="*/ 562824 h 608735"/>
                  <a:gd name="connsiteX29" fmla="*/ 584 w 561065"/>
                  <a:gd name="connsiteY29" fmla="*/ 555828 h 608735"/>
                  <a:gd name="connsiteX30" fmla="*/ 2453 w 561065"/>
                  <a:gd name="connsiteY30" fmla="*/ 548307 h 608735"/>
                  <a:gd name="connsiteX31" fmla="*/ 29081 w 561065"/>
                  <a:gd name="connsiteY31" fmla="*/ 462308 h 608735"/>
                  <a:gd name="connsiteX32" fmla="*/ 32234 w 561065"/>
                  <a:gd name="connsiteY32" fmla="*/ 452688 h 608735"/>
                  <a:gd name="connsiteX33" fmla="*/ 32234 w 561065"/>
                  <a:gd name="connsiteY33" fmla="*/ 452630 h 608735"/>
                  <a:gd name="connsiteX34" fmla="*/ 50395 w 561065"/>
                  <a:gd name="connsiteY34" fmla="*/ 432457 h 608735"/>
                  <a:gd name="connsiteX35" fmla="*/ 53198 w 561065"/>
                  <a:gd name="connsiteY35" fmla="*/ 430941 h 608735"/>
                  <a:gd name="connsiteX36" fmla="*/ 54833 w 561065"/>
                  <a:gd name="connsiteY36" fmla="*/ 430125 h 608735"/>
                  <a:gd name="connsiteX37" fmla="*/ 117901 w 561065"/>
                  <a:gd name="connsiteY37" fmla="*/ 403888 h 608735"/>
                  <a:gd name="connsiteX38" fmla="*/ 191479 w 561065"/>
                  <a:gd name="connsiteY38" fmla="*/ 375902 h 608735"/>
                  <a:gd name="connsiteX39" fmla="*/ 277747 w 561065"/>
                  <a:gd name="connsiteY39" fmla="*/ 0 h 608735"/>
                  <a:gd name="connsiteX40" fmla="*/ 277980 w 561065"/>
                  <a:gd name="connsiteY40" fmla="*/ 0 h 608735"/>
                  <a:gd name="connsiteX41" fmla="*/ 278214 w 561065"/>
                  <a:gd name="connsiteY41" fmla="*/ 0 h 608735"/>
                  <a:gd name="connsiteX42" fmla="*/ 280491 w 561065"/>
                  <a:gd name="connsiteY42" fmla="*/ 0 h 608735"/>
                  <a:gd name="connsiteX43" fmla="*/ 282768 w 561065"/>
                  <a:gd name="connsiteY43" fmla="*/ 0 h 608735"/>
                  <a:gd name="connsiteX44" fmla="*/ 283001 w 561065"/>
                  <a:gd name="connsiteY44" fmla="*/ 0 h 608735"/>
                  <a:gd name="connsiteX45" fmla="*/ 283235 w 561065"/>
                  <a:gd name="connsiteY45" fmla="*/ 0 h 608735"/>
                  <a:gd name="connsiteX46" fmla="*/ 401988 w 561065"/>
                  <a:gd name="connsiteY46" fmla="*/ 118656 h 608735"/>
                  <a:gd name="connsiteX47" fmla="*/ 400470 w 561065"/>
                  <a:gd name="connsiteY47" fmla="*/ 162854 h 608735"/>
                  <a:gd name="connsiteX48" fmla="*/ 427093 w 561065"/>
                  <a:gd name="connsiteY48" fmla="*/ 188509 h 608735"/>
                  <a:gd name="connsiteX49" fmla="*/ 394456 w 561065"/>
                  <a:gd name="connsiteY49" fmla="*/ 242969 h 608735"/>
                  <a:gd name="connsiteX50" fmla="*/ 342436 w 561065"/>
                  <a:gd name="connsiteY50" fmla="*/ 326465 h 608735"/>
                  <a:gd name="connsiteX51" fmla="*/ 283001 w 561065"/>
                  <a:gd name="connsiteY51" fmla="*/ 354745 h 608735"/>
                  <a:gd name="connsiteX52" fmla="*/ 280491 w 561065"/>
                  <a:gd name="connsiteY52" fmla="*/ 354803 h 608735"/>
                  <a:gd name="connsiteX53" fmla="*/ 277980 w 561065"/>
                  <a:gd name="connsiteY53" fmla="*/ 354745 h 608735"/>
                  <a:gd name="connsiteX54" fmla="*/ 218136 w 561065"/>
                  <a:gd name="connsiteY54" fmla="*/ 326116 h 608735"/>
                  <a:gd name="connsiteX55" fmla="*/ 166467 w 561065"/>
                  <a:gd name="connsiteY55" fmla="*/ 242969 h 608735"/>
                  <a:gd name="connsiteX56" fmla="*/ 133830 w 561065"/>
                  <a:gd name="connsiteY56" fmla="*/ 188509 h 608735"/>
                  <a:gd name="connsiteX57" fmla="*/ 160453 w 561065"/>
                  <a:gd name="connsiteY57" fmla="*/ 162970 h 608735"/>
                  <a:gd name="connsiteX58" fmla="*/ 158877 w 561065"/>
                  <a:gd name="connsiteY58" fmla="*/ 118715 h 608735"/>
                  <a:gd name="connsiteX59" fmla="*/ 277747 w 561065"/>
                  <a:gd name="connsiteY59" fmla="*/ 0 h 608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61065" h="608735">
                    <a:moveTo>
                      <a:pt x="191479" y="375902"/>
                    </a:moveTo>
                    <a:cubicBezTo>
                      <a:pt x="195917" y="394559"/>
                      <a:pt x="238604" y="518455"/>
                      <a:pt x="245437" y="535655"/>
                    </a:cubicBezTo>
                    <a:lnTo>
                      <a:pt x="250809" y="420563"/>
                    </a:lnTo>
                    <a:cubicBezTo>
                      <a:pt x="248999" y="417881"/>
                      <a:pt x="247773" y="414732"/>
                      <a:pt x="246371" y="411817"/>
                    </a:cubicBezTo>
                    <a:lnTo>
                      <a:pt x="228911" y="377418"/>
                    </a:lnTo>
                    <a:cubicBezTo>
                      <a:pt x="241466" y="387446"/>
                      <a:pt x="259860" y="393743"/>
                      <a:pt x="280299" y="393743"/>
                    </a:cubicBezTo>
                    <a:cubicBezTo>
                      <a:pt x="301263" y="393743"/>
                      <a:pt x="320008" y="387155"/>
                      <a:pt x="332563" y="376718"/>
                    </a:cubicBezTo>
                    <a:lnTo>
                      <a:pt x="314811" y="411817"/>
                    </a:lnTo>
                    <a:cubicBezTo>
                      <a:pt x="313409" y="414732"/>
                      <a:pt x="312183" y="417881"/>
                      <a:pt x="310373" y="420563"/>
                    </a:cubicBezTo>
                    <a:lnTo>
                      <a:pt x="315745" y="535655"/>
                    </a:lnTo>
                    <a:cubicBezTo>
                      <a:pt x="322519" y="518455"/>
                      <a:pt x="365089" y="394618"/>
                      <a:pt x="369644" y="375960"/>
                    </a:cubicBezTo>
                    <a:cubicBezTo>
                      <a:pt x="394754" y="384881"/>
                      <a:pt x="419397" y="393685"/>
                      <a:pt x="443223" y="403946"/>
                    </a:cubicBezTo>
                    <a:cubicBezTo>
                      <a:pt x="443223" y="403946"/>
                      <a:pt x="490757" y="422895"/>
                      <a:pt x="506290" y="430241"/>
                    </a:cubicBezTo>
                    <a:cubicBezTo>
                      <a:pt x="506815" y="430475"/>
                      <a:pt x="507341" y="430766"/>
                      <a:pt x="507925" y="430999"/>
                    </a:cubicBezTo>
                    <a:cubicBezTo>
                      <a:pt x="509210" y="431699"/>
                      <a:pt x="510261" y="432224"/>
                      <a:pt x="510728" y="432573"/>
                    </a:cubicBezTo>
                    <a:cubicBezTo>
                      <a:pt x="518553" y="437238"/>
                      <a:pt x="524976" y="444234"/>
                      <a:pt x="528831" y="452630"/>
                    </a:cubicBezTo>
                    <a:lnTo>
                      <a:pt x="528831" y="452688"/>
                    </a:lnTo>
                    <a:cubicBezTo>
                      <a:pt x="530232" y="455720"/>
                      <a:pt x="531342" y="458985"/>
                      <a:pt x="532042" y="462308"/>
                    </a:cubicBezTo>
                    <a:cubicBezTo>
                      <a:pt x="538408" y="481607"/>
                      <a:pt x="552539" y="524694"/>
                      <a:pt x="558671" y="548307"/>
                    </a:cubicBezTo>
                    <a:cubicBezTo>
                      <a:pt x="559547" y="550697"/>
                      <a:pt x="560131" y="553204"/>
                      <a:pt x="560539" y="555828"/>
                    </a:cubicBezTo>
                    <a:cubicBezTo>
                      <a:pt x="560831" y="558102"/>
                      <a:pt x="561065" y="560492"/>
                      <a:pt x="561065" y="562824"/>
                    </a:cubicBezTo>
                    <a:cubicBezTo>
                      <a:pt x="561065" y="588187"/>
                      <a:pt x="540510" y="608710"/>
                      <a:pt x="515166" y="608710"/>
                    </a:cubicBezTo>
                    <a:lnTo>
                      <a:pt x="471311" y="608710"/>
                    </a:lnTo>
                    <a:lnTo>
                      <a:pt x="283044" y="608710"/>
                    </a:lnTo>
                    <a:lnTo>
                      <a:pt x="280532" y="608710"/>
                    </a:lnTo>
                    <a:lnTo>
                      <a:pt x="278080" y="608710"/>
                    </a:lnTo>
                    <a:cubicBezTo>
                      <a:pt x="215305" y="608768"/>
                      <a:pt x="152529" y="608710"/>
                      <a:pt x="89812" y="608710"/>
                    </a:cubicBezTo>
                    <a:lnTo>
                      <a:pt x="45957" y="608710"/>
                    </a:lnTo>
                    <a:cubicBezTo>
                      <a:pt x="20555" y="608710"/>
                      <a:pt x="0" y="588187"/>
                      <a:pt x="0" y="562824"/>
                    </a:cubicBezTo>
                    <a:cubicBezTo>
                      <a:pt x="0" y="560492"/>
                      <a:pt x="175" y="558102"/>
                      <a:pt x="584" y="555828"/>
                    </a:cubicBezTo>
                    <a:cubicBezTo>
                      <a:pt x="934" y="553263"/>
                      <a:pt x="1577" y="550697"/>
                      <a:pt x="2453" y="548307"/>
                    </a:cubicBezTo>
                    <a:cubicBezTo>
                      <a:pt x="8584" y="524577"/>
                      <a:pt x="22657" y="481607"/>
                      <a:pt x="29081" y="462308"/>
                    </a:cubicBezTo>
                    <a:cubicBezTo>
                      <a:pt x="29782" y="458985"/>
                      <a:pt x="30833" y="455720"/>
                      <a:pt x="32234" y="452688"/>
                    </a:cubicBezTo>
                    <a:lnTo>
                      <a:pt x="32234" y="452630"/>
                    </a:lnTo>
                    <a:cubicBezTo>
                      <a:pt x="36147" y="444234"/>
                      <a:pt x="42512" y="437238"/>
                      <a:pt x="50395" y="432457"/>
                    </a:cubicBezTo>
                    <a:cubicBezTo>
                      <a:pt x="50863" y="432107"/>
                      <a:pt x="51855" y="431524"/>
                      <a:pt x="53198" y="430941"/>
                    </a:cubicBezTo>
                    <a:cubicBezTo>
                      <a:pt x="53724" y="430591"/>
                      <a:pt x="54308" y="430358"/>
                      <a:pt x="54833" y="430125"/>
                    </a:cubicBezTo>
                    <a:cubicBezTo>
                      <a:pt x="70308" y="422895"/>
                      <a:pt x="117901" y="403888"/>
                      <a:pt x="117901" y="403888"/>
                    </a:cubicBezTo>
                    <a:cubicBezTo>
                      <a:pt x="141726" y="393626"/>
                      <a:pt x="166311" y="384823"/>
                      <a:pt x="191479" y="375902"/>
                    </a:cubicBezTo>
                    <a:close/>
                    <a:moveTo>
                      <a:pt x="277747" y="0"/>
                    </a:moveTo>
                    <a:lnTo>
                      <a:pt x="277980" y="0"/>
                    </a:lnTo>
                    <a:lnTo>
                      <a:pt x="278214" y="0"/>
                    </a:lnTo>
                    <a:lnTo>
                      <a:pt x="280491" y="0"/>
                    </a:lnTo>
                    <a:lnTo>
                      <a:pt x="282768" y="0"/>
                    </a:lnTo>
                    <a:lnTo>
                      <a:pt x="283001" y="0"/>
                    </a:lnTo>
                    <a:lnTo>
                      <a:pt x="283235" y="0"/>
                    </a:lnTo>
                    <a:cubicBezTo>
                      <a:pt x="348858" y="0"/>
                      <a:pt x="402105" y="53118"/>
                      <a:pt x="401988" y="118656"/>
                    </a:cubicBezTo>
                    <a:cubicBezTo>
                      <a:pt x="401988" y="125420"/>
                      <a:pt x="400470" y="154807"/>
                      <a:pt x="400470" y="162854"/>
                    </a:cubicBezTo>
                    <a:cubicBezTo>
                      <a:pt x="403331" y="163029"/>
                      <a:pt x="429954" y="156673"/>
                      <a:pt x="427093" y="188509"/>
                    </a:cubicBezTo>
                    <a:cubicBezTo>
                      <a:pt x="421021" y="256030"/>
                      <a:pt x="395215" y="242969"/>
                      <a:pt x="394456" y="242969"/>
                    </a:cubicBezTo>
                    <a:cubicBezTo>
                      <a:pt x="381670" y="283901"/>
                      <a:pt x="361820" y="309964"/>
                      <a:pt x="342436" y="326465"/>
                    </a:cubicBezTo>
                    <a:cubicBezTo>
                      <a:pt x="312485" y="351946"/>
                      <a:pt x="283468" y="354745"/>
                      <a:pt x="283001" y="354745"/>
                    </a:cubicBezTo>
                    <a:cubicBezTo>
                      <a:pt x="282125" y="354803"/>
                      <a:pt x="281250" y="354803"/>
                      <a:pt x="280491" y="354803"/>
                    </a:cubicBezTo>
                    <a:cubicBezTo>
                      <a:pt x="279615" y="354803"/>
                      <a:pt x="278856" y="354745"/>
                      <a:pt x="277980" y="354745"/>
                    </a:cubicBezTo>
                    <a:cubicBezTo>
                      <a:pt x="277455" y="354745"/>
                      <a:pt x="248263" y="351946"/>
                      <a:pt x="218136" y="326116"/>
                    </a:cubicBezTo>
                    <a:cubicBezTo>
                      <a:pt x="198811" y="309556"/>
                      <a:pt x="179136" y="283609"/>
                      <a:pt x="166467" y="242969"/>
                    </a:cubicBezTo>
                    <a:cubicBezTo>
                      <a:pt x="165649" y="242969"/>
                      <a:pt x="139902" y="256030"/>
                      <a:pt x="133830" y="188509"/>
                    </a:cubicBezTo>
                    <a:cubicBezTo>
                      <a:pt x="130969" y="156731"/>
                      <a:pt x="157592" y="163087"/>
                      <a:pt x="160453" y="162970"/>
                    </a:cubicBezTo>
                    <a:cubicBezTo>
                      <a:pt x="160453" y="154807"/>
                      <a:pt x="158877" y="125478"/>
                      <a:pt x="158877" y="118715"/>
                    </a:cubicBezTo>
                    <a:cubicBezTo>
                      <a:pt x="158877" y="53177"/>
                      <a:pt x="212123" y="0"/>
                      <a:pt x="2777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7965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6" name="ïšliḍe">
              <a:extLst>
                <a:ext uri="{FF2B5EF4-FFF2-40B4-BE49-F238E27FC236}">
                  <a16:creationId xmlns:a16="http://schemas.microsoft.com/office/drawing/2014/main" xmlns="" id="{F56A0CE4-99BF-482B-A48B-4668221A6271}"/>
                </a:ext>
              </a:extLst>
            </p:cNvPr>
            <p:cNvSpPr/>
            <p:nvPr/>
          </p:nvSpPr>
          <p:spPr>
            <a:xfrm>
              <a:off x="4643105" y="5164808"/>
              <a:ext cx="2905791" cy="969292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When you copy &amp; paste, choose "keep text only" option.</a:t>
              </a:r>
            </a:p>
          </p:txBody>
        </p:sp>
        <p:sp>
          <p:nvSpPr>
            <p:cNvPr id="17" name="î$1îḋé">
              <a:extLst>
                <a:ext uri="{FF2B5EF4-FFF2-40B4-BE49-F238E27FC236}">
                  <a16:creationId xmlns:a16="http://schemas.microsoft.com/office/drawing/2014/main" xmlns="" id="{A2F0A31F-EB11-40BB-8059-A419D57874A3}"/>
                </a:ext>
              </a:extLst>
            </p:cNvPr>
            <p:cNvSpPr txBox="1"/>
            <p:nvPr/>
          </p:nvSpPr>
          <p:spPr bwMode="auto">
            <a:xfrm>
              <a:off x="4643105" y="4632580"/>
              <a:ext cx="2905791" cy="516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8" name="íṩľîḓè">
              <a:extLst>
                <a:ext uri="{FF2B5EF4-FFF2-40B4-BE49-F238E27FC236}">
                  <a16:creationId xmlns:a16="http://schemas.microsoft.com/office/drawing/2014/main" xmlns="" id="{6A5372B0-54B7-43E1-B0AA-1C34477D17DA}"/>
                </a:ext>
              </a:extLst>
            </p:cNvPr>
            <p:cNvSpPr/>
            <p:nvPr/>
          </p:nvSpPr>
          <p:spPr>
            <a:xfrm>
              <a:off x="6015781" y="4352925"/>
              <a:ext cx="160438" cy="16043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423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43251" y="272849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C1E9F1-20C6-4CAA-A029-727B18E2F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58BB61-AAB9-4275-B6F1-515C80BDF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6891C0-8B86-48B0-B79E-5B24581FD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1494e30-571c-49ea-bff2-af2ad6c6a2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77B6F9-44CF-4AE7-A291-60A313AF1DC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6539" y="1635683"/>
            <a:ext cx="10692361" cy="4093569"/>
            <a:chOff x="826539" y="1635683"/>
            <a:chExt cx="10692361" cy="4093569"/>
          </a:xfrm>
        </p:grpSpPr>
        <p:sp>
          <p:nvSpPr>
            <p:cNvPr id="6" name="îṡ1ïďé">
              <a:extLst>
                <a:ext uri="{FF2B5EF4-FFF2-40B4-BE49-F238E27FC236}">
                  <a16:creationId xmlns:a16="http://schemas.microsoft.com/office/drawing/2014/main" xmlns="" id="{D9BF6A95-5E9D-43E7-AD35-46047F9BF6E6}"/>
                </a:ext>
              </a:extLst>
            </p:cNvPr>
            <p:cNvSpPr/>
            <p:nvPr/>
          </p:nvSpPr>
          <p:spPr>
            <a:xfrm>
              <a:off x="826539" y="3099847"/>
              <a:ext cx="4600984" cy="11652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7" name="îSlïḓe">
              <a:extLst>
                <a:ext uri="{FF2B5EF4-FFF2-40B4-BE49-F238E27FC236}">
                  <a16:creationId xmlns:a16="http://schemas.microsoft.com/office/drawing/2014/main" xmlns="" id="{889BFF29-647A-4EF2-9BCB-A9B45A1C11B7}"/>
                </a:ext>
              </a:extLst>
            </p:cNvPr>
            <p:cNvSpPr txBox="1"/>
            <p:nvPr/>
          </p:nvSpPr>
          <p:spPr bwMode="auto">
            <a:xfrm>
              <a:off x="826539" y="2658042"/>
              <a:ext cx="460098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íṧļídé">
              <a:extLst>
                <a:ext uri="{FF2B5EF4-FFF2-40B4-BE49-F238E27FC236}">
                  <a16:creationId xmlns:a16="http://schemas.microsoft.com/office/drawing/2014/main" xmlns="" id="{26FB24ED-68A4-4D70-AF57-1D45F081397A}"/>
                </a:ext>
              </a:extLst>
            </p:cNvPr>
            <p:cNvSpPr/>
            <p:nvPr/>
          </p:nvSpPr>
          <p:spPr>
            <a:xfrm>
              <a:off x="5591199" y="1635683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9" name="îs1íḑè">
              <a:extLst>
                <a:ext uri="{FF2B5EF4-FFF2-40B4-BE49-F238E27FC236}">
                  <a16:creationId xmlns:a16="http://schemas.microsoft.com/office/drawing/2014/main" xmlns="" id="{B2B85C76-EC12-4DC9-9BEA-32AF37959275}"/>
                </a:ext>
              </a:extLst>
            </p:cNvPr>
            <p:cNvSpPr/>
            <p:nvPr/>
          </p:nvSpPr>
          <p:spPr>
            <a:xfrm rot="10800000">
              <a:off x="7300707" y="1940371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0" name="ïṩḻiḍé">
              <a:extLst>
                <a:ext uri="{FF2B5EF4-FFF2-40B4-BE49-F238E27FC236}">
                  <a16:creationId xmlns:a16="http://schemas.microsoft.com/office/drawing/2014/main" xmlns="" id="{38668D5B-A099-4E9E-ADBC-3CE46196950F}"/>
                </a:ext>
              </a:extLst>
            </p:cNvPr>
            <p:cNvSpPr/>
            <p:nvPr/>
          </p:nvSpPr>
          <p:spPr>
            <a:xfrm>
              <a:off x="5591199" y="3765839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1" name="ïşľïďè">
              <a:extLst>
                <a:ext uri="{FF2B5EF4-FFF2-40B4-BE49-F238E27FC236}">
                  <a16:creationId xmlns:a16="http://schemas.microsoft.com/office/drawing/2014/main" xmlns="" id="{FD239B55-10B6-4C64-87A1-BB2D323FF136}"/>
                </a:ext>
              </a:extLst>
            </p:cNvPr>
            <p:cNvSpPr/>
            <p:nvPr/>
          </p:nvSpPr>
          <p:spPr>
            <a:xfrm rot="10800000">
              <a:off x="7300707" y="4070527"/>
              <a:ext cx="4218193" cy="1658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3" h="21386" extrusionOk="0">
                  <a:moveTo>
                    <a:pt x="4151" y="30"/>
                  </a:moveTo>
                  <a:cubicBezTo>
                    <a:pt x="3034" y="-26"/>
                    <a:pt x="1958" y="1128"/>
                    <a:pt x="1185" y="3213"/>
                  </a:cubicBezTo>
                  <a:cubicBezTo>
                    <a:pt x="-417" y="7532"/>
                    <a:pt x="-400" y="14374"/>
                    <a:pt x="1266" y="18470"/>
                  </a:cubicBezTo>
                  <a:cubicBezTo>
                    <a:pt x="1954" y="20160"/>
                    <a:pt x="2823" y="21094"/>
                    <a:pt x="3717" y="21328"/>
                  </a:cubicBezTo>
                  <a:cubicBezTo>
                    <a:pt x="4656" y="21574"/>
                    <a:pt x="5634" y="21052"/>
                    <a:pt x="6470" y="19636"/>
                  </a:cubicBezTo>
                  <a:cubicBezTo>
                    <a:pt x="6990" y="18756"/>
                    <a:pt x="7412" y="17571"/>
                    <a:pt x="7792" y="16300"/>
                  </a:cubicBezTo>
                  <a:cubicBezTo>
                    <a:pt x="8165" y="15052"/>
                    <a:pt x="8499" y="13715"/>
                    <a:pt x="8966" y="12702"/>
                  </a:cubicBezTo>
                  <a:cubicBezTo>
                    <a:pt x="9147" y="12309"/>
                    <a:pt x="9346" y="11973"/>
                    <a:pt x="9564" y="11748"/>
                  </a:cubicBezTo>
                  <a:cubicBezTo>
                    <a:pt x="9771" y="11535"/>
                    <a:pt x="9993" y="11427"/>
                    <a:pt x="10218" y="11431"/>
                  </a:cubicBezTo>
                  <a:lnTo>
                    <a:pt x="18848" y="11431"/>
                  </a:lnTo>
                  <a:cubicBezTo>
                    <a:pt x="20169" y="11380"/>
                    <a:pt x="21183" y="8383"/>
                    <a:pt x="21027" y="4992"/>
                  </a:cubicBezTo>
                  <a:cubicBezTo>
                    <a:pt x="20895" y="2149"/>
                    <a:pt x="19955" y="20"/>
                    <a:pt x="18848" y="58"/>
                  </a:cubicBezTo>
                  <a:lnTo>
                    <a:pt x="5175" y="0"/>
                  </a:lnTo>
                  <a:lnTo>
                    <a:pt x="4151" y="3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/>
              <a:endParaRPr sz="3200">
                <a:solidFill>
                  <a:srgbClr val="000000"/>
                </a:solidFill>
              </a:endParaRPr>
            </a:p>
          </p:txBody>
        </p:sp>
        <p:sp>
          <p:nvSpPr>
            <p:cNvPr id="12" name="í$ḻíḓe">
              <a:extLst>
                <a:ext uri="{FF2B5EF4-FFF2-40B4-BE49-F238E27FC236}">
                  <a16:creationId xmlns:a16="http://schemas.microsoft.com/office/drawing/2014/main" xmlns="" id="{B6891304-E794-45FC-8BE9-6BCEF5F5121A}"/>
                </a:ext>
              </a:extLst>
            </p:cNvPr>
            <p:cNvSpPr/>
            <p:nvPr/>
          </p:nvSpPr>
          <p:spPr bwMode="auto">
            <a:xfrm>
              <a:off x="7337424" y="1635683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ṥḷîde">
              <a:extLst>
                <a:ext uri="{FF2B5EF4-FFF2-40B4-BE49-F238E27FC236}">
                  <a16:creationId xmlns:a16="http://schemas.microsoft.com/office/drawing/2014/main" xmlns="" id="{9D3E2246-2C78-4DFE-8065-0BFA93C38DDA}"/>
                </a:ext>
              </a:extLst>
            </p:cNvPr>
            <p:cNvSpPr/>
            <p:nvPr/>
          </p:nvSpPr>
          <p:spPr bwMode="auto">
            <a:xfrm>
              <a:off x="7337424" y="3765839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slíḑe">
              <a:extLst>
                <a:ext uri="{FF2B5EF4-FFF2-40B4-BE49-F238E27FC236}">
                  <a16:creationId xmlns:a16="http://schemas.microsoft.com/office/drawing/2014/main" xmlns="" id="{F1E841C4-F50E-4F1E-ACDF-660DC265A826}"/>
                </a:ext>
              </a:extLst>
            </p:cNvPr>
            <p:cNvSpPr/>
            <p:nvPr/>
          </p:nvSpPr>
          <p:spPr bwMode="auto">
            <a:xfrm>
              <a:off x="7491207" y="2732141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Sḷîďè">
              <a:extLst>
                <a:ext uri="{FF2B5EF4-FFF2-40B4-BE49-F238E27FC236}">
                  <a16:creationId xmlns:a16="http://schemas.microsoft.com/office/drawing/2014/main" xmlns="" id="{DBD55B48-8C47-4FEE-B4B2-9F5E31E93BDB}"/>
                </a:ext>
              </a:extLst>
            </p:cNvPr>
            <p:cNvSpPr/>
            <p:nvPr/>
          </p:nvSpPr>
          <p:spPr bwMode="auto">
            <a:xfrm>
              <a:off x="7491207" y="4862297"/>
              <a:ext cx="2281468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îṣļîdé">
              <a:extLst>
                <a:ext uri="{FF2B5EF4-FFF2-40B4-BE49-F238E27FC236}">
                  <a16:creationId xmlns:a16="http://schemas.microsoft.com/office/drawing/2014/main" xmlns="" id="{1DDF9914-0C66-40E1-9EF3-E3F8B9FCC623}"/>
                </a:ext>
              </a:extLst>
            </p:cNvPr>
            <p:cNvSpPr/>
            <p:nvPr/>
          </p:nvSpPr>
          <p:spPr>
            <a:xfrm>
              <a:off x="5703815" y="1755006"/>
              <a:ext cx="1433217" cy="14332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  <p:sp>
          <p:nvSpPr>
            <p:cNvPr id="17" name="îṩḷíďê">
              <a:extLst>
                <a:ext uri="{FF2B5EF4-FFF2-40B4-BE49-F238E27FC236}">
                  <a16:creationId xmlns:a16="http://schemas.microsoft.com/office/drawing/2014/main" xmlns="" id="{FCF732D3-2B58-4E91-967C-391D9AD5A452}"/>
                </a:ext>
              </a:extLst>
            </p:cNvPr>
            <p:cNvSpPr/>
            <p:nvPr/>
          </p:nvSpPr>
          <p:spPr>
            <a:xfrm>
              <a:off x="9973068" y="2046554"/>
              <a:ext cx="1433217" cy="14332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  <p:sp>
          <p:nvSpPr>
            <p:cNvPr id="18" name="ïṡľïde">
              <a:extLst>
                <a:ext uri="{FF2B5EF4-FFF2-40B4-BE49-F238E27FC236}">
                  <a16:creationId xmlns:a16="http://schemas.microsoft.com/office/drawing/2014/main" xmlns="" id="{89002EE2-D9C0-4FEB-82F5-5191C5D432FE}"/>
                </a:ext>
              </a:extLst>
            </p:cNvPr>
            <p:cNvSpPr/>
            <p:nvPr/>
          </p:nvSpPr>
          <p:spPr>
            <a:xfrm>
              <a:off x="9973068" y="4176711"/>
              <a:ext cx="1433217" cy="143321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  <p:sp>
          <p:nvSpPr>
            <p:cNvPr id="19" name="îśľïḍè">
              <a:extLst>
                <a:ext uri="{FF2B5EF4-FFF2-40B4-BE49-F238E27FC236}">
                  <a16:creationId xmlns:a16="http://schemas.microsoft.com/office/drawing/2014/main" xmlns="" id="{5AB43001-356F-43D4-BEAF-C071BC451638}"/>
                </a:ext>
              </a:extLst>
            </p:cNvPr>
            <p:cNvSpPr/>
            <p:nvPr/>
          </p:nvSpPr>
          <p:spPr>
            <a:xfrm>
              <a:off x="5703815" y="3885162"/>
              <a:ext cx="1433217" cy="14332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7980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9CCE67-4A39-452B-897D-57E377B15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24AF4E-11FF-4D0A-822E-6D24A9F75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0671C8-05FD-4FE6-8E8D-3B56EF454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6a600ea8-4c8b-4f96-a0de-9b61456990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BA3C97-41EF-4BDC-A7C0-540646FE79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23950"/>
            <a:ext cx="10850564" cy="4881133"/>
            <a:chOff x="670718" y="1123950"/>
            <a:chExt cx="10850564" cy="4881133"/>
          </a:xfrm>
        </p:grpSpPr>
        <p:sp>
          <p:nvSpPr>
            <p:cNvPr id="6" name="iṧľïḓè">
              <a:extLst>
                <a:ext uri="{FF2B5EF4-FFF2-40B4-BE49-F238E27FC236}">
                  <a16:creationId xmlns:a16="http://schemas.microsoft.com/office/drawing/2014/main" xmlns="" id="{E18A2092-E7B8-45C1-B1AC-8413EA904EAC}"/>
                </a:ext>
              </a:extLst>
            </p:cNvPr>
            <p:cNvSpPr/>
            <p:nvPr/>
          </p:nvSpPr>
          <p:spPr>
            <a:xfrm>
              <a:off x="4584626" y="1123950"/>
              <a:ext cx="6936656" cy="2281935"/>
            </a:xfrm>
            <a:prstGeom prst="rect">
              <a:avLst/>
            </a:prstGeom>
            <a:blipFill>
              <a:blip r:embed="rId3"/>
              <a:stretch>
                <a:fillRect t="-54478" b="-53876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ṩḻîḋê">
              <a:extLst>
                <a:ext uri="{FF2B5EF4-FFF2-40B4-BE49-F238E27FC236}">
                  <a16:creationId xmlns:a16="http://schemas.microsoft.com/office/drawing/2014/main" xmlns="" id="{0BB8FF29-715E-4D98-86AE-5766470274EA}"/>
                </a:ext>
              </a:extLst>
            </p:cNvPr>
            <p:cNvSpPr/>
            <p:nvPr/>
          </p:nvSpPr>
          <p:spPr bwMode="auto">
            <a:xfrm>
              <a:off x="4712821" y="5134264"/>
              <a:ext cx="936104" cy="846627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71F3905-2895-46F1-A9DB-D0077777512A}"/>
                </a:ext>
              </a:extLst>
            </p:cNvPr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ṡlïḍe">
              <a:extLst>
                <a:ext uri="{FF2B5EF4-FFF2-40B4-BE49-F238E27FC236}">
                  <a16:creationId xmlns:a16="http://schemas.microsoft.com/office/drawing/2014/main" xmlns="" id="{C1ED0B3D-8185-40EE-BF88-C1F14CCA241F}"/>
                </a:ext>
              </a:extLst>
            </p:cNvPr>
            <p:cNvSpPr/>
            <p:nvPr/>
          </p:nvSpPr>
          <p:spPr bwMode="auto">
            <a:xfrm>
              <a:off x="7045434" y="5134264"/>
              <a:ext cx="936104" cy="846627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28F6E50-C5F8-4133-B41E-463030D09E80}"/>
                </a:ext>
              </a:extLst>
            </p:cNvPr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ṧļïḋê">
              <a:extLst>
                <a:ext uri="{FF2B5EF4-FFF2-40B4-BE49-F238E27FC236}">
                  <a16:creationId xmlns:a16="http://schemas.microsoft.com/office/drawing/2014/main" xmlns="" id="{77ECE14D-7548-4F05-8122-492B6F5C3044}"/>
                </a:ext>
              </a:extLst>
            </p:cNvPr>
            <p:cNvSpPr/>
            <p:nvPr/>
          </p:nvSpPr>
          <p:spPr bwMode="auto">
            <a:xfrm>
              <a:off x="9378047" y="5134264"/>
              <a:ext cx="936104" cy="846627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B59EBDC-F71A-4FC9-B6B7-C5E9FD71AEF2}"/>
                </a:ext>
              </a:extLst>
            </p:cNvPr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1ïḋ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70718" y="1323203"/>
              <a:ext cx="3923433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14" name="iṡliḓê">
              <a:extLst>
                <a:ext uri="{FF2B5EF4-FFF2-40B4-BE49-F238E27FC236}">
                  <a16:creationId xmlns:a16="http://schemas.microsoft.com/office/drawing/2014/main" xmlns="" id="{CC8C5FE2-A961-405A-87BF-D99D01E21DB3}"/>
                </a:ext>
              </a:extLst>
            </p:cNvPr>
            <p:cNvGrpSpPr/>
            <p:nvPr/>
          </p:nvGrpSpPr>
          <p:grpSpPr>
            <a:xfrm>
              <a:off x="4633505" y="3760486"/>
              <a:ext cx="2108063" cy="944997"/>
              <a:chOff x="4416940" y="1357493"/>
              <a:chExt cx="2108063" cy="944997"/>
            </a:xfrm>
          </p:grpSpPr>
          <p:sp>
            <p:nvSpPr>
              <p:cNvPr id="21" name="iṧḻi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iṥ1i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işḻîḓê">
              <a:extLst>
                <a:ext uri="{FF2B5EF4-FFF2-40B4-BE49-F238E27FC236}">
                  <a16:creationId xmlns:a16="http://schemas.microsoft.com/office/drawing/2014/main" xmlns="" id="{AFFAD180-085C-46C7-8463-CE2C47C05BA3}"/>
                </a:ext>
              </a:extLst>
            </p:cNvPr>
            <p:cNvGrpSpPr/>
            <p:nvPr/>
          </p:nvGrpSpPr>
          <p:grpSpPr>
            <a:xfrm>
              <a:off x="6966118" y="3760486"/>
              <a:ext cx="2108063" cy="944997"/>
              <a:chOff x="4416940" y="1357493"/>
              <a:chExt cx="2108063" cy="944997"/>
            </a:xfrm>
          </p:grpSpPr>
          <p:sp>
            <p:nvSpPr>
              <p:cNvPr id="19" name="i$ḷîd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ṩḻîd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ïṩ1íḋê">
              <a:extLst>
                <a:ext uri="{FF2B5EF4-FFF2-40B4-BE49-F238E27FC236}">
                  <a16:creationId xmlns:a16="http://schemas.microsoft.com/office/drawing/2014/main" xmlns="" id="{FB769747-E457-49AB-B826-862AFCB64672}"/>
                </a:ext>
              </a:extLst>
            </p:cNvPr>
            <p:cNvGrpSpPr/>
            <p:nvPr/>
          </p:nvGrpSpPr>
          <p:grpSpPr>
            <a:xfrm>
              <a:off x="9298731" y="3760486"/>
              <a:ext cx="2108063" cy="944997"/>
              <a:chOff x="4416940" y="1357493"/>
              <a:chExt cx="2108063" cy="944997"/>
            </a:xfrm>
          </p:grpSpPr>
          <p:sp>
            <p:nvSpPr>
              <p:cNvPr id="17" name="íṡļî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íṩlïḑ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13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B97538-448A-4299-8ADA-C16B16FEB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B74ADCA-B51A-48CF-9EE9-3FC01AE3C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40BE79-11E0-4E07-8CC5-B59B6E97F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82c00bc9-d39c-4c28-b77d-d3025646a9f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DB2E3A3-9741-42F7-830A-6DD08237A1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31155"/>
            <a:ext cx="12191999" cy="4667327"/>
            <a:chOff x="0" y="1331155"/>
            <a:chExt cx="12191999" cy="4667327"/>
          </a:xfrm>
        </p:grpSpPr>
        <p:sp>
          <p:nvSpPr>
            <p:cNvPr id="6" name="ïś1íḓé">
              <a:extLst>
                <a:ext uri="{FF2B5EF4-FFF2-40B4-BE49-F238E27FC236}">
                  <a16:creationId xmlns:a16="http://schemas.microsoft.com/office/drawing/2014/main" xmlns="" id="{72D64E2A-C7F8-4EF4-9E08-97FC7A6B3516}"/>
                </a:ext>
              </a:extLst>
            </p:cNvPr>
            <p:cNvSpPr txBox="1"/>
            <p:nvPr/>
          </p:nvSpPr>
          <p:spPr>
            <a:xfrm>
              <a:off x="668337" y="1331155"/>
              <a:ext cx="10850562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7" name="îś1ïḍe">
              <a:extLst>
                <a:ext uri="{FF2B5EF4-FFF2-40B4-BE49-F238E27FC236}">
                  <a16:creationId xmlns:a16="http://schemas.microsoft.com/office/drawing/2014/main" xmlns="" id="{0420291C-F064-4BF3-9E26-19521E77FFDB}"/>
                </a:ext>
              </a:extLst>
            </p:cNvPr>
            <p:cNvSpPr txBox="1"/>
            <p:nvPr/>
          </p:nvSpPr>
          <p:spPr>
            <a:xfrm>
              <a:off x="668340" y="1913082"/>
              <a:ext cx="10850557" cy="7769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grpSp>
          <p:nvGrpSpPr>
            <p:cNvPr id="8" name="ïśḷïďè">
              <a:extLst>
                <a:ext uri="{FF2B5EF4-FFF2-40B4-BE49-F238E27FC236}">
                  <a16:creationId xmlns:a16="http://schemas.microsoft.com/office/drawing/2014/main" xmlns="" id="{82A4559F-9898-4161-8EB0-704A0E1F0BF9}"/>
                </a:ext>
              </a:extLst>
            </p:cNvPr>
            <p:cNvGrpSpPr/>
            <p:nvPr/>
          </p:nvGrpSpPr>
          <p:grpSpPr>
            <a:xfrm>
              <a:off x="673101" y="4828637"/>
              <a:ext cx="3200235" cy="1094011"/>
              <a:chOff x="660400" y="1780903"/>
              <a:chExt cx="4388445" cy="1094011"/>
            </a:xfrm>
          </p:grpSpPr>
          <p:sp>
            <p:nvSpPr>
              <p:cNvPr id="25" name="îśḻîďe">
                <a:extLst>
                  <a:ext uri="{FF2B5EF4-FFF2-40B4-BE49-F238E27FC236}">
                    <a16:creationId xmlns:a16="http://schemas.microsoft.com/office/drawing/2014/main" xmlns="" id="{5E918FEB-80D3-43B0-87D7-CBA00B261D12}"/>
                  </a:ext>
                </a:extLst>
              </p:cNvPr>
              <p:cNvSpPr/>
              <p:nvPr/>
            </p:nvSpPr>
            <p:spPr bwMode="auto">
              <a:xfrm>
                <a:off x="660400" y="2193783"/>
                <a:ext cx="4388445" cy="681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ïśľiḓe">
                <a:extLst>
                  <a:ext uri="{FF2B5EF4-FFF2-40B4-BE49-F238E27FC236}">
                    <a16:creationId xmlns:a16="http://schemas.microsoft.com/office/drawing/2014/main" xmlns="" id="{9B86A7F5-C408-4AD6-976A-78F808315ABD}"/>
                  </a:ext>
                </a:extLst>
              </p:cNvPr>
              <p:cNvSpPr txBox="1"/>
              <p:nvPr/>
            </p:nvSpPr>
            <p:spPr bwMode="auto">
              <a:xfrm>
                <a:off x="660400" y="1780903"/>
                <a:ext cx="438844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işľïďe">
              <a:extLst>
                <a:ext uri="{FF2B5EF4-FFF2-40B4-BE49-F238E27FC236}">
                  <a16:creationId xmlns:a16="http://schemas.microsoft.com/office/drawing/2014/main" xmlns="" id="{464C3ECE-DD0E-40FC-B29F-15A1495A1CF2}"/>
                </a:ext>
              </a:extLst>
            </p:cNvPr>
            <p:cNvGrpSpPr/>
            <p:nvPr/>
          </p:nvGrpSpPr>
          <p:grpSpPr>
            <a:xfrm>
              <a:off x="8412479" y="4828637"/>
              <a:ext cx="3112099" cy="1094011"/>
              <a:chOff x="8412479" y="4973780"/>
              <a:chExt cx="3112099" cy="1094011"/>
            </a:xfrm>
          </p:grpSpPr>
          <p:sp>
            <p:nvSpPr>
              <p:cNvPr id="23" name="išḷîḓê">
                <a:extLst>
                  <a:ext uri="{FF2B5EF4-FFF2-40B4-BE49-F238E27FC236}">
                    <a16:creationId xmlns:a16="http://schemas.microsoft.com/office/drawing/2014/main" xmlns="" id="{3553B495-AF4D-4FAA-A8D9-BAC493AE6E3C}"/>
                  </a:ext>
                </a:extLst>
              </p:cNvPr>
              <p:cNvSpPr/>
              <p:nvPr/>
            </p:nvSpPr>
            <p:spPr bwMode="auto">
              <a:xfrm>
                <a:off x="8412479" y="5386660"/>
                <a:ext cx="3112099" cy="681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ŝľïdé">
                <a:extLst>
                  <a:ext uri="{FF2B5EF4-FFF2-40B4-BE49-F238E27FC236}">
                    <a16:creationId xmlns:a16="http://schemas.microsoft.com/office/drawing/2014/main" xmlns="" id="{514273F1-3ED8-4580-A6DF-3A574CF71143}"/>
                  </a:ext>
                </a:extLst>
              </p:cNvPr>
              <p:cNvSpPr txBox="1"/>
              <p:nvPr/>
            </p:nvSpPr>
            <p:spPr bwMode="auto">
              <a:xfrm>
                <a:off x="8412479" y="4973780"/>
                <a:ext cx="311209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íŝḻiḋe">
              <a:extLst>
                <a:ext uri="{FF2B5EF4-FFF2-40B4-BE49-F238E27FC236}">
                  <a16:creationId xmlns:a16="http://schemas.microsoft.com/office/drawing/2014/main" xmlns="" id="{A509659F-2AE4-4736-9F89-D69FA9AF7366}"/>
                </a:ext>
              </a:extLst>
            </p:cNvPr>
            <p:cNvGrpSpPr/>
            <p:nvPr/>
          </p:nvGrpSpPr>
          <p:grpSpPr>
            <a:xfrm>
              <a:off x="0" y="4110303"/>
              <a:ext cx="12191999" cy="511894"/>
              <a:chOff x="0" y="4233486"/>
              <a:chExt cx="12191999" cy="511894"/>
            </a:xfrm>
          </p:grpSpPr>
          <p:sp>
            <p:nvSpPr>
              <p:cNvPr id="21" name="ïṣḷïḋê">
                <a:extLst>
                  <a:ext uri="{FF2B5EF4-FFF2-40B4-BE49-F238E27FC236}">
                    <a16:creationId xmlns:a16="http://schemas.microsoft.com/office/drawing/2014/main" xmlns="" id="{4C5B2D9C-70F6-4E1D-B151-11D110AAF433}"/>
                  </a:ext>
                </a:extLst>
              </p:cNvPr>
              <p:cNvSpPr/>
              <p:nvPr/>
            </p:nvSpPr>
            <p:spPr bwMode="auto">
              <a:xfrm>
                <a:off x="0" y="4245806"/>
                <a:ext cx="12191999" cy="499574"/>
              </a:xfrm>
              <a:prstGeom prst="rect">
                <a:avLst/>
              </a:prstGeom>
              <a:blipFill>
                <a:blip r:embed="rId3"/>
                <a:stretch>
                  <a:fillRect t="-652562" b="-620207"/>
                </a:stretch>
              </a:blip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2" name="ïṧḻïďe">
                <a:extLst>
                  <a:ext uri="{FF2B5EF4-FFF2-40B4-BE49-F238E27FC236}">
                    <a16:creationId xmlns:a16="http://schemas.microsoft.com/office/drawing/2014/main" xmlns="" id="{407B4DD4-8BDF-4170-937C-829BE3760292}"/>
                  </a:ext>
                </a:extLst>
              </p:cNvPr>
              <p:cNvSpPr/>
              <p:nvPr/>
            </p:nvSpPr>
            <p:spPr bwMode="auto">
              <a:xfrm>
                <a:off x="669926" y="4233486"/>
                <a:ext cx="10833372" cy="499574"/>
              </a:xfrm>
              <a:prstGeom prst="rect">
                <a:avLst/>
              </a:prstGeom>
              <a:solidFill>
                <a:schemeClr val="tx1">
                  <a:alpha val="7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11" name="ï$ḷîḋê">
              <a:extLst>
                <a:ext uri="{FF2B5EF4-FFF2-40B4-BE49-F238E27FC236}">
                  <a16:creationId xmlns:a16="http://schemas.microsoft.com/office/drawing/2014/main" xmlns="" id="{3CAFFE86-B061-48D8-9646-7D7A4C32324A}"/>
                </a:ext>
              </a:extLst>
            </p:cNvPr>
            <p:cNvGrpSpPr/>
            <p:nvPr/>
          </p:nvGrpSpPr>
          <p:grpSpPr>
            <a:xfrm>
              <a:off x="5507726" y="2915029"/>
              <a:ext cx="1176548" cy="1176548"/>
              <a:chOff x="5561650" y="3060172"/>
              <a:chExt cx="1176548" cy="1176548"/>
            </a:xfrm>
          </p:grpSpPr>
          <p:sp>
            <p:nvSpPr>
              <p:cNvPr id="19" name="íṡḻîdé">
                <a:extLst>
                  <a:ext uri="{FF2B5EF4-FFF2-40B4-BE49-F238E27FC236}">
                    <a16:creationId xmlns:a16="http://schemas.microsoft.com/office/drawing/2014/main" xmlns="" id="{5A9B95BE-FC3E-40CD-BCFA-4A7B6B9F90DD}"/>
                  </a:ext>
                </a:extLst>
              </p:cNvPr>
              <p:cNvSpPr/>
              <p:nvPr/>
            </p:nvSpPr>
            <p:spPr>
              <a:xfrm>
                <a:off x="5561650" y="3060172"/>
                <a:ext cx="1176548" cy="1176548"/>
              </a:xfrm>
              <a:prstGeom prst="wedgeEllipseCallout">
                <a:avLst>
                  <a:gd name="adj1" fmla="val -2386"/>
                  <a:gd name="adj2" fmla="val 66692"/>
                </a:avLst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" name="ïṣľïḋê">
                <a:extLst>
                  <a:ext uri="{FF2B5EF4-FFF2-40B4-BE49-F238E27FC236}">
                    <a16:creationId xmlns:a16="http://schemas.microsoft.com/office/drawing/2014/main" xmlns="" id="{237179D1-441D-4D37-933C-6ED8183F04F0}"/>
                  </a:ext>
                </a:extLst>
              </p:cNvPr>
              <p:cNvSpPr/>
              <p:nvPr/>
            </p:nvSpPr>
            <p:spPr bwMode="auto">
              <a:xfrm>
                <a:off x="5848948" y="3348034"/>
                <a:ext cx="601952" cy="60082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îṩlîḓê">
              <a:extLst>
                <a:ext uri="{FF2B5EF4-FFF2-40B4-BE49-F238E27FC236}">
                  <a16:creationId xmlns:a16="http://schemas.microsoft.com/office/drawing/2014/main" xmlns="" id="{20427293-EF90-415D-A934-D2B24EF92697}"/>
                </a:ext>
              </a:extLst>
            </p:cNvPr>
            <p:cNvGrpSpPr/>
            <p:nvPr/>
          </p:nvGrpSpPr>
          <p:grpSpPr>
            <a:xfrm>
              <a:off x="4495883" y="4828637"/>
              <a:ext cx="3200235" cy="1094011"/>
              <a:chOff x="660400" y="1780903"/>
              <a:chExt cx="4388445" cy="1094011"/>
            </a:xfrm>
          </p:grpSpPr>
          <p:sp>
            <p:nvSpPr>
              <p:cNvPr id="17" name="ïSļiďé">
                <a:extLst>
                  <a:ext uri="{FF2B5EF4-FFF2-40B4-BE49-F238E27FC236}">
                    <a16:creationId xmlns:a16="http://schemas.microsoft.com/office/drawing/2014/main" xmlns="" id="{37713BD4-FE0B-4842-86CE-BBEDDB28754C}"/>
                  </a:ext>
                </a:extLst>
              </p:cNvPr>
              <p:cNvSpPr/>
              <p:nvPr/>
            </p:nvSpPr>
            <p:spPr bwMode="auto">
              <a:xfrm>
                <a:off x="660400" y="2193783"/>
                <a:ext cx="4388445" cy="681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îšliḑe">
                <a:extLst>
                  <a:ext uri="{FF2B5EF4-FFF2-40B4-BE49-F238E27FC236}">
                    <a16:creationId xmlns:a16="http://schemas.microsoft.com/office/drawing/2014/main" xmlns="" id="{1F4F4DA1-935B-4B9C-8CF1-6154E6F90CF0}"/>
                  </a:ext>
                </a:extLst>
              </p:cNvPr>
              <p:cNvSpPr txBox="1"/>
              <p:nvPr/>
            </p:nvSpPr>
            <p:spPr bwMode="auto">
              <a:xfrm>
                <a:off x="660400" y="1780903"/>
                <a:ext cx="438844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62FCF51-0510-457E-9068-78F9F2F34878}"/>
                </a:ext>
              </a:extLst>
            </p:cNvPr>
            <p:cNvCxnSpPr/>
            <p:nvPr/>
          </p:nvCxnSpPr>
          <p:spPr>
            <a:xfrm>
              <a:off x="4208063" y="4622197"/>
              <a:ext cx="0" cy="137628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A750C39-9897-4B96-A56E-C7B29FC3E380}"/>
                </a:ext>
              </a:extLst>
            </p:cNvPr>
            <p:cNvCxnSpPr/>
            <p:nvPr/>
          </p:nvCxnSpPr>
          <p:spPr>
            <a:xfrm>
              <a:off x="8021768" y="4622197"/>
              <a:ext cx="0" cy="1376285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$1íḋê">
              <a:extLst>
                <a:ext uri="{FF2B5EF4-FFF2-40B4-BE49-F238E27FC236}">
                  <a16:creationId xmlns:a16="http://schemas.microsoft.com/office/drawing/2014/main" xmlns="" id="{47F87997-74FA-4B79-BA01-8E1319A822A9}"/>
                </a:ext>
              </a:extLst>
            </p:cNvPr>
            <p:cNvSpPr/>
            <p:nvPr/>
          </p:nvSpPr>
          <p:spPr bwMode="auto">
            <a:xfrm>
              <a:off x="3401462" y="4165600"/>
              <a:ext cx="373860" cy="35966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iśḻîḋè">
              <a:extLst>
                <a:ext uri="{FF2B5EF4-FFF2-40B4-BE49-F238E27FC236}">
                  <a16:creationId xmlns:a16="http://schemas.microsoft.com/office/drawing/2014/main" xmlns="" id="{8EF2492C-7933-4BEB-B485-AC92AE980B0A}"/>
                </a:ext>
              </a:extLst>
            </p:cNvPr>
            <p:cNvSpPr/>
            <p:nvPr/>
          </p:nvSpPr>
          <p:spPr bwMode="auto">
            <a:xfrm>
              <a:off x="8419600" y="4158501"/>
              <a:ext cx="359617" cy="373860"/>
            </a:xfrm>
            <a:custGeom>
              <a:avLst/>
              <a:gdLst>
                <a:gd name="connsiteX0" fmla="*/ 466115 w 584423"/>
                <a:gd name="connsiteY0" fmla="*/ 268189 h 607568"/>
                <a:gd name="connsiteX1" fmla="*/ 479022 w 584423"/>
                <a:gd name="connsiteY1" fmla="*/ 270337 h 607568"/>
                <a:gd name="connsiteX2" fmla="*/ 502991 w 584423"/>
                <a:gd name="connsiteY2" fmla="*/ 288288 h 607568"/>
                <a:gd name="connsiteX3" fmla="*/ 527113 w 584423"/>
                <a:gd name="connsiteY3" fmla="*/ 270337 h 607568"/>
                <a:gd name="connsiteX4" fmla="*/ 539866 w 584423"/>
                <a:gd name="connsiteY4" fmla="*/ 268189 h 607568"/>
                <a:gd name="connsiteX5" fmla="*/ 552004 w 584423"/>
                <a:gd name="connsiteY5" fmla="*/ 271871 h 607568"/>
                <a:gd name="connsiteX6" fmla="*/ 584423 w 584423"/>
                <a:gd name="connsiteY6" fmla="*/ 316826 h 607568"/>
                <a:gd name="connsiteX7" fmla="*/ 584423 w 584423"/>
                <a:gd name="connsiteY7" fmla="*/ 389092 h 607568"/>
                <a:gd name="connsiteX8" fmla="*/ 582118 w 584423"/>
                <a:gd name="connsiteY8" fmla="*/ 396917 h 607568"/>
                <a:gd name="connsiteX9" fmla="*/ 557842 w 584423"/>
                <a:gd name="connsiteY9" fmla="*/ 433894 h 607568"/>
                <a:gd name="connsiteX10" fmla="*/ 557842 w 584423"/>
                <a:gd name="connsiteY10" fmla="*/ 530708 h 607568"/>
                <a:gd name="connsiteX11" fmla="*/ 543553 w 584423"/>
                <a:gd name="connsiteY11" fmla="*/ 544977 h 607568"/>
                <a:gd name="connsiteX12" fmla="*/ 462428 w 584423"/>
                <a:gd name="connsiteY12" fmla="*/ 544977 h 607568"/>
                <a:gd name="connsiteX13" fmla="*/ 448139 w 584423"/>
                <a:gd name="connsiteY13" fmla="*/ 530708 h 607568"/>
                <a:gd name="connsiteX14" fmla="*/ 448139 w 584423"/>
                <a:gd name="connsiteY14" fmla="*/ 433894 h 607568"/>
                <a:gd name="connsiteX15" fmla="*/ 423863 w 584423"/>
                <a:gd name="connsiteY15" fmla="*/ 396917 h 607568"/>
                <a:gd name="connsiteX16" fmla="*/ 421558 w 584423"/>
                <a:gd name="connsiteY16" fmla="*/ 389092 h 607568"/>
                <a:gd name="connsiteX17" fmla="*/ 421558 w 584423"/>
                <a:gd name="connsiteY17" fmla="*/ 316826 h 607568"/>
                <a:gd name="connsiteX18" fmla="*/ 453977 w 584423"/>
                <a:gd name="connsiteY18" fmla="*/ 271871 h 607568"/>
                <a:gd name="connsiteX19" fmla="*/ 466115 w 584423"/>
                <a:gd name="connsiteY19" fmla="*/ 268189 h 607568"/>
                <a:gd name="connsiteX20" fmla="*/ 44557 w 584423"/>
                <a:gd name="connsiteY20" fmla="*/ 268189 h 607568"/>
                <a:gd name="connsiteX21" fmla="*/ 57310 w 584423"/>
                <a:gd name="connsiteY21" fmla="*/ 270337 h 607568"/>
                <a:gd name="connsiteX22" fmla="*/ 81432 w 584423"/>
                <a:gd name="connsiteY22" fmla="*/ 288288 h 607568"/>
                <a:gd name="connsiteX23" fmla="*/ 105401 w 584423"/>
                <a:gd name="connsiteY23" fmla="*/ 270337 h 607568"/>
                <a:gd name="connsiteX24" fmla="*/ 118308 w 584423"/>
                <a:gd name="connsiteY24" fmla="*/ 268189 h 607568"/>
                <a:gd name="connsiteX25" fmla="*/ 130446 w 584423"/>
                <a:gd name="connsiteY25" fmla="*/ 271871 h 607568"/>
                <a:gd name="connsiteX26" fmla="*/ 162865 w 584423"/>
                <a:gd name="connsiteY26" fmla="*/ 316826 h 607568"/>
                <a:gd name="connsiteX27" fmla="*/ 162865 w 584423"/>
                <a:gd name="connsiteY27" fmla="*/ 389092 h 607568"/>
                <a:gd name="connsiteX28" fmla="*/ 160560 w 584423"/>
                <a:gd name="connsiteY28" fmla="*/ 396917 h 607568"/>
                <a:gd name="connsiteX29" fmla="*/ 136284 w 584423"/>
                <a:gd name="connsiteY29" fmla="*/ 433894 h 607568"/>
                <a:gd name="connsiteX30" fmla="*/ 136284 w 584423"/>
                <a:gd name="connsiteY30" fmla="*/ 530708 h 607568"/>
                <a:gd name="connsiteX31" fmla="*/ 121995 w 584423"/>
                <a:gd name="connsiteY31" fmla="*/ 544977 h 607568"/>
                <a:gd name="connsiteX32" fmla="*/ 40870 w 584423"/>
                <a:gd name="connsiteY32" fmla="*/ 544977 h 607568"/>
                <a:gd name="connsiteX33" fmla="*/ 26581 w 584423"/>
                <a:gd name="connsiteY33" fmla="*/ 530708 h 607568"/>
                <a:gd name="connsiteX34" fmla="*/ 26581 w 584423"/>
                <a:gd name="connsiteY34" fmla="*/ 433894 h 607568"/>
                <a:gd name="connsiteX35" fmla="*/ 2305 w 584423"/>
                <a:gd name="connsiteY35" fmla="*/ 396917 h 607568"/>
                <a:gd name="connsiteX36" fmla="*/ 0 w 584423"/>
                <a:gd name="connsiteY36" fmla="*/ 389092 h 607568"/>
                <a:gd name="connsiteX37" fmla="*/ 0 w 584423"/>
                <a:gd name="connsiteY37" fmla="*/ 316826 h 607568"/>
                <a:gd name="connsiteX38" fmla="*/ 32419 w 584423"/>
                <a:gd name="connsiteY38" fmla="*/ 271871 h 607568"/>
                <a:gd name="connsiteX39" fmla="*/ 44557 w 584423"/>
                <a:gd name="connsiteY39" fmla="*/ 268189 h 607568"/>
                <a:gd name="connsiteX40" fmla="*/ 283757 w 584423"/>
                <a:gd name="connsiteY40" fmla="*/ 227644 h 607568"/>
                <a:gd name="connsiteX41" fmla="*/ 300667 w 584423"/>
                <a:gd name="connsiteY41" fmla="*/ 227644 h 607568"/>
                <a:gd name="connsiteX42" fmla="*/ 306663 w 584423"/>
                <a:gd name="connsiteY42" fmla="*/ 230253 h 607568"/>
                <a:gd name="connsiteX43" fmla="*/ 307739 w 584423"/>
                <a:gd name="connsiteY43" fmla="*/ 239459 h 607568"/>
                <a:gd name="connsiteX44" fmla="*/ 298669 w 584423"/>
                <a:gd name="connsiteY44" fmla="*/ 252962 h 607568"/>
                <a:gd name="connsiteX45" fmla="*/ 302973 w 584423"/>
                <a:gd name="connsiteY45" fmla="*/ 288561 h 607568"/>
                <a:gd name="connsiteX46" fmla="*/ 294672 w 584423"/>
                <a:gd name="connsiteY46" fmla="*/ 310810 h 607568"/>
                <a:gd name="connsiteX47" fmla="*/ 289752 w 584423"/>
                <a:gd name="connsiteY47" fmla="*/ 310810 h 607568"/>
                <a:gd name="connsiteX48" fmla="*/ 281451 w 584423"/>
                <a:gd name="connsiteY48" fmla="*/ 288561 h 607568"/>
                <a:gd name="connsiteX49" fmla="*/ 285755 w 584423"/>
                <a:gd name="connsiteY49" fmla="*/ 252962 h 607568"/>
                <a:gd name="connsiteX50" fmla="*/ 276685 w 584423"/>
                <a:gd name="connsiteY50" fmla="*/ 239459 h 607568"/>
                <a:gd name="connsiteX51" fmla="*/ 277761 w 584423"/>
                <a:gd name="connsiteY51" fmla="*/ 230253 h 607568"/>
                <a:gd name="connsiteX52" fmla="*/ 283757 w 584423"/>
                <a:gd name="connsiteY52" fmla="*/ 227644 h 607568"/>
                <a:gd name="connsiteX53" fmla="*/ 243694 w 584423"/>
                <a:gd name="connsiteY53" fmla="*/ 226776 h 607568"/>
                <a:gd name="connsiteX54" fmla="*/ 248918 w 584423"/>
                <a:gd name="connsiteY54" fmla="*/ 230304 h 607568"/>
                <a:gd name="connsiteX55" fmla="*/ 285947 w 584423"/>
                <a:gd name="connsiteY55" fmla="*/ 331870 h 607568"/>
                <a:gd name="connsiteX56" fmla="*/ 298546 w 584423"/>
                <a:gd name="connsiteY56" fmla="*/ 331870 h 607568"/>
                <a:gd name="connsiteX57" fmla="*/ 335575 w 584423"/>
                <a:gd name="connsiteY57" fmla="*/ 230304 h 607568"/>
                <a:gd name="connsiteX58" fmla="*/ 342336 w 584423"/>
                <a:gd name="connsiteY58" fmla="*/ 226929 h 607568"/>
                <a:gd name="connsiteX59" fmla="*/ 360005 w 584423"/>
                <a:gd name="connsiteY59" fmla="*/ 232299 h 607568"/>
                <a:gd name="connsiteX60" fmla="*/ 360005 w 584423"/>
                <a:gd name="connsiteY60" fmla="*/ 232452 h 607568"/>
                <a:gd name="connsiteX61" fmla="*/ 397495 w 584423"/>
                <a:gd name="connsiteY61" fmla="*/ 284002 h 607568"/>
                <a:gd name="connsiteX62" fmla="*/ 397495 w 584423"/>
                <a:gd name="connsiteY62" fmla="*/ 391704 h 607568"/>
                <a:gd name="connsiteX63" fmla="*/ 396573 w 584423"/>
                <a:gd name="connsiteY63" fmla="*/ 394619 h 607568"/>
                <a:gd name="connsiteX64" fmla="*/ 358008 w 584423"/>
                <a:gd name="connsiteY64" fmla="*/ 453379 h 607568"/>
                <a:gd name="connsiteX65" fmla="*/ 358008 w 584423"/>
                <a:gd name="connsiteY65" fmla="*/ 602045 h 607568"/>
                <a:gd name="connsiteX66" fmla="*/ 352476 w 584423"/>
                <a:gd name="connsiteY66" fmla="*/ 607568 h 607568"/>
                <a:gd name="connsiteX67" fmla="*/ 232017 w 584423"/>
                <a:gd name="connsiteY67" fmla="*/ 607568 h 607568"/>
                <a:gd name="connsiteX68" fmla="*/ 226485 w 584423"/>
                <a:gd name="connsiteY68" fmla="*/ 602045 h 607568"/>
                <a:gd name="connsiteX69" fmla="*/ 226485 w 584423"/>
                <a:gd name="connsiteY69" fmla="*/ 453379 h 607568"/>
                <a:gd name="connsiteX70" fmla="*/ 187920 w 584423"/>
                <a:gd name="connsiteY70" fmla="*/ 394619 h 607568"/>
                <a:gd name="connsiteX71" fmla="*/ 186998 w 584423"/>
                <a:gd name="connsiteY71" fmla="*/ 391704 h 607568"/>
                <a:gd name="connsiteX72" fmla="*/ 186998 w 584423"/>
                <a:gd name="connsiteY72" fmla="*/ 284309 h 607568"/>
                <a:gd name="connsiteX73" fmla="*/ 224488 w 584423"/>
                <a:gd name="connsiteY73" fmla="*/ 232299 h 607568"/>
                <a:gd name="connsiteX74" fmla="*/ 243694 w 584423"/>
                <a:gd name="connsiteY74" fmla="*/ 226776 h 607568"/>
                <a:gd name="connsiteX75" fmla="*/ 503026 w 584423"/>
                <a:gd name="connsiteY75" fmla="*/ 160466 h 607568"/>
                <a:gd name="connsiteX76" fmla="*/ 550975 w 584423"/>
                <a:gd name="connsiteY76" fmla="*/ 208274 h 607568"/>
                <a:gd name="connsiteX77" fmla="*/ 503026 w 584423"/>
                <a:gd name="connsiteY77" fmla="*/ 256082 h 607568"/>
                <a:gd name="connsiteX78" fmla="*/ 455077 w 584423"/>
                <a:gd name="connsiteY78" fmla="*/ 208274 h 607568"/>
                <a:gd name="connsiteX79" fmla="*/ 503026 w 584423"/>
                <a:gd name="connsiteY79" fmla="*/ 160466 h 607568"/>
                <a:gd name="connsiteX80" fmla="*/ 81397 w 584423"/>
                <a:gd name="connsiteY80" fmla="*/ 160466 h 607568"/>
                <a:gd name="connsiteX81" fmla="*/ 129346 w 584423"/>
                <a:gd name="connsiteY81" fmla="*/ 208274 h 607568"/>
                <a:gd name="connsiteX82" fmla="*/ 81397 w 584423"/>
                <a:gd name="connsiteY82" fmla="*/ 256082 h 607568"/>
                <a:gd name="connsiteX83" fmla="*/ 33448 w 584423"/>
                <a:gd name="connsiteY83" fmla="*/ 208274 h 607568"/>
                <a:gd name="connsiteX84" fmla="*/ 81397 w 584423"/>
                <a:gd name="connsiteY84" fmla="*/ 160466 h 607568"/>
                <a:gd name="connsiteX85" fmla="*/ 292212 w 584423"/>
                <a:gd name="connsiteY85" fmla="*/ 79174 h 607568"/>
                <a:gd name="connsiteX86" fmla="*/ 353957 w 584423"/>
                <a:gd name="connsiteY86" fmla="*/ 140848 h 607568"/>
                <a:gd name="connsiteX87" fmla="*/ 292212 w 584423"/>
                <a:gd name="connsiteY87" fmla="*/ 202522 h 607568"/>
                <a:gd name="connsiteX88" fmla="*/ 230467 w 584423"/>
                <a:gd name="connsiteY88" fmla="*/ 140848 h 607568"/>
                <a:gd name="connsiteX89" fmla="*/ 292212 w 584423"/>
                <a:gd name="connsiteY89" fmla="*/ 79174 h 607568"/>
                <a:gd name="connsiteX90" fmla="*/ 292212 w 584423"/>
                <a:gd name="connsiteY90" fmla="*/ 0 h 607568"/>
                <a:gd name="connsiteX91" fmla="*/ 504683 w 584423"/>
                <a:gd name="connsiteY91" fmla="*/ 105068 h 607568"/>
                <a:gd name="connsiteX92" fmla="*/ 501764 w 584423"/>
                <a:gd name="connsiteY92" fmla="*/ 126542 h 607568"/>
                <a:gd name="connsiteX93" fmla="*/ 492546 w 584423"/>
                <a:gd name="connsiteY93" fmla="*/ 129610 h 607568"/>
                <a:gd name="connsiteX94" fmla="*/ 480409 w 584423"/>
                <a:gd name="connsiteY94" fmla="*/ 123628 h 607568"/>
                <a:gd name="connsiteX95" fmla="*/ 292212 w 584423"/>
                <a:gd name="connsiteY95" fmla="*/ 30677 h 607568"/>
                <a:gd name="connsiteX96" fmla="*/ 104014 w 584423"/>
                <a:gd name="connsiteY96" fmla="*/ 123628 h 607568"/>
                <a:gd name="connsiteX97" fmla="*/ 82659 w 584423"/>
                <a:gd name="connsiteY97" fmla="*/ 126542 h 607568"/>
                <a:gd name="connsiteX98" fmla="*/ 79740 w 584423"/>
                <a:gd name="connsiteY98" fmla="*/ 105068 h 607568"/>
                <a:gd name="connsiteX99" fmla="*/ 292212 w 584423"/>
                <a:gd name="connsiteY99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584423" h="607568">
                  <a:moveTo>
                    <a:pt x="466115" y="268189"/>
                  </a:moveTo>
                  <a:cubicBezTo>
                    <a:pt x="470571" y="266808"/>
                    <a:pt x="475334" y="267575"/>
                    <a:pt x="479022" y="270337"/>
                  </a:cubicBezTo>
                  <a:lnTo>
                    <a:pt x="502991" y="288288"/>
                  </a:lnTo>
                  <a:lnTo>
                    <a:pt x="527113" y="270337"/>
                  </a:lnTo>
                  <a:cubicBezTo>
                    <a:pt x="530647" y="267575"/>
                    <a:pt x="535410" y="266808"/>
                    <a:pt x="539866" y="268189"/>
                  </a:cubicBezTo>
                  <a:cubicBezTo>
                    <a:pt x="539866" y="268189"/>
                    <a:pt x="551850" y="271871"/>
                    <a:pt x="552004" y="271871"/>
                  </a:cubicBezTo>
                  <a:cubicBezTo>
                    <a:pt x="571363" y="278315"/>
                    <a:pt x="584423" y="296420"/>
                    <a:pt x="584423" y="316826"/>
                  </a:cubicBezTo>
                  <a:lnTo>
                    <a:pt x="584423" y="389092"/>
                  </a:lnTo>
                  <a:cubicBezTo>
                    <a:pt x="584423" y="391854"/>
                    <a:pt x="583655" y="394615"/>
                    <a:pt x="582118" y="396917"/>
                  </a:cubicBezTo>
                  <a:lnTo>
                    <a:pt x="557842" y="433894"/>
                  </a:lnTo>
                  <a:lnTo>
                    <a:pt x="557842" y="530708"/>
                  </a:lnTo>
                  <a:cubicBezTo>
                    <a:pt x="557842" y="538686"/>
                    <a:pt x="551389" y="544977"/>
                    <a:pt x="543553" y="544977"/>
                  </a:cubicBezTo>
                  <a:lnTo>
                    <a:pt x="462428" y="544977"/>
                  </a:lnTo>
                  <a:cubicBezTo>
                    <a:pt x="454592" y="544977"/>
                    <a:pt x="448139" y="538686"/>
                    <a:pt x="448139" y="530708"/>
                  </a:cubicBezTo>
                  <a:lnTo>
                    <a:pt x="448139" y="433894"/>
                  </a:lnTo>
                  <a:lnTo>
                    <a:pt x="423863" y="396917"/>
                  </a:lnTo>
                  <a:cubicBezTo>
                    <a:pt x="422326" y="394615"/>
                    <a:pt x="421558" y="391854"/>
                    <a:pt x="421558" y="389092"/>
                  </a:cubicBezTo>
                  <a:lnTo>
                    <a:pt x="421558" y="316826"/>
                  </a:lnTo>
                  <a:cubicBezTo>
                    <a:pt x="421558" y="296420"/>
                    <a:pt x="434618" y="278315"/>
                    <a:pt x="453977" y="271871"/>
                  </a:cubicBezTo>
                  <a:cubicBezTo>
                    <a:pt x="454131" y="271871"/>
                    <a:pt x="466115" y="268189"/>
                    <a:pt x="466115" y="268189"/>
                  </a:cubicBezTo>
                  <a:close/>
                  <a:moveTo>
                    <a:pt x="44557" y="268189"/>
                  </a:moveTo>
                  <a:cubicBezTo>
                    <a:pt x="49013" y="266808"/>
                    <a:pt x="53776" y="267575"/>
                    <a:pt x="57310" y="270337"/>
                  </a:cubicBezTo>
                  <a:lnTo>
                    <a:pt x="81432" y="288288"/>
                  </a:lnTo>
                  <a:lnTo>
                    <a:pt x="105401" y="270337"/>
                  </a:lnTo>
                  <a:cubicBezTo>
                    <a:pt x="109089" y="267575"/>
                    <a:pt x="113852" y="266808"/>
                    <a:pt x="118308" y="268189"/>
                  </a:cubicBezTo>
                  <a:cubicBezTo>
                    <a:pt x="118308" y="268189"/>
                    <a:pt x="130292" y="271871"/>
                    <a:pt x="130446" y="271871"/>
                  </a:cubicBezTo>
                  <a:cubicBezTo>
                    <a:pt x="149805" y="278315"/>
                    <a:pt x="162865" y="296420"/>
                    <a:pt x="162865" y="316826"/>
                  </a:cubicBezTo>
                  <a:lnTo>
                    <a:pt x="162865" y="389092"/>
                  </a:lnTo>
                  <a:cubicBezTo>
                    <a:pt x="162865" y="391854"/>
                    <a:pt x="162097" y="394615"/>
                    <a:pt x="160560" y="396917"/>
                  </a:cubicBezTo>
                  <a:lnTo>
                    <a:pt x="136284" y="433894"/>
                  </a:lnTo>
                  <a:lnTo>
                    <a:pt x="136284" y="530708"/>
                  </a:lnTo>
                  <a:cubicBezTo>
                    <a:pt x="136284" y="538686"/>
                    <a:pt x="129831" y="544977"/>
                    <a:pt x="121995" y="544977"/>
                  </a:cubicBezTo>
                  <a:lnTo>
                    <a:pt x="40870" y="544977"/>
                  </a:lnTo>
                  <a:cubicBezTo>
                    <a:pt x="33034" y="544977"/>
                    <a:pt x="26581" y="538686"/>
                    <a:pt x="26581" y="530708"/>
                  </a:cubicBezTo>
                  <a:lnTo>
                    <a:pt x="26581" y="433894"/>
                  </a:lnTo>
                  <a:lnTo>
                    <a:pt x="2305" y="396917"/>
                  </a:lnTo>
                  <a:cubicBezTo>
                    <a:pt x="768" y="394615"/>
                    <a:pt x="0" y="391854"/>
                    <a:pt x="0" y="389092"/>
                  </a:cubicBezTo>
                  <a:lnTo>
                    <a:pt x="0" y="316826"/>
                  </a:lnTo>
                  <a:cubicBezTo>
                    <a:pt x="0" y="296420"/>
                    <a:pt x="13060" y="278315"/>
                    <a:pt x="32419" y="271871"/>
                  </a:cubicBezTo>
                  <a:cubicBezTo>
                    <a:pt x="32573" y="271871"/>
                    <a:pt x="44557" y="268189"/>
                    <a:pt x="44557" y="268189"/>
                  </a:cubicBezTo>
                  <a:close/>
                  <a:moveTo>
                    <a:pt x="283757" y="227644"/>
                  </a:moveTo>
                  <a:lnTo>
                    <a:pt x="300667" y="227644"/>
                  </a:lnTo>
                  <a:cubicBezTo>
                    <a:pt x="302973" y="227644"/>
                    <a:pt x="305126" y="228565"/>
                    <a:pt x="306663" y="230253"/>
                  </a:cubicBezTo>
                  <a:cubicBezTo>
                    <a:pt x="309123" y="232861"/>
                    <a:pt x="309430" y="236544"/>
                    <a:pt x="307739" y="239459"/>
                  </a:cubicBezTo>
                  <a:lnTo>
                    <a:pt x="298669" y="252962"/>
                  </a:lnTo>
                  <a:lnTo>
                    <a:pt x="302973" y="288561"/>
                  </a:lnTo>
                  <a:lnTo>
                    <a:pt x="294672" y="310810"/>
                  </a:lnTo>
                  <a:cubicBezTo>
                    <a:pt x="293749" y="312958"/>
                    <a:pt x="290675" y="312958"/>
                    <a:pt x="289752" y="310810"/>
                  </a:cubicBezTo>
                  <a:lnTo>
                    <a:pt x="281451" y="288561"/>
                  </a:lnTo>
                  <a:lnTo>
                    <a:pt x="285755" y="252962"/>
                  </a:lnTo>
                  <a:lnTo>
                    <a:pt x="276685" y="239459"/>
                  </a:lnTo>
                  <a:cubicBezTo>
                    <a:pt x="274994" y="236544"/>
                    <a:pt x="275302" y="232861"/>
                    <a:pt x="277761" y="230253"/>
                  </a:cubicBezTo>
                  <a:cubicBezTo>
                    <a:pt x="279299" y="228565"/>
                    <a:pt x="281451" y="227644"/>
                    <a:pt x="283757" y="227644"/>
                  </a:cubicBezTo>
                  <a:close/>
                  <a:moveTo>
                    <a:pt x="243694" y="226776"/>
                  </a:moveTo>
                  <a:cubicBezTo>
                    <a:pt x="245999" y="226776"/>
                    <a:pt x="248150" y="228157"/>
                    <a:pt x="248918" y="230304"/>
                  </a:cubicBezTo>
                  <a:lnTo>
                    <a:pt x="285947" y="331870"/>
                  </a:lnTo>
                  <a:cubicBezTo>
                    <a:pt x="288098" y="337700"/>
                    <a:pt x="296395" y="337700"/>
                    <a:pt x="298546" y="331870"/>
                  </a:cubicBezTo>
                  <a:lnTo>
                    <a:pt x="335575" y="230304"/>
                  </a:lnTo>
                  <a:cubicBezTo>
                    <a:pt x="336651" y="227543"/>
                    <a:pt x="339570" y="226162"/>
                    <a:pt x="342336" y="226929"/>
                  </a:cubicBezTo>
                  <a:lnTo>
                    <a:pt x="360005" y="232299"/>
                  </a:lnTo>
                  <a:lnTo>
                    <a:pt x="360005" y="232452"/>
                  </a:lnTo>
                  <a:cubicBezTo>
                    <a:pt x="382438" y="239663"/>
                    <a:pt x="397495" y="260528"/>
                    <a:pt x="397495" y="284002"/>
                  </a:cubicBezTo>
                  <a:lnTo>
                    <a:pt x="397495" y="391704"/>
                  </a:lnTo>
                  <a:cubicBezTo>
                    <a:pt x="397495" y="392778"/>
                    <a:pt x="397188" y="393852"/>
                    <a:pt x="396573" y="394619"/>
                  </a:cubicBezTo>
                  <a:lnTo>
                    <a:pt x="358008" y="453379"/>
                  </a:lnTo>
                  <a:lnTo>
                    <a:pt x="358008" y="602045"/>
                  </a:lnTo>
                  <a:cubicBezTo>
                    <a:pt x="358008" y="605113"/>
                    <a:pt x="355549" y="607568"/>
                    <a:pt x="352476" y="607568"/>
                  </a:cubicBezTo>
                  <a:lnTo>
                    <a:pt x="232017" y="607568"/>
                  </a:lnTo>
                  <a:cubicBezTo>
                    <a:pt x="228944" y="607568"/>
                    <a:pt x="226485" y="605113"/>
                    <a:pt x="226485" y="602045"/>
                  </a:cubicBezTo>
                  <a:lnTo>
                    <a:pt x="226485" y="453379"/>
                  </a:lnTo>
                  <a:lnTo>
                    <a:pt x="187920" y="394619"/>
                  </a:lnTo>
                  <a:cubicBezTo>
                    <a:pt x="187305" y="393852"/>
                    <a:pt x="186998" y="392778"/>
                    <a:pt x="186998" y="391704"/>
                  </a:cubicBezTo>
                  <a:lnTo>
                    <a:pt x="186998" y="284309"/>
                  </a:lnTo>
                  <a:cubicBezTo>
                    <a:pt x="186998" y="260682"/>
                    <a:pt x="202055" y="239817"/>
                    <a:pt x="224488" y="232299"/>
                  </a:cubicBezTo>
                  <a:cubicBezTo>
                    <a:pt x="224488" y="232299"/>
                    <a:pt x="243233" y="226776"/>
                    <a:pt x="243694" y="226776"/>
                  </a:cubicBezTo>
                  <a:close/>
                  <a:moveTo>
                    <a:pt x="503026" y="160466"/>
                  </a:moveTo>
                  <a:cubicBezTo>
                    <a:pt x="529508" y="160466"/>
                    <a:pt x="550975" y="181870"/>
                    <a:pt x="550975" y="208274"/>
                  </a:cubicBezTo>
                  <a:cubicBezTo>
                    <a:pt x="550975" y="234678"/>
                    <a:pt x="529508" y="256082"/>
                    <a:pt x="503026" y="256082"/>
                  </a:cubicBezTo>
                  <a:cubicBezTo>
                    <a:pt x="476544" y="256082"/>
                    <a:pt x="455077" y="234678"/>
                    <a:pt x="455077" y="208274"/>
                  </a:cubicBezTo>
                  <a:cubicBezTo>
                    <a:pt x="455077" y="181870"/>
                    <a:pt x="476544" y="160466"/>
                    <a:pt x="503026" y="160466"/>
                  </a:cubicBezTo>
                  <a:close/>
                  <a:moveTo>
                    <a:pt x="81397" y="160466"/>
                  </a:moveTo>
                  <a:cubicBezTo>
                    <a:pt x="107879" y="160466"/>
                    <a:pt x="129346" y="181870"/>
                    <a:pt x="129346" y="208274"/>
                  </a:cubicBezTo>
                  <a:cubicBezTo>
                    <a:pt x="129346" y="234678"/>
                    <a:pt x="107879" y="256082"/>
                    <a:pt x="81397" y="256082"/>
                  </a:cubicBezTo>
                  <a:cubicBezTo>
                    <a:pt x="54915" y="256082"/>
                    <a:pt x="33448" y="234678"/>
                    <a:pt x="33448" y="208274"/>
                  </a:cubicBezTo>
                  <a:cubicBezTo>
                    <a:pt x="33448" y="181870"/>
                    <a:pt x="54915" y="160466"/>
                    <a:pt x="81397" y="160466"/>
                  </a:cubicBezTo>
                  <a:close/>
                  <a:moveTo>
                    <a:pt x="292212" y="79174"/>
                  </a:moveTo>
                  <a:cubicBezTo>
                    <a:pt x="326313" y="79174"/>
                    <a:pt x="353957" y="106786"/>
                    <a:pt x="353957" y="140848"/>
                  </a:cubicBezTo>
                  <a:cubicBezTo>
                    <a:pt x="353957" y="174910"/>
                    <a:pt x="326313" y="202522"/>
                    <a:pt x="292212" y="202522"/>
                  </a:cubicBezTo>
                  <a:cubicBezTo>
                    <a:pt x="258111" y="202522"/>
                    <a:pt x="230467" y="174910"/>
                    <a:pt x="230467" y="140848"/>
                  </a:cubicBezTo>
                  <a:cubicBezTo>
                    <a:pt x="230467" y="106786"/>
                    <a:pt x="258111" y="79174"/>
                    <a:pt x="292212" y="79174"/>
                  </a:cubicBezTo>
                  <a:close/>
                  <a:moveTo>
                    <a:pt x="292212" y="0"/>
                  </a:moveTo>
                  <a:cubicBezTo>
                    <a:pt x="376247" y="0"/>
                    <a:pt x="453677" y="38346"/>
                    <a:pt x="504683" y="105068"/>
                  </a:cubicBezTo>
                  <a:cubicBezTo>
                    <a:pt x="509906" y="111817"/>
                    <a:pt x="508523" y="121481"/>
                    <a:pt x="501764" y="126542"/>
                  </a:cubicBezTo>
                  <a:cubicBezTo>
                    <a:pt x="498998" y="128690"/>
                    <a:pt x="495772" y="129610"/>
                    <a:pt x="492546" y="129610"/>
                  </a:cubicBezTo>
                  <a:cubicBezTo>
                    <a:pt x="487937" y="129610"/>
                    <a:pt x="483328" y="127616"/>
                    <a:pt x="480409" y="123628"/>
                  </a:cubicBezTo>
                  <a:cubicBezTo>
                    <a:pt x="435088" y="64575"/>
                    <a:pt x="366569" y="30677"/>
                    <a:pt x="292212" y="30677"/>
                  </a:cubicBezTo>
                  <a:cubicBezTo>
                    <a:pt x="217854" y="30677"/>
                    <a:pt x="149335" y="64575"/>
                    <a:pt x="104014" y="123628"/>
                  </a:cubicBezTo>
                  <a:cubicBezTo>
                    <a:pt x="98944" y="130377"/>
                    <a:pt x="89265" y="131604"/>
                    <a:pt x="82659" y="126542"/>
                  </a:cubicBezTo>
                  <a:cubicBezTo>
                    <a:pt x="75900" y="121481"/>
                    <a:pt x="74517" y="111817"/>
                    <a:pt x="79740" y="105068"/>
                  </a:cubicBezTo>
                  <a:cubicBezTo>
                    <a:pt x="130746" y="38346"/>
                    <a:pt x="208176" y="0"/>
                    <a:pt x="2922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757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9447" y="3200400"/>
            <a:ext cx="63201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0508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33CE01-D2FD-4CDC-9F10-DFA702A7C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81235E9-D66E-4300-97D6-ADF2A3472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4C18C7D-0348-41AD-B4A4-4653BDF2C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f66dfd7e-daf7-4158-a6ac-93997a64ed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95AE6E1-DB65-443F-B00E-780E560CF9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000" y="1130300"/>
            <a:ext cx="10867902" cy="5016500"/>
            <a:chOff x="651000" y="1130300"/>
            <a:chExt cx="10867902" cy="5016500"/>
          </a:xfrm>
        </p:grpSpPr>
        <p:grpSp>
          <p:nvGrpSpPr>
            <p:cNvPr id="6" name="iś1iḓê">
              <a:extLst>
                <a:ext uri="{FF2B5EF4-FFF2-40B4-BE49-F238E27FC236}">
                  <a16:creationId xmlns:a16="http://schemas.microsoft.com/office/drawing/2014/main" xmlns="" id="{34250BBB-9205-49F7-9674-EF68DA8EC1BE}"/>
                </a:ext>
              </a:extLst>
            </p:cNvPr>
            <p:cNvGrpSpPr/>
            <p:nvPr/>
          </p:nvGrpSpPr>
          <p:grpSpPr>
            <a:xfrm>
              <a:off x="3851174" y="2819401"/>
              <a:ext cx="4489654" cy="1654819"/>
              <a:chOff x="3276180" y="2756199"/>
              <a:chExt cx="5639641" cy="2078686"/>
            </a:xfrm>
          </p:grpSpPr>
          <p:sp>
            <p:nvSpPr>
              <p:cNvPr id="22" name="îšľiďé">
                <a:extLst>
                  <a:ext uri="{FF2B5EF4-FFF2-40B4-BE49-F238E27FC236}">
                    <a16:creationId xmlns:a16="http://schemas.microsoft.com/office/drawing/2014/main" xmlns="" id="{F79FCCEE-CA85-43B5-A950-55274024C8DA}"/>
                  </a:ext>
                </a:extLst>
              </p:cNvPr>
              <p:cNvSpPr/>
              <p:nvPr/>
            </p:nvSpPr>
            <p:spPr bwMode="auto">
              <a:xfrm rot="5400000">
                <a:off x="7870207" y="3789271"/>
                <a:ext cx="1359719" cy="731509"/>
              </a:xfrm>
              <a:custGeom>
                <a:avLst/>
                <a:gdLst>
                  <a:gd name="T0" fmla="*/ 462 w 920"/>
                  <a:gd name="T1" fmla="*/ 0 h 396"/>
                  <a:gd name="T2" fmla="*/ 0 w 920"/>
                  <a:gd name="T3" fmla="*/ 396 h 396"/>
                  <a:gd name="T4" fmla="*/ 462 w 920"/>
                  <a:gd name="T5" fmla="*/ 396 h 396"/>
                  <a:gd name="T6" fmla="*/ 920 w 920"/>
                  <a:gd name="T7" fmla="*/ 396 h 396"/>
                  <a:gd name="T8" fmla="*/ 462 w 920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0" h="396">
                    <a:moveTo>
                      <a:pt x="462" y="0"/>
                    </a:moveTo>
                    <a:lnTo>
                      <a:pt x="0" y="396"/>
                    </a:lnTo>
                    <a:lnTo>
                      <a:pt x="462" y="396"/>
                    </a:lnTo>
                    <a:lnTo>
                      <a:pt x="920" y="396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3" name="îślïḋè">
                <a:extLst>
                  <a:ext uri="{FF2B5EF4-FFF2-40B4-BE49-F238E27FC236}">
                    <a16:creationId xmlns:a16="http://schemas.microsoft.com/office/drawing/2014/main" xmlns="" id="{17F93753-A04E-4F28-B61E-ED9AB2E6411E}"/>
                  </a:ext>
                </a:extLst>
              </p:cNvPr>
              <p:cNvSpPr/>
              <p:nvPr/>
            </p:nvSpPr>
            <p:spPr bwMode="auto">
              <a:xfrm>
                <a:off x="5209338" y="3778665"/>
                <a:ext cx="2974975" cy="720725"/>
              </a:xfrm>
              <a:custGeom>
                <a:avLst/>
                <a:gdLst>
                  <a:gd name="T0" fmla="*/ 1874 w 1874"/>
                  <a:gd name="T1" fmla="*/ 454 h 454"/>
                  <a:gd name="T2" fmla="*/ 1874 w 1874"/>
                  <a:gd name="T3" fmla="*/ 229 h 454"/>
                  <a:gd name="T4" fmla="*/ 1874 w 1874"/>
                  <a:gd name="T5" fmla="*/ 0 h 454"/>
                  <a:gd name="T6" fmla="*/ 1222 w 1874"/>
                  <a:gd name="T7" fmla="*/ 0 h 454"/>
                  <a:gd name="T8" fmla="*/ 1222 w 1874"/>
                  <a:gd name="T9" fmla="*/ 0 h 454"/>
                  <a:gd name="T10" fmla="*/ 444 w 1874"/>
                  <a:gd name="T11" fmla="*/ 0 h 454"/>
                  <a:gd name="T12" fmla="*/ 0 w 1874"/>
                  <a:gd name="T13" fmla="*/ 454 h 454"/>
                  <a:gd name="T14" fmla="*/ 1874 w 1874"/>
                  <a:gd name="T15" fmla="*/ 45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74" h="454">
                    <a:moveTo>
                      <a:pt x="1874" y="454"/>
                    </a:moveTo>
                    <a:lnTo>
                      <a:pt x="1874" y="229"/>
                    </a:lnTo>
                    <a:lnTo>
                      <a:pt x="1874" y="0"/>
                    </a:lnTo>
                    <a:lnTo>
                      <a:pt x="1222" y="0"/>
                    </a:lnTo>
                    <a:lnTo>
                      <a:pt x="1222" y="0"/>
                    </a:lnTo>
                    <a:lnTo>
                      <a:pt x="444" y="0"/>
                    </a:lnTo>
                    <a:lnTo>
                      <a:pt x="0" y="454"/>
                    </a:lnTo>
                    <a:lnTo>
                      <a:pt x="1874" y="45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4" name="išlïďê">
                <a:extLst>
                  <a:ext uri="{FF2B5EF4-FFF2-40B4-BE49-F238E27FC236}">
                    <a16:creationId xmlns:a16="http://schemas.microsoft.com/office/drawing/2014/main" xmlns="" id="{244266AD-095E-4F88-8CBF-E500405D8D4F}"/>
                  </a:ext>
                </a:extLst>
              </p:cNvPr>
              <p:cNvSpPr/>
              <p:nvPr/>
            </p:nvSpPr>
            <p:spPr bwMode="auto">
              <a:xfrm>
                <a:off x="4007689" y="3053786"/>
                <a:ext cx="3185274" cy="720725"/>
              </a:xfrm>
              <a:custGeom>
                <a:avLst/>
                <a:gdLst>
                  <a:gd name="T0" fmla="*/ 2085 w 2085"/>
                  <a:gd name="T1" fmla="*/ 454 h 454"/>
                  <a:gd name="T2" fmla="*/ 1641 w 2085"/>
                  <a:gd name="T3" fmla="*/ 0 h 454"/>
                  <a:gd name="T4" fmla="*/ 0 w 2085"/>
                  <a:gd name="T5" fmla="*/ 0 h 454"/>
                  <a:gd name="T6" fmla="*/ 0 w 2085"/>
                  <a:gd name="T7" fmla="*/ 227 h 454"/>
                  <a:gd name="T8" fmla="*/ 0 w 2085"/>
                  <a:gd name="T9" fmla="*/ 454 h 454"/>
                  <a:gd name="T10" fmla="*/ 2085 w 2085"/>
                  <a:gd name="T11" fmla="*/ 45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5" h="454">
                    <a:moveTo>
                      <a:pt x="2085" y="454"/>
                    </a:moveTo>
                    <a:lnTo>
                      <a:pt x="1641" y="0"/>
                    </a:lnTo>
                    <a:lnTo>
                      <a:pt x="0" y="0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2085" y="454"/>
                    </a:lnTo>
                    <a:close/>
                  </a:path>
                </a:pathLst>
              </a:custGeom>
              <a:solidFill>
                <a:srgbClr val="BC36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sḻiḋé">
                <a:extLst>
                  <a:ext uri="{FF2B5EF4-FFF2-40B4-BE49-F238E27FC236}">
                    <a16:creationId xmlns:a16="http://schemas.microsoft.com/office/drawing/2014/main" xmlns="" id="{0D9BA00A-8667-4D28-87A1-DCBA1E886A64}"/>
                  </a:ext>
                </a:extLst>
              </p:cNvPr>
              <p:cNvSpPr/>
              <p:nvPr/>
            </p:nvSpPr>
            <p:spPr bwMode="auto">
              <a:xfrm rot="5400000">
                <a:off x="2965031" y="3067348"/>
                <a:ext cx="1353808" cy="731509"/>
              </a:xfrm>
              <a:custGeom>
                <a:avLst/>
                <a:gdLst>
                  <a:gd name="T0" fmla="*/ 916 w 916"/>
                  <a:gd name="T1" fmla="*/ 0 h 396"/>
                  <a:gd name="T2" fmla="*/ 689 w 916"/>
                  <a:gd name="T3" fmla="*/ 0 h 396"/>
                  <a:gd name="T4" fmla="*/ 458 w 916"/>
                  <a:gd name="T5" fmla="*/ 0 h 396"/>
                  <a:gd name="T6" fmla="*/ 227 w 916"/>
                  <a:gd name="T7" fmla="*/ 0 h 396"/>
                  <a:gd name="T8" fmla="*/ 0 w 916"/>
                  <a:gd name="T9" fmla="*/ 0 h 396"/>
                  <a:gd name="T10" fmla="*/ 458 w 916"/>
                  <a:gd name="T11" fmla="*/ 396 h 396"/>
                  <a:gd name="T12" fmla="*/ 916 w 916"/>
                  <a:gd name="T13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6" h="396">
                    <a:moveTo>
                      <a:pt x="916" y="0"/>
                    </a:moveTo>
                    <a:lnTo>
                      <a:pt x="689" y="0"/>
                    </a:lnTo>
                    <a:lnTo>
                      <a:pt x="458" y="0"/>
                    </a:lnTo>
                    <a:lnTo>
                      <a:pt x="227" y="0"/>
                    </a:lnTo>
                    <a:lnTo>
                      <a:pt x="0" y="0"/>
                    </a:lnTo>
                    <a:lnTo>
                      <a:pt x="458" y="396"/>
                    </a:lnTo>
                    <a:lnTo>
                      <a:pt x="91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ïSḷiḓe">
              <a:extLst>
                <a:ext uri="{FF2B5EF4-FFF2-40B4-BE49-F238E27FC236}">
                  <a16:creationId xmlns:a16="http://schemas.microsoft.com/office/drawing/2014/main" xmlns="" id="{4C8B54BC-FF0C-405F-A8D5-3A7D45671A82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400" dirty="0"/>
                <a:t>Unified fonts make reading more fluent.</a:t>
              </a:r>
            </a:p>
          </p:txBody>
        </p:sp>
        <p:grpSp>
          <p:nvGrpSpPr>
            <p:cNvPr id="8" name="íśľiḋè">
              <a:extLst>
                <a:ext uri="{FF2B5EF4-FFF2-40B4-BE49-F238E27FC236}">
                  <a16:creationId xmlns:a16="http://schemas.microsoft.com/office/drawing/2014/main" xmlns="" id="{B4ADC6AE-1374-4B64-A0A1-49296CC681BC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20" name="íṥļîḓé">
                <a:extLst>
                  <a:ext uri="{FF2B5EF4-FFF2-40B4-BE49-F238E27FC236}">
                    <a16:creationId xmlns:a16="http://schemas.microsoft.com/office/drawing/2014/main" xmlns="" id="{B37B8474-E645-4B87-9C4A-D988DD05D61F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1" name="í$lidé">
                <a:extLst>
                  <a:ext uri="{FF2B5EF4-FFF2-40B4-BE49-F238E27FC236}">
                    <a16:creationId xmlns:a16="http://schemas.microsoft.com/office/drawing/2014/main" xmlns="" id="{F632615E-F953-4E9D-BA6B-4D4A1A518F9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şļîdé">
              <a:extLst>
                <a:ext uri="{FF2B5EF4-FFF2-40B4-BE49-F238E27FC236}">
                  <a16:creationId xmlns:a16="http://schemas.microsoft.com/office/drawing/2014/main" xmlns="" id="{296EDC2E-EE95-41E2-ABF1-9B47D9120071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0" name="íṧḷidé">
              <a:extLst>
                <a:ext uri="{FF2B5EF4-FFF2-40B4-BE49-F238E27FC236}">
                  <a16:creationId xmlns:a16="http://schemas.microsoft.com/office/drawing/2014/main" xmlns="" id="{AE7EBC0A-3904-4991-B454-F7704EAA2E1B}"/>
                </a:ext>
              </a:extLst>
            </p:cNvPr>
            <p:cNvSpPr txBox="1"/>
            <p:nvPr/>
          </p:nvSpPr>
          <p:spPr>
            <a:xfrm>
              <a:off x="673100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0917964-D417-4859-9530-558FAB08039F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988FCD6-A9AA-4611-B858-2BE973AB8C7A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ïŝḻíḍé">
              <a:extLst>
                <a:ext uri="{FF2B5EF4-FFF2-40B4-BE49-F238E27FC236}">
                  <a16:creationId xmlns:a16="http://schemas.microsoft.com/office/drawing/2014/main" xmlns="" id="{DE8B4B62-E146-4084-BCC9-F238BD7AD5B0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18" name="iṩļïḋê">
                <a:extLst>
                  <a:ext uri="{FF2B5EF4-FFF2-40B4-BE49-F238E27FC236}">
                    <a16:creationId xmlns:a16="http://schemas.microsoft.com/office/drawing/2014/main" xmlns="" id="{E8C9FD2E-DE90-4EDF-A69C-01001402042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9" name="ïṥļiḍé">
                <a:extLst>
                  <a:ext uri="{FF2B5EF4-FFF2-40B4-BE49-F238E27FC236}">
                    <a16:creationId xmlns:a16="http://schemas.microsoft.com/office/drawing/2014/main" xmlns="" id="{9BC4CCC2-23E9-48B2-A7FE-9B9A5A8F432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14" name="ïṥ1îḍé">
              <a:extLst>
                <a:ext uri="{FF2B5EF4-FFF2-40B4-BE49-F238E27FC236}">
                  <a16:creationId xmlns:a16="http://schemas.microsoft.com/office/drawing/2014/main" xmlns="" id="{AE1A0D2A-9CF2-4D29-A925-3D7A024A2A1C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5" name="íṡ1idè">
              <a:extLst>
                <a:ext uri="{FF2B5EF4-FFF2-40B4-BE49-F238E27FC236}">
                  <a16:creationId xmlns:a16="http://schemas.microsoft.com/office/drawing/2014/main" xmlns="" id="{ED9EBDDB-49EE-4127-BABB-32BB5978D39B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0140ABF-A837-47D9-83BE-D3F2D65B0011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8327020-7B63-4C93-A7D0-57FC22A1C887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799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6196EE-76D4-4139-937B-DBF355751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0DBC98E-4D26-41ED-AA15-69F03FE8C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BBBF7C4-4748-45AA-AEC0-D35D5635D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91250114-d75a-4ef1-9b1a-4c0b2fe7ff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600B52F-9E15-41C2-8329-BD20C7C525B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48976" cy="4619337"/>
            <a:chOff x="669925" y="1130300"/>
            <a:chExt cx="10848976" cy="4619337"/>
          </a:xfrm>
        </p:grpSpPr>
        <p:sp>
          <p:nvSpPr>
            <p:cNvPr id="6" name="išľïďè">
              <a:extLst>
                <a:ext uri="{FF2B5EF4-FFF2-40B4-BE49-F238E27FC236}">
                  <a16:creationId xmlns:a16="http://schemas.microsoft.com/office/drawing/2014/main" xmlns="" id="{752933ED-2B74-481C-9C3B-8B1F30A58B3A}"/>
                </a:ext>
              </a:extLst>
            </p:cNvPr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02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ṣľiḓê">
              <a:extLst>
                <a:ext uri="{FF2B5EF4-FFF2-40B4-BE49-F238E27FC236}">
                  <a16:creationId xmlns:a16="http://schemas.microsoft.com/office/drawing/2014/main" xmlns="" id="{924F8CAE-4872-496E-A8B8-F78B0F38DD05}"/>
                </a:ext>
              </a:extLst>
            </p:cNvPr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Sľíḓê">
              <a:extLst>
                <a:ext uri="{FF2B5EF4-FFF2-40B4-BE49-F238E27FC236}">
                  <a16:creationId xmlns:a16="http://schemas.microsoft.com/office/drawing/2014/main" xmlns="" id="{53DD8F8F-E83C-4114-86CB-E18F99FA278C}"/>
                </a:ext>
              </a:extLst>
            </p:cNvPr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01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ŝḷîḓe">
              <a:extLst>
                <a:ext uri="{FF2B5EF4-FFF2-40B4-BE49-F238E27FC236}">
                  <a16:creationId xmlns:a16="http://schemas.microsoft.com/office/drawing/2014/main" xmlns="" id="{A9E05017-784C-4E12-AE7E-9CEC4DF7D3A4}"/>
                </a:ext>
              </a:extLst>
            </p:cNvPr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ṧlïḓé">
              <a:extLst>
                <a:ext uri="{FF2B5EF4-FFF2-40B4-BE49-F238E27FC236}">
                  <a16:creationId xmlns:a16="http://schemas.microsoft.com/office/drawing/2014/main" xmlns="" id="{829F20AE-8E69-4D19-BE94-4DBCEB7F6EF7}"/>
                </a:ext>
              </a:extLst>
            </p:cNvPr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îsḻíďe">
              <a:extLst>
                <a:ext uri="{FF2B5EF4-FFF2-40B4-BE49-F238E27FC236}">
                  <a16:creationId xmlns:a16="http://schemas.microsoft.com/office/drawing/2014/main" xmlns="" id="{2BCAA3CB-CD92-420C-B4C7-50EE38E0CBB6}"/>
                </a:ext>
              </a:extLst>
            </p:cNvPr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" name="iṣľïḋê">
              <a:extLst>
                <a:ext uri="{FF2B5EF4-FFF2-40B4-BE49-F238E27FC236}">
                  <a16:creationId xmlns:a16="http://schemas.microsoft.com/office/drawing/2014/main" xmlns="" id="{003BF211-4A23-487B-9DCF-8B168CA17039}"/>
                </a:ext>
              </a:extLst>
            </p:cNvPr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27" name="ïśľîḍe">
                <a:extLst>
                  <a:ext uri="{FF2B5EF4-FFF2-40B4-BE49-F238E27FC236}">
                    <a16:creationId xmlns:a16="http://schemas.microsoft.com/office/drawing/2014/main" xmlns="" id="{CAF657B2-60CB-4FEA-9192-E4D0C9651425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$ļîḍe">
                <a:extLst>
                  <a:ext uri="{FF2B5EF4-FFF2-40B4-BE49-F238E27FC236}">
                    <a16:creationId xmlns:a16="http://schemas.microsoft.com/office/drawing/2014/main" xmlns="" id="{F23FBC88-1855-413E-965F-1B2B45EC8B91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îṡ1îḍe">
              <a:extLst>
                <a:ext uri="{FF2B5EF4-FFF2-40B4-BE49-F238E27FC236}">
                  <a16:creationId xmlns:a16="http://schemas.microsoft.com/office/drawing/2014/main" xmlns="" id="{AB31F63F-B53B-40F6-A67F-9F7BCF0CD8F8}"/>
                </a:ext>
              </a:extLst>
            </p:cNvPr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25" name="ïŝḻiḑé">
                <a:extLst>
                  <a:ext uri="{FF2B5EF4-FFF2-40B4-BE49-F238E27FC236}">
                    <a16:creationId xmlns:a16="http://schemas.microsoft.com/office/drawing/2014/main" xmlns="" id="{82B21D4B-C7F4-4B49-B092-0E728717FC6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ŝlíḑe">
                <a:extLst>
                  <a:ext uri="{FF2B5EF4-FFF2-40B4-BE49-F238E27FC236}">
                    <a16:creationId xmlns:a16="http://schemas.microsoft.com/office/drawing/2014/main" xmlns="" id="{0D0D530F-B1FA-4D98-9E64-D7F3E4DAC0B8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ṧḻiďe">
              <a:extLst>
                <a:ext uri="{FF2B5EF4-FFF2-40B4-BE49-F238E27FC236}">
                  <a16:creationId xmlns:a16="http://schemas.microsoft.com/office/drawing/2014/main" xmlns="" id="{4E095253-6A08-49DD-9694-BE6A13A7B9C8}"/>
                </a:ext>
              </a:extLst>
            </p:cNvPr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23" name="išḻîḑé">
                <a:extLst>
                  <a:ext uri="{FF2B5EF4-FFF2-40B4-BE49-F238E27FC236}">
                    <a16:creationId xmlns:a16="http://schemas.microsoft.com/office/drawing/2014/main" xmlns="" id="{C62C1046-9099-49F3-B342-E7FE2E06656D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ïs1íḍè">
                <a:extLst>
                  <a:ext uri="{FF2B5EF4-FFF2-40B4-BE49-F238E27FC236}">
                    <a16:creationId xmlns:a16="http://schemas.microsoft.com/office/drawing/2014/main" xmlns="" id="{76403F0A-2611-414C-9A35-5BF811F58FFF}"/>
                  </a:ext>
                </a:extLst>
              </p:cNvPr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îślîďé">
              <a:extLst>
                <a:ext uri="{FF2B5EF4-FFF2-40B4-BE49-F238E27FC236}">
                  <a16:creationId xmlns:a16="http://schemas.microsoft.com/office/drawing/2014/main" xmlns="" id="{FD286A6A-BDA9-4626-9ED5-2B91BE698CA4}"/>
                </a:ext>
              </a:extLst>
            </p:cNvPr>
            <p:cNvSpPr txBox="1"/>
            <p:nvPr/>
          </p:nvSpPr>
          <p:spPr bwMode="auto">
            <a:xfrm>
              <a:off x="8839201" y="1236423"/>
              <a:ext cx="26797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îŝľiďe">
              <a:extLst>
                <a:ext uri="{FF2B5EF4-FFF2-40B4-BE49-F238E27FC236}">
                  <a16:creationId xmlns:a16="http://schemas.microsoft.com/office/drawing/2014/main" xmlns="" id="{CB64C1C4-F205-4C8B-8C93-96F7C397FDF9}"/>
                </a:ext>
              </a:extLst>
            </p:cNvPr>
            <p:cNvSpPr/>
            <p:nvPr/>
          </p:nvSpPr>
          <p:spPr bwMode="auto">
            <a:xfrm>
              <a:off x="8839201" y="1678229"/>
              <a:ext cx="2679700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7" name="îṥļíḓè">
              <a:extLst>
                <a:ext uri="{FF2B5EF4-FFF2-40B4-BE49-F238E27FC236}">
                  <a16:creationId xmlns:a16="http://schemas.microsoft.com/office/drawing/2014/main" xmlns="" id="{001294BC-73DD-483A-B191-E4EF03923991}"/>
                </a:ext>
              </a:extLst>
            </p:cNvPr>
            <p:cNvSpPr txBox="1"/>
            <p:nvPr/>
          </p:nvSpPr>
          <p:spPr bwMode="auto">
            <a:xfrm>
              <a:off x="9179719" y="2807778"/>
              <a:ext cx="23391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ṥḷiḋé">
              <a:extLst>
                <a:ext uri="{FF2B5EF4-FFF2-40B4-BE49-F238E27FC236}">
                  <a16:creationId xmlns:a16="http://schemas.microsoft.com/office/drawing/2014/main" xmlns="" id="{7D154331-53F2-4851-9475-C869EEEB59AC}"/>
                </a:ext>
              </a:extLst>
            </p:cNvPr>
            <p:cNvSpPr/>
            <p:nvPr/>
          </p:nvSpPr>
          <p:spPr bwMode="auto">
            <a:xfrm>
              <a:off x="9179719" y="3249584"/>
              <a:ext cx="233918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9" name="išļïḓè">
              <a:extLst>
                <a:ext uri="{FF2B5EF4-FFF2-40B4-BE49-F238E27FC236}">
                  <a16:creationId xmlns:a16="http://schemas.microsoft.com/office/drawing/2014/main" xmlns="" id="{51FECE49-B3E9-4689-A627-69DAE0A6A2F6}"/>
                </a:ext>
              </a:extLst>
            </p:cNvPr>
            <p:cNvSpPr txBox="1"/>
            <p:nvPr/>
          </p:nvSpPr>
          <p:spPr bwMode="auto">
            <a:xfrm>
              <a:off x="669925" y="4608034"/>
              <a:ext cx="224472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iṣlíḍe">
              <a:extLst>
                <a:ext uri="{FF2B5EF4-FFF2-40B4-BE49-F238E27FC236}">
                  <a16:creationId xmlns:a16="http://schemas.microsoft.com/office/drawing/2014/main" xmlns="" id="{E5FADE13-A019-4DA9-84E5-0A4A98042546}"/>
                </a:ext>
              </a:extLst>
            </p:cNvPr>
            <p:cNvSpPr/>
            <p:nvPr/>
          </p:nvSpPr>
          <p:spPr bwMode="auto">
            <a:xfrm>
              <a:off x="669925" y="5049840"/>
              <a:ext cx="2244725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1" name="ísḷîḑê">
              <a:extLst>
                <a:ext uri="{FF2B5EF4-FFF2-40B4-BE49-F238E27FC236}">
                  <a16:creationId xmlns:a16="http://schemas.microsoft.com/office/drawing/2014/main" xmlns="" id="{216590AB-802B-454B-A03D-DC6CAC16B108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ï$1ïďe">
              <a:extLst>
                <a:ext uri="{FF2B5EF4-FFF2-40B4-BE49-F238E27FC236}">
                  <a16:creationId xmlns:a16="http://schemas.microsoft.com/office/drawing/2014/main" xmlns="" id="{4DCAED95-9C4F-47EC-970D-9B8945C2EC5C}"/>
                </a:ext>
              </a:extLst>
            </p:cNvPr>
            <p:cNvSpPr/>
            <p:nvPr/>
          </p:nvSpPr>
          <p:spPr bwMode="auto">
            <a:xfrm>
              <a:off x="673099" y="1572106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435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0FAB9F-4126-4499-A45C-6ABF2C8BA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0386FC9-70BA-4937-8A38-8EC3A7FCD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D515D3-2A29-4787-A963-FD34CCB7E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d5da97a-d2c2-4fb7-ae7d-b8d48b0e2d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35F98DC-278A-4A62-8BC7-3FB599BEE8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299" y="1674000"/>
            <a:ext cx="10849395" cy="3915000"/>
            <a:chOff x="670299" y="1674000"/>
            <a:chExt cx="10849395" cy="39150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C6E86EB9-5CAA-474B-860E-9C0E94A52832}"/>
                </a:ext>
              </a:extLst>
            </p:cNvPr>
            <p:cNvCxnSpPr>
              <a:cxnSpLocks/>
            </p:cNvCxnSpPr>
            <p:nvPr/>
          </p:nvCxnSpPr>
          <p:spPr>
            <a:xfrm>
              <a:off x="4123304" y="4314208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73490984-E833-4F3F-B4B3-F974EC0ADC87}"/>
                </a:ext>
              </a:extLst>
            </p:cNvPr>
            <p:cNvCxnSpPr>
              <a:cxnSpLocks/>
            </p:cNvCxnSpPr>
            <p:nvPr/>
          </p:nvCxnSpPr>
          <p:spPr>
            <a:xfrm>
              <a:off x="8065895" y="4314208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B8DBE18-AEAF-4DEA-B7A6-175DD208F5B2}"/>
                </a:ext>
              </a:extLst>
            </p:cNvPr>
            <p:cNvCxnSpPr>
              <a:cxnSpLocks/>
            </p:cNvCxnSpPr>
            <p:nvPr/>
          </p:nvCxnSpPr>
          <p:spPr>
            <a:xfrm>
              <a:off x="6095300" y="1902332"/>
              <a:ext cx="0" cy="1046461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$1ïḍè">
              <a:extLst>
                <a:ext uri="{FF2B5EF4-FFF2-40B4-BE49-F238E27FC236}">
                  <a16:creationId xmlns:a16="http://schemas.microsoft.com/office/drawing/2014/main" xmlns="" id="{3804BD3C-6DB0-41F7-B7CB-1212EC7E4408}"/>
                </a:ext>
              </a:extLst>
            </p:cNvPr>
            <p:cNvSpPr/>
            <p:nvPr/>
          </p:nvSpPr>
          <p:spPr>
            <a:xfrm>
              <a:off x="672306" y="3416219"/>
              <a:ext cx="10847388" cy="444662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0" name="íŝḷiḓe">
              <a:extLst>
                <a:ext uri="{FF2B5EF4-FFF2-40B4-BE49-F238E27FC236}">
                  <a16:creationId xmlns:a16="http://schemas.microsoft.com/office/drawing/2014/main" xmlns="" id="{A0435D84-552A-4788-AE53-68AB83349D8D}"/>
                </a:ext>
              </a:extLst>
            </p:cNvPr>
            <p:cNvGrpSpPr/>
            <p:nvPr/>
          </p:nvGrpSpPr>
          <p:grpSpPr>
            <a:xfrm>
              <a:off x="1866397" y="3352940"/>
              <a:ext cx="571222" cy="571221"/>
              <a:chOff x="2357791" y="3177651"/>
              <a:chExt cx="571222" cy="571221"/>
            </a:xfrm>
          </p:grpSpPr>
          <p:sp>
            <p:nvSpPr>
              <p:cNvPr id="45" name="ïşlïḓe">
                <a:extLst>
                  <a:ext uri="{FF2B5EF4-FFF2-40B4-BE49-F238E27FC236}">
                    <a16:creationId xmlns:a16="http://schemas.microsoft.com/office/drawing/2014/main" xmlns="" id="{1DB3C71C-1FCB-4E6F-85B2-A7EA989B9FED}"/>
                  </a:ext>
                </a:extLst>
              </p:cNvPr>
              <p:cNvSpPr/>
              <p:nvPr/>
            </p:nvSpPr>
            <p:spPr>
              <a:xfrm>
                <a:off x="2357791" y="3177651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46" name="ïSḻïďê">
                <a:extLst>
                  <a:ext uri="{FF2B5EF4-FFF2-40B4-BE49-F238E27FC236}">
                    <a16:creationId xmlns:a16="http://schemas.microsoft.com/office/drawing/2014/main" xmlns="" id="{E1E2617D-D64E-4919-86A7-D20CEC160F5B}"/>
                  </a:ext>
                </a:extLst>
              </p:cNvPr>
              <p:cNvGrpSpPr/>
              <p:nvPr/>
            </p:nvGrpSpPr>
            <p:grpSpPr>
              <a:xfrm>
                <a:off x="2494406" y="3305437"/>
                <a:ext cx="297990" cy="315648"/>
                <a:chOff x="0" y="0"/>
                <a:chExt cx="483010" cy="511631"/>
              </a:xfrm>
            </p:grpSpPr>
            <p:sp>
              <p:nvSpPr>
                <p:cNvPr id="47" name="íşľïḓè">
                  <a:extLst>
                    <a:ext uri="{FF2B5EF4-FFF2-40B4-BE49-F238E27FC236}">
                      <a16:creationId xmlns:a16="http://schemas.microsoft.com/office/drawing/2014/main" xmlns="" id="{363CFECD-F572-4AA8-AA7A-E3BBF20C2940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83010" cy="3613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16450" y="93983"/>
                      </a:moveTo>
                      <a:cubicBezTo>
                        <a:pt x="116450" y="97905"/>
                        <a:pt x="114061" y="101100"/>
                        <a:pt x="111122" y="101100"/>
                      </a:cubicBezTo>
                      <a:lnTo>
                        <a:pt x="8877" y="101100"/>
                      </a:lnTo>
                      <a:cubicBezTo>
                        <a:pt x="5938" y="101100"/>
                        <a:pt x="3550" y="97905"/>
                        <a:pt x="3550" y="93983"/>
                      </a:cubicBezTo>
                      <a:lnTo>
                        <a:pt x="3550" y="11855"/>
                      </a:lnTo>
                      <a:cubicBezTo>
                        <a:pt x="3550" y="7933"/>
                        <a:pt x="5938" y="4738"/>
                        <a:pt x="8877" y="4738"/>
                      </a:cubicBezTo>
                      <a:lnTo>
                        <a:pt x="111122" y="4738"/>
                      </a:lnTo>
                      <a:cubicBezTo>
                        <a:pt x="114061" y="4738"/>
                        <a:pt x="116450" y="7933"/>
                        <a:pt x="116450" y="11855"/>
                      </a:cubicBezTo>
                      <a:cubicBezTo>
                        <a:pt x="116450" y="11855"/>
                        <a:pt x="116450" y="93983"/>
                        <a:pt x="116450" y="93983"/>
                      </a:cubicBezTo>
                      <a:close/>
                      <a:moveTo>
                        <a:pt x="111122" y="0"/>
                      </a:moveTo>
                      <a:lnTo>
                        <a:pt x="8877" y="0"/>
                      </a:lnTo>
                      <a:cubicBezTo>
                        <a:pt x="3983" y="0"/>
                        <a:pt x="0" y="5316"/>
                        <a:pt x="0" y="11855"/>
                      </a:cubicBezTo>
                      <a:lnTo>
                        <a:pt x="0" y="93983"/>
                      </a:lnTo>
                      <a:cubicBezTo>
                        <a:pt x="0" y="100522"/>
                        <a:pt x="3983" y="105838"/>
                        <a:pt x="8877" y="105838"/>
                      </a:cubicBezTo>
                      <a:lnTo>
                        <a:pt x="58222" y="105838"/>
                      </a:lnTo>
                      <a:lnTo>
                        <a:pt x="58222" y="115261"/>
                      </a:lnTo>
                      <a:lnTo>
                        <a:pt x="36472" y="115261"/>
                      </a:lnTo>
                      <a:lnTo>
                        <a:pt x="36472" y="120000"/>
                      </a:lnTo>
                      <a:lnTo>
                        <a:pt x="83522" y="120000"/>
                      </a:lnTo>
                      <a:lnTo>
                        <a:pt x="83522" y="115261"/>
                      </a:lnTo>
                      <a:lnTo>
                        <a:pt x="61772" y="115261"/>
                      </a:lnTo>
                      <a:lnTo>
                        <a:pt x="61772" y="105838"/>
                      </a:lnTo>
                      <a:lnTo>
                        <a:pt x="111122" y="105838"/>
                      </a:lnTo>
                      <a:cubicBezTo>
                        <a:pt x="116016" y="105838"/>
                        <a:pt x="120000" y="100522"/>
                        <a:pt x="120000" y="93983"/>
                      </a:cubicBezTo>
                      <a:lnTo>
                        <a:pt x="120000" y="11855"/>
                      </a:lnTo>
                      <a:cubicBezTo>
                        <a:pt x="120000" y="5316"/>
                        <a:pt x="116016" y="0"/>
                        <a:pt x="11112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íṥlïďé">
                  <a:extLst>
                    <a:ext uri="{FF2B5EF4-FFF2-40B4-BE49-F238E27FC236}">
                      <a16:creationId xmlns:a16="http://schemas.microsoft.com/office/drawing/2014/main" xmlns="" id="{D81C7A3B-ABE0-4EEB-ADDF-9FD98C0E48F5}"/>
                    </a:ext>
                  </a:extLst>
                </p:cNvPr>
                <p:cNvSpPr/>
                <p:nvPr/>
              </p:nvSpPr>
              <p:spPr>
                <a:xfrm>
                  <a:off x="28622" y="28623"/>
                  <a:ext cx="398932" cy="2450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294" y="6994"/>
                      </a:moveTo>
                      <a:lnTo>
                        <a:pt x="115705" y="6994"/>
                      </a:lnTo>
                      <a:lnTo>
                        <a:pt x="115705" y="113005"/>
                      </a:lnTo>
                      <a:lnTo>
                        <a:pt x="4294" y="113005"/>
                      </a:lnTo>
                      <a:cubicBezTo>
                        <a:pt x="4294" y="113005"/>
                        <a:pt x="4294" y="6994"/>
                        <a:pt x="4294" y="6994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9" name="ïṩḻïďé">
                  <a:extLst>
                    <a:ext uri="{FF2B5EF4-FFF2-40B4-BE49-F238E27FC236}">
                      <a16:creationId xmlns:a16="http://schemas.microsoft.com/office/drawing/2014/main" xmlns="" id="{18AD451D-52E5-4AC7-8622-01896119FB7B}"/>
                    </a:ext>
                  </a:extLst>
                </p:cNvPr>
                <p:cNvSpPr/>
                <p:nvPr/>
              </p:nvSpPr>
              <p:spPr>
                <a:xfrm>
                  <a:off x="0" y="400717"/>
                  <a:ext cx="483010" cy="1109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3550" y="15388"/>
                      </a:moveTo>
                      <a:lnTo>
                        <a:pt x="116450" y="15388"/>
                      </a:lnTo>
                      <a:lnTo>
                        <a:pt x="116450" y="104611"/>
                      </a:lnTo>
                      <a:lnTo>
                        <a:pt x="3550" y="104611"/>
                      </a:lnTo>
                      <a:cubicBezTo>
                        <a:pt x="3550" y="104611"/>
                        <a:pt x="3550" y="15388"/>
                        <a:pt x="3550" y="15388"/>
                      </a:cubicBezTo>
                      <a:close/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íṥḻíḍé">
                  <a:extLst>
                    <a:ext uri="{FF2B5EF4-FFF2-40B4-BE49-F238E27FC236}">
                      <a16:creationId xmlns:a16="http://schemas.microsoft.com/office/drawing/2014/main" xmlns="" id="{952F964E-21D5-43C6-A775-600A49C97236}"/>
                    </a:ext>
                  </a:extLst>
                </p:cNvPr>
                <p:cNvSpPr/>
                <p:nvPr/>
              </p:nvSpPr>
              <p:spPr>
                <a:xfrm>
                  <a:off x="28622" y="429341"/>
                  <a:ext cx="48302" cy="483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66" y="84833"/>
                      </a:moveTo>
                      <a:cubicBezTo>
                        <a:pt x="46294" y="84833"/>
                        <a:pt x="35166" y="73666"/>
                        <a:pt x="35166" y="59966"/>
                      </a:cubicBezTo>
                      <a:cubicBezTo>
                        <a:pt x="35166" y="46294"/>
                        <a:pt x="46294" y="35166"/>
                        <a:pt x="59966" y="35166"/>
                      </a:cubicBezTo>
                      <a:cubicBezTo>
                        <a:pt x="73666" y="35166"/>
                        <a:pt x="84833" y="46294"/>
                        <a:pt x="84833" y="59966"/>
                      </a:cubicBezTo>
                      <a:cubicBezTo>
                        <a:pt x="84833" y="73666"/>
                        <a:pt x="73666" y="84833"/>
                        <a:pt x="59966" y="84833"/>
                      </a:cubicBezTo>
                      <a:close/>
                      <a:moveTo>
                        <a:pt x="59966" y="0"/>
                      </a:moveTo>
                      <a:cubicBezTo>
                        <a:pt x="26894" y="0"/>
                        <a:pt x="0" y="26894"/>
                        <a:pt x="0" y="59966"/>
                      </a:cubicBezTo>
                      <a:cubicBezTo>
                        <a:pt x="0" y="93072"/>
                        <a:pt x="26894" y="120000"/>
                        <a:pt x="59966" y="120000"/>
                      </a:cubicBezTo>
                      <a:cubicBezTo>
                        <a:pt x="93072" y="120000"/>
                        <a:pt x="120000" y="93072"/>
                        <a:pt x="120000" y="59966"/>
                      </a:cubicBezTo>
                      <a:cubicBezTo>
                        <a:pt x="120000" y="26894"/>
                        <a:pt x="93072" y="0"/>
                        <a:pt x="599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isḷïḋè">
                  <a:extLst>
                    <a:ext uri="{FF2B5EF4-FFF2-40B4-BE49-F238E27FC236}">
                      <a16:creationId xmlns:a16="http://schemas.microsoft.com/office/drawing/2014/main" xmlns="" id="{A5060C7C-B039-4623-A8B7-E6084BE32083}"/>
                    </a:ext>
                  </a:extLst>
                </p:cNvPr>
                <p:cNvSpPr/>
                <p:nvPr/>
              </p:nvSpPr>
              <p:spPr>
                <a:xfrm>
                  <a:off x="271914" y="457964"/>
                  <a:ext cx="148481" cy="143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" name="íŝḻíḋe">
              <a:extLst>
                <a:ext uri="{FF2B5EF4-FFF2-40B4-BE49-F238E27FC236}">
                  <a16:creationId xmlns:a16="http://schemas.microsoft.com/office/drawing/2014/main" xmlns="" id="{8624AA79-8249-4320-B8EE-10FC1B4DE44F}"/>
                </a:ext>
              </a:extLst>
            </p:cNvPr>
            <p:cNvGrpSpPr/>
            <p:nvPr/>
          </p:nvGrpSpPr>
          <p:grpSpPr>
            <a:xfrm>
              <a:off x="5810388" y="3352940"/>
              <a:ext cx="571222" cy="571221"/>
              <a:chOff x="5818276" y="3177651"/>
              <a:chExt cx="571222" cy="571221"/>
            </a:xfrm>
          </p:grpSpPr>
          <p:sp>
            <p:nvSpPr>
              <p:cNvPr id="41" name="iśḻîḋe">
                <a:extLst>
                  <a:ext uri="{FF2B5EF4-FFF2-40B4-BE49-F238E27FC236}">
                    <a16:creationId xmlns:a16="http://schemas.microsoft.com/office/drawing/2014/main" xmlns="" id="{F832413E-DADA-4D28-93D0-2D26934574B0}"/>
                  </a:ext>
                </a:extLst>
              </p:cNvPr>
              <p:cNvSpPr/>
              <p:nvPr/>
            </p:nvSpPr>
            <p:spPr>
              <a:xfrm>
                <a:off x="5818276" y="3177651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42" name="íśḷiďé">
                <a:extLst>
                  <a:ext uri="{FF2B5EF4-FFF2-40B4-BE49-F238E27FC236}">
                    <a16:creationId xmlns:a16="http://schemas.microsoft.com/office/drawing/2014/main" xmlns="" id="{B40C7451-40B6-4F7C-A7DE-3ADDD66EEC04}"/>
                  </a:ext>
                </a:extLst>
              </p:cNvPr>
              <p:cNvGrpSpPr/>
              <p:nvPr/>
            </p:nvGrpSpPr>
            <p:grpSpPr>
              <a:xfrm>
                <a:off x="5965385" y="3292670"/>
                <a:ext cx="339985" cy="341183"/>
                <a:chOff x="0" y="0"/>
                <a:chExt cx="509836" cy="511631"/>
              </a:xfrm>
            </p:grpSpPr>
            <p:sp>
              <p:nvSpPr>
                <p:cNvPr id="43" name="iSļíďè">
                  <a:extLst>
                    <a:ext uri="{FF2B5EF4-FFF2-40B4-BE49-F238E27FC236}">
                      <a16:creationId xmlns:a16="http://schemas.microsoft.com/office/drawing/2014/main" xmlns="" id="{F86A5A9A-832C-49AF-A772-3FD72B906574}"/>
                    </a:ext>
                  </a:extLst>
                </p:cNvPr>
                <p:cNvSpPr/>
                <p:nvPr/>
              </p:nvSpPr>
              <p:spPr>
                <a:xfrm>
                  <a:off x="258509" y="272868"/>
                  <a:ext cx="251327" cy="2387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84122" y="101244"/>
                      </a:moveTo>
                      <a:lnTo>
                        <a:pt x="60005" y="82805"/>
                      </a:lnTo>
                      <a:lnTo>
                        <a:pt x="35888" y="101244"/>
                      </a:lnTo>
                      <a:lnTo>
                        <a:pt x="45094" y="71416"/>
                      </a:lnTo>
                      <a:lnTo>
                        <a:pt x="20972" y="52994"/>
                      </a:lnTo>
                      <a:lnTo>
                        <a:pt x="50783" y="52994"/>
                      </a:lnTo>
                      <a:lnTo>
                        <a:pt x="60005" y="23177"/>
                      </a:lnTo>
                      <a:lnTo>
                        <a:pt x="69211" y="52994"/>
                      </a:lnTo>
                      <a:lnTo>
                        <a:pt x="99027" y="52994"/>
                      </a:lnTo>
                      <a:lnTo>
                        <a:pt x="74916" y="71416"/>
                      </a:lnTo>
                      <a:cubicBezTo>
                        <a:pt x="74916" y="71416"/>
                        <a:pt x="84122" y="101244"/>
                        <a:pt x="84122" y="101244"/>
                      </a:cubicBezTo>
                      <a:close/>
                      <a:moveTo>
                        <a:pt x="120000" y="45827"/>
                      </a:moveTo>
                      <a:lnTo>
                        <a:pt x="74161" y="45827"/>
                      </a:lnTo>
                      <a:lnTo>
                        <a:pt x="60005" y="0"/>
                      </a:lnTo>
                      <a:lnTo>
                        <a:pt x="45833" y="45827"/>
                      </a:lnTo>
                      <a:lnTo>
                        <a:pt x="0" y="45827"/>
                      </a:lnTo>
                      <a:lnTo>
                        <a:pt x="37083" y="74161"/>
                      </a:lnTo>
                      <a:lnTo>
                        <a:pt x="22944" y="120000"/>
                      </a:lnTo>
                      <a:lnTo>
                        <a:pt x="60005" y="91666"/>
                      </a:lnTo>
                      <a:lnTo>
                        <a:pt x="97083" y="120000"/>
                      </a:lnTo>
                      <a:lnTo>
                        <a:pt x="82927" y="74161"/>
                      </a:lnTo>
                      <a:cubicBezTo>
                        <a:pt x="82927" y="74161"/>
                        <a:pt x="120000" y="45827"/>
                        <a:pt x="120000" y="458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íšľíďê">
                  <a:extLst>
                    <a:ext uri="{FF2B5EF4-FFF2-40B4-BE49-F238E27FC236}">
                      <a16:creationId xmlns:a16="http://schemas.microsoft.com/office/drawing/2014/main" xmlns="" id="{FE051C36-4096-490F-99A7-881C094ADAD2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82377" cy="4398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4500" y="22594"/>
                      </a:moveTo>
                      <a:cubicBezTo>
                        <a:pt x="4655" y="22700"/>
                        <a:pt x="4855" y="22800"/>
                        <a:pt x="5022" y="22900"/>
                      </a:cubicBezTo>
                      <a:cubicBezTo>
                        <a:pt x="5244" y="23038"/>
                        <a:pt x="5483" y="23177"/>
                        <a:pt x="5716" y="23316"/>
                      </a:cubicBezTo>
                      <a:cubicBezTo>
                        <a:pt x="6311" y="23650"/>
                        <a:pt x="6938" y="23977"/>
                        <a:pt x="7611" y="24294"/>
                      </a:cubicBezTo>
                      <a:cubicBezTo>
                        <a:pt x="7850" y="24411"/>
                        <a:pt x="8077" y="24527"/>
                        <a:pt x="8327" y="24644"/>
                      </a:cubicBezTo>
                      <a:cubicBezTo>
                        <a:pt x="10194" y="25477"/>
                        <a:pt x="12327" y="26250"/>
                        <a:pt x="14683" y="26955"/>
                      </a:cubicBezTo>
                      <a:cubicBezTo>
                        <a:pt x="15005" y="27050"/>
                        <a:pt x="15350" y="27144"/>
                        <a:pt x="15688" y="27238"/>
                      </a:cubicBezTo>
                      <a:cubicBezTo>
                        <a:pt x="16583" y="27494"/>
                        <a:pt x="17505" y="27738"/>
                        <a:pt x="18450" y="27972"/>
                      </a:cubicBezTo>
                      <a:cubicBezTo>
                        <a:pt x="18833" y="28072"/>
                        <a:pt x="19205" y="28161"/>
                        <a:pt x="19600" y="28255"/>
                      </a:cubicBezTo>
                      <a:cubicBezTo>
                        <a:pt x="20711" y="28511"/>
                        <a:pt x="21855" y="28761"/>
                        <a:pt x="23027" y="29000"/>
                      </a:cubicBezTo>
                      <a:cubicBezTo>
                        <a:pt x="23238" y="29038"/>
                        <a:pt x="23433" y="29088"/>
                        <a:pt x="23638" y="29122"/>
                      </a:cubicBezTo>
                      <a:cubicBezTo>
                        <a:pt x="25033" y="29394"/>
                        <a:pt x="26472" y="29650"/>
                        <a:pt x="27938" y="29883"/>
                      </a:cubicBezTo>
                      <a:cubicBezTo>
                        <a:pt x="28311" y="29944"/>
                        <a:pt x="28700" y="30005"/>
                        <a:pt x="29083" y="30061"/>
                      </a:cubicBezTo>
                      <a:cubicBezTo>
                        <a:pt x="30200" y="30233"/>
                        <a:pt x="31327" y="30394"/>
                        <a:pt x="32477" y="30544"/>
                      </a:cubicBezTo>
                      <a:cubicBezTo>
                        <a:pt x="32961" y="30611"/>
                        <a:pt x="33444" y="30672"/>
                        <a:pt x="33938" y="30733"/>
                      </a:cubicBezTo>
                      <a:cubicBezTo>
                        <a:pt x="35111" y="30877"/>
                        <a:pt x="36300" y="31011"/>
                        <a:pt x="37500" y="31133"/>
                      </a:cubicBezTo>
                      <a:cubicBezTo>
                        <a:pt x="37894" y="31177"/>
                        <a:pt x="38283" y="31222"/>
                        <a:pt x="38677" y="31261"/>
                      </a:cubicBezTo>
                      <a:cubicBezTo>
                        <a:pt x="40266" y="31416"/>
                        <a:pt x="41866" y="31555"/>
                        <a:pt x="43494" y="31677"/>
                      </a:cubicBezTo>
                      <a:cubicBezTo>
                        <a:pt x="43794" y="31700"/>
                        <a:pt x="44094" y="31716"/>
                        <a:pt x="44400" y="31733"/>
                      </a:cubicBezTo>
                      <a:cubicBezTo>
                        <a:pt x="45727" y="31827"/>
                        <a:pt x="47066" y="31905"/>
                        <a:pt x="48405" y="31977"/>
                      </a:cubicBezTo>
                      <a:cubicBezTo>
                        <a:pt x="48933" y="32005"/>
                        <a:pt x="49461" y="32027"/>
                        <a:pt x="49988" y="32050"/>
                      </a:cubicBezTo>
                      <a:cubicBezTo>
                        <a:pt x="51177" y="32105"/>
                        <a:pt x="52372" y="32144"/>
                        <a:pt x="53572" y="32183"/>
                      </a:cubicBezTo>
                      <a:cubicBezTo>
                        <a:pt x="54066" y="32194"/>
                        <a:pt x="54550" y="32211"/>
                        <a:pt x="55044" y="32222"/>
                      </a:cubicBezTo>
                      <a:cubicBezTo>
                        <a:pt x="56700" y="32261"/>
                        <a:pt x="58355" y="32283"/>
                        <a:pt x="60005" y="32283"/>
                      </a:cubicBezTo>
                      <a:cubicBezTo>
                        <a:pt x="61650" y="32283"/>
                        <a:pt x="63305" y="32261"/>
                        <a:pt x="64961" y="32222"/>
                      </a:cubicBezTo>
                      <a:cubicBezTo>
                        <a:pt x="65455" y="32211"/>
                        <a:pt x="65944" y="32194"/>
                        <a:pt x="66438" y="32183"/>
                      </a:cubicBezTo>
                      <a:cubicBezTo>
                        <a:pt x="67633" y="32144"/>
                        <a:pt x="68827" y="32105"/>
                        <a:pt x="70022" y="32050"/>
                      </a:cubicBezTo>
                      <a:cubicBezTo>
                        <a:pt x="70550" y="32027"/>
                        <a:pt x="71077" y="32005"/>
                        <a:pt x="71605" y="31977"/>
                      </a:cubicBezTo>
                      <a:cubicBezTo>
                        <a:pt x="72938" y="31905"/>
                        <a:pt x="74266" y="31833"/>
                        <a:pt x="75594" y="31733"/>
                      </a:cubicBezTo>
                      <a:cubicBezTo>
                        <a:pt x="75900" y="31716"/>
                        <a:pt x="76211" y="31700"/>
                        <a:pt x="76516" y="31677"/>
                      </a:cubicBezTo>
                      <a:cubicBezTo>
                        <a:pt x="78133" y="31555"/>
                        <a:pt x="79733" y="31416"/>
                        <a:pt x="81316" y="31266"/>
                      </a:cubicBezTo>
                      <a:cubicBezTo>
                        <a:pt x="81727" y="31222"/>
                        <a:pt x="82122" y="31177"/>
                        <a:pt x="82527" y="31133"/>
                      </a:cubicBezTo>
                      <a:cubicBezTo>
                        <a:pt x="83716" y="31011"/>
                        <a:pt x="84888" y="30877"/>
                        <a:pt x="86050" y="30738"/>
                      </a:cubicBezTo>
                      <a:cubicBezTo>
                        <a:pt x="86550" y="30677"/>
                        <a:pt x="87050" y="30605"/>
                        <a:pt x="87544" y="30544"/>
                      </a:cubicBezTo>
                      <a:cubicBezTo>
                        <a:pt x="88677" y="30394"/>
                        <a:pt x="89783" y="30233"/>
                        <a:pt x="90883" y="30066"/>
                      </a:cubicBezTo>
                      <a:cubicBezTo>
                        <a:pt x="91283" y="30005"/>
                        <a:pt x="91688" y="29950"/>
                        <a:pt x="92083" y="29883"/>
                      </a:cubicBezTo>
                      <a:cubicBezTo>
                        <a:pt x="93538" y="29650"/>
                        <a:pt x="94961" y="29400"/>
                        <a:pt x="96344" y="29127"/>
                      </a:cubicBezTo>
                      <a:cubicBezTo>
                        <a:pt x="96583" y="29077"/>
                        <a:pt x="96811" y="29027"/>
                        <a:pt x="97050" y="28977"/>
                      </a:cubicBezTo>
                      <a:cubicBezTo>
                        <a:pt x="98188" y="28750"/>
                        <a:pt x="99300" y="28511"/>
                        <a:pt x="100372" y="28261"/>
                      </a:cubicBezTo>
                      <a:cubicBezTo>
                        <a:pt x="100788" y="28161"/>
                        <a:pt x="101188" y="28061"/>
                        <a:pt x="101588" y="27961"/>
                      </a:cubicBezTo>
                      <a:cubicBezTo>
                        <a:pt x="102505" y="27733"/>
                        <a:pt x="103400" y="27494"/>
                        <a:pt x="104266" y="27250"/>
                      </a:cubicBezTo>
                      <a:cubicBezTo>
                        <a:pt x="104627" y="27150"/>
                        <a:pt x="104994" y="27050"/>
                        <a:pt x="105344" y="26944"/>
                      </a:cubicBezTo>
                      <a:cubicBezTo>
                        <a:pt x="106477" y="26605"/>
                        <a:pt x="107566" y="26255"/>
                        <a:pt x="108594" y="25883"/>
                      </a:cubicBezTo>
                      <a:cubicBezTo>
                        <a:pt x="108627" y="25877"/>
                        <a:pt x="108666" y="25866"/>
                        <a:pt x="108694" y="25850"/>
                      </a:cubicBezTo>
                      <a:cubicBezTo>
                        <a:pt x="109750" y="25472"/>
                        <a:pt x="110727" y="25066"/>
                        <a:pt x="111655" y="24650"/>
                      </a:cubicBezTo>
                      <a:cubicBezTo>
                        <a:pt x="111922" y="24527"/>
                        <a:pt x="112161" y="24405"/>
                        <a:pt x="112411" y="24283"/>
                      </a:cubicBezTo>
                      <a:cubicBezTo>
                        <a:pt x="113072" y="23972"/>
                        <a:pt x="113688" y="23650"/>
                        <a:pt x="114272" y="23316"/>
                      </a:cubicBezTo>
                      <a:cubicBezTo>
                        <a:pt x="114511" y="23177"/>
                        <a:pt x="114755" y="23038"/>
                        <a:pt x="114983" y="22900"/>
                      </a:cubicBezTo>
                      <a:cubicBezTo>
                        <a:pt x="115150" y="22794"/>
                        <a:pt x="115344" y="22700"/>
                        <a:pt x="115500" y="22594"/>
                      </a:cubicBezTo>
                      <a:lnTo>
                        <a:pt x="115500" y="48161"/>
                      </a:lnTo>
                      <a:cubicBezTo>
                        <a:pt x="115500" y="53266"/>
                        <a:pt x="94388" y="60383"/>
                        <a:pt x="60005" y="60383"/>
                      </a:cubicBezTo>
                      <a:cubicBezTo>
                        <a:pt x="25611" y="60383"/>
                        <a:pt x="4500" y="53266"/>
                        <a:pt x="4500" y="48161"/>
                      </a:cubicBezTo>
                      <a:cubicBezTo>
                        <a:pt x="4500" y="48161"/>
                        <a:pt x="4500" y="22594"/>
                        <a:pt x="4500" y="22594"/>
                      </a:cubicBezTo>
                      <a:close/>
                      <a:moveTo>
                        <a:pt x="60005" y="3916"/>
                      </a:moveTo>
                      <a:cubicBezTo>
                        <a:pt x="94388" y="3916"/>
                        <a:pt x="115500" y="11033"/>
                        <a:pt x="115500" y="16144"/>
                      </a:cubicBezTo>
                      <a:cubicBezTo>
                        <a:pt x="115500" y="21244"/>
                        <a:pt x="94388" y="28366"/>
                        <a:pt x="60005" y="28366"/>
                      </a:cubicBezTo>
                      <a:cubicBezTo>
                        <a:pt x="25611" y="28366"/>
                        <a:pt x="4500" y="21244"/>
                        <a:pt x="4500" y="16144"/>
                      </a:cubicBezTo>
                      <a:cubicBezTo>
                        <a:pt x="4500" y="11033"/>
                        <a:pt x="25611" y="3916"/>
                        <a:pt x="60005" y="3916"/>
                      </a:cubicBezTo>
                      <a:close/>
                      <a:moveTo>
                        <a:pt x="75866" y="88200"/>
                      </a:moveTo>
                      <a:cubicBezTo>
                        <a:pt x="70727" y="88561"/>
                        <a:pt x="65388" y="88750"/>
                        <a:pt x="60005" y="88750"/>
                      </a:cubicBezTo>
                      <a:cubicBezTo>
                        <a:pt x="25611" y="88750"/>
                        <a:pt x="4500" y="81627"/>
                        <a:pt x="4500" y="76527"/>
                      </a:cubicBezTo>
                      <a:lnTo>
                        <a:pt x="4500" y="54555"/>
                      </a:lnTo>
                      <a:cubicBezTo>
                        <a:pt x="14066" y="60911"/>
                        <a:pt x="37550" y="64300"/>
                        <a:pt x="60005" y="64300"/>
                      </a:cubicBezTo>
                      <a:cubicBezTo>
                        <a:pt x="82455" y="64300"/>
                        <a:pt x="105933" y="60911"/>
                        <a:pt x="115500" y="54555"/>
                      </a:cubicBezTo>
                      <a:lnTo>
                        <a:pt x="115500" y="65105"/>
                      </a:lnTo>
                      <a:lnTo>
                        <a:pt x="120000" y="65105"/>
                      </a:lnTo>
                      <a:lnTo>
                        <a:pt x="120000" y="16144"/>
                      </a:lnTo>
                      <a:cubicBezTo>
                        <a:pt x="120000" y="5655"/>
                        <a:pt x="89088" y="0"/>
                        <a:pt x="60005" y="0"/>
                      </a:cubicBezTo>
                      <a:cubicBezTo>
                        <a:pt x="30916" y="0"/>
                        <a:pt x="0" y="5655"/>
                        <a:pt x="0" y="16144"/>
                      </a:cubicBezTo>
                      <a:lnTo>
                        <a:pt x="0" y="103861"/>
                      </a:lnTo>
                      <a:cubicBezTo>
                        <a:pt x="0" y="114344"/>
                        <a:pt x="30916" y="120000"/>
                        <a:pt x="60005" y="120000"/>
                      </a:cubicBezTo>
                      <a:cubicBezTo>
                        <a:pt x="65355" y="119994"/>
                        <a:pt x="70605" y="119822"/>
                        <a:pt x="75616" y="119477"/>
                      </a:cubicBezTo>
                      <a:lnTo>
                        <a:pt x="75261" y="115577"/>
                      </a:lnTo>
                      <a:cubicBezTo>
                        <a:pt x="70372" y="115911"/>
                        <a:pt x="65238" y="116083"/>
                        <a:pt x="60005" y="116083"/>
                      </a:cubicBezTo>
                      <a:cubicBezTo>
                        <a:pt x="25611" y="116083"/>
                        <a:pt x="4500" y="108966"/>
                        <a:pt x="4500" y="103861"/>
                      </a:cubicBezTo>
                      <a:lnTo>
                        <a:pt x="4500" y="82922"/>
                      </a:lnTo>
                      <a:cubicBezTo>
                        <a:pt x="14066" y="89277"/>
                        <a:pt x="37550" y="92666"/>
                        <a:pt x="60005" y="92666"/>
                      </a:cubicBezTo>
                      <a:cubicBezTo>
                        <a:pt x="65511" y="92666"/>
                        <a:pt x="70972" y="92472"/>
                        <a:pt x="76233" y="92100"/>
                      </a:cubicBezTo>
                      <a:lnTo>
                        <a:pt x="79116" y="91872"/>
                      </a:lnTo>
                      <a:lnTo>
                        <a:pt x="78677" y="87972"/>
                      </a:lnTo>
                      <a:cubicBezTo>
                        <a:pt x="78677" y="87972"/>
                        <a:pt x="75866" y="88200"/>
                        <a:pt x="75866" y="88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Font typeface="Cabin"/>
                    <a:buNone/>
                  </a:pPr>
                  <a:endParaRPr sz="5400" b="0" i="0" u="none" strike="noStrike" cap="none" dirty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2" name="iṡḻiḋê">
              <a:extLst>
                <a:ext uri="{FF2B5EF4-FFF2-40B4-BE49-F238E27FC236}">
                  <a16:creationId xmlns:a16="http://schemas.microsoft.com/office/drawing/2014/main" xmlns="" id="{3FCD3FBE-00A0-46BC-9365-F59BD5EE2B90}"/>
                </a:ext>
              </a:extLst>
            </p:cNvPr>
            <p:cNvGrpSpPr/>
            <p:nvPr/>
          </p:nvGrpSpPr>
          <p:grpSpPr>
            <a:xfrm>
              <a:off x="9751579" y="3352940"/>
              <a:ext cx="571222" cy="571221"/>
              <a:chOff x="9278761" y="3177651"/>
              <a:chExt cx="571222" cy="571221"/>
            </a:xfrm>
          </p:grpSpPr>
          <p:sp>
            <p:nvSpPr>
              <p:cNvPr id="34" name="íšḻîḑe">
                <a:extLst>
                  <a:ext uri="{FF2B5EF4-FFF2-40B4-BE49-F238E27FC236}">
                    <a16:creationId xmlns:a16="http://schemas.microsoft.com/office/drawing/2014/main" xmlns="" id="{3E78D301-ECDF-4853-BC7E-85B3ED72FACE}"/>
                  </a:ext>
                </a:extLst>
              </p:cNvPr>
              <p:cNvSpPr/>
              <p:nvPr/>
            </p:nvSpPr>
            <p:spPr>
              <a:xfrm>
                <a:off x="9278761" y="3177651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solidFill>
                    <a:schemeClr val="dk1"/>
                  </a:solidFill>
                </a:endParaRPr>
              </a:p>
            </p:txBody>
          </p:sp>
          <p:grpSp>
            <p:nvGrpSpPr>
              <p:cNvPr id="35" name="îṣḻïḓé">
                <a:extLst>
                  <a:ext uri="{FF2B5EF4-FFF2-40B4-BE49-F238E27FC236}">
                    <a16:creationId xmlns:a16="http://schemas.microsoft.com/office/drawing/2014/main" xmlns="" id="{C2CE7330-F400-4D6A-B54C-133007E724ED}"/>
                  </a:ext>
                </a:extLst>
              </p:cNvPr>
              <p:cNvGrpSpPr/>
              <p:nvPr/>
            </p:nvGrpSpPr>
            <p:grpSpPr>
              <a:xfrm>
                <a:off x="9393172" y="3309007"/>
                <a:ext cx="342401" cy="308509"/>
                <a:chOff x="0" y="0"/>
                <a:chExt cx="567835" cy="511630"/>
              </a:xfrm>
            </p:grpSpPr>
            <p:sp>
              <p:nvSpPr>
                <p:cNvPr id="36" name="iSļïďé">
                  <a:extLst>
                    <a:ext uri="{FF2B5EF4-FFF2-40B4-BE49-F238E27FC236}">
                      <a16:creationId xmlns:a16="http://schemas.microsoft.com/office/drawing/2014/main" xmlns="" id="{06E6BDE9-6A6A-4DCA-B6F9-02D5CEADC2B4}"/>
                    </a:ext>
                  </a:extLst>
                </p:cNvPr>
                <p:cNvSpPr/>
                <p:nvPr/>
              </p:nvSpPr>
              <p:spPr>
                <a:xfrm>
                  <a:off x="0" y="62015"/>
                  <a:ext cx="567835" cy="4050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106683" y="75038"/>
                      </a:moveTo>
                      <a:cubicBezTo>
                        <a:pt x="101155" y="75038"/>
                        <a:pt x="96655" y="68727"/>
                        <a:pt x="96655" y="60972"/>
                      </a:cubicBezTo>
                      <a:lnTo>
                        <a:pt x="93383" y="60972"/>
                      </a:lnTo>
                      <a:cubicBezTo>
                        <a:pt x="93383" y="68727"/>
                        <a:pt x="88877" y="75038"/>
                        <a:pt x="83338" y="75038"/>
                      </a:cubicBezTo>
                      <a:cubicBezTo>
                        <a:pt x="77811" y="75038"/>
                        <a:pt x="73311" y="68727"/>
                        <a:pt x="73311" y="60972"/>
                      </a:cubicBezTo>
                      <a:lnTo>
                        <a:pt x="70038" y="60972"/>
                      </a:lnTo>
                      <a:cubicBezTo>
                        <a:pt x="70038" y="68727"/>
                        <a:pt x="65533" y="75038"/>
                        <a:pt x="59994" y="75038"/>
                      </a:cubicBezTo>
                      <a:cubicBezTo>
                        <a:pt x="54466" y="75038"/>
                        <a:pt x="49961" y="68727"/>
                        <a:pt x="49961" y="60972"/>
                      </a:cubicBezTo>
                      <a:lnTo>
                        <a:pt x="46688" y="60972"/>
                      </a:lnTo>
                      <a:cubicBezTo>
                        <a:pt x="46688" y="68727"/>
                        <a:pt x="42188" y="75038"/>
                        <a:pt x="36650" y="75038"/>
                      </a:cubicBezTo>
                      <a:cubicBezTo>
                        <a:pt x="31122" y="75038"/>
                        <a:pt x="26616" y="68727"/>
                        <a:pt x="26616" y="60972"/>
                      </a:cubicBezTo>
                      <a:lnTo>
                        <a:pt x="23344" y="60972"/>
                      </a:lnTo>
                      <a:cubicBezTo>
                        <a:pt x="23344" y="68727"/>
                        <a:pt x="18844" y="75038"/>
                        <a:pt x="13311" y="75038"/>
                      </a:cubicBezTo>
                      <a:cubicBezTo>
                        <a:pt x="7777" y="75038"/>
                        <a:pt x="3272" y="68727"/>
                        <a:pt x="3272" y="60972"/>
                      </a:cubicBezTo>
                      <a:lnTo>
                        <a:pt x="3272" y="33122"/>
                      </a:lnTo>
                      <a:lnTo>
                        <a:pt x="116727" y="33122"/>
                      </a:lnTo>
                      <a:lnTo>
                        <a:pt x="116727" y="60972"/>
                      </a:lnTo>
                      <a:cubicBezTo>
                        <a:pt x="116727" y="68727"/>
                        <a:pt x="112222" y="75038"/>
                        <a:pt x="106683" y="75038"/>
                      </a:cubicBezTo>
                      <a:close/>
                      <a:moveTo>
                        <a:pt x="116727" y="115411"/>
                      </a:moveTo>
                      <a:lnTo>
                        <a:pt x="3272" y="115411"/>
                      </a:lnTo>
                      <a:lnTo>
                        <a:pt x="3272" y="73088"/>
                      </a:lnTo>
                      <a:cubicBezTo>
                        <a:pt x="5716" y="77055"/>
                        <a:pt x="9288" y="79627"/>
                        <a:pt x="13311" y="79627"/>
                      </a:cubicBezTo>
                      <a:cubicBezTo>
                        <a:pt x="18377" y="79627"/>
                        <a:pt x="22738" y="75594"/>
                        <a:pt x="24983" y="69744"/>
                      </a:cubicBezTo>
                      <a:cubicBezTo>
                        <a:pt x="27233" y="75594"/>
                        <a:pt x="31588" y="79627"/>
                        <a:pt x="36650" y="79627"/>
                      </a:cubicBezTo>
                      <a:cubicBezTo>
                        <a:pt x="41722" y="79627"/>
                        <a:pt x="46083" y="75594"/>
                        <a:pt x="48322" y="69744"/>
                      </a:cubicBezTo>
                      <a:cubicBezTo>
                        <a:pt x="50572" y="75594"/>
                        <a:pt x="54933" y="79627"/>
                        <a:pt x="59994" y="79627"/>
                      </a:cubicBezTo>
                      <a:cubicBezTo>
                        <a:pt x="65066" y="79627"/>
                        <a:pt x="69427" y="75594"/>
                        <a:pt x="71677" y="69744"/>
                      </a:cubicBezTo>
                      <a:cubicBezTo>
                        <a:pt x="73927" y="75594"/>
                        <a:pt x="78277" y="79627"/>
                        <a:pt x="83338" y="79627"/>
                      </a:cubicBezTo>
                      <a:cubicBezTo>
                        <a:pt x="88411" y="79627"/>
                        <a:pt x="92766" y="75594"/>
                        <a:pt x="95022" y="69744"/>
                      </a:cubicBezTo>
                      <a:cubicBezTo>
                        <a:pt x="97272" y="75594"/>
                        <a:pt x="101622" y="79627"/>
                        <a:pt x="106683" y="79627"/>
                      </a:cubicBezTo>
                      <a:cubicBezTo>
                        <a:pt x="110711" y="79627"/>
                        <a:pt x="114283" y="77055"/>
                        <a:pt x="116727" y="73088"/>
                      </a:cubicBezTo>
                      <a:cubicBezTo>
                        <a:pt x="116727" y="73088"/>
                        <a:pt x="116727" y="115411"/>
                        <a:pt x="116727" y="115411"/>
                      </a:cubicBezTo>
                      <a:close/>
                      <a:moveTo>
                        <a:pt x="26116" y="4588"/>
                      </a:moveTo>
                      <a:lnTo>
                        <a:pt x="31894" y="4588"/>
                      </a:lnTo>
                      <a:lnTo>
                        <a:pt x="31894" y="28538"/>
                      </a:lnTo>
                      <a:lnTo>
                        <a:pt x="26116" y="28538"/>
                      </a:lnTo>
                      <a:cubicBezTo>
                        <a:pt x="26116" y="28538"/>
                        <a:pt x="26116" y="4588"/>
                        <a:pt x="26116" y="4588"/>
                      </a:cubicBezTo>
                      <a:close/>
                      <a:moveTo>
                        <a:pt x="57105" y="4588"/>
                      </a:moveTo>
                      <a:lnTo>
                        <a:pt x="62883" y="4588"/>
                      </a:lnTo>
                      <a:lnTo>
                        <a:pt x="62883" y="28538"/>
                      </a:lnTo>
                      <a:lnTo>
                        <a:pt x="57105" y="28538"/>
                      </a:lnTo>
                      <a:cubicBezTo>
                        <a:pt x="57105" y="28538"/>
                        <a:pt x="57105" y="4588"/>
                        <a:pt x="57105" y="4588"/>
                      </a:cubicBezTo>
                      <a:close/>
                      <a:moveTo>
                        <a:pt x="88094" y="4588"/>
                      </a:moveTo>
                      <a:lnTo>
                        <a:pt x="93877" y="4588"/>
                      </a:lnTo>
                      <a:lnTo>
                        <a:pt x="93877" y="28538"/>
                      </a:lnTo>
                      <a:lnTo>
                        <a:pt x="88094" y="28538"/>
                      </a:lnTo>
                      <a:cubicBezTo>
                        <a:pt x="88094" y="28538"/>
                        <a:pt x="88094" y="4588"/>
                        <a:pt x="88094" y="4588"/>
                      </a:cubicBezTo>
                      <a:close/>
                      <a:moveTo>
                        <a:pt x="97150" y="28538"/>
                      </a:moveTo>
                      <a:lnTo>
                        <a:pt x="97150" y="0"/>
                      </a:lnTo>
                      <a:lnTo>
                        <a:pt x="84822" y="0"/>
                      </a:lnTo>
                      <a:lnTo>
                        <a:pt x="84822" y="28538"/>
                      </a:lnTo>
                      <a:lnTo>
                        <a:pt x="66161" y="28538"/>
                      </a:lnTo>
                      <a:lnTo>
                        <a:pt x="66161" y="0"/>
                      </a:lnTo>
                      <a:lnTo>
                        <a:pt x="53833" y="0"/>
                      </a:lnTo>
                      <a:lnTo>
                        <a:pt x="53833" y="28538"/>
                      </a:lnTo>
                      <a:lnTo>
                        <a:pt x="35172" y="28538"/>
                      </a:lnTo>
                      <a:lnTo>
                        <a:pt x="35172" y="0"/>
                      </a:lnTo>
                      <a:lnTo>
                        <a:pt x="22844" y="0"/>
                      </a:lnTo>
                      <a:lnTo>
                        <a:pt x="22844" y="28538"/>
                      </a:lnTo>
                      <a:lnTo>
                        <a:pt x="0" y="28538"/>
                      </a:lnTo>
                      <a:lnTo>
                        <a:pt x="0" y="120000"/>
                      </a:lnTo>
                      <a:lnTo>
                        <a:pt x="120000" y="120000"/>
                      </a:lnTo>
                      <a:lnTo>
                        <a:pt x="120000" y="28538"/>
                      </a:lnTo>
                      <a:cubicBezTo>
                        <a:pt x="120000" y="28538"/>
                        <a:pt x="97150" y="28538"/>
                        <a:pt x="97150" y="285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7" name="ïŝlïḓé">
                  <a:extLst>
                    <a:ext uri="{FF2B5EF4-FFF2-40B4-BE49-F238E27FC236}">
                      <a16:creationId xmlns:a16="http://schemas.microsoft.com/office/drawing/2014/main" xmlns="" id="{B1FD3819-A534-4367-B2BD-ABD03DC038E7}"/>
                    </a:ext>
                  </a:extLst>
                </p:cNvPr>
                <p:cNvSpPr/>
                <p:nvPr/>
              </p:nvSpPr>
              <p:spPr>
                <a:xfrm>
                  <a:off x="0" y="496127"/>
                  <a:ext cx="552330" cy="155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0" y="120000"/>
                      </a:moveTo>
                      <a:lnTo>
                        <a:pt x="120000" y="120000"/>
                      </a:lnTo>
                      <a:lnTo>
                        <a:pt x="120000" y="0"/>
                      </a:lnTo>
                      <a:lnTo>
                        <a:pt x="0" y="0"/>
                      </a:lnTo>
                      <a:cubicBezTo>
                        <a:pt x="0" y="0"/>
                        <a:pt x="0" y="120000"/>
                        <a:pt x="0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îślïḓê">
                  <a:extLst>
                    <a:ext uri="{FF2B5EF4-FFF2-40B4-BE49-F238E27FC236}">
                      <a16:creationId xmlns:a16="http://schemas.microsoft.com/office/drawing/2014/main" xmlns="" id="{1CDC5AA5-961E-4587-AC91-9E971AB00333}"/>
                    </a:ext>
                  </a:extLst>
                </p:cNvPr>
                <p:cNvSpPr/>
                <p:nvPr/>
              </p:nvSpPr>
              <p:spPr>
                <a:xfrm>
                  <a:off x="108527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išļíďé">
                  <a:extLst>
                    <a:ext uri="{FF2B5EF4-FFF2-40B4-BE49-F238E27FC236}">
                      <a16:creationId xmlns:a16="http://schemas.microsoft.com/office/drawing/2014/main" xmlns="" id="{C7C20E06-DB50-46C1-859A-5F612747954D}"/>
                    </a:ext>
                  </a:extLst>
                </p:cNvPr>
                <p:cNvSpPr/>
                <p:nvPr/>
              </p:nvSpPr>
              <p:spPr>
                <a:xfrm>
                  <a:off x="248062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íṣlïḍè">
                  <a:extLst>
                    <a:ext uri="{FF2B5EF4-FFF2-40B4-BE49-F238E27FC236}">
                      <a16:creationId xmlns:a16="http://schemas.microsoft.com/office/drawing/2014/main" xmlns="" id="{81C0A2C0-36CE-4C0B-B79D-581CD4BB6FA4}"/>
                    </a:ext>
                  </a:extLst>
                </p:cNvPr>
                <p:cNvSpPr/>
                <p:nvPr/>
              </p:nvSpPr>
              <p:spPr>
                <a:xfrm>
                  <a:off x="403104" y="0"/>
                  <a:ext cx="62015" cy="620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0000" h="120000" extrusionOk="0">
                      <a:moveTo>
                        <a:pt x="59972" y="29694"/>
                      </a:moveTo>
                      <a:cubicBezTo>
                        <a:pt x="76672" y="29694"/>
                        <a:pt x="90305" y="43294"/>
                        <a:pt x="90305" y="60000"/>
                      </a:cubicBezTo>
                      <a:cubicBezTo>
                        <a:pt x="90305" y="76705"/>
                        <a:pt x="76672" y="90305"/>
                        <a:pt x="59972" y="90305"/>
                      </a:cubicBezTo>
                      <a:cubicBezTo>
                        <a:pt x="43266" y="90305"/>
                        <a:pt x="29694" y="76705"/>
                        <a:pt x="29694" y="60000"/>
                      </a:cubicBezTo>
                      <a:cubicBezTo>
                        <a:pt x="29694" y="43294"/>
                        <a:pt x="43266" y="29694"/>
                        <a:pt x="59972" y="29694"/>
                      </a:cubicBezTo>
                      <a:close/>
                      <a:moveTo>
                        <a:pt x="59972" y="120000"/>
                      </a:moveTo>
                      <a:cubicBezTo>
                        <a:pt x="93027" y="120000"/>
                        <a:pt x="120000" y="93088"/>
                        <a:pt x="120000" y="60000"/>
                      </a:cubicBezTo>
                      <a:cubicBezTo>
                        <a:pt x="120000" y="26911"/>
                        <a:pt x="93027" y="0"/>
                        <a:pt x="59972" y="0"/>
                      </a:cubicBezTo>
                      <a:cubicBezTo>
                        <a:pt x="26911" y="0"/>
                        <a:pt x="0" y="26911"/>
                        <a:pt x="0" y="60000"/>
                      </a:cubicBezTo>
                      <a:cubicBezTo>
                        <a:pt x="0" y="93088"/>
                        <a:pt x="26911" y="120000"/>
                        <a:pt x="59972" y="120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wrap="square" lIns="91440" tIns="45720" rIns="91440" bIns="45720" anchor="t" anchorCtr="0">
                  <a:normAutofit fontScale="25000" lnSpcReduction="20000"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Cabin"/>
                    <a:buNone/>
                  </a:pPr>
                  <a:endParaRPr sz="5400" b="0" i="0" u="none" strike="noStrike" cap="none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" name="išļïḋê">
              <a:extLst>
                <a:ext uri="{FF2B5EF4-FFF2-40B4-BE49-F238E27FC236}">
                  <a16:creationId xmlns:a16="http://schemas.microsoft.com/office/drawing/2014/main" xmlns="" id="{5A69D372-B417-4E1E-8A27-1F1A2BC29174}"/>
                </a:ext>
              </a:extLst>
            </p:cNvPr>
            <p:cNvGrpSpPr/>
            <p:nvPr/>
          </p:nvGrpSpPr>
          <p:grpSpPr>
            <a:xfrm>
              <a:off x="7780984" y="3352940"/>
              <a:ext cx="571222" cy="571221"/>
              <a:chOff x="7648023" y="3177650"/>
              <a:chExt cx="571222" cy="571221"/>
            </a:xfrm>
          </p:grpSpPr>
          <p:sp>
            <p:nvSpPr>
              <p:cNvPr id="32" name="íṣļîḑe">
                <a:extLst>
                  <a:ext uri="{FF2B5EF4-FFF2-40B4-BE49-F238E27FC236}">
                    <a16:creationId xmlns:a16="http://schemas.microsoft.com/office/drawing/2014/main" xmlns="" id="{6C4DDBE8-0645-4D1A-B308-44DD83E77B9C}"/>
                  </a:ext>
                </a:extLst>
              </p:cNvPr>
              <p:cNvSpPr/>
              <p:nvPr/>
            </p:nvSpPr>
            <p:spPr>
              <a:xfrm>
                <a:off x="7648023" y="3177650"/>
                <a:ext cx="571222" cy="5712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3" name="íṩlïḓè">
                <a:extLst>
                  <a:ext uri="{FF2B5EF4-FFF2-40B4-BE49-F238E27FC236}">
                    <a16:creationId xmlns:a16="http://schemas.microsoft.com/office/drawing/2014/main" xmlns="" id="{784B2698-4772-4BCA-A6A8-B433D5D0293D}"/>
                  </a:ext>
                </a:extLst>
              </p:cNvPr>
              <p:cNvSpPr/>
              <p:nvPr/>
            </p:nvSpPr>
            <p:spPr bwMode="auto">
              <a:xfrm>
                <a:off x="7760220" y="3344926"/>
                <a:ext cx="346829" cy="23666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7 w 607639"/>
                  <a:gd name="connsiteY7" fmla="*/ 364067 h 414642"/>
                  <a:gd name="connsiteX8" fmla="*/ 394917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11412 w 607639"/>
                  <a:gd name="connsiteY14" fmla="*/ 303360 h 414642"/>
                  <a:gd name="connsiteX15" fmla="*/ 192442 w 607639"/>
                  <a:gd name="connsiteY15" fmla="*/ 303360 h 414642"/>
                  <a:gd name="connsiteX16" fmla="*/ 202593 w 607639"/>
                  <a:gd name="connsiteY16" fmla="*/ 313486 h 414642"/>
                  <a:gd name="connsiteX17" fmla="*/ 192442 w 607639"/>
                  <a:gd name="connsiteY17" fmla="*/ 323612 h 414642"/>
                  <a:gd name="connsiteX18" fmla="*/ 111412 w 607639"/>
                  <a:gd name="connsiteY18" fmla="*/ 323612 h 414642"/>
                  <a:gd name="connsiteX19" fmla="*/ 101261 w 607639"/>
                  <a:gd name="connsiteY19" fmla="*/ 313486 h 414642"/>
                  <a:gd name="connsiteX20" fmla="*/ 111412 w 607639"/>
                  <a:gd name="connsiteY20" fmla="*/ 303360 h 414642"/>
                  <a:gd name="connsiteX21" fmla="*/ 212645 w 607639"/>
                  <a:gd name="connsiteY21" fmla="*/ 262926 h 414642"/>
                  <a:gd name="connsiteX22" fmla="*/ 243067 w 607639"/>
                  <a:gd name="connsiteY22" fmla="*/ 262926 h 414642"/>
                  <a:gd name="connsiteX23" fmla="*/ 253118 w 607639"/>
                  <a:gd name="connsiteY23" fmla="*/ 273052 h 414642"/>
                  <a:gd name="connsiteX24" fmla="*/ 243067 w 607639"/>
                  <a:gd name="connsiteY24" fmla="*/ 283178 h 414642"/>
                  <a:gd name="connsiteX25" fmla="*/ 212645 w 607639"/>
                  <a:gd name="connsiteY25" fmla="*/ 283178 h 414642"/>
                  <a:gd name="connsiteX26" fmla="*/ 202593 w 607639"/>
                  <a:gd name="connsiteY26" fmla="*/ 273052 h 414642"/>
                  <a:gd name="connsiteX27" fmla="*/ 212645 w 607639"/>
                  <a:gd name="connsiteY27" fmla="*/ 262926 h 414642"/>
                  <a:gd name="connsiteX28" fmla="*/ 111410 w 607639"/>
                  <a:gd name="connsiteY28" fmla="*/ 262926 h 414642"/>
                  <a:gd name="connsiteX29" fmla="*/ 131618 w 607639"/>
                  <a:gd name="connsiteY29" fmla="*/ 262926 h 414642"/>
                  <a:gd name="connsiteX30" fmla="*/ 141766 w 607639"/>
                  <a:gd name="connsiteY30" fmla="*/ 273052 h 414642"/>
                  <a:gd name="connsiteX31" fmla="*/ 131618 w 607639"/>
                  <a:gd name="connsiteY31" fmla="*/ 283178 h 414642"/>
                  <a:gd name="connsiteX32" fmla="*/ 111410 w 607639"/>
                  <a:gd name="connsiteY32" fmla="*/ 283178 h 414642"/>
                  <a:gd name="connsiteX33" fmla="*/ 101261 w 607639"/>
                  <a:gd name="connsiteY33" fmla="*/ 273052 h 414642"/>
                  <a:gd name="connsiteX34" fmla="*/ 111410 w 607639"/>
                  <a:gd name="connsiteY34" fmla="*/ 262926 h 414642"/>
                  <a:gd name="connsiteX35" fmla="*/ 506325 w 607639"/>
                  <a:gd name="connsiteY35" fmla="*/ 60757 h 414642"/>
                  <a:gd name="connsiteX36" fmla="*/ 516469 w 607639"/>
                  <a:gd name="connsiteY36" fmla="*/ 70799 h 414642"/>
                  <a:gd name="connsiteX37" fmla="*/ 516469 w 607639"/>
                  <a:gd name="connsiteY37" fmla="*/ 293230 h 414642"/>
                  <a:gd name="connsiteX38" fmla="*/ 506325 w 607639"/>
                  <a:gd name="connsiteY38" fmla="*/ 303361 h 414642"/>
                  <a:gd name="connsiteX39" fmla="*/ 496181 w 607639"/>
                  <a:gd name="connsiteY39" fmla="*/ 293230 h 414642"/>
                  <a:gd name="connsiteX40" fmla="*/ 496181 w 607639"/>
                  <a:gd name="connsiteY40" fmla="*/ 283189 h 414642"/>
                  <a:gd name="connsiteX41" fmla="*/ 425352 w 607639"/>
                  <a:gd name="connsiteY41" fmla="*/ 283189 h 414642"/>
                  <a:gd name="connsiteX42" fmla="*/ 415208 w 607639"/>
                  <a:gd name="connsiteY42" fmla="*/ 273058 h 414642"/>
                  <a:gd name="connsiteX43" fmla="*/ 425352 w 607639"/>
                  <a:gd name="connsiteY43" fmla="*/ 262927 h 414642"/>
                  <a:gd name="connsiteX44" fmla="*/ 496181 w 607639"/>
                  <a:gd name="connsiteY44" fmla="*/ 262927 h 414642"/>
                  <a:gd name="connsiteX45" fmla="*/ 496181 w 607639"/>
                  <a:gd name="connsiteY45" fmla="*/ 222493 h 414642"/>
                  <a:gd name="connsiteX46" fmla="*/ 455695 w 607639"/>
                  <a:gd name="connsiteY46" fmla="*/ 222493 h 414642"/>
                  <a:gd name="connsiteX47" fmla="*/ 445551 w 607639"/>
                  <a:gd name="connsiteY47" fmla="*/ 212362 h 414642"/>
                  <a:gd name="connsiteX48" fmla="*/ 455695 w 607639"/>
                  <a:gd name="connsiteY48" fmla="*/ 202232 h 414642"/>
                  <a:gd name="connsiteX49" fmla="*/ 496181 w 607639"/>
                  <a:gd name="connsiteY49" fmla="*/ 202232 h 414642"/>
                  <a:gd name="connsiteX50" fmla="*/ 496181 w 607639"/>
                  <a:gd name="connsiteY50" fmla="*/ 161798 h 414642"/>
                  <a:gd name="connsiteX51" fmla="*/ 354433 w 607639"/>
                  <a:gd name="connsiteY51" fmla="*/ 161798 h 414642"/>
                  <a:gd name="connsiteX52" fmla="*/ 344289 w 607639"/>
                  <a:gd name="connsiteY52" fmla="*/ 151756 h 414642"/>
                  <a:gd name="connsiteX53" fmla="*/ 354433 w 607639"/>
                  <a:gd name="connsiteY53" fmla="*/ 141625 h 414642"/>
                  <a:gd name="connsiteX54" fmla="*/ 496181 w 607639"/>
                  <a:gd name="connsiteY54" fmla="*/ 141625 h 414642"/>
                  <a:gd name="connsiteX55" fmla="*/ 496181 w 607639"/>
                  <a:gd name="connsiteY55" fmla="*/ 101191 h 414642"/>
                  <a:gd name="connsiteX56" fmla="*/ 425352 w 607639"/>
                  <a:gd name="connsiteY56" fmla="*/ 101191 h 414642"/>
                  <a:gd name="connsiteX57" fmla="*/ 415208 w 607639"/>
                  <a:gd name="connsiteY57" fmla="*/ 91060 h 414642"/>
                  <a:gd name="connsiteX58" fmla="*/ 425352 w 607639"/>
                  <a:gd name="connsiteY58" fmla="*/ 80930 h 414642"/>
                  <a:gd name="connsiteX59" fmla="*/ 496181 w 607639"/>
                  <a:gd name="connsiteY59" fmla="*/ 80930 h 414642"/>
                  <a:gd name="connsiteX60" fmla="*/ 496181 w 607639"/>
                  <a:gd name="connsiteY60" fmla="*/ 70799 h 414642"/>
                  <a:gd name="connsiteX61" fmla="*/ 506325 w 607639"/>
                  <a:gd name="connsiteY61" fmla="*/ 60757 h 414642"/>
                  <a:gd name="connsiteX62" fmla="*/ 151927 w 607639"/>
                  <a:gd name="connsiteY62" fmla="*/ 40505 h 414642"/>
                  <a:gd name="connsiteX63" fmla="*/ 161989 w 607639"/>
                  <a:gd name="connsiteY63" fmla="*/ 50635 h 414642"/>
                  <a:gd name="connsiteX64" fmla="*/ 161989 w 607639"/>
                  <a:gd name="connsiteY64" fmla="*/ 61742 h 414642"/>
                  <a:gd name="connsiteX65" fmla="*/ 202593 w 607639"/>
                  <a:gd name="connsiteY65" fmla="*/ 111236 h 414642"/>
                  <a:gd name="connsiteX66" fmla="*/ 192442 w 607639"/>
                  <a:gd name="connsiteY66" fmla="*/ 121366 h 414642"/>
                  <a:gd name="connsiteX67" fmla="*/ 182291 w 607639"/>
                  <a:gd name="connsiteY67" fmla="*/ 111236 h 414642"/>
                  <a:gd name="connsiteX68" fmla="*/ 151927 w 607639"/>
                  <a:gd name="connsiteY68" fmla="*/ 80935 h 414642"/>
                  <a:gd name="connsiteX69" fmla="*/ 128598 w 607639"/>
                  <a:gd name="connsiteY69" fmla="*/ 92043 h 414642"/>
                  <a:gd name="connsiteX70" fmla="*/ 125570 w 607639"/>
                  <a:gd name="connsiteY70" fmla="*/ 103150 h 414642"/>
                  <a:gd name="connsiteX71" fmla="*/ 131625 w 607639"/>
                  <a:gd name="connsiteY71" fmla="*/ 114346 h 414642"/>
                  <a:gd name="connsiteX72" fmla="*/ 184339 w 607639"/>
                  <a:gd name="connsiteY72" fmla="*/ 155753 h 414642"/>
                  <a:gd name="connsiteX73" fmla="*/ 198497 w 607639"/>
                  <a:gd name="connsiteY73" fmla="*/ 181078 h 414642"/>
                  <a:gd name="connsiteX74" fmla="*/ 190394 w 607639"/>
                  <a:gd name="connsiteY74" fmla="*/ 207291 h 414642"/>
                  <a:gd name="connsiteX75" fmla="*/ 161989 w 607639"/>
                  <a:gd name="connsiteY75" fmla="*/ 221775 h 414642"/>
                  <a:gd name="connsiteX76" fmla="*/ 161989 w 607639"/>
                  <a:gd name="connsiteY76" fmla="*/ 232615 h 414642"/>
                  <a:gd name="connsiteX77" fmla="*/ 151927 w 607639"/>
                  <a:gd name="connsiteY77" fmla="*/ 242745 h 414642"/>
                  <a:gd name="connsiteX78" fmla="*/ 141776 w 607639"/>
                  <a:gd name="connsiteY78" fmla="*/ 232615 h 414642"/>
                  <a:gd name="connsiteX79" fmla="*/ 141776 w 607639"/>
                  <a:gd name="connsiteY79" fmla="*/ 221508 h 414642"/>
                  <a:gd name="connsiteX80" fmla="*/ 101261 w 607639"/>
                  <a:gd name="connsiteY80" fmla="*/ 173969 h 414642"/>
                  <a:gd name="connsiteX81" fmla="*/ 111412 w 607639"/>
                  <a:gd name="connsiteY81" fmla="*/ 163840 h 414642"/>
                  <a:gd name="connsiteX82" fmla="*/ 121474 w 607639"/>
                  <a:gd name="connsiteY82" fmla="*/ 173969 h 414642"/>
                  <a:gd name="connsiteX83" fmla="*/ 151927 w 607639"/>
                  <a:gd name="connsiteY83" fmla="*/ 202226 h 414642"/>
                  <a:gd name="connsiteX84" fmla="*/ 175168 w 607639"/>
                  <a:gd name="connsiteY84" fmla="*/ 194140 h 414642"/>
                  <a:gd name="connsiteX85" fmla="*/ 178195 w 607639"/>
                  <a:gd name="connsiteY85" fmla="*/ 183033 h 414642"/>
                  <a:gd name="connsiteX86" fmla="*/ 172140 w 607639"/>
                  <a:gd name="connsiteY86" fmla="*/ 171926 h 414642"/>
                  <a:gd name="connsiteX87" fmla="*/ 119515 w 607639"/>
                  <a:gd name="connsiteY87" fmla="*/ 130518 h 414642"/>
                  <a:gd name="connsiteX88" fmla="*/ 105268 w 607639"/>
                  <a:gd name="connsiteY88" fmla="*/ 105193 h 414642"/>
                  <a:gd name="connsiteX89" fmla="*/ 113371 w 607639"/>
                  <a:gd name="connsiteY89" fmla="*/ 78892 h 414642"/>
                  <a:gd name="connsiteX90" fmla="*/ 141776 w 607639"/>
                  <a:gd name="connsiteY90" fmla="*/ 61653 h 414642"/>
                  <a:gd name="connsiteX91" fmla="*/ 141776 w 607639"/>
                  <a:gd name="connsiteY91" fmla="*/ 50635 h 414642"/>
                  <a:gd name="connsiteX92" fmla="*/ 151927 w 607639"/>
                  <a:gd name="connsiteY92" fmla="*/ 40505 h 414642"/>
                  <a:gd name="connsiteX93" fmla="*/ 70848 w 607639"/>
                  <a:gd name="connsiteY93" fmla="*/ 20177 h 414642"/>
                  <a:gd name="connsiteX94" fmla="*/ 60791 w 607639"/>
                  <a:gd name="connsiteY94" fmla="*/ 30309 h 414642"/>
                  <a:gd name="connsiteX95" fmla="*/ 60791 w 607639"/>
                  <a:gd name="connsiteY95" fmla="*/ 343802 h 414642"/>
                  <a:gd name="connsiteX96" fmla="*/ 222780 w 607639"/>
                  <a:gd name="connsiteY96" fmla="*/ 343802 h 414642"/>
                  <a:gd name="connsiteX97" fmla="*/ 232927 w 607639"/>
                  <a:gd name="connsiteY97" fmla="*/ 353935 h 414642"/>
                  <a:gd name="connsiteX98" fmla="*/ 232927 w 607639"/>
                  <a:gd name="connsiteY98" fmla="*/ 364067 h 414642"/>
                  <a:gd name="connsiteX99" fmla="*/ 374712 w 607639"/>
                  <a:gd name="connsiteY99" fmla="*/ 364067 h 414642"/>
                  <a:gd name="connsiteX100" fmla="*/ 374712 w 607639"/>
                  <a:gd name="connsiteY100" fmla="*/ 353935 h 414642"/>
                  <a:gd name="connsiteX101" fmla="*/ 384859 w 607639"/>
                  <a:gd name="connsiteY101" fmla="*/ 343802 h 414642"/>
                  <a:gd name="connsiteX102" fmla="*/ 546849 w 607639"/>
                  <a:gd name="connsiteY102" fmla="*/ 343802 h 414642"/>
                  <a:gd name="connsiteX103" fmla="*/ 546849 w 607639"/>
                  <a:gd name="connsiteY103" fmla="*/ 30309 h 414642"/>
                  <a:gd name="connsiteX104" fmla="*/ 536702 w 607639"/>
                  <a:gd name="connsiteY104" fmla="*/ 20177 h 414642"/>
                  <a:gd name="connsiteX105" fmla="*/ 70848 w 607639"/>
                  <a:gd name="connsiteY105" fmla="*/ 0 h 414642"/>
                  <a:gd name="connsiteX106" fmla="*/ 536702 w 607639"/>
                  <a:gd name="connsiteY106" fmla="*/ 0 h 414642"/>
                  <a:gd name="connsiteX107" fmla="*/ 567142 w 607639"/>
                  <a:gd name="connsiteY107" fmla="*/ 30309 h 414642"/>
                  <a:gd name="connsiteX108" fmla="*/ 567142 w 607639"/>
                  <a:gd name="connsiteY108" fmla="*/ 343802 h 414642"/>
                  <a:gd name="connsiteX109" fmla="*/ 597493 w 607639"/>
                  <a:gd name="connsiteY109" fmla="*/ 343802 h 414642"/>
                  <a:gd name="connsiteX110" fmla="*/ 607639 w 607639"/>
                  <a:gd name="connsiteY110" fmla="*/ 353935 h 414642"/>
                  <a:gd name="connsiteX111" fmla="*/ 607639 w 607639"/>
                  <a:gd name="connsiteY111" fmla="*/ 384244 h 414642"/>
                  <a:gd name="connsiteX112" fmla="*/ 577199 w 607639"/>
                  <a:gd name="connsiteY112" fmla="*/ 414642 h 414642"/>
                  <a:gd name="connsiteX113" fmla="*/ 30351 w 607639"/>
                  <a:gd name="connsiteY113" fmla="*/ 414642 h 414642"/>
                  <a:gd name="connsiteX114" fmla="*/ 0 w 607639"/>
                  <a:gd name="connsiteY114" fmla="*/ 384244 h 414642"/>
                  <a:gd name="connsiteX115" fmla="*/ 0 w 607639"/>
                  <a:gd name="connsiteY115" fmla="*/ 353935 h 414642"/>
                  <a:gd name="connsiteX116" fmla="*/ 10147 w 607639"/>
                  <a:gd name="connsiteY116" fmla="*/ 343802 h 414642"/>
                  <a:gd name="connsiteX117" fmla="*/ 40498 w 607639"/>
                  <a:gd name="connsiteY117" fmla="*/ 343802 h 414642"/>
                  <a:gd name="connsiteX118" fmla="*/ 40498 w 607639"/>
                  <a:gd name="connsiteY118" fmla="*/ 30309 h 414642"/>
                  <a:gd name="connsiteX119" fmla="*/ 70848 w 607639"/>
                  <a:gd name="connsiteY11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7" y="364067"/>
                    </a:lnTo>
                    <a:lnTo>
                      <a:pt x="394917" y="374200"/>
                    </a:lnTo>
                    <a:cubicBezTo>
                      <a:pt x="394917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11412" y="303360"/>
                    </a:moveTo>
                    <a:lnTo>
                      <a:pt x="192442" y="303360"/>
                    </a:lnTo>
                    <a:cubicBezTo>
                      <a:pt x="198497" y="303360"/>
                      <a:pt x="202593" y="307446"/>
                      <a:pt x="202593" y="313486"/>
                    </a:cubicBezTo>
                    <a:cubicBezTo>
                      <a:pt x="202593" y="319526"/>
                      <a:pt x="198497" y="323612"/>
                      <a:pt x="192442" y="323612"/>
                    </a:cubicBezTo>
                    <a:lnTo>
                      <a:pt x="111412" y="323612"/>
                    </a:lnTo>
                    <a:cubicBezTo>
                      <a:pt x="105268" y="323612"/>
                      <a:pt x="101261" y="319526"/>
                      <a:pt x="101261" y="313486"/>
                    </a:cubicBezTo>
                    <a:cubicBezTo>
                      <a:pt x="101261" y="307446"/>
                      <a:pt x="105268" y="303360"/>
                      <a:pt x="111412" y="303360"/>
                    </a:cubicBezTo>
                    <a:close/>
                    <a:moveTo>
                      <a:pt x="212645" y="262926"/>
                    </a:moveTo>
                    <a:lnTo>
                      <a:pt x="243067" y="262926"/>
                    </a:lnTo>
                    <a:cubicBezTo>
                      <a:pt x="249115" y="262926"/>
                      <a:pt x="253118" y="267012"/>
                      <a:pt x="253118" y="273052"/>
                    </a:cubicBezTo>
                    <a:cubicBezTo>
                      <a:pt x="253118" y="279092"/>
                      <a:pt x="249115" y="283178"/>
                      <a:pt x="243067" y="283178"/>
                    </a:cubicBezTo>
                    <a:lnTo>
                      <a:pt x="212645" y="283178"/>
                    </a:lnTo>
                    <a:cubicBezTo>
                      <a:pt x="206596" y="283178"/>
                      <a:pt x="202593" y="279092"/>
                      <a:pt x="202593" y="273052"/>
                    </a:cubicBezTo>
                    <a:cubicBezTo>
                      <a:pt x="202593" y="267012"/>
                      <a:pt x="206596" y="262926"/>
                      <a:pt x="212645" y="262926"/>
                    </a:cubicBezTo>
                    <a:close/>
                    <a:moveTo>
                      <a:pt x="111410" y="262926"/>
                    </a:moveTo>
                    <a:lnTo>
                      <a:pt x="131618" y="262926"/>
                    </a:lnTo>
                    <a:cubicBezTo>
                      <a:pt x="137671" y="262926"/>
                      <a:pt x="141766" y="267012"/>
                      <a:pt x="141766" y="273052"/>
                    </a:cubicBezTo>
                    <a:cubicBezTo>
                      <a:pt x="141766" y="279092"/>
                      <a:pt x="137671" y="283178"/>
                      <a:pt x="131618" y="283178"/>
                    </a:cubicBezTo>
                    <a:lnTo>
                      <a:pt x="111410" y="283178"/>
                    </a:lnTo>
                    <a:cubicBezTo>
                      <a:pt x="105267" y="283178"/>
                      <a:pt x="101261" y="279092"/>
                      <a:pt x="101261" y="273052"/>
                    </a:cubicBezTo>
                    <a:cubicBezTo>
                      <a:pt x="101261" y="267012"/>
                      <a:pt x="105267" y="262926"/>
                      <a:pt x="111410" y="262926"/>
                    </a:cubicBezTo>
                    <a:close/>
                    <a:moveTo>
                      <a:pt x="506325" y="60757"/>
                    </a:moveTo>
                    <a:cubicBezTo>
                      <a:pt x="512376" y="60757"/>
                      <a:pt x="516469" y="64756"/>
                      <a:pt x="516469" y="70799"/>
                    </a:cubicBezTo>
                    <a:lnTo>
                      <a:pt x="516469" y="293230"/>
                    </a:lnTo>
                    <a:cubicBezTo>
                      <a:pt x="516469" y="299362"/>
                      <a:pt x="512376" y="303361"/>
                      <a:pt x="506325" y="303361"/>
                    </a:cubicBezTo>
                    <a:cubicBezTo>
                      <a:pt x="500275" y="303361"/>
                      <a:pt x="496181" y="299362"/>
                      <a:pt x="496181" y="293230"/>
                    </a:cubicBezTo>
                    <a:lnTo>
                      <a:pt x="496181" y="283189"/>
                    </a:lnTo>
                    <a:lnTo>
                      <a:pt x="425352" y="283189"/>
                    </a:lnTo>
                    <a:cubicBezTo>
                      <a:pt x="419212" y="283189"/>
                      <a:pt x="415208" y="279101"/>
                      <a:pt x="415208" y="273058"/>
                    </a:cubicBezTo>
                    <a:cubicBezTo>
                      <a:pt x="415208" y="267015"/>
                      <a:pt x="419212" y="262927"/>
                      <a:pt x="425352" y="262927"/>
                    </a:cubicBezTo>
                    <a:lnTo>
                      <a:pt x="496181" y="262927"/>
                    </a:lnTo>
                    <a:lnTo>
                      <a:pt x="496181" y="222493"/>
                    </a:lnTo>
                    <a:lnTo>
                      <a:pt x="455695" y="222493"/>
                    </a:lnTo>
                    <a:cubicBezTo>
                      <a:pt x="449644" y="222493"/>
                      <a:pt x="445551" y="218405"/>
                      <a:pt x="445551" y="212362"/>
                    </a:cubicBezTo>
                    <a:cubicBezTo>
                      <a:pt x="445551" y="206320"/>
                      <a:pt x="449644" y="202232"/>
                      <a:pt x="455695" y="202232"/>
                    </a:cubicBezTo>
                    <a:lnTo>
                      <a:pt x="496181" y="202232"/>
                    </a:lnTo>
                    <a:lnTo>
                      <a:pt x="496181" y="161798"/>
                    </a:lnTo>
                    <a:lnTo>
                      <a:pt x="354433" y="161798"/>
                    </a:lnTo>
                    <a:cubicBezTo>
                      <a:pt x="348382" y="161798"/>
                      <a:pt x="344289" y="157799"/>
                      <a:pt x="344289" y="151756"/>
                    </a:cubicBezTo>
                    <a:cubicBezTo>
                      <a:pt x="344289" y="145624"/>
                      <a:pt x="348382" y="141625"/>
                      <a:pt x="354433" y="141625"/>
                    </a:cubicBezTo>
                    <a:lnTo>
                      <a:pt x="496181" y="141625"/>
                    </a:lnTo>
                    <a:lnTo>
                      <a:pt x="496181" y="101191"/>
                    </a:lnTo>
                    <a:lnTo>
                      <a:pt x="425352" y="101191"/>
                    </a:lnTo>
                    <a:cubicBezTo>
                      <a:pt x="419212" y="101191"/>
                      <a:pt x="415208" y="97103"/>
                      <a:pt x="415208" y="91060"/>
                    </a:cubicBezTo>
                    <a:cubicBezTo>
                      <a:pt x="415208" y="85018"/>
                      <a:pt x="419212" y="80930"/>
                      <a:pt x="425352" y="80930"/>
                    </a:cubicBezTo>
                    <a:lnTo>
                      <a:pt x="496181" y="80930"/>
                    </a:lnTo>
                    <a:lnTo>
                      <a:pt x="496181" y="70799"/>
                    </a:lnTo>
                    <a:cubicBezTo>
                      <a:pt x="496181" y="64756"/>
                      <a:pt x="500275" y="60757"/>
                      <a:pt x="506325" y="60757"/>
                    </a:cubicBezTo>
                    <a:close/>
                    <a:moveTo>
                      <a:pt x="151927" y="40505"/>
                    </a:moveTo>
                    <a:cubicBezTo>
                      <a:pt x="157982" y="40505"/>
                      <a:pt x="161989" y="44593"/>
                      <a:pt x="161989" y="50635"/>
                    </a:cubicBezTo>
                    <a:lnTo>
                      <a:pt x="161989" y="61742"/>
                    </a:lnTo>
                    <a:cubicBezTo>
                      <a:pt x="185408" y="66274"/>
                      <a:pt x="202593" y="86445"/>
                      <a:pt x="202593" y="111236"/>
                    </a:cubicBezTo>
                    <a:cubicBezTo>
                      <a:pt x="202593" y="117367"/>
                      <a:pt x="198497" y="121366"/>
                      <a:pt x="192442" y="121366"/>
                    </a:cubicBezTo>
                    <a:cubicBezTo>
                      <a:pt x="186387" y="121366"/>
                      <a:pt x="182291" y="117367"/>
                      <a:pt x="182291" y="111236"/>
                    </a:cubicBezTo>
                    <a:cubicBezTo>
                      <a:pt x="182291" y="94086"/>
                      <a:pt x="169113" y="80935"/>
                      <a:pt x="151927" y="80935"/>
                    </a:cubicBezTo>
                    <a:cubicBezTo>
                      <a:pt x="142756" y="80935"/>
                      <a:pt x="134653" y="85023"/>
                      <a:pt x="128598" y="92043"/>
                    </a:cubicBezTo>
                    <a:cubicBezTo>
                      <a:pt x="125570" y="95064"/>
                      <a:pt x="124502" y="99151"/>
                      <a:pt x="125570" y="103150"/>
                    </a:cubicBezTo>
                    <a:cubicBezTo>
                      <a:pt x="125570" y="107237"/>
                      <a:pt x="128598" y="111236"/>
                      <a:pt x="131625" y="114346"/>
                    </a:cubicBezTo>
                    <a:lnTo>
                      <a:pt x="184339" y="155753"/>
                    </a:lnTo>
                    <a:cubicBezTo>
                      <a:pt x="192442" y="161796"/>
                      <a:pt x="197518" y="170948"/>
                      <a:pt x="198497" y="181078"/>
                    </a:cubicBezTo>
                    <a:cubicBezTo>
                      <a:pt x="199477" y="191119"/>
                      <a:pt x="196449" y="200271"/>
                      <a:pt x="190394" y="207291"/>
                    </a:cubicBezTo>
                    <a:cubicBezTo>
                      <a:pt x="183182" y="215288"/>
                      <a:pt x="174010" y="220175"/>
                      <a:pt x="161989" y="221775"/>
                    </a:cubicBezTo>
                    <a:lnTo>
                      <a:pt x="161989" y="232615"/>
                    </a:lnTo>
                    <a:cubicBezTo>
                      <a:pt x="161989" y="238658"/>
                      <a:pt x="157982" y="242745"/>
                      <a:pt x="151927" y="242745"/>
                    </a:cubicBezTo>
                    <a:cubicBezTo>
                      <a:pt x="145783" y="242745"/>
                      <a:pt x="141776" y="238658"/>
                      <a:pt x="141776" y="232615"/>
                    </a:cubicBezTo>
                    <a:lnTo>
                      <a:pt x="141776" y="221508"/>
                    </a:lnTo>
                    <a:cubicBezTo>
                      <a:pt x="118358" y="217154"/>
                      <a:pt x="101261" y="197872"/>
                      <a:pt x="101261" y="173969"/>
                    </a:cubicBezTo>
                    <a:cubicBezTo>
                      <a:pt x="101261" y="167927"/>
                      <a:pt x="105268" y="163840"/>
                      <a:pt x="111412" y="163840"/>
                    </a:cubicBezTo>
                    <a:cubicBezTo>
                      <a:pt x="117467" y="163840"/>
                      <a:pt x="121474" y="167927"/>
                      <a:pt x="121474" y="173969"/>
                    </a:cubicBezTo>
                    <a:cubicBezTo>
                      <a:pt x="121474" y="190141"/>
                      <a:pt x="134653" y="202226"/>
                      <a:pt x="151927" y="202226"/>
                    </a:cubicBezTo>
                    <a:cubicBezTo>
                      <a:pt x="163058" y="202226"/>
                      <a:pt x="170092" y="199205"/>
                      <a:pt x="175168" y="194140"/>
                    </a:cubicBezTo>
                    <a:cubicBezTo>
                      <a:pt x="178195" y="191119"/>
                      <a:pt x="179264" y="187120"/>
                      <a:pt x="178195" y="183033"/>
                    </a:cubicBezTo>
                    <a:cubicBezTo>
                      <a:pt x="178195" y="179034"/>
                      <a:pt x="175168" y="174947"/>
                      <a:pt x="172140" y="171926"/>
                    </a:cubicBezTo>
                    <a:lnTo>
                      <a:pt x="119515" y="130518"/>
                    </a:lnTo>
                    <a:cubicBezTo>
                      <a:pt x="111412" y="124387"/>
                      <a:pt x="106337" y="115323"/>
                      <a:pt x="105268" y="105193"/>
                    </a:cubicBezTo>
                    <a:cubicBezTo>
                      <a:pt x="104289" y="95064"/>
                      <a:pt x="107316" y="86000"/>
                      <a:pt x="113371" y="78892"/>
                    </a:cubicBezTo>
                    <a:cubicBezTo>
                      <a:pt x="120406" y="69562"/>
                      <a:pt x="130557" y="63786"/>
                      <a:pt x="141776" y="61653"/>
                    </a:cubicBezTo>
                    <a:lnTo>
                      <a:pt x="141776" y="50635"/>
                    </a:lnTo>
                    <a:cubicBezTo>
                      <a:pt x="141776" y="44593"/>
                      <a:pt x="145783" y="40505"/>
                      <a:pt x="151927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9" y="343802"/>
                    </a:lnTo>
                    <a:lnTo>
                      <a:pt x="546849" y="30309"/>
                    </a:lnTo>
                    <a:cubicBezTo>
                      <a:pt x="546849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3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8" y="343802"/>
                    </a:lnTo>
                    <a:lnTo>
                      <a:pt x="40498" y="30309"/>
                    </a:lnTo>
                    <a:cubicBezTo>
                      <a:pt x="40498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4" name="ïşļiḑé">
              <a:extLst>
                <a:ext uri="{FF2B5EF4-FFF2-40B4-BE49-F238E27FC236}">
                  <a16:creationId xmlns:a16="http://schemas.microsoft.com/office/drawing/2014/main" xmlns="" id="{8F872792-AE3D-4149-A755-9F89BDF73519}"/>
                </a:ext>
              </a:extLst>
            </p:cNvPr>
            <p:cNvGrpSpPr/>
            <p:nvPr/>
          </p:nvGrpSpPr>
          <p:grpSpPr>
            <a:xfrm>
              <a:off x="3838393" y="3352940"/>
              <a:ext cx="571222" cy="571221"/>
              <a:chOff x="3988529" y="3177650"/>
              <a:chExt cx="571222" cy="571221"/>
            </a:xfrm>
          </p:grpSpPr>
          <p:sp>
            <p:nvSpPr>
              <p:cNvPr id="30" name="iṥ1ïḓé">
                <a:extLst>
                  <a:ext uri="{FF2B5EF4-FFF2-40B4-BE49-F238E27FC236}">
                    <a16:creationId xmlns:a16="http://schemas.microsoft.com/office/drawing/2014/main" xmlns="" id="{3AD30B2F-9774-4A43-B9F3-9632A0CA62C3}"/>
                  </a:ext>
                </a:extLst>
              </p:cNvPr>
              <p:cNvSpPr/>
              <p:nvPr/>
            </p:nvSpPr>
            <p:spPr>
              <a:xfrm>
                <a:off x="3988529" y="3177650"/>
                <a:ext cx="571222" cy="57122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31" name="îṩ1iḍê">
                <a:extLst>
                  <a:ext uri="{FF2B5EF4-FFF2-40B4-BE49-F238E27FC236}">
                    <a16:creationId xmlns:a16="http://schemas.microsoft.com/office/drawing/2014/main" xmlns="" id="{8008AEF9-E37D-40AC-B26A-DBB473E8F4BA}"/>
                  </a:ext>
                </a:extLst>
              </p:cNvPr>
              <p:cNvSpPr/>
              <p:nvPr/>
            </p:nvSpPr>
            <p:spPr bwMode="auto">
              <a:xfrm>
                <a:off x="4100726" y="3341402"/>
                <a:ext cx="346829" cy="24371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5" name="iś1íḋè">
              <a:extLst>
                <a:ext uri="{FF2B5EF4-FFF2-40B4-BE49-F238E27FC236}">
                  <a16:creationId xmlns:a16="http://schemas.microsoft.com/office/drawing/2014/main" xmlns="" id="{EC3FCEE9-DFC3-4576-BDB8-CCF238B96A85}"/>
                </a:ext>
              </a:extLst>
            </p:cNvPr>
            <p:cNvGrpSpPr/>
            <p:nvPr/>
          </p:nvGrpSpPr>
          <p:grpSpPr>
            <a:xfrm>
              <a:off x="670299" y="4085876"/>
              <a:ext cx="2963419" cy="1503124"/>
              <a:chOff x="670299" y="4104000"/>
              <a:chExt cx="2963419" cy="1503124"/>
            </a:xfrm>
          </p:grpSpPr>
          <p:sp>
            <p:nvSpPr>
              <p:cNvPr id="28" name="îṣ1ïḑe">
                <a:extLst>
                  <a:ext uri="{FF2B5EF4-FFF2-40B4-BE49-F238E27FC236}">
                    <a16:creationId xmlns:a16="http://schemas.microsoft.com/office/drawing/2014/main" xmlns="" id="{ADE947DF-D3C3-4B6F-B8C6-ABBAAD74D757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íşlïḍe">
                <a:extLst>
                  <a:ext uri="{FF2B5EF4-FFF2-40B4-BE49-F238E27FC236}">
                    <a16:creationId xmlns:a16="http://schemas.microsoft.com/office/drawing/2014/main" xmlns="" id="{BC7C8D16-DE62-428C-8E26-164680E15FA8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íSḷïdè">
              <a:extLst>
                <a:ext uri="{FF2B5EF4-FFF2-40B4-BE49-F238E27FC236}">
                  <a16:creationId xmlns:a16="http://schemas.microsoft.com/office/drawing/2014/main" xmlns="" id="{4970A16A-7C8F-44B8-81FB-00C74395BB03}"/>
                </a:ext>
              </a:extLst>
            </p:cNvPr>
            <p:cNvGrpSpPr/>
            <p:nvPr/>
          </p:nvGrpSpPr>
          <p:grpSpPr>
            <a:xfrm>
              <a:off x="8555481" y="4085876"/>
              <a:ext cx="2963419" cy="1503124"/>
              <a:chOff x="670299" y="4104000"/>
              <a:chExt cx="2963419" cy="1503124"/>
            </a:xfrm>
          </p:grpSpPr>
          <p:sp>
            <p:nvSpPr>
              <p:cNvPr id="26" name="ïşḷiḍè">
                <a:extLst>
                  <a:ext uri="{FF2B5EF4-FFF2-40B4-BE49-F238E27FC236}">
                    <a16:creationId xmlns:a16="http://schemas.microsoft.com/office/drawing/2014/main" xmlns="" id="{B9F8508B-04C6-4E16-8771-7C07D8B6C924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7" name="îṡ1íḋè">
                <a:extLst>
                  <a:ext uri="{FF2B5EF4-FFF2-40B4-BE49-F238E27FC236}">
                    <a16:creationId xmlns:a16="http://schemas.microsoft.com/office/drawing/2014/main" xmlns="" id="{D288864A-DAC7-4EDB-9F4A-590F7E798EF8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7" name="íŝḻiḋè">
              <a:extLst>
                <a:ext uri="{FF2B5EF4-FFF2-40B4-BE49-F238E27FC236}">
                  <a16:creationId xmlns:a16="http://schemas.microsoft.com/office/drawing/2014/main" xmlns="" id="{01354440-61BB-4292-A8DB-91D9FFD62632}"/>
                </a:ext>
              </a:extLst>
            </p:cNvPr>
            <p:cNvGrpSpPr/>
            <p:nvPr/>
          </p:nvGrpSpPr>
          <p:grpSpPr>
            <a:xfrm>
              <a:off x="4612890" y="4085876"/>
              <a:ext cx="2963419" cy="1503124"/>
              <a:chOff x="670299" y="4104000"/>
              <a:chExt cx="2963419" cy="1503124"/>
            </a:xfrm>
          </p:grpSpPr>
          <p:sp>
            <p:nvSpPr>
              <p:cNvPr id="24" name="íṥḻîḋe">
                <a:extLst>
                  <a:ext uri="{FF2B5EF4-FFF2-40B4-BE49-F238E27FC236}">
                    <a16:creationId xmlns:a16="http://schemas.microsoft.com/office/drawing/2014/main" xmlns="" id="{16FA5051-F8F9-40E4-9262-DA46CC6F3258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iślïdê">
                <a:extLst>
                  <a:ext uri="{FF2B5EF4-FFF2-40B4-BE49-F238E27FC236}">
                    <a16:creationId xmlns:a16="http://schemas.microsoft.com/office/drawing/2014/main" xmlns="" id="{8F4ED3A2-807D-4CEE-8A8D-290A82A28AD5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8" name="iṡ1iḋè">
              <a:extLst>
                <a:ext uri="{FF2B5EF4-FFF2-40B4-BE49-F238E27FC236}">
                  <a16:creationId xmlns:a16="http://schemas.microsoft.com/office/drawing/2014/main" xmlns="" id="{A29E0E3E-F561-4BA9-A6BC-DE3221D4303C}"/>
                </a:ext>
              </a:extLst>
            </p:cNvPr>
            <p:cNvGrpSpPr/>
            <p:nvPr/>
          </p:nvGrpSpPr>
          <p:grpSpPr>
            <a:xfrm>
              <a:off x="2642295" y="1674000"/>
              <a:ext cx="2963419" cy="1503124"/>
              <a:chOff x="670299" y="4104000"/>
              <a:chExt cx="2963419" cy="1503124"/>
            </a:xfrm>
          </p:grpSpPr>
          <p:sp>
            <p:nvSpPr>
              <p:cNvPr id="22" name="iṩḻïḍê">
                <a:extLst>
                  <a:ext uri="{FF2B5EF4-FFF2-40B4-BE49-F238E27FC236}">
                    <a16:creationId xmlns:a16="http://schemas.microsoft.com/office/drawing/2014/main" xmlns="" id="{1AB6D4BC-580B-46D3-B7BF-898647546238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iś1iďé">
                <a:extLst>
                  <a:ext uri="{FF2B5EF4-FFF2-40B4-BE49-F238E27FC236}">
                    <a16:creationId xmlns:a16="http://schemas.microsoft.com/office/drawing/2014/main" xmlns="" id="{EB63E79D-D5BA-45F9-9911-97A8800DCAD5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9" name="íṥ1ïḍê">
              <a:extLst>
                <a:ext uri="{FF2B5EF4-FFF2-40B4-BE49-F238E27FC236}">
                  <a16:creationId xmlns:a16="http://schemas.microsoft.com/office/drawing/2014/main" xmlns="" id="{97ADC595-B3ED-4DD1-AFCA-B87493A98EC1}"/>
                </a:ext>
              </a:extLst>
            </p:cNvPr>
            <p:cNvGrpSpPr/>
            <p:nvPr/>
          </p:nvGrpSpPr>
          <p:grpSpPr>
            <a:xfrm>
              <a:off x="6584886" y="1674000"/>
              <a:ext cx="2963419" cy="1503124"/>
              <a:chOff x="670299" y="4104000"/>
              <a:chExt cx="2963419" cy="1503124"/>
            </a:xfrm>
          </p:grpSpPr>
          <p:sp>
            <p:nvSpPr>
              <p:cNvPr id="20" name="ïṥḻïḍe">
                <a:extLst>
                  <a:ext uri="{FF2B5EF4-FFF2-40B4-BE49-F238E27FC236}">
                    <a16:creationId xmlns:a16="http://schemas.microsoft.com/office/drawing/2014/main" xmlns="" id="{33B2C0A5-D936-4975-AA93-80206C0E5416}"/>
                  </a:ext>
                </a:extLst>
              </p:cNvPr>
              <p:cNvSpPr txBox="1"/>
              <p:nvPr/>
            </p:nvSpPr>
            <p:spPr bwMode="auto">
              <a:xfrm>
                <a:off x="670299" y="4104000"/>
                <a:ext cx="296341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îśľîḑê">
                <a:extLst>
                  <a:ext uri="{FF2B5EF4-FFF2-40B4-BE49-F238E27FC236}">
                    <a16:creationId xmlns:a16="http://schemas.microsoft.com/office/drawing/2014/main" xmlns="" id="{8B2EC4EC-96A9-4330-9225-C6B183652E6D}"/>
                  </a:ext>
                </a:extLst>
              </p:cNvPr>
              <p:cNvSpPr/>
              <p:nvPr/>
            </p:nvSpPr>
            <p:spPr bwMode="auto">
              <a:xfrm>
                <a:off x="670299" y="4545806"/>
                <a:ext cx="2963419" cy="1061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748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3543251" y="2728494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98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8D4E05-D367-4FDC-A838-52D5F8F1B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8A9A9B8-F5CD-44DF-A03A-48C5F36A2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0542E7E-067F-4680-8D7C-D1B2D2431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e96e51e-8745-4ea6-944e-cbefeb4d83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ED7478-2C23-4864-975D-A981BCC3728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5538"/>
            <a:ext cx="12192000" cy="5018087"/>
            <a:chOff x="0" y="1125538"/>
            <a:chExt cx="12192000" cy="5018087"/>
          </a:xfrm>
        </p:grpSpPr>
        <p:sp>
          <p:nvSpPr>
            <p:cNvPr id="6" name="íŝļîḑé">
              <a:extLst>
                <a:ext uri="{FF2B5EF4-FFF2-40B4-BE49-F238E27FC236}">
                  <a16:creationId xmlns:a16="http://schemas.microsoft.com/office/drawing/2014/main" xmlns="" id="{5B91F9E4-C9EE-4593-AAD3-B7E00258663B}"/>
                </a:ext>
              </a:extLst>
            </p:cNvPr>
            <p:cNvSpPr/>
            <p:nvPr/>
          </p:nvSpPr>
          <p:spPr>
            <a:xfrm>
              <a:off x="0" y="3743611"/>
              <a:ext cx="12192000" cy="2373027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t="-121840" b="-12054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" name="îṩľiḋê">
              <a:extLst>
                <a:ext uri="{FF2B5EF4-FFF2-40B4-BE49-F238E27FC236}">
                  <a16:creationId xmlns:a16="http://schemas.microsoft.com/office/drawing/2014/main" xmlns="" id="{6DD07A53-3861-42D1-AE3D-DD1CF843B78A}"/>
                </a:ext>
              </a:extLst>
            </p:cNvPr>
            <p:cNvGrpSpPr/>
            <p:nvPr/>
          </p:nvGrpSpPr>
          <p:grpSpPr>
            <a:xfrm>
              <a:off x="673100" y="3743611"/>
              <a:ext cx="3437066" cy="1703549"/>
              <a:chOff x="729803" y="3743611"/>
              <a:chExt cx="3437066" cy="1703549"/>
            </a:xfrm>
          </p:grpSpPr>
          <p:sp>
            <p:nvSpPr>
              <p:cNvPr id="25" name="î$ľidé">
                <a:extLst>
                  <a:ext uri="{FF2B5EF4-FFF2-40B4-BE49-F238E27FC236}">
                    <a16:creationId xmlns:a16="http://schemas.microsoft.com/office/drawing/2014/main" xmlns="" id="{034006E8-9088-43A5-A05C-42B1AD97A856}"/>
                  </a:ext>
                </a:extLst>
              </p:cNvPr>
              <p:cNvSpPr/>
              <p:nvPr/>
            </p:nvSpPr>
            <p:spPr>
              <a:xfrm>
                <a:off x="729803" y="3743611"/>
                <a:ext cx="3437066" cy="170354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sz="2000" b="1" dirty="0"/>
                  <a:t>Text here</a:t>
                </a:r>
              </a:p>
            </p:txBody>
          </p:sp>
          <p:sp>
            <p:nvSpPr>
              <p:cNvPr id="26" name="îṣļíḋé">
                <a:extLst>
                  <a:ext uri="{FF2B5EF4-FFF2-40B4-BE49-F238E27FC236}">
                    <a16:creationId xmlns:a16="http://schemas.microsoft.com/office/drawing/2014/main" xmlns="" id="{6CC49ECD-2C92-4962-A98E-AC53B9622EE2}"/>
                  </a:ext>
                </a:extLst>
              </p:cNvPr>
              <p:cNvSpPr/>
              <p:nvPr/>
            </p:nvSpPr>
            <p:spPr>
              <a:xfrm>
                <a:off x="2088159" y="4091930"/>
                <a:ext cx="720355" cy="502116"/>
              </a:xfrm>
              <a:custGeom>
                <a:avLst/>
                <a:gdLst>
                  <a:gd name="connsiteX0" fmla="*/ 6350 w 338138"/>
                  <a:gd name="connsiteY0" fmla="*/ 196850 h 220663"/>
                  <a:gd name="connsiteX1" fmla="*/ 6350 w 338138"/>
                  <a:gd name="connsiteY1" fmla="*/ 203654 h 220663"/>
                  <a:gd name="connsiteX2" fmla="*/ 115798 w 338138"/>
                  <a:gd name="connsiteY2" fmla="*/ 203654 h 220663"/>
                  <a:gd name="connsiteX3" fmla="*/ 118435 w 338138"/>
                  <a:gd name="connsiteY3" fmla="*/ 206375 h 220663"/>
                  <a:gd name="connsiteX4" fmla="*/ 115798 w 338138"/>
                  <a:gd name="connsiteY4" fmla="*/ 209097 h 220663"/>
                  <a:gd name="connsiteX5" fmla="*/ 6350 w 338138"/>
                  <a:gd name="connsiteY5" fmla="*/ 209097 h 220663"/>
                  <a:gd name="connsiteX6" fmla="*/ 6350 w 338138"/>
                  <a:gd name="connsiteY6" fmla="*/ 211818 h 220663"/>
                  <a:gd name="connsiteX7" fmla="*/ 10306 w 338138"/>
                  <a:gd name="connsiteY7" fmla="*/ 215900 h 220663"/>
                  <a:gd name="connsiteX8" fmla="*/ 329419 w 338138"/>
                  <a:gd name="connsiteY8" fmla="*/ 215900 h 220663"/>
                  <a:gd name="connsiteX9" fmla="*/ 333375 w 338138"/>
                  <a:gd name="connsiteY9" fmla="*/ 211818 h 220663"/>
                  <a:gd name="connsiteX10" fmla="*/ 333375 w 338138"/>
                  <a:gd name="connsiteY10" fmla="*/ 196850 h 220663"/>
                  <a:gd name="connsiteX11" fmla="*/ 6350 w 338138"/>
                  <a:gd name="connsiteY11" fmla="*/ 196850 h 220663"/>
                  <a:gd name="connsiteX12" fmla="*/ 25400 w 338138"/>
                  <a:gd name="connsiteY12" fmla="*/ 176212 h 220663"/>
                  <a:gd name="connsiteX13" fmla="*/ 25400 w 338138"/>
                  <a:gd name="connsiteY13" fmla="*/ 190500 h 220663"/>
                  <a:gd name="connsiteX14" fmla="*/ 312738 w 338138"/>
                  <a:gd name="connsiteY14" fmla="*/ 190500 h 220663"/>
                  <a:gd name="connsiteX15" fmla="*/ 312738 w 338138"/>
                  <a:gd name="connsiteY15" fmla="*/ 176212 h 220663"/>
                  <a:gd name="connsiteX16" fmla="*/ 91503 w 338138"/>
                  <a:gd name="connsiteY16" fmla="*/ 28320 h 220663"/>
                  <a:gd name="connsiteX17" fmla="*/ 95504 w 338138"/>
                  <a:gd name="connsiteY17" fmla="*/ 28320 h 220663"/>
                  <a:gd name="connsiteX18" fmla="*/ 95504 w 338138"/>
                  <a:gd name="connsiteY18" fmla="*/ 32321 h 220663"/>
                  <a:gd name="connsiteX19" fmla="*/ 35496 w 338138"/>
                  <a:gd name="connsiteY19" fmla="*/ 92328 h 220663"/>
                  <a:gd name="connsiteX20" fmla="*/ 32829 w 338138"/>
                  <a:gd name="connsiteY20" fmla="*/ 93662 h 220663"/>
                  <a:gd name="connsiteX21" fmla="*/ 30162 w 338138"/>
                  <a:gd name="connsiteY21" fmla="*/ 92328 h 220663"/>
                  <a:gd name="connsiteX22" fmla="*/ 30162 w 338138"/>
                  <a:gd name="connsiteY22" fmla="*/ 88328 h 220663"/>
                  <a:gd name="connsiteX23" fmla="*/ 91503 w 338138"/>
                  <a:gd name="connsiteY23" fmla="*/ 28320 h 220663"/>
                  <a:gd name="connsiteX24" fmla="*/ 56621 w 338138"/>
                  <a:gd name="connsiteY24" fmla="*/ 28310 h 220663"/>
                  <a:gd name="connsiteX25" fmla="*/ 60589 w 338138"/>
                  <a:gd name="connsiteY25" fmla="*/ 28310 h 220663"/>
                  <a:gd name="connsiteX26" fmla="*/ 60589 w 338138"/>
                  <a:gd name="connsiteY26" fmla="*/ 32278 h 220663"/>
                  <a:gd name="connsiteX27" fmla="*/ 35454 w 338138"/>
                  <a:gd name="connsiteY27" fmla="*/ 57414 h 220663"/>
                  <a:gd name="connsiteX28" fmla="*/ 32808 w 338138"/>
                  <a:gd name="connsiteY28" fmla="*/ 58737 h 220663"/>
                  <a:gd name="connsiteX29" fmla="*/ 30162 w 338138"/>
                  <a:gd name="connsiteY29" fmla="*/ 57414 h 220663"/>
                  <a:gd name="connsiteX30" fmla="*/ 30162 w 338138"/>
                  <a:gd name="connsiteY30" fmla="*/ 53445 h 220663"/>
                  <a:gd name="connsiteX31" fmla="*/ 56621 w 338138"/>
                  <a:gd name="connsiteY31" fmla="*/ 28310 h 220663"/>
                  <a:gd name="connsiteX32" fmla="*/ 126415 w 338138"/>
                  <a:gd name="connsiteY32" fmla="*/ 28303 h 220663"/>
                  <a:gd name="connsiteX33" fmla="*/ 130425 w 338138"/>
                  <a:gd name="connsiteY33" fmla="*/ 28303 h 220663"/>
                  <a:gd name="connsiteX34" fmla="*/ 130425 w 338138"/>
                  <a:gd name="connsiteY34" fmla="*/ 32251 h 220663"/>
                  <a:gd name="connsiteX35" fmla="*/ 35510 w 338138"/>
                  <a:gd name="connsiteY35" fmla="*/ 125684 h 220663"/>
                  <a:gd name="connsiteX36" fmla="*/ 32836 w 338138"/>
                  <a:gd name="connsiteY36" fmla="*/ 127000 h 220663"/>
                  <a:gd name="connsiteX37" fmla="*/ 30162 w 338138"/>
                  <a:gd name="connsiteY37" fmla="*/ 125684 h 220663"/>
                  <a:gd name="connsiteX38" fmla="*/ 30162 w 338138"/>
                  <a:gd name="connsiteY38" fmla="*/ 121736 h 220663"/>
                  <a:gd name="connsiteX39" fmla="*/ 126415 w 338138"/>
                  <a:gd name="connsiteY39" fmla="*/ 28303 h 220663"/>
                  <a:gd name="connsiteX40" fmla="*/ 25400 w 338138"/>
                  <a:gd name="connsiteY40" fmla="*/ 19050 h 220663"/>
                  <a:gd name="connsiteX41" fmla="*/ 25400 w 338138"/>
                  <a:gd name="connsiteY41" fmla="*/ 169863 h 220663"/>
                  <a:gd name="connsiteX42" fmla="*/ 312738 w 338138"/>
                  <a:gd name="connsiteY42" fmla="*/ 169863 h 220663"/>
                  <a:gd name="connsiteX43" fmla="*/ 312738 w 338138"/>
                  <a:gd name="connsiteY43" fmla="*/ 160602 h 220663"/>
                  <a:gd name="connsiteX44" fmla="*/ 265288 w 338138"/>
                  <a:gd name="connsiteY44" fmla="*/ 160602 h 220663"/>
                  <a:gd name="connsiteX45" fmla="*/ 262652 w 338138"/>
                  <a:gd name="connsiteY45" fmla="*/ 157956 h 220663"/>
                  <a:gd name="connsiteX46" fmla="*/ 265288 w 338138"/>
                  <a:gd name="connsiteY46" fmla="*/ 153988 h 220663"/>
                  <a:gd name="connsiteX47" fmla="*/ 312738 w 338138"/>
                  <a:gd name="connsiteY47" fmla="*/ 153988 h 220663"/>
                  <a:gd name="connsiteX48" fmla="*/ 312738 w 338138"/>
                  <a:gd name="connsiteY48" fmla="*/ 146050 h 220663"/>
                  <a:gd name="connsiteX49" fmla="*/ 233654 w 338138"/>
                  <a:gd name="connsiteY49" fmla="*/ 146050 h 220663"/>
                  <a:gd name="connsiteX50" fmla="*/ 231018 w 338138"/>
                  <a:gd name="connsiteY50" fmla="*/ 143404 h 220663"/>
                  <a:gd name="connsiteX51" fmla="*/ 233654 w 338138"/>
                  <a:gd name="connsiteY51" fmla="*/ 139436 h 220663"/>
                  <a:gd name="connsiteX52" fmla="*/ 312738 w 338138"/>
                  <a:gd name="connsiteY52" fmla="*/ 139436 h 220663"/>
                  <a:gd name="connsiteX53" fmla="*/ 312738 w 338138"/>
                  <a:gd name="connsiteY53" fmla="*/ 19050 h 220663"/>
                  <a:gd name="connsiteX54" fmla="*/ 25400 w 338138"/>
                  <a:gd name="connsiteY54" fmla="*/ 19050 h 220663"/>
                  <a:gd name="connsiteX55" fmla="*/ 35945 w 338138"/>
                  <a:gd name="connsiteY55" fmla="*/ 4762 h 220663"/>
                  <a:gd name="connsiteX56" fmla="*/ 25400 w 338138"/>
                  <a:gd name="connsiteY56" fmla="*/ 14287 h 220663"/>
                  <a:gd name="connsiteX57" fmla="*/ 312738 w 338138"/>
                  <a:gd name="connsiteY57" fmla="*/ 14287 h 220663"/>
                  <a:gd name="connsiteX58" fmla="*/ 302194 w 338138"/>
                  <a:gd name="connsiteY58" fmla="*/ 4762 h 220663"/>
                  <a:gd name="connsiteX59" fmla="*/ 35945 w 338138"/>
                  <a:gd name="connsiteY59" fmla="*/ 4762 h 220663"/>
                  <a:gd name="connsiteX60" fmla="*/ 35663 w 338138"/>
                  <a:gd name="connsiteY60" fmla="*/ 0 h 220663"/>
                  <a:gd name="connsiteX61" fmla="*/ 302475 w 338138"/>
                  <a:gd name="connsiteY61" fmla="*/ 0 h 220663"/>
                  <a:gd name="connsiteX62" fmla="*/ 318325 w 338138"/>
                  <a:gd name="connsiteY62" fmla="*/ 15761 h 220663"/>
                  <a:gd name="connsiteX63" fmla="*/ 318325 w 338138"/>
                  <a:gd name="connsiteY63" fmla="*/ 190453 h 220663"/>
                  <a:gd name="connsiteX64" fmla="*/ 335497 w 338138"/>
                  <a:gd name="connsiteY64" fmla="*/ 190453 h 220663"/>
                  <a:gd name="connsiteX65" fmla="*/ 338138 w 338138"/>
                  <a:gd name="connsiteY65" fmla="*/ 194393 h 220663"/>
                  <a:gd name="connsiteX66" fmla="*/ 338138 w 338138"/>
                  <a:gd name="connsiteY66" fmla="*/ 211469 h 220663"/>
                  <a:gd name="connsiteX67" fmla="*/ 328892 w 338138"/>
                  <a:gd name="connsiteY67" fmla="*/ 220663 h 220663"/>
                  <a:gd name="connsiteX68" fmla="*/ 9246 w 338138"/>
                  <a:gd name="connsiteY68" fmla="*/ 220663 h 220663"/>
                  <a:gd name="connsiteX69" fmla="*/ 0 w 338138"/>
                  <a:gd name="connsiteY69" fmla="*/ 211469 h 220663"/>
                  <a:gd name="connsiteX70" fmla="*/ 0 w 338138"/>
                  <a:gd name="connsiteY70" fmla="*/ 194393 h 220663"/>
                  <a:gd name="connsiteX71" fmla="*/ 2641 w 338138"/>
                  <a:gd name="connsiteY71" fmla="*/ 190453 h 220663"/>
                  <a:gd name="connsiteX72" fmla="*/ 19813 w 338138"/>
                  <a:gd name="connsiteY72" fmla="*/ 190453 h 220663"/>
                  <a:gd name="connsiteX73" fmla="*/ 19813 w 338138"/>
                  <a:gd name="connsiteY73" fmla="*/ 15761 h 220663"/>
                  <a:gd name="connsiteX74" fmla="*/ 35663 w 338138"/>
                  <a:gd name="connsiteY74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38138" h="220663">
                    <a:moveTo>
                      <a:pt x="6350" y="196850"/>
                    </a:moveTo>
                    <a:cubicBezTo>
                      <a:pt x="6350" y="196850"/>
                      <a:pt x="6350" y="196850"/>
                      <a:pt x="6350" y="203654"/>
                    </a:cubicBezTo>
                    <a:cubicBezTo>
                      <a:pt x="6350" y="203654"/>
                      <a:pt x="6350" y="203654"/>
                      <a:pt x="115798" y="203654"/>
                    </a:cubicBezTo>
                    <a:cubicBezTo>
                      <a:pt x="117117" y="203654"/>
                      <a:pt x="118435" y="205015"/>
                      <a:pt x="118435" y="206375"/>
                    </a:cubicBezTo>
                    <a:cubicBezTo>
                      <a:pt x="118435" y="207736"/>
                      <a:pt x="117117" y="209097"/>
                      <a:pt x="115798" y="209097"/>
                    </a:cubicBezTo>
                    <a:cubicBezTo>
                      <a:pt x="115798" y="209097"/>
                      <a:pt x="115798" y="209097"/>
                      <a:pt x="6350" y="209097"/>
                    </a:cubicBezTo>
                    <a:cubicBezTo>
                      <a:pt x="6350" y="209097"/>
                      <a:pt x="6350" y="209097"/>
                      <a:pt x="6350" y="211818"/>
                    </a:cubicBezTo>
                    <a:cubicBezTo>
                      <a:pt x="6350" y="213179"/>
                      <a:pt x="8988" y="215900"/>
                      <a:pt x="10306" y="215900"/>
                    </a:cubicBezTo>
                    <a:cubicBezTo>
                      <a:pt x="10306" y="215900"/>
                      <a:pt x="10306" y="215900"/>
                      <a:pt x="329419" y="215900"/>
                    </a:cubicBezTo>
                    <a:cubicBezTo>
                      <a:pt x="330738" y="215900"/>
                      <a:pt x="333375" y="213179"/>
                      <a:pt x="333375" y="211818"/>
                    </a:cubicBezTo>
                    <a:lnTo>
                      <a:pt x="333375" y="196850"/>
                    </a:lnTo>
                    <a:cubicBezTo>
                      <a:pt x="333375" y="196850"/>
                      <a:pt x="333375" y="196850"/>
                      <a:pt x="6350" y="196850"/>
                    </a:cubicBezTo>
                    <a:close/>
                    <a:moveTo>
                      <a:pt x="25400" y="176212"/>
                    </a:moveTo>
                    <a:lnTo>
                      <a:pt x="25400" y="190500"/>
                    </a:lnTo>
                    <a:lnTo>
                      <a:pt x="312738" y="190500"/>
                    </a:lnTo>
                    <a:lnTo>
                      <a:pt x="312738" y="176212"/>
                    </a:lnTo>
                    <a:close/>
                    <a:moveTo>
                      <a:pt x="91503" y="28320"/>
                    </a:moveTo>
                    <a:cubicBezTo>
                      <a:pt x="92837" y="26987"/>
                      <a:pt x="94170" y="26987"/>
                      <a:pt x="95504" y="28320"/>
                    </a:cubicBezTo>
                    <a:cubicBezTo>
                      <a:pt x="96837" y="28320"/>
                      <a:pt x="96837" y="30987"/>
                      <a:pt x="95504" y="32321"/>
                    </a:cubicBezTo>
                    <a:cubicBezTo>
                      <a:pt x="95504" y="32321"/>
                      <a:pt x="95504" y="32321"/>
                      <a:pt x="35496" y="92328"/>
                    </a:cubicBezTo>
                    <a:cubicBezTo>
                      <a:pt x="34163" y="93662"/>
                      <a:pt x="34163" y="93662"/>
                      <a:pt x="32829" y="93662"/>
                    </a:cubicBezTo>
                    <a:cubicBezTo>
                      <a:pt x="31496" y="93662"/>
                      <a:pt x="31496" y="93662"/>
                      <a:pt x="30162" y="92328"/>
                    </a:cubicBezTo>
                    <a:cubicBezTo>
                      <a:pt x="30162" y="92328"/>
                      <a:pt x="30162" y="89661"/>
                      <a:pt x="30162" y="88328"/>
                    </a:cubicBezTo>
                    <a:cubicBezTo>
                      <a:pt x="30162" y="88328"/>
                      <a:pt x="30162" y="88328"/>
                      <a:pt x="91503" y="28320"/>
                    </a:cubicBezTo>
                    <a:close/>
                    <a:moveTo>
                      <a:pt x="56621" y="28310"/>
                    </a:moveTo>
                    <a:cubicBezTo>
                      <a:pt x="57943" y="26987"/>
                      <a:pt x="59266" y="26987"/>
                      <a:pt x="60589" y="28310"/>
                    </a:cubicBezTo>
                    <a:cubicBezTo>
                      <a:pt x="61912" y="28310"/>
                      <a:pt x="61912" y="30956"/>
                      <a:pt x="60589" y="32278"/>
                    </a:cubicBezTo>
                    <a:cubicBezTo>
                      <a:pt x="60589" y="32278"/>
                      <a:pt x="60589" y="32278"/>
                      <a:pt x="35454" y="57414"/>
                    </a:cubicBezTo>
                    <a:cubicBezTo>
                      <a:pt x="34131" y="58737"/>
                      <a:pt x="34131" y="58737"/>
                      <a:pt x="32808" y="58737"/>
                    </a:cubicBezTo>
                    <a:cubicBezTo>
                      <a:pt x="31485" y="58737"/>
                      <a:pt x="31485" y="58737"/>
                      <a:pt x="30162" y="57414"/>
                    </a:cubicBezTo>
                    <a:cubicBezTo>
                      <a:pt x="30162" y="56091"/>
                      <a:pt x="30162" y="54768"/>
                      <a:pt x="30162" y="53445"/>
                    </a:cubicBezTo>
                    <a:cubicBezTo>
                      <a:pt x="30162" y="53445"/>
                      <a:pt x="30162" y="53445"/>
                      <a:pt x="56621" y="28310"/>
                    </a:cubicBezTo>
                    <a:close/>
                    <a:moveTo>
                      <a:pt x="126415" y="28303"/>
                    </a:moveTo>
                    <a:cubicBezTo>
                      <a:pt x="127752" y="26987"/>
                      <a:pt x="129089" y="26987"/>
                      <a:pt x="130425" y="28303"/>
                    </a:cubicBezTo>
                    <a:cubicBezTo>
                      <a:pt x="131762" y="28303"/>
                      <a:pt x="131762" y="30935"/>
                      <a:pt x="130425" y="32251"/>
                    </a:cubicBezTo>
                    <a:cubicBezTo>
                      <a:pt x="130425" y="32251"/>
                      <a:pt x="130425" y="32251"/>
                      <a:pt x="35510" y="125684"/>
                    </a:cubicBezTo>
                    <a:cubicBezTo>
                      <a:pt x="34173" y="127000"/>
                      <a:pt x="34173" y="127000"/>
                      <a:pt x="32836" y="127000"/>
                    </a:cubicBezTo>
                    <a:cubicBezTo>
                      <a:pt x="31499" y="127000"/>
                      <a:pt x="31499" y="127000"/>
                      <a:pt x="30162" y="125684"/>
                    </a:cubicBezTo>
                    <a:cubicBezTo>
                      <a:pt x="30162" y="125684"/>
                      <a:pt x="30162" y="123052"/>
                      <a:pt x="30162" y="121736"/>
                    </a:cubicBezTo>
                    <a:cubicBezTo>
                      <a:pt x="30162" y="121736"/>
                      <a:pt x="30162" y="121736"/>
                      <a:pt x="126415" y="28303"/>
                    </a:cubicBezTo>
                    <a:close/>
                    <a:moveTo>
                      <a:pt x="25400" y="19050"/>
                    </a:moveTo>
                    <a:lnTo>
                      <a:pt x="25400" y="169863"/>
                    </a:lnTo>
                    <a:cubicBezTo>
                      <a:pt x="25400" y="169863"/>
                      <a:pt x="25400" y="169863"/>
                      <a:pt x="312738" y="169863"/>
                    </a:cubicBezTo>
                    <a:cubicBezTo>
                      <a:pt x="312738" y="169863"/>
                      <a:pt x="312738" y="169863"/>
                      <a:pt x="312738" y="160602"/>
                    </a:cubicBezTo>
                    <a:cubicBezTo>
                      <a:pt x="312738" y="160602"/>
                      <a:pt x="312738" y="160602"/>
                      <a:pt x="265288" y="160602"/>
                    </a:cubicBezTo>
                    <a:cubicBezTo>
                      <a:pt x="263970" y="160602"/>
                      <a:pt x="262652" y="159279"/>
                      <a:pt x="262652" y="157956"/>
                    </a:cubicBezTo>
                    <a:cubicBezTo>
                      <a:pt x="262652" y="155311"/>
                      <a:pt x="263970" y="153988"/>
                      <a:pt x="265288" y="153988"/>
                    </a:cubicBezTo>
                    <a:cubicBezTo>
                      <a:pt x="265288" y="153988"/>
                      <a:pt x="265288" y="153988"/>
                      <a:pt x="312738" y="153988"/>
                    </a:cubicBezTo>
                    <a:cubicBezTo>
                      <a:pt x="312738" y="153988"/>
                      <a:pt x="312738" y="153988"/>
                      <a:pt x="312738" y="146050"/>
                    </a:cubicBezTo>
                    <a:cubicBezTo>
                      <a:pt x="312738" y="146050"/>
                      <a:pt x="312738" y="146050"/>
                      <a:pt x="233654" y="146050"/>
                    </a:cubicBezTo>
                    <a:cubicBezTo>
                      <a:pt x="232336" y="146050"/>
                      <a:pt x="231018" y="144727"/>
                      <a:pt x="231018" y="143404"/>
                    </a:cubicBezTo>
                    <a:cubicBezTo>
                      <a:pt x="231018" y="140758"/>
                      <a:pt x="232336" y="139436"/>
                      <a:pt x="233654" y="139436"/>
                    </a:cubicBezTo>
                    <a:cubicBezTo>
                      <a:pt x="233654" y="139436"/>
                      <a:pt x="233654" y="139436"/>
                      <a:pt x="312738" y="139436"/>
                    </a:cubicBezTo>
                    <a:cubicBezTo>
                      <a:pt x="312738" y="139436"/>
                      <a:pt x="312738" y="139436"/>
                      <a:pt x="312738" y="19050"/>
                    </a:cubicBezTo>
                    <a:cubicBezTo>
                      <a:pt x="312738" y="19050"/>
                      <a:pt x="312738" y="19050"/>
                      <a:pt x="25400" y="19050"/>
                    </a:cubicBezTo>
                    <a:close/>
                    <a:moveTo>
                      <a:pt x="35945" y="4762"/>
                    </a:moveTo>
                    <a:cubicBezTo>
                      <a:pt x="30673" y="4762"/>
                      <a:pt x="26718" y="8844"/>
                      <a:pt x="25400" y="14287"/>
                    </a:cubicBezTo>
                    <a:cubicBezTo>
                      <a:pt x="25400" y="14287"/>
                      <a:pt x="25400" y="14287"/>
                      <a:pt x="312738" y="14287"/>
                    </a:cubicBezTo>
                    <a:cubicBezTo>
                      <a:pt x="311420" y="8844"/>
                      <a:pt x="307466" y="4762"/>
                      <a:pt x="302194" y="4762"/>
                    </a:cubicBezTo>
                    <a:cubicBezTo>
                      <a:pt x="302194" y="4762"/>
                      <a:pt x="302194" y="4762"/>
                      <a:pt x="35945" y="4762"/>
                    </a:cubicBezTo>
                    <a:close/>
                    <a:moveTo>
                      <a:pt x="35663" y="0"/>
                    </a:moveTo>
                    <a:cubicBezTo>
                      <a:pt x="35663" y="0"/>
                      <a:pt x="35663" y="0"/>
                      <a:pt x="302475" y="0"/>
                    </a:cubicBezTo>
                    <a:cubicBezTo>
                      <a:pt x="311721" y="0"/>
                      <a:pt x="318325" y="6567"/>
                      <a:pt x="318325" y="15761"/>
                    </a:cubicBezTo>
                    <a:cubicBezTo>
                      <a:pt x="318325" y="15761"/>
                      <a:pt x="318325" y="15761"/>
                      <a:pt x="318325" y="190453"/>
                    </a:cubicBezTo>
                    <a:cubicBezTo>
                      <a:pt x="318325" y="190453"/>
                      <a:pt x="318325" y="190453"/>
                      <a:pt x="335497" y="190453"/>
                    </a:cubicBezTo>
                    <a:cubicBezTo>
                      <a:pt x="336817" y="190453"/>
                      <a:pt x="338138" y="191766"/>
                      <a:pt x="338138" y="194393"/>
                    </a:cubicBezTo>
                    <a:cubicBezTo>
                      <a:pt x="338138" y="194393"/>
                      <a:pt x="338138" y="194393"/>
                      <a:pt x="338138" y="211469"/>
                    </a:cubicBezTo>
                    <a:cubicBezTo>
                      <a:pt x="338138" y="216723"/>
                      <a:pt x="334176" y="220663"/>
                      <a:pt x="328892" y="220663"/>
                    </a:cubicBezTo>
                    <a:cubicBezTo>
                      <a:pt x="328892" y="220663"/>
                      <a:pt x="328892" y="220663"/>
                      <a:pt x="9246" y="220663"/>
                    </a:cubicBezTo>
                    <a:cubicBezTo>
                      <a:pt x="3962" y="220663"/>
                      <a:pt x="0" y="216723"/>
                      <a:pt x="0" y="211469"/>
                    </a:cubicBezTo>
                    <a:cubicBezTo>
                      <a:pt x="0" y="211469"/>
                      <a:pt x="0" y="211469"/>
                      <a:pt x="0" y="194393"/>
                    </a:cubicBezTo>
                    <a:cubicBezTo>
                      <a:pt x="0" y="191766"/>
                      <a:pt x="1321" y="190453"/>
                      <a:pt x="2641" y="190453"/>
                    </a:cubicBezTo>
                    <a:cubicBezTo>
                      <a:pt x="2641" y="190453"/>
                      <a:pt x="2641" y="190453"/>
                      <a:pt x="19813" y="190453"/>
                    </a:cubicBezTo>
                    <a:cubicBezTo>
                      <a:pt x="19813" y="190453"/>
                      <a:pt x="19813" y="190453"/>
                      <a:pt x="19813" y="15761"/>
                    </a:cubicBezTo>
                    <a:cubicBezTo>
                      <a:pt x="19813" y="6567"/>
                      <a:pt x="26417" y="0"/>
                      <a:pt x="35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</p:grpSp>
        <p:grpSp>
          <p:nvGrpSpPr>
            <p:cNvPr id="8" name="išļïde">
              <a:extLst>
                <a:ext uri="{FF2B5EF4-FFF2-40B4-BE49-F238E27FC236}">
                  <a16:creationId xmlns:a16="http://schemas.microsoft.com/office/drawing/2014/main" xmlns="" id="{D8748E1B-BC47-4BFD-B011-8D94B1C1866A}"/>
                </a:ext>
              </a:extLst>
            </p:cNvPr>
            <p:cNvGrpSpPr/>
            <p:nvPr/>
          </p:nvGrpSpPr>
          <p:grpSpPr>
            <a:xfrm>
              <a:off x="4377467" y="3743611"/>
              <a:ext cx="3437066" cy="1703549"/>
              <a:chOff x="4382800" y="3743611"/>
              <a:chExt cx="3437066" cy="1703549"/>
            </a:xfrm>
          </p:grpSpPr>
          <p:sp>
            <p:nvSpPr>
              <p:cNvPr id="23" name="í$ľïḓe">
                <a:extLst>
                  <a:ext uri="{FF2B5EF4-FFF2-40B4-BE49-F238E27FC236}">
                    <a16:creationId xmlns:a16="http://schemas.microsoft.com/office/drawing/2014/main" xmlns="" id="{7EE67C57-FFD4-44A5-A7F0-94DE22D4A402}"/>
                  </a:ext>
                </a:extLst>
              </p:cNvPr>
              <p:cNvSpPr/>
              <p:nvPr/>
            </p:nvSpPr>
            <p:spPr>
              <a:xfrm>
                <a:off x="4382800" y="3743611"/>
                <a:ext cx="3437066" cy="1703549"/>
              </a:xfrm>
              <a:prstGeom prst="rect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îṩľíḑe">
                <a:extLst>
                  <a:ext uri="{FF2B5EF4-FFF2-40B4-BE49-F238E27FC236}">
                    <a16:creationId xmlns:a16="http://schemas.microsoft.com/office/drawing/2014/main" xmlns="" id="{1171DBD2-29AF-477D-A9CB-D5EB9A98673F}"/>
                  </a:ext>
                </a:extLst>
              </p:cNvPr>
              <p:cNvSpPr/>
              <p:nvPr/>
            </p:nvSpPr>
            <p:spPr>
              <a:xfrm>
                <a:off x="5741156" y="4091930"/>
                <a:ext cx="720355" cy="502116"/>
              </a:xfrm>
              <a:custGeom>
                <a:avLst/>
                <a:gdLst>
                  <a:gd name="connsiteX0" fmla="*/ 6350 w 338138"/>
                  <a:gd name="connsiteY0" fmla="*/ 196850 h 220663"/>
                  <a:gd name="connsiteX1" fmla="*/ 6350 w 338138"/>
                  <a:gd name="connsiteY1" fmla="*/ 203654 h 220663"/>
                  <a:gd name="connsiteX2" fmla="*/ 115798 w 338138"/>
                  <a:gd name="connsiteY2" fmla="*/ 203654 h 220663"/>
                  <a:gd name="connsiteX3" fmla="*/ 118435 w 338138"/>
                  <a:gd name="connsiteY3" fmla="*/ 206375 h 220663"/>
                  <a:gd name="connsiteX4" fmla="*/ 115798 w 338138"/>
                  <a:gd name="connsiteY4" fmla="*/ 209097 h 220663"/>
                  <a:gd name="connsiteX5" fmla="*/ 6350 w 338138"/>
                  <a:gd name="connsiteY5" fmla="*/ 209097 h 220663"/>
                  <a:gd name="connsiteX6" fmla="*/ 6350 w 338138"/>
                  <a:gd name="connsiteY6" fmla="*/ 211818 h 220663"/>
                  <a:gd name="connsiteX7" fmla="*/ 10306 w 338138"/>
                  <a:gd name="connsiteY7" fmla="*/ 215900 h 220663"/>
                  <a:gd name="connsiteX8" fmla="*/ 329419 w 338138"/>
                  <a:gd name="connsiteY8" fmla="*/ 215900 h 220663"/>
                  <a:gd name="connsiteX9" fmla="*/ 333375 w 338138"/>
                  <a:gd name="connsiteY9" fmla="*/ 211818 h 220663"/>
                  <a:gd name="connsiteX10" fmla="*/ 333375 w 338138"/>
                  <a:gd name="connsiteY10" fmla="*/ 196850 h 220663"/>
                  <a:gd name="connsiteX11" fmla="*/ 6350 w 338138"/>
                  <a:gd name="connsiteY11" fmla="*/ 196850 h 220663"/>
                  <a:gd name="connsiteX12" fmla="*/ 25400 w 338138"/>
                  <a:gd name="connsiteY12" fmla="*/ 176212 h 220663"/>
                  <a:gd name="connsiteX13" fmla="*/ 25400 w 338138"/>
                  <a:gd name="connsiteY13" fmla="*/ 190500 h 220663"/>
                  <a:gd name="connsiteX14" fmla="*/ 312738 w 338138"/>
                  <a:gd name="connsiteY14" fmla="*/ 190500 h 220663"/>
                  <a:gd name="connsiteX15" fmla="*/ 312738 w 338138"/>
                  <a:gd name="connsiteY15" fmla="*/ 176212 h 220663"/>
                  <a:gd name="connsiteX16" fmla="*/ 91503 w 338138"/>
                  <a:gd name="connsiteY16" fmla="*/ 28320 h 220663"/>
                  <a:gd name="connsiteX17" fmla="*/ 95504 w 338138"/>
                  <a:gd name="connsiteY17" fmla="*/ 28320 h 220663"/>
                  <a:gd name="connsiteX18" fmla="*/ 95504 w 338138"/>
                  <a:gd name="connsiteY18" fmla="*/ 32321 h 220663"/>
                  <a:gd name="connsiteX19" fmla="*/ 35496 w 338138"/>
                  <a:gd name="connsiteY19" fmla="*/ 92328 h 220663"/>
                  <a:gd name="connsiteX20" fmla="*/ 32829 w 338138"/>
                  <a:gd name="connsiteY20" fmla="*/ 93662 h 220663"/>
                  <a:gd name="connsiteX21" fmla="*/ 30162 w 338138"/>
                  <a:gd name="connsiteY21" fmla="*/ 92328 h 220663"/>
                  <a:gd name="connsiteX22" fmla="*/ 30162 w 338138"/>
                  <a:gd name="connsiteY22" fmla="*/ 88328 h 220663"/>
                  <a:gd name="connsiteX23" fmla="*/ 91503 w 338138"/>
                  <a:gd name="connsiteY23" fmla="*/ 28320 h 220663"/>
                  <a:gd name="connsiteX24" fmla="*/ 56621 w 338138"/>
                  <a:gd name="connsiteY24" fmla="*/ 28310 h 220663"/>
                  <a:gd name="connsiteX25" fmla="*/ 60589 w 338138"/>
                  <a:gd name="connsiteY25" fmla="*/ 28310 h 220663"/>
                  <a:gd name="connsiteX26" fmla="*/ 60589 w 338138"/>
                  <a:gd name="connsiteY26" fmla="*/ 32278 h 220663"/>
                  <a:gd name="connsiteX27" fmla="*/ 35454 w 338138"/>
                  <a:gd name="connsiteY27" fmla="*/ 57414 h 220663"/>
                  <a:gd name="connsiteX28" fmla="*/ 32808 w 338138"/>
                  <a:gd name="connsiteY28" fmla="*/ 58737 h 220663"/>
                  <a:gd name="connsiteX29" fmla="*/ 30162 w 338138"/>
                  <a:gd name="connsiteY29" fmla="*/ 57414 h 220663"/>
                  <a:gd name="connsiteX30" fmla="*/ 30162 w 338138"/>
                  <a:gd name="connsiteY30" fmla="*/ 53445 h 220663"/>
                  <a:gd name="connsiteX31" fmla="*/ 56621 w 338138"/>
                  <a:gd name="connsiteY31" fmla="*/ 28310 h 220663"/>
                  <a:gd name="connsiteX32" fmla="*/ 126415 w 338138"/>
                  <a:gd name="connsiteY32" fmla="*/ 28303 h 220663"/>
                  <a:gd name="connsiteX33" fmla="*/ 130425 w 338138"/>
                  <a:gd name="connsiteY33" fmla="*/ 28303 h 220663"/>
                  <a:gd name="connsiteX34" fmla="*/ 130425 w 338138"/>
                  <a:gd name="connsiteY34" fmla="*/ 32251 h 220663"/>
                  <a:gd name="connsiteX35" fmla="*/ 35510 w 338138"/>
                  <a:gd name="connsiteY35" fmla="*/ 125684 h 220663"/>
                  <a:gd name="connsiteX36" fmla="*/ 32836 w 338138"/>
                  <a:gd name="connsiteY36" fmla="*/ 127000 h 220663"/>
                  <a:gd name="connsiteX37" fmla="*/ 30162 w 338138"/>
                  <a:gd name="connsiteY37" fmla="*/ 125684 h 220663"/>
                  <a:gd name="connsiteX38" fmla="*/ 30162 w 338138"/>
                  <a:gd name="connsiteY38" fmla="*/ 121736 h 220663"/>
                  <a:gd name="connsiteX39" fmla="*/ 126415 w 338138"/>
                  <a:gd name="connsiteY39" fmla="*/ 28303 h 220663"/>
                  <a:gd name="connsiteX40" fmla="*/ 25400 w 338138"/>
                  <a:gd name="connsiteY40" fmla="*/ 19050 h 220663"/>
                  <a:gd name="connsiteX41" fmla="*/ 25400 w 338138"/>
                  <a:gd name="connsiteY41" fmla="*/ 169863 h 220663"/>
                  <a:gd name="connsiteX42" fmla="*/ 312738 w 338138"/>
                  <a:gd name="connsiteY42" fmla="*/ 169863 h 220663"/>
                  <a:gd name="connsiteX43" fmla="*/ 312738 w 338138"/>
                  <a:gd name="connsiteY43" fmla="*/ 160602 h 220663"/>
                  <a:gd name="connsiteX44" fmla="*/ 265288 w 338138"/>
                  <a:gd name="connsiteY44" fmla="*/ 160602 h 220663"/>
                  <a:gd name="connsiteX45" fmla="*/ 262652 w 338138"/>
                  <a:gd name="connsiteY45" fmla="*/ 157956 h 220663"/>
                  <a:gd name="connsiteX46" fmla="*/ 265288 w 338138"/>
                  <a:gd name="connsiteY46" fmla="*/ 153988 h 220663"/>
                  <a:gd name="connsiteX47" fmla="*/ 312738 w 338138"/>
                  <a:gd name="connsiteY47" fmla="*/ 153988 h 220663"/>
                  <a:gd name="connsiteX48" fmla="*/ 312738 w 338138"/>
                  <a:gd name="connsiteY48" fmla="*/ 146050 h 220663"/>
                  <a:gd name="connsiteX49" fmla="*/ 233654 w 338138"/>
                  <a:gd name="connsiteY49" fmla="*/ 146050 h 220663"/>
                  <a:gd name="connsiteX50" fmla="*/ 231018 w 338138"/>
                  <a:gd name="connsiteY50" fmla="*/ 143404 h 220663"/>
                  <a:gd name="connsiteX51" fmla="*/ 233654 w 338138"/>
                  <a:gd name="connsiteY51" fmla="*/ 139436 h 220663"/>
                  <a:gd name="connsiteX52" fmla="*/ 312738 w 338138"/>
                  <a:gd name="connsiteY52" fmla="*/ 139436 h 220663"/>
                  <a:gd name="connsiteX53" fmla="*/ 312738 w 338138"/>
                  <a:gd name="connsiteY53" fmla="*/ 19050 h 220663"/>
                  <a:gd name="connsiteX54" fmla="*/ 25400 w 338138"/>
                  <a:gd name="connsiteY54" fmla="*/ 19050 h 220663"/>
                  <a:gd name="connsiteX55" fmla="*/ 35945 w 338138"/>
                  <a:gd name="connsiteY55" fmla="*/ 4762 h 220663"/>
                  <a:gd name="connsiteX56" fmla="*/ 25400 w 338138"/>
                  <a:gd name="connsiteY56" fmla="*/ 14287 h 220663"/>
                  <a:gd name="connsiteX57" fmla="*/ 312738 w 338138"/>
                  <a:gd name="connsiteY57" fmla="*/ 14287 h 220663"/>
                  <a:gd name="connsiteX58" fmla="*/ 302194 w 338138"/>
                  <a:gd name="connsiteY58" fmla="*/ 4762 h 220663"/>
                  <a:gd name="connsiteX59" fmla="*/ 35945 w 338138"/>
                  <a:gd name="connsiteY59" fmla="*/ 4762 h 220663"/>
                  <a:gd name="connsiteX60" fmla="*/ 35663 w 338138"/>
                  <a:gd name="connsiteY60" fmla="*/ 0 h 220663"/>
                  <a:gd name="connsiteX61" fmla="*/ 302475 w 338138"/>
                  <a:gd name="connsiteY61" fmla="*/ 0 h 220663"/>
                  <a:gd name="connsiteX62" fmla="*/ 318325 w 338138"/>
                  <a:gd name="connsiteY62" fmla="*/ 15761 h 220663"/>
                  <a:gd name="connsiteX63" fmla="*/ 318325 w 338138"/>
                  <a:gd name="connsiteY63" fmla="*/ 190453 h 220663"/>
                  <a:gd name="connsiteX64" fmla="*/ 335497 w 338138"/>
                  <a:gd name="connsiteY64" fmla="*/ 190453 h 220663"/>
                  <a:gd name="connsiteX65" fmla="*/ 338138 w 338138"/>
                  <a:gd name="connsiteY65" fmla="*/ 194393 h 220663"/>
                  <a:gd name="connsiteX66" fmla="*/ 338138 w 338138"/>
                  <a:gd name="connsiteY66" fmla="*/ 211469 h 220663"/>
                  <a:gd name="connsiteX67" fmla="*/ 328892 w 338138"/>
                  <a:gd name="connsiteY67" fmla="*/ 220663 h 220663"/>
                  <a:gd name="connsiteX68" fmla="*/ 9246 w 338138"/>
                  <a:gd name="connsiteY68" fmla="*/ 220663 h 220663"/>
                  <a:gd name="connsiteX69" fmla="*/ 0 w 338138"/>
                  <a:gd name="connsiteY69" fmla="*/ 211469 h 220663"/>
                  <a:gd name="connsiteX70" fmla="*/ 0 w 338138"/>
                  <a:gd name="connsiteY70" fmla="*/ 194393 h 220663"/>
                  <a:gd name="connsiteX71" fmla="*/ 2641 w 338138"/>
                  <a:gd name="connsiteY71" fmla="*/ 190453 h 220663"/>
                  <a:gd name="connsiteX72" fmla="*/ 19813 w 338138"/>
                  <a:gd name="connsiteY72" fmla="*/ 190453 h 220663"/>
                  <a:gd name="connsiteX73" fmla="*/ 19813 w 338138"/>
                  <a:gd name="connsiteY73" fmla="*/ 15761 h 220663"/>
                  <a:gd name="connsiteX74" fmla="*/ 35663 w 338138"/>
                  <a:gd name="connsiteY74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38138" h="220663">
                    <a:moveTo>
                      <a:pt x="6350" y="196850"/>
                    </a:moveTo>
                    <a:cubicBezTo>
                      <a:pt x="6350" y="196850"/>
                      <a:pt x="6350" y="196850"/>
                      <a:pt x="6350" y="203654"/>
                    </a:cubicBezTo>
                    <a:cubicBezTo>
                      <a:pt x="6350" y="203654"/>
                      <a:pt x="6350" y="203654"/>
                      <a:pt x="115798" y="203654"/>
                    </a:cubicBezTo>
                    <a:cubicBezTo>
                      <a:pt x="117117" y="203654"/>
                      <a:pt x="118435" y="205015"/>
                      <a:pt x="118435" y="206375"/>
                    </a:cubicBezTo>
                    <a:cubicBezTo>
                      <a:pt x="118435" y="207736"/>
                      <a:pt x="117117" y="209097"/>
                      <a:pt x="115798" y="209097"/>
                    </a:cubicBezTo>
                    <a:cubicBezTo>
                      <a:pt x="115798" y="209097"/>
                      <a:pt x="115798" y="209097"/>
                      <a:pt x="6350" y="209097"/>
                    </a:cubicBezTo>
                    <a:cubicBezTo>
                      <a:pt x="6350" y="209097"/>
                      <a:pt x="6350" y="209097"/>
                      <a:pt x="6350" y="211818"/>
                    </a:cubicBezTo>
                    <a:cubicBezTo>
                      <a:pt x="6350" y="213179"/>
                      <a:pt x="8988" y="215900"/>
                      <a:pt x="10306" y="215900"/>
                    </a:cubicBezTo>
                    <a:cubicBezTo>
                      <a:pt x="10306" y="215900"/>
                      <a:pt x="10306" y="215900"/>
                      <a:pt x="329419" y="215900"/>
                    </a:cubicBezTo>
                    <a:cubicBezTo>
                      <a:pt x="330738" y="215900"/>
                      <a:pt x="333375" y="213179"/>
                      <a:pt x="333375" y="211818"/>
                    </a:cubicBezTo>
                    <a:lnTo>
                      <a:pt x="333375" y="196850"/>
                    </a:lnTo>
                    <a:cubicBezTo>
                      <a:pt x="333375" y="196850"/>
                      <a:pt x="333375" y="196850"/>
                      <a:pt x="6350" y="196850"/>
                    </a:cubicBezTo>
                    <a:close/>
                    <a:moveTo>
                      <a:pt x="25400" y="176212"/>
                    </a:moveTo>
                    <a:lnTo>
                      <a:pt x="25400" y="190500"/>
                    </a:lnTo>
                    <a:lnTo>
                      <a:pt x="312738" y="190500"/>
                    </a:lnTo>
                    <a:lnTo>
                      <a:pt x="312738" y="176212"/>
                    </a:lnTo>
                    <a:close/>
                    <a:moveTo>
                      <a:pt x="91503" y="28320"/>
                    </a:moveTo>
                    <a:cubicBezTo>
                      <a:pt x="92837" y="26987"/>
                      <a:pt x="94170" y="26987"/>
                      <a:pt x="95504" y="28320"/>
                    </a:cubicBezTo>
                    <a:cubicBezTo>
                      <a:pt x="96837" y="28320"/>
                      <a:pt x="96837" y="30987"/>
                      <a:pt x="95504" y="32321"/>
                    </a:cubicBezTo>
                    <a:cubicBezTo>
                      <a:pt x="95504" y="32321"/>
                      <a:pt x="95504" y="32321"/>
                      <a:pt x="35496" y="92328"/>
                    </a:cubicBezTo>
                    <a:cubicBezTo>
                      <a:pt x="34163" y="93662"/>
                      <a:pt x="34163" y="93662"/>
                      <a:pt x="32829" y="93662"/>
                    </a:cubicBezTo>
                    <a:cubicBezTo>
                      <a:pt x="31496" y="93662"/>
                      <a:pt x="31496" y="93662"/>
                      <a:pt x="30162" y="92328"/>
                    </a:cubicBezTo>
                    <a:cubicBezTo>
                      <a:pt x="30162" y="92328"/>
                      <a:pt x="30162" y="89661"/>
                      <a:pt x="30162" y="88328"/>
                    </a:cubicBezTo>
                    <a:cubicBezTo>
                      <a:pt x="30162" y="88328"/>
                      <a:pt x="30162" y="88328"/>
                      <a:pt x="91503" y="28320"/>
                    </a:cubicBezTo>
                    <a:close/>
                    <a:moveTo>
                      <a:pt x="56621" y="28310"/>
                    </a:moveTo>
                    <a:cubicBezTo>
                      <a:pt x="57943" y="26987"/>
                      <a:pt x="59266" y="26987"/>
                      <a:pt x="60589" y="28310"/>
                    </a:cubicBezTo>
                    <a:cubicBezTo>
                      <a:pt x="61912" y="28310"/>
                      <a:pt x="61912" y="30956"/>
                      <a:pt x="60589" y="32278"/>
                    </a:cubicBezTo>
                    <a:cubicBezTo>
                      <a:pt x="60589" y="32278"/>
                      <a:pt x="60589" y="32278"/>
                      <a:pt x="35454" y="57414"/>
                    </a:cubicBezTo>
                    <a:cubicBezTo>
                      <a:pt x="34131" y="58737"/>
                      <a:pt x="34131" y="58737"/>
                      <a:pt x="32808" y="58737"/>
                    </a:cubicBezTo>
                    <a:cubicBezTo>
                      <a:pt x="31485" y="58737"/>
                      <a:pt x="31485" y="58737"/>
                      <a:pt x="30162" y="57414"/>
                    </a:cubicBezTo>
                    <a:cubicBezTo>
                      <a:pt x="30162" y="56091"/>
                      <a:pt x="30162" y="54768"/>
                      <a:pt x="30162" y="53445"/>
                    </a:cubicBezTo>
                    <a:cubicBezTo>
                      <a:pt x="30162" y="53445"/>
                      <a:pt x="30162" y="53445"/>
                      <a:pt x="56621" y="28310"/>
                    </a:cubicBezTo>
                    <a:close/>
                    <a:moveTo>
                      <a:pt x="126415" y="28303"/>
                    </a:moveTo>
                    <a:cubicBezTo>
                      <a:pt x="127752" y="26987"/>
                      <a:pt x="129089" y="26987"/>
                      <a:pt x="130425" y="28303"/>
                    </a:cubicBezTo>
                    <a:cubicBezTo>
                      <a:pt x="131762" y="28303"/>
                      <a:pt x="131762" y="30935"/>
                      <a:pt x="130425" y="32251"/>
                    </a:cubicBezTo>
                    <a:cubicBezTo>
                      <a:pt x="130425" y="32251"/>
                      <a:pt x="130425" y="32251"/>
                      <a:pt x="35510" y="125684"/>
                    </a:cubicBezTo>
                    <a:cubicBezTo>
                      <a:pt x="34173" y="127000"/>
                      <a:pt x="34173" y="127000"/>
                      <a:pt x="32836" y="127000"/>
                    </a:cubicBezTo>
                    <a:cubicBezTo>
                      <a:pt x="31499" y="127000"/>
                      <a:pt x="31499" y="127000"/>
                      <a:pt x="30162" y="125684"/>
                    </a:cubicBezTo>
                    <a:cubicBezTo>
                      <a:pt x="30162" y="125684"/>
                      <a:pt x="30162" y="123052"/>
                      <a:pt x="30162" y="121736"/>
                    </a:cubicBezTo>
                    <a:cubicBezTo>
                      <a:pt x="30162" y="121736"/>
                      <a:pt x="30162" y="121736"/>
                      <a:pt x="126415" y="28303"/>
                    </a:cubicBezTo>
                    <a:close/>
                    <a:moveTo>
                      <a:pt x="25400" y="19050"/>
                    </a:moveTo>
                    <a:lnTo>
                      <a:pt x="25400" y="169863"/>
                    </a:lnTo>
                    <a:cubicBezTo>
                      <a:pt x="25400" y="169863"/>
                      <a:pt x="25400" y="169863"/>
                      <a:pt x="312738" y="169863"/>
                    </a:cubicBezTo>
                    <a:cubicBezTo>
                      <a:pt x="312738" y="169863"/>
                      <a:pt x="312738" y="169863"/>
                      <a:pt x="312738" y="160602"/>
                    </a:cubicBezTo>
                    <a:cubicBezTo>
                      <a:pt x="312738" y="160602"/>
                      <a:pt x="312738" y="160602"/>
                      <a:pt x="265288" y="160602"/>
                    </a:cubicBezTo>
                    <a:cubicBezTo>
                      <a:pt x="263970" y="160602"/>
                      <a:pt x="262652" y="159279"/>
                      <a:pt x="262652" y="157956"/>
                    </a:cubicBezTo>
                    <a:cubicBezTo>
                      <a:pt x="262652" y="155311"/>
                      <a:pt x="263970" y="153988"/>
                      <a:pt x="265288" y="153988"/>
                    </a:cubicBezTo>
                    <a:cubicBezTo>
                      <a:pt x="265288" y="153988"/>
                      <a:pt x="265288" y="153988"/>
                      <a:pt x="312738" y="153988"/>
                    </a:cubicBezTo>
                    <a:cubicBezTo>
                      <a:pt x="312738" y="153988"/>
                      <a:pt x="312738" y="153988"/>
                      <a:pt x="312738" y="146050"/>
                    </a:cubicBezTo>
                    <a:cubicBezTo>
                      <a:pt x="312738" y="146050"/>
                      <a:pt x="312738" y="146050"/>
                      <a:pt x="233654" y="146050"/>
                    </a:cubicBezTo>
                    <a:cubicBezTo>
                      <a:pt x="232336" y="146050"/>
                      <a:pt x="231018" y="144727"/>
                      <a:pt x="231018" y="143404"/>
                    </a:cubicBezTo>
                    <a:cubicBezTo>
                      <a:pt x="231018" y="140758"/>
                      <a:pt x="232336" y="139436"/>
                      <a:pt x="233654" y="139436"/>
                    </a:cubicBezTo>
                    <a:cubicBezTo>
                      <a:pt x="233654" y="139436"/>
                      <a:pt x="233654" y="139436"/>
                      <a:pt x="312738" y="139436"/>
                    </a:cubicBezTo>
                    <a:cubicBezTo>
                      <a:pt x="312738" y="139436"/>
                      <a:pt x="312738" y="139436"/>
                      <a:pt x="312738" y="19050"/>
                    </a:cubicBezTo>
                    <a:cubicBezTo>
                      <a:pt x="312738" y="19050"/>
                      <a:pt x="312738" y="19050"/>
                      <a:pt x="25400" y="19050"/>
                    </a:cubicBezTo>
                    <a:close/>
                    <a:moveTo>
                      <a:pt x="35945" y="4762"/>
                    </a:moveTo>
                    <a:cubicBezTo>
                      <a:pt x="30673" y="4762"/>
                      <a:pt x="26718" y="8844"/>
                      <a:pt x="25400" y="14287"/>
                    </a:cubicBezTo>
                    <a:cubicBezTo>
                      <a:pt x="25400" y="14287"/>
                      <a:pt x="25400" y="14287"/>
                      <a:pt x="312738" y="14287"/>
                    </a:cubicBezTo>
                    <a:cubicBezTo>
                      <a:pt x="311420" y="8844"/>
                      <a:pt x="307466" y="4762"/>
                      <a:pt x="302194" y="4762"/>
                    </a:cubicBezTo>
                    <a:cubicBezTo>
                      <a:pt x="302194" y="4762"/>
                      <a:pt x="302194" y="4762"/>
                      <a:pt x="35945" y="4762"/>
                    </a:cubicBezTo>
                    <a:close/>
                    <a:moveTo>
                      <a:pt x="35663" y="0"/>
                    </a:moveTo>
                    <a:cubicBezTo>
                      <a:pt x="35663" y="0"/>
                      <a:pt x="35663" y="0"/>
                      <a:pt x="302475" y="0"/>
                    </a:cubicBezTo>
                    <a:cubicBezTo>
                      <a:pt x="311721" y="0"/>
                      <a:pt x="318325" y="6567"/>
                      <a:pt x="318325" y="15761"/>
                    </a:cubicBezTo>
                    <a:cubicBezTo>
                      <a:pt x="318325" y="15761"/>
                      <a:pt x="318325" y="15761"/>
                      <a:pt x="318325" y="190453"/>
                    </a:cubicBezTo>
                    <a:cubicBezTo>
                      <a:pt x="318325" y="190453"/>
                      <a:pt x="318325" y="190453"/>
                      <a:pt x="335497" y="190453"/>
                    </a:cubicBezTo>
                    <a:cubicBezTo>
                      <a:pt x="336817" y="190453"/>
                      <a:pt x="338138" y="191766"/>
                      <a:pt x="338138" y="194393"/>
                    </a:cubicBezTo>
                    <a:cubicBezTo>
                      <a:pt x="338138" y="194393"/>
                      <a:pt x="338138" y="194393"/>
                      <a:pt x="338138" y="211469"/>
                    </a:cubicBezTo>
                    <a:cubicBezTo>
                      <a:pt x="338138" y="216723"/>
                      <a:pt x="334176" y="220663"/>
                      <a:pt x="328892" y="220663"/>
                    </a:cubicBezTo>
                    <a:cubicBezTo>
                      <a:pt x="328892" y="220663"/>
                      <a:pt x="328892" y="220663"/>
                      <a:pt x="9246" y="220663"/>
                    </a:cubicBezTo>
                    <a:cubicBezTo>
                      <a:pt x="3962" y="220663"/>
                      <a:pt x="0" y="216723"/>
                      <a:pt x="0" y="211469"/>
                    </a:cubicBezTo>
                    <a:cubicBezTo>
                      <a:pt x="0" y="211469"/>
                      <a:pt x="0" y="211469"/>
                      <a:pt x="0" y="194393"/>
                    </a:cubicBezTo>
                    <a:cubicBezTo>
                      <a:pt x="0" y="191766"/>
                      <a:pt x="1321" y="190453"/>
                      <a:pt x="2641" y="190453"/>
                    </a:cubicBezTo>
                    <a:cubicBezTo>
                      <a:pt x="2641" y="190453"/>
                      <a:pt x="2641" y="190453"/>
                      <a:pt x="19813" y="190453"/>
                    </a:cubicBezTo>
                    <a:cubicBezTo>
                      <a:pt x="19813" y="190453"/>
                      <a:pt x="19813" y="190453"/>
                      <a:pt x="19813" y="15761"/>
                    </a:cubicBezTo>
                    <a:cubicBezTo>
                      <a:pt x="19813" y="6567"/>
                      <a:pt x="26417" y="0"/>
                      <a:pt x="35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</p:grpSp>
        <p:grpSp>
          <p:nvGrpSpPr>
            <p:cNvPr id="9" name="ïşḻiďe">
              <a:extLst>
                <a:ext uri="{FF2B5EF4-FFF2-40B4-BE49-F238E27FC236}">
                  <a16:creationId xmlns:a16="http://schemas.microsoft.com/office/drawing/2014/main" xmlns="" id="{ED885E0E-E72A-4AAE-A8FC-ABBDDF2434A0}"/>
                </a:ext>
              </a:extLst>
            </p:cNvPr>
            <p:cNvGrpSpPr/>
            <p:nvPr/>
          </p:nvGrpSpPr>
          <p:grpSpPr>
            <a:xfrm>
              <a:off x="8081834" y="3743611"/>
              <a:ext cx="3437066" cy="1703549"/>
              <a:chOff x="8035797" y="3743611"/>
              <a:chExt cx="3437066" cy="1703549"/>
            </a:xfrm>
          </p:grpSpPr>
          <p:sp>
            <p:nvSpPr>
              <p:cNvPr id="21" name="ïṣḷiḑê">
                <a:extLst>
                  <a:ext uri="{FF2B5EF4-FFF2-40B4-BE49-F238E27FC236}">
                    <a16:creationId xmlns:a16="http://schemas.microsoft.com/office/drawing/2014/main" xmlns="" id="{AE597891-6923-4425-A89D-74805E64214F}"/>
                  </a:ext>
                </a:extLst>
              </p:cNvPr>
              <p:cNvSpPr/>
              <p:nvPr/>
            </p:nvSpPr>
            <p:spPr>
              <a:xfrm>
                <a:off x="8035797" y="3743611"/>
                <a:ext cx="3437066" cy="170354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rmAutofit/>
              </a:bodyPr>
              <a:lstStyle/>
              <a:p>
                <a:pPr algn="ctr"/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2" name="íşľiḋé">
                <a:extLst>
                  <a:ext uri="{FF2B5EF4-FFF2-40B4-BE49-F238E27FC236}">
                    <a16:creationId xmlns:a16="http://schemas.microsoft.com/office/drawing/2014/main" xmlns="" id="{2327FA9A-2817-4C7A-A00C-0948CC65B424}"/>
                  </a:ext>
                </a:extLst>
              </p:cNvPr>
              <p:cNvSpPr/>
              <p:nvPr/>
            </p:nvSpPr>
            <p:spPr>
              <a:xfrm>
                <a:off x="9394153" y="4091930"/>
                <a:ext cx="720355" cy="502116"/>
              </a:xfrm>
              <a:custGeom>
                <a:avLst/>
                <a:gdLst>
                  <a:gd name="connsiteX0" fmla="*/ 6350 w 338138"/>
                  <a:gd name="connsiteY0" fmla="*/ 196850 h 220663"/>
                  <a:gd name="connsiteX1" fmla="*/ 6350 w 338138"/>
                  <a:gd name="connsiteY1" fmla="*/ 203654 h 220663"/>
                  <a:gd name="connsiteX2" fmla="*/ 115798 w 338138"/>
                  <a:gd name="connsiteY2" fmla="*/ 203654 h 220663"/>
                  <a:gd name="connsiteX3" fmla="*/ 118435 w 338138"/>
                  <a:gd name="connsiteY3" fmla="*/ 206375 h 220663"/>
                  <a:gd name="connsiteX4" fmla="*/ 115798 w 338138"/>
                  <a:gd name="connsiteY4" fmla="*/ 209097 h 220663"/>
                  <a:gd name="connsiteX5" fmla="*/ 6350 w 338138"/>
                  <a:gd name="connsiteY5" fmla="*/ 209097 h 220663"/>
                  <a:gd name="connsiteX6" fmla="*/ 6350 w 338138"/>
                  <a:gd name="connsiteY6" fmla="*/ 211818 h 220663"/>
                  <a:gd name="connsiteX7" fmla="*/ 10306 w 338138"/>
                  <a:gd name="connsiteY7" fmla="*/ 215900 h 220663"/>
                  <a:gd name="connsiteX8" fmla="*/ 329419 w 338138"/>
                  <a:gd name="connsiteY8" fmla="*/ 215900 h 220663"/>
                  <a:gd name="connsiteX9" fmla="*/ 333375 w 338138"/>
                  <a:gd name="connsiteY9" fmla="*/ 211818 h 220663"/>
                  <a:gd name="connsiteX10" fmla="*/ 333375 w 338138"/>
                  <a:gd name="connsiteY10" fmla="*/ 196850 h 220663"/>
                  <a:gd name="connsiteX11" fmla="*/ 6350 w 338138"/>
                  <a:gd name="connsiteY11" fmla="*/ 196850 h 220663"/>
                  <a:gd name="connsiteX12" fmla="*/ 25400 w 338138"/>
                  <a:gd name="connsiteY12" fmla="*/ 176212 h 220663"/>
                  <a:gd name="connsiteX13" fmla="*/ 25400 w 338138"/>
                  <a:gd name="connsiteY13" fmla="*/ 190500 h 220663"/>
                  <a:gd name="connsiteX14" fmla="*/ 312738 w 338138"/>
                  <a:gd name="connsiteY14" fmla="*/ 190500 h 220663"/>
                  <a:gd name="connsiteX15" fmla="*/ 312738 w 338138"/>
                  <a:gd name="connsiteY15" fmla="*/ 176212 h 220663"/>
                  <a:gd name="connsiteX16" fmla="*/ 91503 w 338138"/>
                  <a:gd name="connsiteY16" fmla="*/ 28320 h 220663"/>
                  <a:gd name="connsiteX17" fmla="*/ 95504 w 338138"/>
                  <a:gd name="connsiteY17" fmla="*/ 28320 h 220663"/>
                  <a:gd name="connsiteX18" fmla="*/ 95504 w 338138"/>
                  <a:gd name="connsiteY18" fmla="*/ 32321 h 220663"/>
                  <a:gd name="connsiteX19" fmla="*/ 35496 w 338138"/>
                  <a:gd name="connsiteY19" fmla="*/ 92328 h 220663"/>
                  <a:gd name="connsiteX20" fmla="*/ 32829 w 338138"/>
                  <a:gd name="connsiteY20" fmla="*/ 93662 h 220663"/>
                  <a:gd name="connsiteX21" fmla="*/ 30162 w 338138"/>
                  <a:gd name="connsiteY21" fmla="*/ 92328 h 220663"/>
                  <a:gd name="connsiteX22" fmla="*/ 30162 w 338138"/>
                  <a:gd name="connsiteY22" fmla="*/ 88328 h 220663"/>
                  <a:gd name="connsiteX23" fmla="*/ 91503 w 338138"/>
                  <a:gd name="connsiteY23" fmla="*/ 28320 h 220663"/>
                  <a:gd name="connsiteX24" fmla="*/ 56621 w 338138"/>
                  <a:gd name="connsiteY24" fmla="*/ 28310 h 220663"/>
                  <a:gd name="connsiteX25" fmla="*/ 60589 w 338138"/>
                  <a:gd name="connsiteY25" fmla="*/ 28310 h 220663"/>
                  <a:gd name="connsiteX26" fmla="*/ 60589 w 338138"/>
                  <a:gd name="connsiteY26" fmla="*/ 32278 h 220663"/>
                  <a:gd name="connsiteX27" fmla="*/ 35454 w 338138"/>
                  <a:gd name="connsiteY27" fmla="*/ 57414 h 220663"/>
                  <a:gd name="connsiteX28" fmla="*/ 32808 w 338138"/>
                  <a:gd name="connsiteY28" fmla="*/ 58737 h 220663"/>
                  <a:gd name="connsiteX29" fmla="*/ 30162 w 338138"/>
                  <a:gd name="connsiteY29" fmla="*/ 57414 h 220663"/>
                  <a:gd name="connsiteX30" fmla="*/ 30162 w 338138"/>
                  <a:gd name="connsiteY30" fmla="*/ 53445 h 220663"/>
                  <a:gd name="connsiteX31" fmla="*/ 56621 w 338138"/>
                  <a:gd name="connsiteY31" fmla="*/ 28310 h 220663"/>
                  <a:gd name="connsiteX32" fmla="*/ 126415 w 338138"/>
                  <a:gd name="connsiteY32" fmla="*/ 28303 h 220663"/>
                  <a:gd name="connsiteX33" fmla="*/ 130425 w 338138"/>
                  <a:gd name="connsiteY33" fmla="*/ 28303 h 220663"/>
                  <a:gd name="connsiteX34" fmla="*/ 130425 w 338138"/>
                  <a:gd name="connsiteY34" fmla="*/ 32251 h 220663"/>
                  <a:gd name="connsiteX35" fmla="*/ 35510 w 338138"/>
                  <a:gd name="connsiteY35" fmla="*/ 125684 h 220663"/>
                  <a:gd name="connsiteX36" fmla="*/ 32836 w 338138"/>
                  <a:gd name="connsiteY36" fmla="*/ 127000 h 220663"/>
                  <a:gd name="connsiteX37" fmla="*/ 30162 w 338138"/>
                  <a:gd name="connsiteY37" fmla="*/ 125684 h 220663"/>
                  <a:gd name="connsiteX38" fmla="*/ 30162 w 338138"/>
                  <a:gd name="connsiteY38" fmla="*/ 121736 h 220663"/>
                  <a:gd name="connsiteX39" fmla="*/ 126415 w 338138"/>
                  <a:gd name="connsiteY39" fmla="*/ 28303 h 220663"/>
                  <a:gd name="connsiteX40" fmla="*/ 25400 w 338138"/>
                  <a:gd name="connsiteY40" fmla="*/ 19050 h 220663"/>
                  <a:gd name="connsiteX41" fmla="*/ 25400 w 338138"/>
                  <a:gd name="connsiteY41" fmla="*/ 169863 h 220663"/>
                  <a:gd name="connsiteX42" fmla="*/ 312738 w 338138"/>
                  <a:gd name="connsiteY42" fmla="*/ 169863 h 220663"/>
                  <a:gd name="connsiteX43" fmla="*/ 312738 w 338138"/>
                  <a:gd name="connsiteY43" fmla="*/ 160602 h 220663"/>
                  <a:gd name="connsiteX44" fmla="*/ 265288 w 338138"/>
                  <a:gd name="connsiteY44" fmla="*/ 160602 h 220663"/>
                  <a:gd name="connsiteX45" fmla="*/ 262652 w 338138"/>
                  <a:gd name="connsiteY45" fmla="*/ 157956 h 220663"/>
                  <a:gd name="connsiteX46" fmla="*/ 265288 w 338138"/>
                  <a:gd name="connsiteY46" fmla="*/ 153988 h 220663"/>
                  <a:gd name="connsiteX47" fmla="*/ 312738 w 338138"/>
                  <a:gd name="connsiteY47" fmla="*/ 153988 h 220663"/>
                  <a:gd name="connsiteX48" fmla="*/ 312738 w 338138"/>
                  <a:gd name="connsiteY48" fmla="*/ 146050 h 220663"/>
                  <a:gd name="connsiteX49" fmla="*/ 233654 w 338138"/>
                  <a:gd name="connsiteY49" fmla="*/ 146050 h 220663"/>
                  <a:gd name="connsiteX50" fmla="*/ 231018 w 338138"/>
                  <a:gd name="connsiteY50" fmla="*/ 143404 h 220663"/>
                  <a:gd name="connsiteX51" fmla="*/ 233654 w 338138"/>
                  <a:gd name="connsiteY51" fmla="*/ 139436 h 220663"/>
                  <a:gd name="connsiteX52" fmla="*/ 312738 w 338138"/>
                  <a:gd name="connsiteY52" fmla="*/ 139436 h 220663"/>
                  <a:gd name="connsiteX53" fmla="*/ 312738 w 338138"/>
                  <a:gd name="connsiteY53" fmla="*/ 19050 h 220663"/>
                  <a:gd name="connsiteX54" fmla="*/ 25400 w 338138"/>
                  <a:gd name="connsiteY54" fmla="*/ 19050 h 220663"/>
                  <a:gd name="connsiteX55" fmla="*/ 35945 w 338138"/>
                  <a:gd name="connsiteY55" fmla="*/ 4762 h 220663"/>
                  <a:gd name="connsiteX56" fmla="*/ 25400 w 338138"/>
                  <a:gd name="connsiteY56" fmla="*/ 14287 h 220663"/>
                  <a:gd name="connsiteX57" fmla="*/ 312738 w 338138"/>
                  <a:gd name="connsiteY57" fmla="*/ 14287 h 220663"/>
                  <a:gd name="connsiteX58" fmla="*/ 302194 w 338138"/>
                  <a:gd name="connsiteY58" fmla="*/ 4762 h 220663"/>
                  <a:gd name="connsiteX59" fmla="*/ 35945 w 338138"/>
                  <a:gd name="connsiteY59" fmla="*/ 4762 h 220663"/>
                  <a:gd name="connsiteX60" fmla="*/ 35663 w 338138"/>
                  <a:gd name="connsiteY60" fmla="*/ 0 h 220663"/>
                  <a:gd name="connsiteX61" fmla="*/ 302475 w 338138"/>
                  <a:gd name="connsiteY61" fmla="*/ 0 h 220663"/>
                  <a:gd name="connsiteX62" fmla="*/ 318325 w 338138"/>
                  <a:gd name="connsiteY62" fmla="*/ 15761 h 220663"/>
                  <a:gd name="connsiteX63" fmla="*/ 318325 w 338138"/>
                  <a:gd name="connsiteY63" fmla="*/ 190453 h 220663"/>
                  <a:gd name="connsiteX64" fmla="*/ 335497 w 338138"/>
                  <a:gd name="connsiteY64" fmla="*/ 190453 h 220663"/>
                  <a:gd name="connsiteX65" fmla="*/ 338138 w 338138"/>
                  <a:gd name="connsiteY65" fmla="*/ 194393 h 220663"/>
                  <a:gd name="connsiteX66" fmla="*/ 338138 w 338138"/>
                  <a:gd name="connsiteY66" fmla="*/ 211469 h 220663"/>
                  <a:gd name="connsiteX67" fmla="*/ 328892 w 338138"/>
                  <a:gd name="connsiteY67" fmla="*/ 220663 h 220663"/>
                  <a:gd name="connsiteX68" fmla="*/ 9246 w 338138"/>
                  <a:gd name="connsiteY68" fmla="*/ 220663 h 220663"/>
                  <a:gd name="connsiteX69" fmla="*/ 0 w 338138"/>
                  <a:gd name="connsiteY69" fmla="*/ 211469 h 220663"/>
                  <a:gd name="connsiteX70" fmla="*/ 0 w 338138"/>
                  <a:gd name="connsiteY70" fmla="*/ 194393 h 220663"/>
                  <a:gd name="connsiteX71" fmla="*/ 2641 w 338138"/>
                  <a:gd name="connsiteY71" fmla="*/ 190453 h 220663"/>
                  <a:gd name="connsiteX72" fmla="*/ 19813 w 338138"/>
                  <a:gd name="connsiteY72" fmla="*/ 190453 h 220663"/>
                  <a:gd name="connsiteX73" fmla="*/ 19813 w 338138"/>
                  <a:gd name="connsiteY73" fmla="*/ 15761 h 220663"/>
                  <a:gd name="connsiteX74" fmla="*/ 35663 w 338138"/>
                  <a:gd name="connsiteY74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338138" h="220663">
                    <a:moveTo>
                      <a:pt x="6350" y="196850"/>
                    </a:moveTo>
                    <a:cubicBezTo>
                      <a:pt x="6350" y="196850"/>
                      <a:pt x="6350" y="196850"/>
                      <a:pt x="6350" y="203654"/>
                    </a:cubicBezTo>
                    <a:cubicBezTo>
                      <a:pt x="6350" y="203654"/>
                      <a:pt x="6350" y="203654"/>
                      <a:pt x="115798" y="203654"/>
                    </a:cubicBezTo>
                    <a:cubicBezTo>
                      <a:pt x="117117" y="203654"/>
                      <a:pt x="118435" y="205015"/>
                      <a:pt x="118435" y="206375"/>
                    </a:cubicBezTo>
                    <a:cubicBezTo>
                      <a:pt x="118435" y="207736"/>
                      <a:pt x="117117" y="209097"/>
                      <a:pt x="115798" y="209097"/>
                    </a:cubicBezTo>
                    <a:cubicBezTo>
                      <a:pt x="115798" y="209097"/>
                      <a:pt x="115798" y="209097"/>
                      <a:pt x="6350" y="209097"/>
                    </a:cubicBezTo>
                    <a:cubicBezTo>
                      <a:pt x="6350" y="209097"/>
                      <a:pt x="6350" y="209097"/>
                      <a:pt x="6350" y="211818"/>
                    </a:cubicBezTo>
                    <a:cubicBezTo>
                      <a:pt x="6350" y="213179"/>
                      <a:pt x="8988" y="215900"/>
                      <a:pt x="10306" y="215900"/>
                    </a:cubicBezTo>
                    <a:cubicBezTo>
                      <a:pt x="10306" y="215900"/>
                      <a:pt x="10306" y="215900"/>
                      <a:pt x="329419" y="215900"/>
                    </a:cubicBezTo>
                    <a:cubicBezTo>
                      <a:pt x="330738" y="215900"/>
                      <a:pt x="333375" y="213179"/>
                      <a:pt x="333375" y="211818"/>
                    </a:cubicBezTo>
                    <a:lnTo>
                      <a:pt x="333375" y="196850"/>
                    </a:lnTo>
                    <a:cubicBezTo>
                      <a:pt x="333375" y="196850"/>
                      <a:pt x="333375" y="196850"/>
                      <a:pt x="6350" y="196850"/>
                    </a:cubicBezTo>
                    <a:close/>
                    <a:moveTo>
                      <a:pt x="25400" y="176212"/>
                    </a:moveTo>
                    <a:lnTo>
                      <a:pt x="25400" y="190500"/>
                    </a:lnTo>
                    <a:lnTo>
                      <a:pt x="312738" y="190500"/>
                    </a:lnTo>
                    <a:lnTo>
                      <a:pt x="312738" y="176212"/>
                    </a:lnTo>
                    <a:close/>
                    <a:moveTo>
                      <a:pt x="91503" y="28320"/>
                    </a:moveTo>
                    <a:cubicBezTo>
                      <a:pt x="92837" y="26987"/>
                      <a:pt x="94170" y="26987"/>
                      <a:pt x="95504" y="28320"/>
                    </a:cubicBezTo>
                    <a:cubicBezTo>
                      <a:pt x="96837" y="28320"/>
                      <a:pt x="96837" y="30987"/>
                      <a:pt x="95504" y="32321"/>
                    </a:cubicBezTo>
                    <a:cubicBezTo>
                      <a:pt x="95504" y="32321"/>
                      <a:pt x="95504" y="32321"/>
                      <a:pt x="35496" y="92328"/>
                    </a:cubicBezTo>
                    <a:cubicBezTo>
                      <a:pt x="34163" y="93662"/>
                      <a:pt x="34163" y="93662"/>
                      <a:pt x="32829" y="93662"/>
                    </a:cubicBezTo>
                    <a:cubicBezTo>
                      <a:pt x="31496" y="93662"/>
                      <a:pt x="31496" y="93662"/>
                      <a:pt x="30162" y="92328"/>
                    </a:cubicBezTo>
                    <a:cubicBezTo>
                      <a:pt x="30162" y="92328"/>
                      <a:pt x="30162" y="89661"/>
                      <a:pt x="30162" y="88328"/>
                    </a:cubicBezTo>
                    <a:cubicBezTo>
                      <a:pt x="30162" y="88328"/>
                      <a:pt x="30162" y="88328"/>
                      <a:pt x="91503" y="28320"/>
                    </a:cubicBezTo>
                    <a:close/>
                    <a:moveTo>
                      <a:pt x="56621" y="28310"/>
                    </a:moveTo>
                    <a:cubicBezTo>
                      <a:pt x="57943" y="26987"/>
                      <a:pt x="59266" y="26987"/>
                      <a:pt x="60589" y="28310"/>
                    </a:cubicBezTo>
                    <a:cubicBezTo>
                      <a:pt x="61912" y="28310"/>
                      <a:pt x="61912" y="30956"/>
                      <a:pt x="60589" y="32278"/>
                    </a:cubicBezTo>
                    <a:cubicBezTo>
                      <a:pt x="60589" y="32278"/>
                      <a:pt x="60589" y="32278"/>
                      <a:pt x="35454" y="57414"/>
                    </a:cubicBezTo>
                    <a:cubicBezTo>
                      <a:pt x="34131" y="58737"/>
                      <a:pt x="34131" y="58737"/>
                      <a:pt x="32808" y="58737"/>
                    </a:cubicBezTo>
                    <a:cubicBezTo>
                      <a:pt x="31485" y="58737"/>
                      <a:pt x="31485" y="58737"/>
                      <a:pt x="30162" y="57414"/>
                    </a:cubicBezTo>
                    <a:cubicBezTo>
                      <a:pt x="30162" y="56091"/>
                      <a:pt x="30162" y="54768"/>
                      <a:pt x="30162" y="53445"/>
                    </a:cubicBezTo>
                    <a:cubicBezTo>
                      <a:pt x="30162" y="53445"/>
                      <a:pt x="30162" y="53445"/>
                      <a:pt x="56621" y="28310"/>
                    </a:cubicBezTo>
                    <a:close/>
                    <a:moveTo>
                      <a:pt x="126415" y="28303"/>
                    </a:moveTo>
                    <a:cubicBezTo>
                      <a:pt x="127752" y="26987"/>
                      <a:pt x="129089" y="26987"/>
                      <a:pt x="130425" y="28303"/>
                    </a:cubicBezTo>
                    <a:cubicBezTo>
                      <a:pt x="131762" y="28303"/>
                      <a:pt x="131762" y="30935"/>
                      <a:pt x="130425" y="32251"/>
                    </a:cubicBezTo>
                    <a:cubicBezTo>
                      <a:pt x="130425" y="32251"/>
                      <a:pt x="130425" y="32251"/>
                      <a:pt x="35510" y="125684"/>
                    </a:cubicBezTo>
                    <a:cubicBezTo>
                      <a:pt x="34173" y="127000"/>
                      <a:pt x="34173" y="127000"/>
                      <a:pt x="32836" y="127000"/>
                    </a:cubicBezTo>
                    <a:cubicBezTo>
                      <a:pt x="31499" y="127000"/>
                      <a:pt x="31499" y="127000"/>
                      <a:pt x="30162" y="125684"/>
                    </a:cubicBezTo>
                    <a:cubicBezTo>
                      <a:pt x="30162" y="125684"/>
                      <a:pt x="30162" y="123052"/>
                      <a:pt x="30162" y="121736"/>
                    </a:cubicBezTo>
                    <a:cubicBezTo>
                      <a:pt x="30162" y="121736"/>
                      <a:pt x="30162" y="121736"/>
                      <a:pt x="126415" y="28303"/>
                    </a:cubicBezTo>
                    <a:close/>
                    <a:moveTo>
                      <a:pt x="25400" y="19050"/>
                    </a:moveTo>
                    <a:lnTo>
                      <a:pt x="25400" y="169863"/>
                    </a:lnTo>
                    <a:cubicBezTo>
                      <a:pt x="25400" y="169863"/>
                      <a:pt x="25400" y="169863"/>
                      <a:pt x="312738" y="169863"/>
                    </a:cubicBezTo>
                    <a:cubicBezTo>
                      <a:pt x="312738" y="169863"/>
                      <a:pt x="312738" y="169863"/>
                      <a:pt x="312738" y="160602"/>
                    </a:cubicBezTo>
                    <a:cubicBezTo>
                      <a:pt x="312738" y="160602"/>
                      <a:pt x="312738" y="160602"/>
                      <a:pt x="265288" y="160602"/>
                    </a:cubicBezTo>
                    <a:cubicBezTo>
                      <a:pt x="263970" y="160602"/>
                      <a:pt x="262652" y="159279"/>
                      <a:pt x="262652" y="157956"/>
                    </a:cubicBezTo>
                    <a:cubicBezTo>
                      <a:pt x="262652" y="155311"/>
                      <a:pt x="263970" y="153988"/>
                      <a:pt x="265288" y="153988"/>
                    </a:cubicBezTo>
                    <a:cubicBezTo>
                      <a:pt x="265288" y="153988"/>
                      <a:pt x="265288" y="153988"/>
                      <a:pt x="312738" y="153988"/>
                    </a:cubicBezTo>
                    <a:cubicBezTo>
                      <a:pt x="312738" y="153988"/>
                      <a:pt x="312738" y="153988"/>
                      <a:pt x="312738" y="146050"/>
                    </a:cubicBezTo>
                    <a:cubicBezTo>
                      <a:pt x="312738" y="146050"/>
                      <a:pt x="312738" y="146050"/>
                      <a:pt x="233654" y="146050"/>
                    </a:cubicBezTo>
                    <a:cubicBezTo>
                      <a:pt x="232336" y="146050"/>
                      <a:pt x="231018" y="144727"/>
                      <a:pt x="231018" y="143404"/>
                    </a:cubicBezTo>
                    <a:cubicBezTo>
                      <a:pt x="231018" y="140758"/>
                      <a:pt x="232336" y="139436"/>
                      <a:pt x="233654" y="139436"/>
                    </a:cubicBezTo>
                    <a:cubicBezTo>
                      <a:pt x="233654" y="139436"/>
                      <a:pt x="233654" y="139436"/>
                      <a:pt x="312738" y="139436"/>
                    </a:cubicBezTo>
                    <a:cubicBezTo>
                      <a:pt x="312738" y="139436"/>
                      <a:pt x="312738" y="139436"/>
                      <a:pt x="312738" y="19050"/>
                    </a:cubicBezTo>
                    <a:cubicBezTo>
                      <a:pt x="312738" y="19050"/>
                      <a:pt x="312738" y="19050"/>
                      <a:pt x="25400" y="19050"/>
                    </a:cubicBezTo>
                    <a:close/>
                    <a:moveTo>
                      <a:pt x="35945" y="4762"/>
                    </a:moveTo>
                    <a:cubicBezTo>
                      <a:pt x="30673" y="4762"/>
                      <a:pt x="26718" y="8844"/>
                      <a:pt x="25400" y="14287"/>
                    </a:cubicBezTo>
                    <a:cubicBezTo>
                      <a:pt x="25400" y="14287"/>
                      <a:pt x="25400" y="14287"/>
                      <a:pt x="312738" y="14287"/>
                    </a:cubicBezTo>
                    <a:cubicBezTo>
                      <a:pt x="311420" y="8844"/>
                      <a:pt x="307466" y="4762"/>
                      <a:pt x="302194" y="4762"/>
                    </a:cubicBezTo>
                    <a:cubicBezTo>
                      <a:pt x="302194" y="4762"/>
                      <a:pt x="302194" y="4762"/>
                      <a:pt x="35945" y="4762"/>
                    </a:cubicBezTo>
                    <a:close/>
                    <a:moveTo>
                      <a:pt x="35663" y="0"/>
                    </a:moveTo>
                    <a:cubicBezTo>
                      <a:pt x="35663" y="0"/>
                      <a:pt x="35663" y="0"/>
                      <a:pt x="302475" y="0"/>
                    </a:cubicBezTo>
                    <a:cubicBezTo>
                      <a:pt x="311721" y="0"/>
                      <a:pt x="318325" y="6567"/>
                      <a:pt x="318325" y="15761"/>
                    </a:cubicBezTo>
                    <a:cubicBezTo>
                      <a:pt x="318325" y="15761"/>
                      <a:pt x="318325" y="15761"/>
                      <a:pt x="318325" y="190453"/>
                    </a:cubicBezTo>
                    <a:cubicBezTo>
                      <a:pt x="318325" y="190453"/>
                      <a:pt x="318325" y="190453"/>
                      <a:pt x="335497" y="190453"/>
                    </a:cubicBezTo>
                    <a:cubicBezTo>
                      <a:pt x="336817" y="190453"/>
                      <a:pt x="338138" y="191766"/>
                      <a:pt x="338138" y="194393"/>
                    </a:cubicBezTo>
                    <a:cubicBezTo>
                      <a:pt x="338138" y="194393"/>
                      <a:pt x="338138" y="194393"/>
                      <a:pt x="338138" y="211469"/>
                    </a:cubicBezTo>
                    <a:cubicBezTo>
                      <a:pt x="338138" y="216723"/>
                      <a:pt x="334176" y="220663"/>
                      <a:pt x="328892" y="220663"/>
                    </a:cubicBezTo>
                    <a:cubicBezTo>
                      <a:pt x="328892" y="220663"/>
                      <a:pt x="328892" y="220663"/>
                      <a:pt x="9246" y="220663"/>
                    </a:cubicBezTo>
                    <a:cubicBezTo>
                      <a:pt x="3962" y="220663"/>
                      <a:pt x="0" y="216723"/>
                      <a:pt x="0" y="211469"/>
                    </a:cubicBezTo>
                    <a:cubicBezTo>
                      <a:pt x="0" y="211469"/>
                      <a:pt x="0" y="211469"/>
                      <a:pt x="0" y="194393"/>
                    </a:cubicBezTo>
                    <a:cubicBezTo>
                      <a:pt x="0" y="191766"/>
                      <a:pt x="1321" y="190453"/>
                      <a:pt x="2641" y="190453"/>
                    </a:cubicBezTo>
                    <a:cubicBezTo>
                      <a:pt x="2641" y="190453"/>
                      <a:pt x="2641" y="190453"/>
                      <a:pt x="19813" y="190453"/>
                    </a:cubicBezTo>
                    <a:cubicBezTo>
                      <a:pt x="19813" y="190453"/>
                      <a:pt x="19813" y="190453"/>
                      <a:pt x="19813" y="15761"/>
                    </a:cubicBezTo>
                    <a:cubicBezTo>
                      <a:pt x="19813" y="6567"/>
                      <a:pt x="26417" y="0"/>
                      <a:pt x="35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</p:grpSp>
        <p:grpSp>
          <p:nvGrpSpPr>
            <p:cNvPr id="10" name="ïS1iḋé">
              <a:extLst>
                <a:ext uri="{FF2B5EF4-FFF2-40B4-BE49-F238E27FC236}">
                  <a16:creationId xmlns:a16="http://schemas.microsoft.com/office/drawing/2014/main" xmlns="" id="{382AA702-FC50-413A-BB58-E6B9D62E2F50}"/>
                </a:ext>
              </a:extLst>
            </p:cNvPr>
            <p:cNvGrpSpPr/>
            <p:nvPr/>
          </p:nvGrpSpPr>
          <p:grpSpPr>
            <a:xfrm>
              <a:off x="937191" y="1719000"/>
              <a:ext cx="2908885" cy="1765494"/>
              <a:chOff x="937191" y="1854000"/>
              <a:chExt cx="2908885" cy="1765494"/>
            </a:xfrm>
          </p:grpSpPr>
          <p:sp>
            <p:nvSpPr>
              <p:cNvPr id="19" name="í$ľiďè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937191" y="2323247"/>
                <a:ext cx="2908884" cy="12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……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0" name="íṧḻiďê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937191" y="1854000"/>
                <a:ext cx="2908885" cy="4692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Text here</a:t>
                </a:r>
              </a:p>
            </p:txBody>
          </p:sp>
        </p:grpSp>
        <p:grpSp>
          <p:nvGrpSpPr>
            <p:cNvPr id="11" name="iṣḷîďé">
              <a:extLst>
                <a:ext uri="{FF2B5EF4-FFF2-40B4-BE49-F238E27FC236}">
                  <a16:creationId xmlns:a16="http://schemas.microsoft.com/office/drawing/2014/main" xmlns="" id="{9977198C-26D1-428F-ADBF-42B7852FC7D3}"/>
                </a:ext>
              </a:extLst>
            </p:cNvPr>
            <p:cNvGrpSpPr/>
            <p:nvPr/>
          </p:nvGrpSpPr>
          <p:grpSpPr>
            <a:xfrm>
              <a:off x="4641558" y="1719000"/>
              <a:ext cx="2908885" cy="1765494"/>
              <a:chOff x="937191" y="1854000"/>
              <a:chExt cx="2908885" cy="1765494"/>
            </a:xfrm>
          </p:grpSpPr>
          <p:sp>
            <p:nvSpPr>
              <p:cNvPr id="17" name="iṡḻîde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937191" y="2323247"/>
                <a:ext cx="2908884" cy="12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……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" name="í$ļídè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937191" y="1854000"/>
                <a:ext cx="2908885" cy="4692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ïṡḻíďé">
              <a:extLst>
                <a:ext uri="{FF2B5EF4-FFF2-40B4-BE49-F238E27FC236}">
                  <a16:creationId xmlns:a16="http://schemas.microsoft.com/office/drawing/2014/main" xmlns="" id="{8B146009-021D-4F12-9B53-4DD23AD7E1DA}"/>
                </a:ext>
              </a:extLst>
            </p:cNvPr>
            <p:cNvGrpSpPr/>
            <p:nvPr/>
          </p:nvGrpSpPr>
          <p:grpSpPr>
            <a:xfrm>
              <a:off x="8345925" y="1719000"/>
              <a:ext cx="2908885" cy="1765494"/>
              <a:chOff x="937191" y="1854000"/>
              <a:chExt cx="2908885" cy="1765494"/>
            </a:xfrm>
          </p:grpSpPr>
          <p:sp>
            <p:nvSpPr>
              <p:cNvPr id="15" name="ïṡ1îdè">
                <a:extLst>
                  <a:ext uri="{FF2B5EF4-FFF2-40B4-BE49-F238E27FC236}">
                    <a16:creationId xmlns:a16="http://schemas.microsoft.com/office/drawing/2014/main" xmlns="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937191" y="2323247"/>
                <a:ext cx="2908884" cy="1296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……</a:t>
                </a:r>
                <a:endPara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" name="iśḻïḍé">
                <a:extLst>
                  <a:ext uri="{FF2B5EF4-FFF2-40B4-BE49-F238E27FC236}">
                    <a16:creationId xmlns:a16="http://schemas.microsoft.com/office/drawing/2014/main" xmlns="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937191" y="1854000"/>
                <a:ext cx="2908885" cy="46924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76A51F53-BB60-434E-B922-DE1460335890}"/>
                </a:ext>
              </a:extLst>
            </p:cNvPr>
            <p:cNvCxnSpPr/>
            <p:nvPr/>
          </p:nvCxnSpPr>
          <p:spPr>
            <a:xfrm>
              <a:off x="4243817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2D065731-8107-4466-B479-9E4B3B6F70CA}"/>
                </a:ext>
              </a:extLst>
            </p:cNvPr>
            <p:cNvCxnSpPr/>
            <p:nvPr/>
          </p:nvCxnSpPr>
          <p:spPr>
            <a:xfrm>
              <a:off x="7948184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38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faeb3860-0e02-4cc6-9f56-79d398ebaa4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391065-092a-4dab-9ed4-5cccb84cb53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cdde2a-2812-41c8-8284-77c8f95981a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e90c13-0265-47d4-9235-2547409d16a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3a6fd4-ab5c-4a66-bb80-8def0c953b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3943533-02ec-424e-a2f7-e21ba11e06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af1eef1-55ec-472b-aa87-ff141f5160d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65145cc-383c-4bc1-a40c-7d3ae62b868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91b651a-9d32-4420-84ac-a6b32b97936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e3a2b1-4bc3-4e65-9a52-0ccb868cfb2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38c431-b461-4561-a0b4-4b3deede44a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c7f2db-f72a-440b-98bb-44f1ef76b42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7e0b69-8920-4265-9cf1-6dea7c5dd26b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d1fcfc-e600-4618-b80b-c301a1bfccd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1e30c9-44e8-4808-b45e-c1de80d9257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e19786e-8b72-4afc-af75-4c5f163a6b3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c454a8-13c3-4d20-be3a-b92f52a2e27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a8d78a-938c-42c5-b7d5-0d84092eef6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494e30-571c-49ea-bff2-af2ad6c6a2f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600ea8-4c8b-4f96-a0de-9b614569904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a9d799b-00ea-4202-9c24-ac160e2c162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2c00bc9-d39c-4c28-b77d-d3025646a9f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6dfd7e-daf7-4158-a6ac-93997a64ed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1250114-d75a-4ef1-9b1a-4c0b2fe7ff8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d5da97a-d2c2-4fb7-ae7d-b8d48b0e2d6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96e51e-8745-4ea6-944e-cbefeb4d833d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CBBE7"/>
      </a:accent1>
      <a:accent2>
        <a:srgbClr val="91D8F2"/>
      </a:accent2>
      <a:accent3>
        <a:srgbClr val="FF83A8"/>
      </a:accent3>
      <a:accent4>
        <a:srgbClr val="FFBFBE"/>
      </a:accent4>
      <a:accent5>
        <a:srgbClr val="707070"/>
      </a:accent5>
      <a:accent6>
        <a:srgbClr val="54545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CBBE7"/>
    </a:accent1>
    <a:accent2>
      <a:srgbClr val="91D8F2"/>
    </a:accent2>
    <a:accent3>
      <a:srgbClr val="FF83A8"/>
    </a:accent3>
    <a:accent4>
      <a:srgbClr val="FFBFBE"/>
    </a:accent4>
    <a:accent5>
      <a:srgbClr val="707070"/>
    </a:accent5>
    <a:accent6>
      <a:srgbClr val="54545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CBBE7"/>
    </a:accent1>
    <a:accent2>
      <a:srgbClr val="91D8F2"/>
    </a:accent2>
    <a:accent3>
      <a:srgbClr val="FF83A8"/>
    </a:accent3>
    <a:accent4>
      <a:srgbClr val="FFBFBE"/>
    </a:accent4>
    <a:accent5>
      <a:srgbClr val="707070"/>
    </a:accent5>
    <a:accent6>
      <a:srgbClr val="54545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CBBE7"/>
    </a:accent1>
    <a:accent2>
      <a:srgbClr val="91D8F2"/>
    </a:accent2>
    <a:accent3>
      <a:srgbClr val="FF83A8"/>
    </a:accent3>
    <a:accent4>
      <a:srgbClr val="FFBFBE"/>
    </a:accent4>
    <a:accent5>
      <a:srgbClr val="707070"/>
    </a:accent5>
    <a:accent6>
      <a:srgbClr val="545454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CBBE7"/>
    </a:accent1>
    <a:accent2>
      <a:srgbClr val="91D8F2"/>
    </a:accent2>
    <a:accent3>
      <a:srgbClr val="FF83A8"/>
    </a:accent3>
    <a:accent4>
      <a:srgbClr val="FFBFBE"/>
    </a:accent4>
    <a:accent5>
      <a:srgbClr val="707070"/>
    </a:accent5>
    <a:accent6>
      <a:srgbClr val="545454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CBBE7"/>
    </a:accent1>
    <a:accent2>
      <a:srgbClr val="91D8F2"/>
    </a:accent2>
    <a:accent3>
      <a:srgbClr val="FF83A8"/>
    </a:accent3>
    <a:accent4>
      <a:srgbClr val="FFBFBE"/>
    </a:accent4>
    <a:accent5>
      <a:srgbClr val="707070"/>
    </a:accent5>
    <a:accent6>
      <a:srgbClr val="545454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CBBE7"/>
    </a:accent1>
    <a:accent2>
      <a:srgbClr val="91D8F2"/>
    </a:accent2>
    <a:accent3>
      <a:srgbClr val="FF83A8"/>
    </a:accent3>
    <a:accent4>
      <a:srgbClr val="FFBFBE"/>
    </a:accent4>
    <a:accent5>
      <a:srgbClr val="707070"/>
    </a:accent5>
    <a:accent6>
      <a:srgbClr val="545454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CBBE7"/>
    </a:accent1>
    <a:accent2>
      <a:srgbClr val="91D8F2"/>
    </a:accent2>
    <a:accent3>
      <a:srgbClr val="FF83A8"/>
    </a:accent3>
    <a:accent4>
      <a:srgbClr val="FFBFBE"/>
    </a:accent4>
    <a:accent5>
      <a:srgbClr val="707070"/>
    </a:accent5>
    <a:accent6>
      <a:srgbClr val="54545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41</TotalTime>
  <Words>3631</Words>
  <Application>Microsoft Office PowerPoint</Application>
  <PresentationFormat>宽屏</PresentationFormat>
  <Paragraphs>576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Cabin</vt:lpstr>
      <vt:lpstr>宋体</vt:lpstr>
      <vt:lpstr>微软雅黑</vt:lpstr>
      <vt:lpstr>Arial</vt:lpstr>
      <vt:lpstr>Calibri</vt:lpstr>
      <vt:lpstr>Impact</vt:lpstr>
      <vt:lpstr>主题5</vt:lpstr>
      <vt:lpstr>think-cell Slide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PowerPoint 演示文稿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11</cp:revision>
  <cp:lastPrinted>2018-06-07T16:00:00Z</cp:lastPrinted>
  <dcterms:created xsi:type="dcterms:W3CDTF">2018-06-07T16:00:00Z</dcterms:created>
  <dcterms:modified xsi:type="dcterms:W3CDTF">2018-10-30T13:42:09Z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