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</p:sldIdLst>
  <p:sldSz cx="12192000" cy="6858000"/>
  <p:notesSz cx="6858000" cy="9144000"/>
  <p:embeddedFontLst>
    <p:embeddedFont>
      <p:font typeface="微软雅黑" panose="020B0503020204020204" pitchFamily="34" charset="-122"/>
      <p:regular r:id="rId11"/>
      <p:bold r:id="rId12"/>
    </p:embeddedFont>
    <p:embeddedFont>
      <p:font typeface="等线" panose="02010600030101010101" pitchFamily="2" charset="-122"/>
      <p:regular r:id="rId13"/>
      <p:bold r:id="rId14"/>
    </p:embeddedFont>
    <p:embeddedFont>
      <p:font typeface="等线 Light" panose="02010600030101010101" pitchFamily="2" charset="-122"/>
      <p:regular r:id="rId1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E9F9"/>
    <a:srgbClr val="A3D7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86" autoAdjust="0"/>
    <p:restoredTop sz="94660"/>
  </p:normalViewPr>
  <p:slideViewPr>
    <p:cSldViewPr snapToGrid="0">
      <p:cViewPr>
        <p:scale>
          <a:sx n="100" d="100"/>
          <a:sy n="100" d="100"/>
        </p:scale>
        <p:origin x="2323" y="15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A3D7F9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微软雅黑" panose="020B0503020204020204" pitchFamily="34" charset="-122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A6B-463D-8DEA-A4488DD7655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D9E9F9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微软雅黑" panose="020B0503020204020204" pitchFamily="34" charset="-122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A6B-463D-8DEA-A4488DD765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8"/>
        <c:overlap val="9"/>
        <c:axId val="1219004560"/>
        <c:axId val="1218996944"/>
      </c:barChart>
      <c:catAx>
        <c:axId val="1219004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defRPr>
            </a:pPr>
            <a:endParaRPr lang="zh-CN"/>
          </a:p>
        </c:txPr>
        <c:crossAx val="1218996944"/>
        <c:crosses val="autoZero"/>
        <c:auto val="1"/>
        <c:lblAlgn val="ctr"/>
        <c:lblOffset val="100"/>
        <c:noMultiLvlLbl val="0"/>
      </c:catAx>
      <c:valAx>
        <c:axId val="12189969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19004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微软雅黑" panose="020B0503020204020204" pitchFamily="34" charset="-122"/>
          <a:ea typeface="微软雅黑" panose="020B0503020204020204" pitchFamily="34" charset="-122"/>
          <a:sym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066E985-F2FC-4E80-B8A2-5E4010EBDD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8D55886B-45AD-4F48-BB8E-34EC1DCFC2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78DEC88-CF29-402B-9266-2C4FF33B10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33D40-E936-4173-936D-51AB74A8F2DC}" type="datetimeFigureOut">
              <a:rPr lang="zh-CN" altLang="en-US" smtClean="0"/>
              <a:t>2018/10/30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1FBAEAC-64FB-4662-B8A7-563B4B92E2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7B61B49-2637-479E-9E50-FB9B25B96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496E3-6A65-4619-A2EF-9486C42C39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6290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F689D40-4AEC-4A22-82C6-EAF348AD86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24678D62-18B4-42D2-AB46-D8BFC6D9AB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1881219-A609-4091-B5AE-9207D79BA7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33D40-E936-4173-936D-51AB74A8F2DC}" type="datetimeFigureOut">
              <a:rPr lang="zh-CN" altLang="en-US" smtClean="0"/>
              <a:t>2018/10/30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748D9D7-E554-49FA-8EEE-AEC27EF062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A7F3292-677F-4D0E-AEF2-B64E8E3052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496E3-6A65-4619-A2EF-9486C42C39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005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7C157636-9EA9-4052-9CFB-B626836245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A4C3F739-2FF2-4B35-8858-8F90DBD394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5585EBA-A6C1-43C4-849A-3B21FF5639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33D40-E936-4173-936D-51AB74A8F2DC}" type="datetimeFigureOut">
              <a:rPr lang="zh-CN" altLang="en-US" smtClean="0"/>
              <a:t>2018/10/30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A652833-1D45-4E22-9871-85AB15CBFC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31914E1-D52E-4BB1-96B1-5FD7F0AEEF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496E3-6A65-4619-A2EF-9486C42C39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57730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9866887-A00C-418F-AD06-2BE74CA503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FE1D023-FBC7-4ED2-AC9A-88BCA1B262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F223746-C7FF-4CDE-BAD0-69093A8BA6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33D40-E936-4173-936D-51AB74A8F2DC}" type="datetimeFigureOut">
              <a:rPr lang="zh-CN" altLang="en-US" smtClean="0"/>
              <a:t>2018/10/30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D84E8D0-B9FD-4B96-8F6B-05CDFEBDFA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B3CD0B5-0736-4F6A-8C5C-38E023B9B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496E3-6A65-4619-A2EF-9486C42C39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2119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C9F6FBF-655B-4A73-B1B3-9130C1C17A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295F29EB-4A34-48E4-A531-424128C29A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E7A7E1A-D939-4297-BBF4-2F31917D47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33D40-E936-4173-936D-51AB74A8F2DC}" type="datetimeFigureOut">
              <a:rPr lang="zh-CN" altLang="en-US" smtClean="0"/>
              <a:t>2018/10/30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FAE54D2-1D1F-4B00-9413-E0A87CDB1A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E7F05A2-4796-4D9B-81F0-937BB531B3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496E3-6A65-4619-A2EF-9486C42C39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7545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95224DA-03F5-409C-9CDE-928C24B8AE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F41A4DC-4E4F-4ADE-82EE-406BBADFBD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444E8EF-164F-4A5A-80BB-1883920B9A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352849C-8E22-4C1B-8568-DB626037F5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33D40-E936-4173-936D-51AB74A8F2DC}" type="datetimeFigureOut">
              <a:rPr lang="zh-CN" altLang="en-US" smtClean="0"/>
              <a:t>2018/10/30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CD8300A-22D2-4F3B-9788-B710B6EFF3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52DF7F5-631A-4851-AC88-67D2FE2336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496E3-6A65-4619-A2EF-9486C42C39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639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DDF3E97-81D2-4CD6-841A-4CCE810D5A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AFA9629-93E3-454C-A9B5-EE01B0183E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9BABC952-7FB1-44E2-A15B-F31B6CE890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E90B265F-BF2A-4588-AC12-C8C2D127C5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C93763C2-6C85-4972-8C91-13C430BE14B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075912B9-F30A-4BA1-B70C-1CB14C12BE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33D40-E936-4173-936D-51AB74A8F2DC}" type="datetimeFigureOut">
              <a:rPr lang="zh-CN" altLang="en-US" smtClean="0"/>
              <a:t>2018/10/30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015B455A-6BBF-42B6-BDA1-2F42498CDD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3C759183-B9B1-4529-97CE-99AD138918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496E3-6A65-4619-A2EF-9486C42C39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998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34B158A-D39A-4E08-9B3C-9BEFCD6DB4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B1E48DBE-9F0B-406F-99D4-7C59C82202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33D40-E936-4173-936D-51AB74A8F2DC}" type="datetimeFigureOut">
              <a:rPr lang="zh-CN" altLang="en-US" smtClean="0"/>
              <a:t>2018/10/30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C9FB1B28-7AC0-4211-9822-9EDF3201E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4F0B6E27-D09D-447C-9874-0DC6118EA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496E3-6A65-4619-A2EF-9486C42C39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910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09F43B2C-C522-4948-B6B1-85AAA8CB43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33D40-E936-4173-936D-51AB74A8F2DC}" type="datetimeFigureOut">
              <a:rPr lang="zh-CN" altLang="en-US" smtClean="0"/>
              <a:t>2018/10/30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89AB48A-1CA2-4F00-BC83-D9B996A3CD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D63A34E-5855-4092-8F6A-824A58E11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496E3-6A65-4619-A2EF-9486C42C39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4051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B54620-194E-40D1-8CE3-418F620661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5C1E879-694B-49BB-93C3-ABAC64D44E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2937B83-E318-4E17-9120-0FA4308920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2A142252-41F1-49BF-B9B8-824E2BDE40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33D40-E936-4173-936D-51AB74A8F2DC}" type="datetimeFigureOut">
              <a:rPr lang="zh-CN" altLang="en-US" smtClean="0"/>
              <a:t>2018/10/30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9CE467E-B16B-422A-8D1D-CDD7ADDE08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04AD070A-AEDE-4CCA-9055-8770657738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496E3-6A65-4619-A2EF-9486C42C39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317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B6A5244-B2B8-44A4-A5A1-9B5B5701B9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F1247312-DB24-44EF-A8CF-D5A1937E614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1327DF08-7C14-4454-8D8E-3AED5C0468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3174C9E-026F-475F-A9AD-D2ED0CAF8A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33D40-E936-4173-936D-51AB74A8F2DC}" type="datetimeFigureOut">
              <a:rPr lang="zh-CN" altLang="en-US" smtClean="0"/>
              <a:t>2018/10/30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53B1018-BCA4-4BFA-9E68-20B3C6C6B3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230FAE5B-B4BA-4151-94B9-311C1F7D88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496E3-6A65-4619-A2EF-9486C42C39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632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E681CF17-F144-4A5A-B6BD-53294F418D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02A8996-6C0A-4581-8FDC-BA8B6049B1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12E0CB4-1E9E-4D92-AE05-9BF5AD301E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33D40-E936-4173-936D-51AB74A8F2DC}" type="datetimeFigureOut">
              <a:rPr lang="zh-CN" altLang="en-US" smtClean="0"/>
              <a:t>2018/10/30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CCF86AD-50B5-4634-A67E-24676FCAA0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D6121B8-4B3D-49D0-8A7C-CD562EE476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C496E3-6A65-4619-A2EF-9486C42C39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784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天空, 户外&#10;&#10;已生成极高可信度的说明">
            <a:extLst>
              <a:ext uri="{FF2B5EF4-FFF2-40B4-BE49-F238E27FC236}">
                <a16:creationId xmlns:a16="http://schemas.microsoft.com/office/drawing/2014/main" xmlns="" id="{722CF1A2-DF3C-481D-9510-44F8D1418B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53" b="4325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6F0A6C2B-A5DA-4297-A1BC-E38BEE5DF6B1}"/>
              </a:ext>
            </a:extLst>
          </p:cNvPr>
          <p:cNvSpPr txBox="1"/>
          <p:nvPr/>
        </p:nvSpPr>
        <p:spPr>
          <a:xfrm>
            <a:off x="1168400" y="1569992"/>
            <a:ext cx="483658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简约</a:t>
            </a:r>
            <a:r>
              <a:rPr lang="en-US" altLang="zh-CN" sz="54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54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设计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730DA713-358D-4573-8590-752FD0CBD794}"/>
              </a:ext>
            </a:extLst>
          </p:cNvPr>
          <p:cNvSpPr/>
          <p:nvPr/>
        </p:nvSpPr>
        <p:spPr>
          <a:xfrm>
            <a:off x="1295400" y="3049032"/>
            <a:ext cx="2550160" cy="374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D3278D61-E73F-44B7-8E87-EC622E5A30F5}"/>
              </a:ext>
            </a:extLst>
          </p:cNvPr>
          <p:cNvSpPr txBox="1"/>
          <p:nvPr/>
        </p:nvSpPr>
        <p:spPr>
          <a:xfrm>
            <a:off x="1295400" y="3049032"/>
            <a:ext cx="255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rgbClr val="A3D7F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PUSHIPPT</a:t>
            </a:r>
            <a:r>
              <a:rPr lang="zh-CN" altLang="en-US" dirty="0">
                <a:solidFill>
                  <a:srgbClr val="A3D7F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练习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2C729B88-EA4E-4E77-B89C-717EC95E52E6}"/>
              </a:ext>
            </a:extLst>
          </p:cNvPr>
          <p:cNvSpPr txBox="1"/>
          <p:nvPr/>
        </p:nvSpPr>
        <p:spPr>
          <a:xfrm>
            <a:off x="1186180" y="2555448"/>
            <a:ext cx="6319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POWERPOINT DESIGN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7635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天空, 户外&#10;&#10;已生成极高可信度的说明">
            <a:extLst>
              <a:ext uri="{FF2B5EF4-FFF2-40B4-BE49-F238E27FC236}">
                <a16:creationId xmlns:a16="http://schemas.microsoft.com/office/drawing/2014/main" xmlns="" id="{AB259827-230A-4528-BE07-E5A0890229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" t="24388" r="65156" b="33424"/>
          <a:stretch/>
        </p:blipFill>
        <p:spPr>
          <a:xfrm>
            <a:off x="0" y="0"/>
            <a:ext cx="4229100" cy="68580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6AC39640-0B17-4FFB-9F67-158A9348F22A}"/>
              </a:ext>
            </a:extLst>
          </p:cNvPr>
          <p:cNvSpPr txBox="1"/>
          <p:nvPr/>
        </p:nvSpPr>
        <p:spPr>
          <a:xfrm>
            <a:off x="2140902" y="962270"/>
            <a:ext cx="172354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目录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77FB2627-6D0D-40CA-83CF-43655B36AA00}"/>
              </a:ext>
            </a:extLst>
          </p:cNvPr>
          <p:cNvSpPr txBox="1"/>
          <p:nvPr/>
        </p:nvSpPr>
        <p:spPr>
          <a:xfrm>
            <a:off x="1889601" y="1885600"/>
            <a:ext cx="1860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Contents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7" name="图片 6" descr="图片包含 天空, 户外&#10;&#10;已生成极高可信度的说明">
            <a:extLst>
              <a:ext uri="{FF2B5EF4-FFF2-40B4-BE49-F238E27FC236}">
                <a16:creationId xmlns:a16="http://schemas.microsoft.com/office/drawing/2014/main" xmlns="" id="{A76008F3-B9A9-4979-AA21-04470E28534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" t="36640" r="62280" b="58674"/>
          <a:stretch/>
        </p:blipFill>
        <p:spPr>
          <a:xfrm>
            <a:off x="5863771" y="1624577"/>
            <a:ext cx="4565649" cy="761654"/>
          </a:xfrm>
          <a:prstGeom prst="rect">
            <a:avLst/>
          </a:prstGeom>
        </p:spPr>
      </p:pic>
      <p:pic>
        <p:nvPicPr>
          <p:cNvPr id="8" name="图片 7" descr="图片包含 天空, 户外&#10;&#10;已生成极高可信度的说明">
            <a:extLst>
              <a:ext uri="{FF2B5EF4-FFF2-40B4-BE49-F238E27FC236}">
                <a16:creationId xmlns:a16="http://schemas.microsoft.com/office/drawing/2014/main" xmlns="" id="{E1A40945-5060-4F1B-8979-4C06540E32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" t="36640" r="62280" b="58674"/>
          <a:stretch/>
        </p:blipFill>
        <p:spPr>
          <a:xfrm>
            <a:off x="5863771" y="2692755"/>
            <a:ext cx="4565649" cy="761654"/>
          </a:xfrm>
          <a:prstGeom prst="rect">
            <a:avLst/>
          </a:prstGeom>
        </p:spPr>
      </p:pic>
      <p:pic>
        <p:nvPicPr>
          <p:cNvPr id="9" name="图片 8" descr="图片包含 天空, 户外&#10;&#10;已生成极高可信度的说明">
            <a:extLst>
              <a:ext uri="{FF2B5EF4-FFF2-40B4-BE49-F238E27FC236}">
                <a16:creationId xmlns:a16="http://schemas.microsoft.com/office/drawing/2014/main" xmlns="" id="{5FC8C6C4-49C6-416D-9DCF-2F86B653FD0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" t="36640" r="62280" b="58674"/>
          <a:stretch/>
        </p:blipFill>
        <p:spPr>
          <a:xfrm>
            <a:off x="5863771" y="3760933"/>
            <a:ext cx="4565649" cy="761654"/>
          </a:xfrm>
          <a:prstGeom prst="rect">
            <a:avLst/>
          </a:prstGeom>
        </p:spPr>
      </p:pic>
      <p:pic>
        <p:nvPicPr>
          <p:cNvPr id="10" name="图片 9" descr="图片包含 天空, 户外&#10;&#10;已生成极高可信度的说明">
            <a:extLst>
              <a:ext uri="{FF2B5EF4-FFF2-40B4-BE49-F238E27FC236}">
                <a16:creationId xmlns:a16="http://schemas.microsoft.com/office/drawing/2014/main" xmlns="" id="{89A304C3-E114-44EA-B811-7798484CFA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" t="36640" r="62280" b="58674"/>
          <a:stretch/>
        </p:blipFill>
        <p:spPr>
          <a:xfrm>
            <a:off x="5863771" y="4829111"/>
            <a:ext cx="4565649" cy="761654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BA3FEA16-83F5-4CA1-A226-08155B559DB0}"/>
              </a:ext>
            </a:extLst>
          </p:cNvPr>
          <p:cNvSpPr txBox="1"/>
          <p:nvPr/>
        </p:nvSpPr>
        <p:spPr>
          <a:xfrm>
            <a:off x="6066971" y="1743794"/>
            <a:ext cx="3368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</a:t>
            </a:r>
            <a:r>
              <a:rPr lang="zh-CN" altLang="en-US" sz="28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D5450B04-2FEA-4BCA-B4AF-FF2761DD3D90}"/>
              </a:ext>
            </a:extLst>
          </p:cNvPr>
          <p:cNvSpPr txBox="1"/>
          <p:nvPr/>
        </p:nvSpPr>
        <p:spPr>
          <a:xfrm>
            <a:off x="6066971" y="2822841"/>
            <a:ext cx="3368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</a:t>
            </a:r>
            <a:r>
              <a:rPr lang="zh-CN" altLang="en-US" sz="28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0941D48C-99F7-490F-B75E-20D7ABC2D0E5}"/>
              </a:ext>
            </a:extLst>
          </p:cNvPr>
          <p:cNvSpPr txBox="1"/>
          <p:nvPr/>
        </p:nvSpPr>
        <p:spPr>
          <a:xfrm>
            <a:off x="6066971" y="3901888"/>
            <a:ext cx="3368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3.</a:t>
            </a:r>
            <a:r>
              <a:rPr lang="zh-CN" altLang="en-US" sz="28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B61C7910-846E-4744-AEE9-4540473ED07B}"/>
              </a:ext>
            </a:extLst>
          </p:cNvPr>
          <p:cNvSpPr txBox="1"/>
          <p:nvPr/>
        </p:nvSpPr>
        <p:spPr>
          <a:xfrm>
            <a:off x="6066971" y="4980935"/>
            <a:ext cx="3368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4.</a:t>
            </a:r>
            <a:r>
              <a:rPr lang="zh-CN" altLang="en-US" sz="28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570039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天空, 户外&#10;&#10;已生成极高可信度的说明">
            <a:extLst>
              <a:ext uri="{FF2B5EF4-FFF2-40B4-BE49-F238E27FC236}">
                <a16:creationId xmlns:a16="http://schemas.microsoft.com/office/drawing/2014/main" xmlns="" id="{B58A2F8D-EF72-4072-A014-C3ACD08AD3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1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669135F5-BEEC-4E39-8828-AFBBFA94A63A}"/>
              </a:ext>
            </a:extLst>
          </p:cNvPr>
          <p:cNvSpPr/>
          <p:nvPr/>
        </p:nvSpPr>
        <p:spPr>
          <a:xfrm>
            <a:off x="4053555" y="2003133"/>
            <a:ext cx="4466332" cy="2699334"/>
          </a:xfrm>
          <a:custGeom>
            <a:avLst/>
            <a:gdLst>
              <a:gd name="connsiteX0" fmla="*/ 881938 w 3650343"/>
              <a:gd name="connsiteY0" fmla="*/ 0 h 2206173"/>
              <a:gd name="connsiteX1" fmla="*/ 3650343 w 3650343"/>
              <a:gd name="connsiteY1" fmla="*/ 0 h 2206173"/>
              <a:gd name="connsiteX2" fmla="*/ 3650343 w 3650343"/>
              <a:gd name="connsiteY2" fmla="*/ 1748392 h 2206173"/>
              <a:gd name="connsiteX3" fmla="*/ 2768410 w 3650343"/>
              <a:gd name="connsiteY3" fmla="*/ 2206173 h 2206173"/>
              <a:gd name="connsiteX4" fmla="*/ 0 w 3650343"/>
              <a:gd name="connsiteY4" fmla="*/ 2206173 h 2206173"/>
              <a:gd name="connsiteX5" fmla="*/ 0 w 3650343"/>
              <a:gd name="connsiteY5" fmla="*/ 457784 h 220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50343" h="2206173">
                <a:moveTo>
                  <a:pt x="881938" y="0"/>
                </a:moveTo>
                <a:lnTo>
                  <a:pt x="3650343" y="0"/>
                </a:lnTo>
                <a:lnTo>
                  <a:pt x="3650343" y="1748392"/>
                </a:lnTo>
                <a:lnTo>
                  <a:pt x="2768410" y="2206173"/>
                </a:lnTo>
                <a:lnTo>
                  <a:pt x="0" y="2206173"/>
                </a:lnTo>
                <a:lnTo>
                  <a:pt x="0" y="457784"/>
                </a:lnTo>
                <a:close/>
              </a:path>
            </a:pathLst>
          </a:custGeom>
          <a:solidFill>
            <a:srgbClr val="A3D7F9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08F2C776-C081-47E9-BF7E-E783A2DCF139}"/>
              </a:ext>
            </a:extLst>
          </p:cNvPr>
          <p:cNvSpPr/>
          <p:nvPr/>
        </p:nvSpPr>
        <p:spPr>
          <a:xfrm>
            <a:off x="4438184" y="2249713"/>
            <a:ext cx="3650343" cy="2206173"/>
          </a:xfrm>
          <a:custGeom>
            <a:avLst/>
            <a:gdLst>
              <a:gd name="connsiteX0" fmla="*/ 881938 w 3650343"/>
              <a:gd name="connsiteY0" fmla="*/ 0 h 2206173"/>
              <a:gd name="connsiteX1" fmla="*/ 3650343 w 3650343"/>
              <a:gd name="connsiteY1" fmla="*/ 0 h 2206173"/>
              <a:gd name="connsiteX2" fmla="*/ 3650343 w 3650343"/>
              <a:gd name="connsiteY2" fmla="*/ 1748392 h 2206173"/>
              <a:gd name="connsiteX3" fmla="*/ 2768410 w 3650343"/>
              <a:gd name="connsiteY3" fmla="*/ 2206173 h 2206173"/>
              <a:gd name="connsiteX4" fmla="*/ 0 w 3650343"/>
              <a:gd name="connsiteY4" fmla="*/ 2206173 h 2206173"/>
              <a:gd name="connsiteX5" fmla="*/ 0 w 3650343"/>
              <a:gd name="connsiteY5" fmla="*/ 457784 h 220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50343" h="2206173">
                <a:moveTo>
                  <a:pt x="881938" y="0"/>
                </a:moveTo>
                <a:lnTo>
                  <a:pt x="3650343" y="0"/>
                </a:lnTo>
                <a:lnTo>
                  <a:pt x="3650343" y="1748392"/>
                </a:lnTo>
                <a:lnTo>
                  <a:pt x="2768410" y="2206173"/>
                </a:lnTo>
                <a:lnTo>
                  <a:pt x="0" y="2206173"/>
                </a:lnTo>
                <a:lnTo>
                  <a:pt x="0" y="457784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A3C765C9-E3C5-4DF0-929F-5ACA3F5D40A0}"/>
              </a:ext>
            </a:extLst>
          </p:cNvPr>
          <p:cNvSpPr txBox="1"/>
          <p:nvPr/>
        </p:nvSpPr>
        <p:spPr>
          <a:xfrm>
            <a:off x="5401580" y="2505670"/>
            <a:ext cx="172354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过渡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460F1E7D-9ADE-4E87-94E4-10390841E812}"/>
              </a:ext>
            </a:extLst>
          </p:cNvPr>
          <p:cNvSpPr txBox="1"/>
          <p:nvPr/>
        </p:nvSpPr>
        <p:spPr>
          <a:xfrm>
            <a:off x="4579256" y="3637291"/>
            <a:ext cx="3368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</a:t>
            </a:r>
            <a:r>
              <a:rPr lang="zh-CN" altLang="en-US" sz="28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4" name="直角三角形 13">
            <a:extLst>
              <a:ext uri="{FF2B5EF4-FFF2-40B4-BE49-F238E27FC236}">
                <a16:creationId xmlns:a16="http://schemas.microsoft.com/office/drawing/2014/main" xmlns="" id="{B40204D0-5E1F-44F3-858C-27AE61577738}"/>
              </a:ext>
            </a:extLst>
          </p:cNvPr>
          <p:cNvSpPr/>
          <p:nvPr/>
        </p:nvSpPr>
        <p:spPr>
          <a:xfrm rot="10800000" flipH="1">
            <a:off x="4053555" y="2010470"/>
            <a:ext cx="779701" cy="388182"/>
          </a:xfrm>
          <a:prstGeom prst="rtTriangle">
            <a:avLst/>
          </a:prstGeom>
          <a:solidFill>
            <a:srgbClr val="A3D7F9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直角三角形 14">
            <a:extLst>
              <a:ext uri="{FF2B5EF4-FFF2-40B4-BE49-F238E27FC236}">
                <a16:creationId xmlns:a16="http://schemas.microsoft.com/office/drawing/2014/main" xmlns="" id="{EC8B7ECA-0DAF-404F-AA39-80B8FC1A11EE}"/>
              </a:ext>
            </a:extLst>
          </p:cNvPr>
          <p:cNvSpPr/>
          <p:nvPr/>
        </p:nvSpPr>
        <p:spPr>
          <a:xfrm flipH="1">
            <a:off x="7740186" y="4322398"/>
            <a:ext cx="779701" cy="388182"/>
          </a:xfrm>
          <a:prstGeom prst="rtTriangle">
            <a:avLst/>
          </a:prstGeom>
          <a:solidFill>
            <a:srgbClr val="A3D7F9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434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天空, 户外&#10;&#10;已生成极高可信度的说明">
            <a:extLst>
              <a:ext uri="{FF2B5EF4-FFF2-40B4-BE49-F238E27FC236}">
                <a16:creationId xmlns:a16="http://schemas.microsoft.com/office/drawing/2014/main" xmlns="" id="{6F5BAC0C-AA19-438B-8D34-73D6A23A7F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58468"/>
          <a:stretch/>
        </p:blipFill>
        <p:spPr>
          <a:xfrm>
            <a:off x="101600" y="110067"/>
            <a:ext cx="11988800" cy="663907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29E28C-1FA4-4309-B33A-E94A4B8907E6}"/>
              </a:ext>
            </a:extLst>
          </p:cNvPr>
          <p:cNvSpPr/>
          <p:nvPr/>
        </p:nvSpPr>
        <p:spPr>
          <a:xfrm>
            <a:off x="446483" y="5198329"/>
            <a:ext cx="3718984" cy="79425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DAB02F1-64D9-4E6E-BBEA-D352324C7D38}"/>
              </a:ext>
            </a:extLst>
          </p:cNvPr>
          <p:cNvSpPr/>
          <p:nvPr/>
        </p:nvSpPr>
        <p:spPr>
          <a:xfrm>
            <a:off x="2716608" y="3981415"/>
            <a:ext cx="3718984" cy="79425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B0CE110D-5BAB-405D-8921-29CCE98ED52E}"/>
              </a:ext>
            </a:extLst>
          </p:cNvPr>
          <p:cNvSpPr/>
          <p:nvPr/>
        </p:nvSpPr>
        <p:spPr>
          <a:xfrm>
            <a:off x="4986733" y="2764500"/>
            <a:ext cx="3718984" cy="79425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CD924EAB-ECBE-4B22-A5DF-D3077993AE93}"/>
              </a:ext>
            </a:extLst>
          </p:cNvPr>
          <p:cNvSpPr/>
          <p:nvPr/>
        </p:nvSpPr>
        <p:spPr>
          <a:xfrm>
            <a:off x="7256858" y="1547585"/>
            <a:ext cx="3718984" cy="79425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7BD71F64-CE02-4DF2-A72A-CFF4CFBCC0F9}"/>
              </a:ext>
            </a:extLst>
          </p:cNvPr>
          <p:cNvSpPr txBox="1"/>
          <p:nvPr/>
        </p:nvSpPr>
        <p:spPr>
          <a:xfrm>
            <a:off x="419834" y="336258"/>
            <a:ext cx="326243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公司历程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4582AB3E-65AF-4E02-9980-2D1550E0DA4C}"/>
              </a:ext>
            </a:extLst>
          </p:cNvPr>
          <p:cNvSpPr txBox="1"/>
          <p:nvPr/>
        </p:nvSpPr>
        <p:spPr>
          <a:xfrm>
            <a:off x="354416" y="4711264"/>
            <a:ext cx="18838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2015.10</a:t>
            </a:r>
            <a:endParaRPr lang="zh-CN" altLang="en-US" sz="24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115503D-8D42-4ED3-838D-A69F21C1BA08}"/>
              </a:ext>
            </a:extLst>
          </p:cNvPr>
          <p:cNvSpPr txBox="1"/>
          <p:nvPr/>
        </p:nvSpPr>
        <p:spPr>
          <a:xfrm>
            <a:off x="674759" y="5431805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点击此处填写主要历史事件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8791107-F5E8-4CB3-BFDB-F88E8CEF6F15}"/>
              </a:ext>
            </a:extLst>
          </p:cNvPr>
          <p:cNvSpPr txBox="1"/>
          <p:nvPr/>
        </p:nvSpPr>
        <p:spPr>
          <a:xfrm>
            <a:off x="2601305" y="3504653"/>
            <a:ext cx="18838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2016.05</a:t>
            </a:r>
            <a:endParaRPr lang="zh-CN" altLang="en-US" sz="24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2BE50709-25BE-43ED-8D37-D00F9339C731}"/>
              </a:ext>
            </a:extLst>
          </p:cNvPr>
          <p:cNvSpPr txBox="1"/>
          <p:nvPr/>
        </p:nvSpPr>
        <p:spPr>
          <a:xfrm>
            <a:off x="2921648" y="4225194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点击此处填写主要历史事件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492E7110-F2DE-49D3-A733-1B833D8CC407}"/>
              </a:ext>
            </a:extLst>
          </p:cNvPr>
          <p:cNvSpPr txBox="1"/>
          <p:nvPr/>
        </p:nvSpPr>
        <p:spPr>
          <a:xfrm>
            <a:off x="4871430" y="2284426"/>
            <a:ext cx="18838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2016.11</a:t>
            </a:r>
            <a:endParaRPr lang="zh-CN" altLang="en-US" sz="24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C3B50E44-006D-4CFE-9E14-E09E440B8063}"/>
              </a:ext>
            </a:extLst>
          </p:cNvPr>
          <p:cNvSpPr txBox="1"/>
          <p:nvPr/>
        </p:nvSpPr>
        <p:spPr>
          <a:xfrm>
            <a:off x="5191773" y="3004967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点击此处填写主要历史事件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385F7392-FF00-4782-8127-BA3124A6561E}"/>
              </a:ext>
            </a:extLst>
          </p:cNvPr>
          <p:cNvSpPr txBox="1"/>
          <p:nvPr/>
        </p:nvSpPr>
        <p:spPr>
          <a:xfrm>
            <a:off x="7132030" y="1079025"/>
            <a:ext cx="18838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2017.06</a:t>
            </a:r>
            <a:endParaRPr lang="zh-CN" altLang="en-US" sz="24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BA32E32F-2F9F-4280-B863-28F6B2FA636C}"/>
              </a:ext>
            </a:extLst>
          </p:cNvPr>
          <p:cNvSpPr txBox="1"/>
          <p:nvPr/>
        </p:nvSpPr>
        <p:spPr>
          <a:xfrm>
            <a:off x="7452373" y="1799566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点击此处填写主要历史事件</a:t>
            </a: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C71A9C9A-A6FD-4A35-860D-7564B9C8EBE9}"/>
              </a:ext>
            </a:extLst>
          </p:cNvPr>
          <p:cNvSpPr/>
          <p:nvPr/>
        </p:nvSpPr>
        <p:spPr>
          <a:xfrm>
            <a:off x="4165467" y="5560785"/>
            <a:ext cx="927100" cy="368300"/>
          </a:xfrm>
          <a:custGeom>
            <a:avLst/>
            <a:gdLst>
              <a:gd name="connsiteX0" fmla="*/ 0 w 927100"/>
              <a:gd name="connsiteY0" fmla="*/ 0 h 368300"/>
              <a:gd name="connsiteX1" fmla="*/ 558800 w 927100"/>
              <a:gd name="connsiteY1" fmla="*/ 0 h 368300"/>
              <a:gd name="connsiteX2" fmla="*/ 927100 w 927100"/>
              <a:gd name="connsiteY2" fmla="*/ 368300 h 36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27100" h="368300">
                <a:moveTo>
                  <a:pt x="0" y="0"/>
                </a:moveTo>
                <a:lnTo>
                  <a:pt x="558800" y="0"/>
                </a:lnTo>
                <a:lnTo>
                  <a:pt x="927100" y="368300"/>
                </a:lnTo>
              </a:path>
            </a:pathLst>
          </a:custGeom>
          <a:noFill/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DE2BDE1F-7DD8-4D36-82EF-B048A1553247}"/>
              </a:ext>
            </a:extLst>
          </p:cNvPr>
          <p:cNvSpPr/>
          <p:nvPr/>
        </p:nvSpPr>
        <p:spPr>
          <a:xfrm>
            <a:off x="6448749" y="4340215"/>
            <a:ext cx="927100" cy="368300"/>
          </a:xfrm>
          <a:custGeom>
            <a:avLst/>
            <a:gdLst>
              <a:gd name="connsiteX0" fmla="*/ 0 w 927100"/>
              <a:gd name="connsiteY0" fmla="*/ 0 h 368300"/>
              <a:gd name="connsiteX1" fmla="*/ 558800 w 927100"/>
              <a:gd name="connsiteY1" fmla="*/ 0 h 368300"/>
              <a:gd name="connsiteX2" fmla="*/ 927100 w 927100"/>
              <a:gd name="connsiteY2" fmla="*/ 368300 h 36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27100" h="368300">
                <a:moveTo>
                  <a:pt x="0" y="0"/>
                </a:moveTo>
                <a:lnTo>
                  <a:pt x="558800" y="0"/>
                </a:lnTo>
                <a:lnTo>
                  <a:pt x="927100" y="368300"/>
                </a:lnTo>
              </a:path>
            </a:pathLst>
          </a:custGeom>
          <a:noFill/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723607E3-52C4-4B2C-BBA2-3A7E7C1B7532}"/>
              </a:ext>
            </a:extLst>
          </p:cNvPr>
          <p:cNvSpPr/>
          <p:nvPr/>
        </p:nvSpPr>
        <p:spPr>
          <a:xfrm>
            <a:off x="8705717" y="3136353"/>
            <a:ext cx="927100" cy="368300"/>
          </a:xfrm>
          <a:custGeom>
            <a:avLst/>
            <a:gdLst>
              <a:gd name="connsiteX0" fmla="*/ 0 w 927100"/>
              <a:gd name="connsiteY0" fmla="*/ 0 h 368300"/>
              <a:gd name="connsiteX1" fmla="*/ 558800 w 927100"/>
              <a:gd name="connsiteY1" fmla="*/ 0 h 368300"/>
              <a:gd name="connsiteX2" fmla="*/ 927100 w 927100"/>
              <a:gd name="connsiteY2" fmla="*/ 368300 h 36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27100" h="368300">
                <a:moveTo>
                  <a:pt x="0" y="0"/>
                </a:moveTo>
                <a:lnTo>
                  <a:pt x="558800" y="0"/>
                </a:lnTo>
                <a:lnTo>
                  <a:pt x="927100" y="368300"/>
                </a:lnTo>
              </a:path>
            </a:pathLst>
          </a:custGeom>
          <a:noFill/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xmlns="" id="{F0B5452B-9588-48CF-A921-EBC9683AD3B4}"/>
              </a:ext>
            </a:extLst>
          </p:cNvPr>
          <p:cNvSpPr/>
          <p:nvPr/>
        </p:nvSpPr>
        <p:spPr>
          <a:xfrm>
            <a:off x="10988886" y="1962109"/>
            <a:ext cx="927100" cy="368300"/>
          </a:xfrm>
          <a:custGeom>
            <a:avLst/>
            <a:gdLst>
              <a:gd name="connsiteX0" fmla="*/ 0 w 927100"/>
              <a:gd name="connsiteY0" fmla="*/ 0 h 368300"/>
              <a:gd name="connsiteX1" fmla="*/ 558800 w 927100"/>
              <a:gd name="connsiteY1" fmla="*/ 0 h 368300"/>
              <a:gd name="connsiteX2" fmla="*/ 927100 w 927100"/>
              <a:gd name="connsiteY2" fmla="*/ 368300 h 36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27100" h="368300">
                <a:moveTo>
                  <a:pt x="0" y="0"/>
                </a:moveTo>
                <a:lnTo>
                  <a:pt x="558800" y="0"/>
                </a:lnTo>
                <a:lnTo>
                  <a:pt x="927100" y="368300"/>
                </a:lnTo>
              </a:path>
            </a:pathLst>
          </a:custGeom>
          <a:noFill/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6643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天空, 户外&#10;&#10;已生成极高可信度的说明">
            <a:extLst>
              <a:ext uri="{FF2B5EF4-FFF2-40B4-BE49-F238E27FC236}">
                <a16:creationId xmlns:a16="http://schemas.microsoft.com/office/drawing/2014/main" xmlns="" id="{66AD8D31-90F3-4BAE-A2DA-82AF46B1E3C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283" b="248"/>
          <a:stretch/>
        </p:blipFill>
        <p:spPr>
          <a:xfrm>
            <a:off x="101600" y="110068"/>
            <a:ext cx="11988800" cy="3112104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2524ECC5-9968-480E-A010-FD80F8D4685B}"/>
              </a:ext>
            </a:extLst>
          </p:cNvPr>
          <p:cNvSpPr txBox="1"/>
          <p:nvPr/>
        </p:nvSpPr>
        <p:spPr>
          <a:xfrm>
            <a:off x="4464784" y="1480227"/>
            <a:ext cx="326243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公司理念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1486B556-56B0-46F8-A279-5EC14175996C}"/>
              </a:ext>
            </a:extLst>
          </p:cNvPr>
          <p:cNvSpPr txBox="1"/>
          <p:nvPr/>
        </p:nvSpPr>
        <p:spPr>
          <a:xfrm>
            <a:off x="2098051" y="3556509"/>
            <a:ext cx="7995898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点击此处填写公司理念，点击此处填写公司理念，点击此处填写公司理念，点击此处填写公司理念，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72F056F3-68D0-4A52-96B6-7716093798E9}"/>
              </a:ext>
            </a:extLst>
          </p:cNvPr>
          <p:cNvSpPr txBox="1"/>
          <p:nvPr/>
        </p:nvSpPr>
        <p:spPr>
          <a:xfrm>
            <a:off x="2098051" y="4778090"/>
            <a:ext cx="7995898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点击此处填写公司理念，点击此处填写公司理念，点击此处填写公司理念，点击此处填写公司理念，</a:t>
            </a:r>
          </a:p>
        </p:txBody>
      </p:sp>
    </p:spTree>
    <p:extLst>
      <p:ext uri="{BB962C8B-B14F-4D97-AF65-F5344CB8AC3E}">
        <p14:creationId xmlns:p14="http://schemas.microsoft.com/office/powerpoint/2010/main" val="3165243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天空, 户外&#10;&#10;已生成极高可信度的说明">
            <a:extLst>
              <a:ext uri="{FF2B5EF4-FFF2-40B4-BE49-F238E27FC236}">
                <a16:creationId xmlns:a16="http://schemas.microsoft.com/office/drawing/2014/main" xmlns="" id="{856DEB91-0B6A-4865-960F-7366F919BBD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67" t="36678" r="45952" b="51000"/>
          <a:stretch/>
        </p:blipFill>
        <p:spPr>
          <a:xfrm>
            <a:off x="517953" y="1325118"/>
            <a:ext cx="2648833" cy="1748991"/>
          </a:xfrm>
          <a:prstGeom prst="rect">
            <a:avLst/>
          </a:prstGeom>
        </p:spPr>
      </p:pic>
      <p:pic>
        <p:nvPicPr>
          <p:cNvPr id="5" name="图片 4" descr="图片包含 天空, 户外&#10;&#10;已生成极高可信度的说明">
            <a:extLst>
              <a:ext uri="{FF2B5EF4-FFF2-40B4-BE49-F238E27FC236}">
                <a16:creationId xmlns:a16="http://schemas.microsoft.com/office/drawing/2014/main" xmlns="" id="{7CA2EC58-DD68-412E-8928-FE25AAFCDA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67" t="46313" r="45952" b="41365"/>
          <a:stretch/>
        </p:blipFill>
        <p:spPr>
          <a:xfrm>
            <a:off x="3293524" y="1325118"/>
            <a:ext cx="2648833" cy="1748991"/>
          </a:xfrm>
          <a:prstGeom prst="rect">
            <a:avLst/>
          </a:prstGeom>
        </p:spPr>
      </p:pic>
      <p:pic>
        <p:nvPicPr>
          <p:cNvPr id="6" name="图片 5" descr="图片包含 天空, 户外&#10;&#10;已生成极高可信度的说明">
            <a:extLst>
              <a:ext uri="{FF2B5EF4-FFF2-40B4-BE49-F238E27FC236}">
                <a16:creationId xmlns:a16="http://schemas.microsoft.com/office/drawing/2014/main" xmlns="" id="{E987FDF9-E9CF-4C22-8455-0D1FCD1B977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67" t="56032" r="45952" b="31646"/>
          <a:stretch/>
        </p:blipFill>
        <p:spPr>
          <a:xfrm>
            <a:off x="6069096" y="1325118"/>
            <a:ext cx="2648833" cy="1748991"/>
          </a:xfrm>
          <a:prstGeom prst="rect">
            <a:avLst/>
          </a:prstGeom>
        </p:spPr>
      </p:pic>
      <p:pic>
        <p:nvPicPr>
          <p:cNvPr id="7" name="图片 6" descr="图片包含 天空, 户外&#10;&#10;已生成极高可信度的说明">
            <a:extLst>
              <a:ext uri="{FF2B5EF4-FFF2-40B4-BE49-F238E27FC236}">
                <a16:creationId xmlns:a16="http://schemas.microsoft.com/office/drawing/2014/main" xmlns="" id="{2C099FA6-9DB0-41D3-83AE-A093F9C2F83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67" t="65834" r="45952" b="21844"/>
          <a:stretch/>
        </p:blipFill>
        <p:spPr>
          <a:xfrm>
            <a:off x="8844667" y="1325118"/>
            <a:ext cx="2648833" cy="1748991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DBFF5C18-E9B7-4644-813B-9628A5D9A766}"/>
              </a:ext>
            </a:extLst>
          </p:cNvPr>
          <p:cNvSpPr/>
          <p:nvPr/>
        </p:nvSpPr>
        <p:spPr>
          <a:xfrm>
            <a:off x="718565" y="1522347"/>
            <a:ext cx="2247610" cy="1354531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4471458-98BF-49AF-82E0-51B98263F43D}"/>
              </a:ext>
            </a:extLst>
          </p:cNvPr>
          <p:cNvSpPr txBox="1"/>
          <p:nvPr/>
        </p:nvSpPr>
        <p:spPr>
          <a:xfrm>
            <a:off x="1175761" y="1522348"/>
            <a:ext cx="150874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rgbClr val="A3D7F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01</a:t>
            </a:r>
            <a:endParaRPr lang="zh-CN" altLang="en-US" sz="8800" dirty="0">
              <a:solidFill>
                <a:srgbClr val="A3D7F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296461DB-69FE-46B4-9667-D44333045857}"/>
              </a:ext>
            </a:extLst>
          </p:cNvPr>
          <p:cNvSpPr/>
          <p:nvPr/>
        </p:nvSpPr>
        <p:spPr>
          <a:xfrm>
            <a:off x="3501320" y="1522347"/>
            <a:ext cx="2247610" cy="1354531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AA1E83AC-50A7-42FF-BA5B-9B987525CF64}"/>
              </a:ext>
            </a:extLst>
          </p:cNvPr>
          <p:cNvSpPr txBox="1"/>
          <p:nvPr/>
        </p:nvSpPr>
        <p:spPr>
          <a:xfrm>
            <a:off x="3752553" y="1522348"/>
            <a:ext cx="150874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rgbClr val="A3D7F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02</a:t>
            </a:r>
            <a:endParaRPr lang="zh-CN" altLang="en-US" sz="8800" dirty="0">
              <a:solidFill>
                <a:srgbClr val="A3D7F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54023AFB-D990-493A-8E8B-47F1FE2EE866}"/>
              </a:ext>
            </a:extLst>
          </p:cNvPr>
          <p:cNvSpPr/>
          <p:nvPr/>
        </p:nvSpPr>
        <p:spPr>
          <a:xfrm>
            <a:off x="6266988" y="1522347"/>
            <a:ext cx="2247610" cy="1354531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3E1E43FB-6573-4BBE-A08F-C19E46FA9DCD}"/>
              </a:ext>
            </a:extLst>
          </p:cNvPr>
          <p:cNvSpPr txBox="1"/>
          <p:nvPr/>
        </p:nvSpPr>
        <p:spPr>
          <a:xfrm>
            <a:off x="6518221" y="1522348"/>
            <a:ext cx="150874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rgbClr val="A3D7F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03</a:t>
            </a:r>
            <a:endParaRPr lang="zh-CN" altLang="en-US" sz="8800" dirty="0">
              <a:solidFill>
                <a:srgbClr val="A3D7F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EC0EEA42-795E-4BBC-8A4C-D7EE3F35DA33}"/>
              </a:ext>
            </a:extLst>
          </p:cNvPr>
          <p:cNvSpPr/>
          <p:nvPr/>
        </p:nvSpPr>
        <p:spPr>
          <a:xfrm>
            <a:off x="9055039" y="1522347"/>
            <a:ext cx="2247610" cy="1354531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2EF9C28A-60BC-4E22-8335-9EA0B3DAACF8}"/>
              </a:ext>
            </a:extLst>
          </p:cNvPr>
          <p:cNvSpPr txBox="1"/>
          <p:nvPr/>
        </p:nvSpPr>
        <p:spPr>
          <a:xfrm>
            <a:off x="9306272" y="1522348"/>
            <a:ext cx="150874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rgbClr val="A3D7F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04</a:t>
            </a:r>
            <a:endParaRPr lang="zh-CN" altLang="en-US" sz="8800" dirty="0">
              <a:solidFill>
                <a:srgbClr val="A3D7F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17918045-2BD3-4DC8-9FBA-D89C4824B4E2}"/>
              </a:ext>
            </a:extLst>
          </p:cNvPr>
          <p:cNvSpPr txBox="1"/>
          <p:nvPr/>
        </p:nvSpPr>
        <p:spPr>
          <a:xfrm>
            <a:off x="746285" y="3271338"/>
            <a:ext cx="2420507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rgbClr val="A3D7F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添加产品名称</a:t>
            </a:r>
            <a:endParaRPr lang="en-US" altLang="zh-CN" sz="2000" spc="300" dirty="0">
              <a:solidFill>
                <a:srgbClr val="A3D7F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点击此处添加文本，点击此处添加文本，点击此处添加文本。</a:t>
            </a:r>
            <a:endParaRPr lang="en-US" altLang="zh-CN" sz="1600" spc="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600" spc="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点击此处添加文本，</a:t>
            </a: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点击此处添加文本，点击此处添加文本，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4C37D3EA-1CB0-43B0-A1C3-686FAFC1C3FB}"/>
              </a:ext>
            </a:extLst>
          </p:cNvPr>
          <p:cNvSpPr txBox="1"/>
          <p:nvPr/>
        </p:nvSpPr>
        <p:spPr>
          <a:xfrm>
            <a:off x="459096" y="242510"/>
            <a:ext cx="326243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主要产品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E513D39C-BC98-42C3-BC26-56FD3DCB71AE}"/>
              </a:ext>
            </a:extLst>
          </p:cNvPr>
          <p:cNvSpPr txBox="1"/>
          <p:nvPr/>
        </p:nvSpPr>
        <p:spPr>
          <a:xfrm>
            <a:off x="3521854" y="3271338"/>
            <a:ext cx="2420507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rgbClr val="A3D7F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添加产品名称</a:t>
            </a:r>
            <a:endParaRPr lang="en-US" altLang="zh-CN" sz="2000" spc="300" dirty="0">
              <a:solidFill>
                <a:srgbClr val="A3D7F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点击此处添加文本，点击此处添加文本，点击此处添加文本。</a:t>
            </a:r>
            <a:endParaRPr lang="en-US" altLang="zh-CN" sz="1600" spc="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600" spc="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点击此处添加文本，</a:t>
            </a: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点击此处添加文本，点击此处添加文本，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D4B82208-E988-43C0-A359-5CC0AACC4C3D}"/>
              </a:ext>
            </a:extLst>
          </p:cNvPr>
          <p:cNvSpPr txBox="1"/>
          <p:nvPr/>
        </p:nvSpPr>
        <p:spPr>
          <a:xfrm>
            <a:off x="6297423" y="3271338"/>
            <a:ext cx="2420507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rgbClr val="A3D7F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添加产品名称</a:t>
            </a:r>
            <a:endParaRPr lang="en-US" altLang="zh-CN" sz="2000" spc="300" dirty="0">
              <a:solidFill>
                <a:srgbClr val="A3D7F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点击此处添加文本，点击此处添加文本，点击此处添加文本。</a:t>
            </a:r>
            <a:endParaRPr lang="en-US" altLang="zh-CN" sz="1600" spc="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600" spc="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点击此处添加文本，</a:t>
            </a: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点击此处添加文本，点击此处添加文本，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157B69E7-823C-400B-B5B2-BA08D1FB3619}"/>
              </a:ext>
            </a:extLst>
          </p:cNvPr>
          <p:cNvSpPr txBox="1"/>
          <p:nvPr/>
        </p:nvSpPr>
        <p:spPr>
          <a:xfrm>
            <a:off x="9072992" y="3271338"/>
            <a:ext cx="2420507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rgbClr val="A3D7F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添加产品名称</a:t>
            </a:r>
            <a:endParaRPr lang="en-US" altLang="zh-CN" sz="2000" spc="300" dirty="0">
              <a:solidFill>
                <a:srgbClr val="A3D7F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点击此处添加文本，点击此处添加文本，点击此处添加文本。</a:t>
            </a:r>
            <a:endParaRPr lang="en-US" altLang="zh-CN" sz="1600" spc="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600" spc="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点击此处添加文本，</a:t>
            </a: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点击此处添加文本，点击此处添加文本，</a:t>
            </a:r>
          </a:p>
        </p:txBody>
      </p:sp>
    </p:spTree>
    <p:extLst>
      <p:ext uri="{BB962C8B-B14F-4D97-AF65-F5344CB8AC3E}">
        <p14:creationId xmlns:p14="http://schemas.microsoft.com/office/powerpoint/2010/main" val="528880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天空, 户外&#10;&#10;已生成极高可信度的说明">
            <a:extLst>
              <a:ext uri="{FF2B5EF4-FFF2-40B4-BE49-F238E27FC236}">
                <a16:creationId xmlns:a16="http://schemas.microsoft.com/office/drawing/2014/main" xmlns="" id="{D9C5A5EB-2F63-4154-8EF1-EB42730A76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05" t="-1" r="1" b="58468"/>
          <a:stretch/>
        </p:blipFill>
        <p:spPr>
          <a:xfrm rot="10800000">
            <a:off x="6108700" y="110067"/>
            <a:ext cx="5981700" cy="6639075"/>
          </a:xfrm>
          <a:prstGeom prst="rect">
            <a:avLst/>
          </a:prstGeom>
        </p:spPr>
      </p:pic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xmlns="" id="{03536DE2-9EDF-4376-914A-B06E9E3E18B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2249298"/>
              </p:ext>
            </p:extLst>
          </p:nvPr>
        </p:nvGraphicFramePr>
        <p:xfrm>
          <a:off x="388655" y="1524000"/>
          <a:ext cx="5295900" cy="4995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DFB6C02E-EDEB-4236-A3F7-E7779A57D43B}"/>
              </a:ext>
            </a:extLst>
          </p:cNvPr>
          <p:cNvSpPr txBox="1"/>
          <p:nvPr/>
        </p:nvSpPr>
        <p:spPr>
          <a:xfrm>
            <a:off x="459096" y="242510"/>
            <a:ext cx="48013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产品销量对比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A57B4BE4-3FC6-45D3-9434-8885DBF9EA7A}"/>
              </a:ext>
            </a:extLst>
          </p:cNvPr>
          <p:cNvSpPr txBox="1"/>
          <p:nvPr/>
        </p:nvSpPr>
        <p:spPr>
          <a:xfrm>
            <a:off x="6321585" y="4021666"/>
            <a:ext cx="510841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添加对比说明</a:t>
            </a:r>
            <a:endParaRPr lang="en-US" altLang="zh-CN" sz="20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点击此处添加文本，点击此处添加文本，点击此处添加文本。</a:t>
            </a:r>
            <a:endParaRPr lang="en-US" altLang="zh-CN" sz="16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6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点击此处添加文本，</a:t>
            </a: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点击此处添加文本，点击此处添加文本，</a:t>
            </a:r>
          </a:p>
        </p:txBody>
      </p:sp>
    </p:spTree>
    <p:extLst>
      <p:ext uri="{BB962C8B-B14F-4D97-AF65-F5344CB8AC3E}">
        <p14:creationId xmlns:p14="http://schemas.microsoft.com/office/powerpoint/2010/main" val="385680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天空, 户外&#10;&#10;已生成极高可信度的说明">
            <a:extLst>
              <a:ext uri="{FF2B5EF4-FFF2-40B4-BE49-F238E27FC236}">
                <a16:creationId xmlns:a16="http://schemas.microsoft.com/office/drawing/2014/main" xmlns="" id="{722CF1A2-DF3C-481D-9510-44F8D1418B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53" b="4325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6F0A6C2B-A5DA-4297-A1BC-E38BEE5DF6B1}"/>
              </a:ext>
            </a:extLst>
          </p:cNvPr>
          <p:cNvSpPr txBox="1"/>
          <p:nvPr/>
        </p:nvSpPr>
        <p:spPr>
          <a:xfrm>
            <a:off x="1168400" y="1569992"/>
            <a:ext cx="326243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谢谢观看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730DA713-358D-4573-8590-752FD0CBD794}"/>
              </a:ext>
            </a:extLst>
          </p:cNvPr>
          <p:cNvSpPr/>
          <p:nvPr/>
        </p:nvSpPr>
        <p:spPr>
          <a:xfrm>
            <a:off x="1295400" y="3049032"/>
            <a:ext cx="2550160" cy="374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D3278D61-E73F-44B7-8E87-EC622E5A30F5}"/>
              </a:ext>
            </a:extLst>
          </p:cNvPr>
          <p:cNvSpPr txBox="1"/>
          <p:nvPr/>
        </p:nvSpPr>
        <p:spPr>
          <a:xfrm>
            <a:off x="1295400" y="3049032"/>
            <a:ext cx="255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rgbClr val="A3D7F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PUSHIPPT</a:t>
            </a:r>
            <a:r>
              <a:rPr lang="zh-CN" altLang="en-US" dirty="0">
                <a:solidFill>
                  <a:srgbClr val="A3D7F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练习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2C729B88-EA4E-4E77-B89C-717EC95E52E6}"/>
              </a:ext>
            </a:extLst>
          </p:cNvPr>
          <p:cNvSpPr txBox="1"/>
          <p:nvPr/>
        </p:nvSpPr>
        <p:spPr>
          <a:xfrm>
            <a:off x="1186180" y="2555448"/>
            <a:ext cx="4173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THANK YOU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8858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璞石</a:t>
            </a:r>
            <a:r>
              <a:rPr lang="en-US" altLang="zh-CN" dirty="0" smtClean="0"/>
              <a:t>PPT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en-US" altLang="zh-CN" dirty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78666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542</Words>
  <Application>Microsoft Office PowerPoint</Application>
  <PresentationFormat>宽屏</PresentationFormat>
  <Paragraphs>59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4" baseType="lpstr">
      <vt:lpstr>微软雅黑</vt:lpstr>
      <vt:lpstr>Arial</vt:lpstr>
      <vt:lpstr>等线</vt:lpstr>
      <vt:lpstr>等线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璞石PPT</dc:creator>
  <cp:keywords>www.51pptmoban.com</cp:keywords>
  <cp:lastModifiedBy>阳光 男孩</cp:lastModifiedBy>
  <cp:revision>12</cp:revision>
  <dcterms:created xsi:type="dcterms:W3CDTF">2017-07-04T12:29:57Z</dcterms:created>
  <dcterms:modified xsi:type="dcterms:W3CDTF">2018-10-30T13:04:37Z</dcterms:modified>
</cp:coreProperties>
</file>