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678" r:id="rId2"/>
    <p:sldId id="4676" r:id="rId3"/>
    <p:sldId id="4680" r:id="rId4"/>
    <p:sldId id="4666" r:id="rId5"/>
    <p:sldId id="4657" r:id="rId6"/>
    <p:sldId id="4654" r:id="rId7"/>
    <p:sldId id="4685" r:id="rId8"/>
    <p:sldId id="4681" r:id="rId9"/>
    <p:sldId id="4665" r:id="rId10"/>
    <p:sldId id="4664" r:id="rId11"/>
    <p:sldId id="4660" r:id="rId12"/>
    <p:sldId id="4656" r:id="rId13"/>
    <p:sldId id="4682" r:id="rId14"/>
    <p:sldId id="4667" r:id="rId15"/>
    <p:sldId id="4651" r:id="rId16"/>
    <p:sldId id="4658" r:id="rId17"/>
    <p:sldId id="4476" r:id="rId18"/>
    <p:sldId id="4683" r:id="rId19"/>
    <p:sldId id="4668" r:id="rId20"/>
    <p:sldId id="4653" r:id="rId21"/>
    <p:sldId id="4662" r:id="rId22"/>
    <p:sldId id="4684" r:id="rId23"/>
    <p:sldId id="4686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0"/>
    <a:srgbClr val="166CA3"/>
    <a:srgbClr val="10517A"/>
    <a:srgbClr val="FFFFFF"/>
    <a:srgbClr val="19B7F4"/>
    <a:srgbClr val="4BC1DD"/>
    <a:srgbClr val="EE9167"/>
    <a:srgbClr val="C00000"/>
    <a:srgbClr val="D14E5B"/>
    <a:srgbClr val="CA8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2" autoAdjust="0"/>
    <p:restoredTop sz="99154" autoAdjust="0"/>
  </p:normalViewPr>
  <p:slideViewPr>
    <p:cSldViewPr>
      <p:cViewPr>
        <p:scale>
          <a:sx n="100" d="100"/>
          <a:sy n="100" d="100"/>
        </p:scale>
        <p:origin x="-302" y="466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11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831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53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907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447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86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084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57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 </a:t>
            </a:r>
            <a:r>
              <a:rPr lang="en-US" altLang="zh-CN" dirty="0" err="1" smtClean="0"/>
              <a:t>X</a:t>
            </a:r>
            <a:r>
              <a:rPr lang="en-US" altLang="zh-CN" dirty="0" smtClean="0"/>
              <a:t> Xhttps://liangliangtuwen.tmall.com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780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640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02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62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25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00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762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07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415061" y="3228013"/>
            <a:ext cx="6192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研讨 总结计划 月报告 年报告 销售报告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341143" y="1996976"/>
            <a:ext cx="61926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</a:t>
            </a:r>
            <a:r>
              <a:rPr lang="en-US" altLang="zh-CN" sz="8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8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415061" y="3741412"/>
            <a:ext cx="5830738" cy="45562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日期：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6424" y="4482162"/>
            <a:ext cx="642937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WORK SEMINAR SUMMARY PLAN MONTHLY REPORT ANNUAL REPORT SALES REPORT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89355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5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7" grpId="0" animBg="1"/>
      <p:bldP spid="8" grpId="0" animBg="1"/>
      <p:bldP spid="9" grpId="0" animBg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64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461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12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890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1"/>
            <a:ext cx="4411347" cy="865305"/>
            <a:chOff x="7855640" y="3619632"/>
            <a:chExt cx="4182840" cy="820482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92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8071561" cy="4596949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91" y="22794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906" y="221900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91" y="317287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906" y="3112393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91" y="406626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906" y="4005782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91" y="495965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906" y="489917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083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4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415061" y="1996976"/>
            <a:ext cx="647881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5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en-US" altLang="zh-CN" sz="115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415062" y="3785986"/>
            <a:ext cx="480694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dirty="0" smtClean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4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892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2" grpId="0"/>
          <p:bldP spid="12" grpId="1"/>
          <p:bldP spid="13" grpId="0"/>
          <p:bldP spid="1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2" grpId="0"/>
          <p:bldP spid="12" grpId="1"/>
          <p:bldP spid="13" grpId="0"/>
          <p:bldP spid="13" grpId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2991" y="3616325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35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53" y="1096046"/>
            <a:ext cx="12858044" cy="33989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119" y="5562248"/>
            <a:ext cx="10989864" cy="7167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95787" y="1761942"/>
            <a:ext cx="2067177" cy="2067177"/>
            <a:chOff x="5115951" y="1852912"/>
            <a:chExt cx="1960098" cy="1960098"/>
          </a:xfrm>
        </p:grpSpPr>
        <p:sp>
          <p:nvSpPr>
            <p:cNvPr id="8" name="Oval 7"/>
            <p:cNvSpPr/>
            <p:nvPr/>
          </p:nvSpPr>
          <p:spPr>
            <a:xfrm>
              <a:off x="5115951" y="1852912"/>
              <a:ext cx="1960098" cy="1960098"/>
            </a:xfrm>
            <a:prstGeom prst="ellipse">
              <a:avLst/>
            </a:prstGeom>
            <a:no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4787" y="2417462"/>
              <a:ext cx="1201079" cy="826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$50</a:t>
              </a:r>
              <a:endParaRPr lang="en-GB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2119" y="5070392"/>
            <a:ext cx="2852960" cy="308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40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94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3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080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9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06AB5"/>
      </a:accent1>
      <a:accent2>
        <a:srgbClr val="31A8E1"/>
      </a:accent2>
      <a:accent3>
        <a:srgbClr val="006AB5"/>
      </a:accent3>
      <a:accent4>
        <a:srgbClr val="31A8E1"/>
      </a:accent4>
      <a:accent5>
        <a:srgbClr val="006AB5"/>
      </a:accent5>
      <a:accent6>
        <a:srgbClr val="31A8E1"/>
      </a:accent6>
      <a:hlink>
        <a:srgbClr val="006AB5"/>
      </a:hlink>
      <a:folHlink>
        <a:srgbClr val="31A8E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4531</Words>
  <Application>Microsoft Office PowerPoint</Application>
  <PresentationFormat>自定义</PresentationFormat>
  <Paragraphs>242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Microsoft JhengHei Light</vt:lpstr>
      <vt:lpstr>Oxygen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年终总结</dc:title>
  <dc:creator/>
  <cp:keywords>51PPT模板网  www.51pptmoban.com</cp:keywords>
  <cp:lastModifiedBy/>
  <cp:revision>1</cp:revision>
  <dcterms:created xsi:type="dcterms:W3CDTF">2016-11-27T16:19:33Z</dcterms:created>
  <dcterms:modified xsi:type="dcterms:W3CDTF">2018-10-31T13:39:00Z</dcterms:modified>
</cp:coreProperties>
</file>