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76" r:id="rId3"/>
    <p:sldId id="259" r:id="rId4"/>
    <p:sldId id="277" r:id="rId5"/>
    <p:sldId id="270" r:id="rId6"/>
    <p:sldId id="273" r:id="rId7"/>
    <p:sldId id="274" r:id="rId8"/>
    <p:sldId id="275" r:id="rId9"/>
    <p:sldId id="278" r:id="rId10"/>
    <p:sldId id="279" r:id="rId11"/>
    <p:sldId id="280" r:id="rId12"/>
    <p:sldId id="321" r:id="rId13"/>
    <p:sldId id="335" r:id="rId14"/>
    <p:sldId id="336" r:id="rId15"/>
    <p:sldId id="337" r:id="rId16"/>
    <p:sldId id="408" r:id="rId17"/>
    <p:sldId id="409" r:id="rId18"/>
    <p:sldId id="41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370" y="1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4DF2E9-FF99-401B-8FB2-D5A03E71B3D1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A9F48-DE67-42AA-B551-5B7E4D65B3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3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9C4513-51D6-45BA-A4AA-C33B07481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536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82938-C3A0-43AD-94DF-2375D6104CF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615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82938-C3A0-43AD-94DF-2375D6104CF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90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0B1EDE-4832-48B1-B0CE-0B1B4E3E4E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C404FDD-FDD5-4CD9-969C-6EC134A42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568D37E-135C-40C1-8853-17CE5A4A7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1DEBD7-C4BE-4532-B21A-F63DEB3E4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6072B6-8658-48D8-A895-F3BF604C7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278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74CE07-7998-412D-8B7E-1E39DE699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E7F2825-9048-4EFF-ACB4-13B3B6109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342F972-C6EE-48E9-9EFE-7337C39A5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4194D4-9B97-467E-9EF4-D0846855B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449CBBD-884B-438D-875B-174259388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93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0E73E5C-CB16-4C8A-A1E9-D54B5BF018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21DEFE6-E943-46ED-95A5-2388E2F23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7F97FFF-3CFB-4A61-9C1A-21AD7C380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A982E4-36C3-4C0E-8C64-C67D2F2FE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2E5E946-6604-459D-BA60-305A4C5AF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717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351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90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654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099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235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79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93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063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F22DDA-3ABF-4C5A-A3DA-D645C62CC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9C05F83-3493-4AC0-BB75-BAF848D93D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8477C9-D060-4875-9C20-3D68E11E6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4A2D621-BD32-4230-8209-CA36310AA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C05230C-AB38-4867-A613-81DF8D031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5508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400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793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4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5C6238-5B0A-4921-92F3-51C6FCE5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AD902BE-692F-4457-88A4-D0E93728C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7A018F8-E5B2-4B1A-84E1-D682936B1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2978F1-770D-4213-A26C-CDF3AB55F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AA6BC68-7370-4042-BA33-4615A550D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775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C8663-50EF-45CB-A6FC-3901AD636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4EF785B-7EE6-40E7-B402-81CE4FDB9B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5EFEB8-596C-4DFB-ACA7-DA3A01D80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3417DBF-7BB2-4EED-B964-9421BF5D4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6ECEFC-9974-4CFC-BE01-BF7225ADF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0600A3F-12FB-4B69-8655-C5E0DD7E1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91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08D364-D2A1-4F13-8F7F-012BD6A57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B787C5A-EC29-495D-90F9-192471F388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F0E63E9-3C35-4B9D-A2B4-88DA81D4B6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AD601E9-DA06-4A04-AB1E-9EC5B9D5F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8172837-29E0-4329-83A7-70F07BCDE7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E486C0A-0952-439A-B706-435CC8395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C000C30-7915-435F-9888-3DEAE70A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E375872-0BAF-4111-A72A-245068DE2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53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A1768E-F12D-49A7-B946-969E7342F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E434BF8-1C5C-4F3F-B1B9-F4FAEF9D6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7D7A3DD-A6BB-42FB-8EE0-C615753D4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FC4FDF2-0846-4E1C-AD2A-89AC28847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1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CEF173A-BE23-469F-9DA5-3BDF401B3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53DB75-AEE8-4F03-8340-AE4A70D9A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EEE9C62-4627-4BB0-B80D-F80DA439A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01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F3DD16-3832-44C8-B425-99959E137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6849B74-4953-4636-9A48-2CFFD71BB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1C89A37-11EF-4E3B-952F-1F17FB9545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37E432B-D9C3-4C15-88EF-FB77689E2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44148B2-2899-4D62-863D-768AB192C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FCCD9DB-5D4E-4588-A1B4-D53DA338E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1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05F226-8E40-49B5-BCB2-D1B3F4E94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490616A-50BD-4AF4-B79B-48DBD36412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A979BC2-252B-4157-86CB-C56B14F204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5FC1A84-89EA-4945-80E9-D6896F82E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AF213B9-0691-43F0-A086-4529393C5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593FB6E-297B-417B-B48C-AF88B3C4C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10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B7EEC99-64CF-4EA2-B0C2-001020D9D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51EAFBE-4A87-46B1-8257-63952659D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250B93-C16E-412D-ABC0-CAB8C5AC14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8E775-5E04-415F-86D7-24C4ED07B6BA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E68865-3058-462B-BCF5-E4114C74F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17AB98-5284-4BA4-B3C8-2DE6835AA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CCEF7-0328-4C8B-9423-65BF647CA9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17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04871808-6261-4480-8793-48C234BCE838}"/>
              </a:ext>
            </a:extLst>
          </p:cNvPr>
          <p:cNvSpPr/>
          <p:nvPr/>
        </p:nvSpPr>
        <p:spPr>
          <a:xfrm>
            <a:off x="447255" y="-1362068"/>
            <a:ext cx="7741480" cy="10004375"/>
          </a:xfrm>
          <a:custGeom>
            <a:avLst/>
            <a:gdLst/>
            <a:ahLst/>
            <a:cxnLst/>
            <a:rect l="l" t="t" r="r" b="b"/>
            <a:pathLst>
              <a:path w="7741480" h="10004375">
                <a:moveTo>
                  <a:pt x="3811191" y="0"/>
                </a:moveTo>
                <a:lnTo>
                  <a:pt x="4168489" y="0"/>
                </a:lnTo>
                <a:cubicBezTo>
                  <a:pt x="5041887" y="635198"/>
                  <a:pt x="5478586" y="1349796"/>
                  <a:pt x="5478586" y="2143794"/>
                </a:cubicBezTo>
                <a:lnTo>
                  <a:pt x="5478586" y="3215692"/>
                </a:lnTo>
                <a:lnTo>
                  <a:pt x="5597686" y="3334791"/>
                </a:lnTo>
                <a:lnTo>
                  <a:pt x="7026882" y="3215692"/>
                </a:lnTo>
                <a:lnTo>
                  <a:pt x="7145982" y="3215692"/>
                </a:lnTo>
                <a:cubicBezTo>
                  <a:pt x="7331249" y="3268625"/>
                  <a:pt x="7529748" y="3546525"/>
                  <a:pt x="7741480" y="4049390"/>
                </a:cubicBezTo>
                <a:lnTo>
                  <a:pt x="7622381" y="4049390"/>
                </a:lnTo>
                <a:lnTo>
                  <a:pt x="7741480" y="4168489"/>
                </a:lnTo>
                <a:lnTo>
                  <a:pt x="7622381" y="4644889"/>
                </a:lnTo>
                <a:cubicBezTo>
                  <a:pt x="6987182" y="4644889"/>
                  <a:pt x="6669583" y="4724289"/>
                  <a:pt x="6669583" y="4883088"/>
                </a:cubicBezTo>
                <a:cubicBezTo>
                  <a:pt x="5875585" y="4883088"/>
                  <a:pt x="5478586" y="5399186"/>
                  <a:pt x="5478586" y="6431384"/>
                </a:cubicBezTo>
                <a:lnTo>
                  <a:pt x="5597686" y="6550483"/>
                </a:lnTo>
                <a:lnTo>
                  <a:pt x="5597686" y="6669583"/>
                </a:lnTo>
                <a:lnTo>
                  <a:pt x="5478586" y="6788683"/>
                </a:lnTo>
                <a:lnTo>
                  <a:pt x="5478586" y="6907783"/>
                </a:lnTo>
                <a:lnTo>
                  <a:pt x="5597686" y="7026882"/>
                </a:lnTo>
                <a:lnTo>
                  <a:pt x="5478586" y="7384181"/>
                </a:lnTo>
                <a:lnTo>
                  <a:pt x="5597686" y="7860580"/>
                </a:lnTo>
                <a:lnTo>
                  <a:pt x="5597686" y="8694278"/>
                </a:lnTo>
                <a:cubicBezTo>
                  <a:pt x="5147754" y="9408877"/>
                  <a:pt x="4750755" y="9845576"/>
                  <a:pt x="4406689" y="10004375"/>
                </a:cubicBezTo>
                <a:lnTo>
                  <a:pt x="4287589" y="10004375"/>
                </a:lnTo>
                <a:lnTo>
                  <a:pt x="4049390" y="9766176"/>
                </a:lnTo>
                <a:lnTo>
                  <a:pt x="4049390" y="5954985"/>
                </a:lnTo>
                <a:lnTo>
                  <a:pt x="3930290" y="5835885"/>
                </a:lnTo>
                <a:lnTo>
                  <a:pt x="4049390" y="5716785"/>
                </a:lnTo>
                <a:lnTo>
                  <a:pt x="4049390" y="5597686"/>
                </a:lnTo>
                <a:lnTo>
                  <a:pt x="2858393" y="5835885"/>
                </a:lnTo>
                <a:cubicBezTo>
                  <a:pt x="952798" y="5518286"/>
                  <a:pt x="0" y="5160987"/>
                  <a:pt x="0" y="4763988"/>
                </a:cubicBezTo>
                <a:lnTo>
                  <a:pt x="0" y="4644889"/>
                </a:lnTo>
                <a:lnTo>
                  <a:pt x="4049390" y="3930290"/>
                </a:lnTo>
                <a:lnTo>
                  <a:pt x="3930290" y="3811190"/>
                </a:lnTo>
                <a:lnTo>
                  <a:pt x="4049390" y="2620193"/>
                </a:lnTo>
                <a:lnTo>
                  <a:pt x="4049390" y="1786495"/>
                </a:lnTo>
                <a:lnTo>
                  <a:pt x="3930290" y="1667395"/>
                </a:lnTo>
                <a:lnTo>
                  <a:pt x="4049390" y="1667395"/>
                </a:lnTo>
                <a:lnTo>
                  <a:pt x="3811191" y="952797"/>
                </a:lnTo>
                <a:lnTo>
                  <a:pt x="3930290" y="952797"/>
                </a:lnTo>
                <a:lnTo>
                  <a:pt x="3811191" y="11909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80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5D69863-2D6A-42C8-9DB3-072B8629B4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4"/>
          <a:stretch/>
        </p:blipFill>
        <p:spPr>
          <a:xfrm>
            <a:off x="3396485" y="-286280"/>
            <a:ext cx="7518258" cy="949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8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8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28FA77E-A6E7-4ED9-A313-1E94719CBE87}"/>
              </a:ext>
            </a:extLst>
          </p:cNvPr>
          <p:cNvSpPr txBox="1"/>
          <p:nvPr/>
        </p:nvSpPr>
        <p:spPr>
          <a:xfrm>
            <a:off x="3357674" y="1860988"/>
            <a:ext cx="5314727" cy="933822"/>
          </a:xfrm>
          <a:custGeom>
            <a:avLst/>
            <a:gdLst/>
            <a:ahLst/>
            <a:cxnLst/>
            <a:rect l="l" t="t" r="r" b="b"/>
            <a:pathLst>
              <a:path w="5314727" h="933822">
                <a:moveTo>
                  <a:pt x="5285593" y="882588"/>
                </a:moveTo>
                <a:cubicBezTo>
                  <a:pt x="5283138" y="882588"/>
                  <a:pt x="5280831" y="883164"/>
                  <a:pt x="5278673" y="884318"/>
                </a:cubicBezTo>
                <a:cubicBezTo>
                  <a:pt x="5276515" y="885471"/>
                  <a:pt x="5274636" y="886941"/>
                  <a:pt x="5273036" y="888727"/>
                </a:cubicBezTo>
                <a:cubicBezTo>
                  <a:pt x="5271436" y="890513"/>
                  <a:pt x="5270171" y="892503"/>
                  <a:pt x="5269241" y="894698"/>
                </a:cubicBezTo>
                <a:cubicBezTo>
                  <a:pt x="5268311" y="896894"/>
                  <a:pt x="5267845" y="898996"/>
                  <a:pt x="5267845" y="901005"/>
                </a:cubicBezTo>
                <a:cubicBezTo>
                  <a:pt x="5267845" y="903237"/>
                  <a:pt x="5268329" y="905488"/>
                  <a:pt x="5269297" y="907758"/>
                </a:cubicBezTo>
                <a:cubicBezTo>
                  <a:pt x="5270264" y="910028"/>
                  <a:pt x="5271567" y="912056"/>
                  <a:pt x="5273203" y="913841"/>
                </a:cubicBezTo>
                <a:cubicBezTo>
                  <a:pt x="5274841" y="915627"/>
                  <a:pt x="5276757" y="917097"/>
                  <a:pt x="5278952" y="918250"/>
                </a:cubicBezTo>
                <a:cubicBezTo>
                  <a:pt x="5281147" y="919404"/>
                  <a:pt x="5283473" y="919981"/>
                  <a:pt x="5285929" y="919981"/>
                </a:cubicBezTo>
                <a:cubicBezTo>
                  <a:pt x="5288087" y="919981"/>
                  <a:pt x="5290263" y="919534"/>
                  <a:pt x="5292458" y="918641"/>
                </a:cubicBezTo>
                <a:cubicBezTo>
                  <a:pt x="5294653" y="917748"/>
                  <a:pt x="5296625" y="916502"/>
                  <a:pt x="5298374" y="914902"/>
                </a:cubicBezTo>
                <a:cubicBezTo>
                  <a:pt x="5300123" y="913302"/>
                  <a:pt x="5301555" y="911423"/>
                  <a:pt x="5302671" y="909265"/>
                </a:cubicBezTo>
                <a:cubicBezTo>
                  <a:pt x="5303787" y="907107"/>
                  <a:pt x="5304346" y="904763"/>
                  <a:pt x="5304346" y="902233"/>
                </a:cubicBezTo>
                <a:cubicBezTo>
                  <a:pt x="5304346" y="899182"/>
                  <a:pt x="5303825" y="896429"/>
                  <a:pt x="5302783" y="893973"/>
                </a:cubicBezTo>
                <a:cubicBezTo>
                  <a:pt x="5301741" y="891517"/>
                  <a:pt x="5300346" y="889452"/>
                  <a:pt x="5298597" y="887778"/>
                </a:cubicBezTo>
                <a:cubicBezTo>
                  <a:pt x="5296849" y="886104"/>
                  <a:pt x="5294839" y="884820"/>
                  <a:pt x="5292570" y="883927"/>
                </a:cubicBezTo>
                <a:cubicBezTo>
                  <a:pt x="5290300" y="883034"/>
                  <a:pt x="5287975" y="882588"/>
                  <a:pt x="5285593" y="882588"/>
                </a:cubicBezTo>
                <a:close/>
                <a:moveTo>
                  <a:pt x="942193" y="882588"/>
                </a:moveTo>
                <a:cubicBezTo>
                  <a:pt x="939738" y="882588"/>
                  <a:pt x="937431" y="883164"/>
                  <a:pt x="935273" y="884318"/>
                </a:cubicBezTo>
                <a:cubicBezTo>
                  <a:pt x="933115" y="885471"/>
                  <a:pt x="931236" y="886941"/>
                  <a:pt x="929636" y="888727"/>
                </a:cubicBezTo>
                <a:cubicBezTo>
                  <a:pt x="928036" y="890513"/>
                  <a:pt x="926771" y="892503"/>
                  <a:pt x="925841" y="894698"/>
                </a:cubicBezTo>
                <a:cubicBezTo>
                  <a:pt x="924911" y="896894"/>
                  <a:pt x="924446" y="898996"/>
                  <a:pt x="924446" y="901005"/>
                </a:cubicBezTo>
                <a:cubicBezTo>
                  <a:pt x="924446" y="903237"/>
                  <a:pt x="924929" y="905488"/>
                  <a:pt x="925897" y="907758"/>
                </a:cubicBezTo>
                <a:cubicBezTo>
                  <a:pt x="926864" y="910028"/>
                  <a:pt x="928166" y="912056"/>
                  <a:pt x="929804" y="913841"/>
                </a:cubicBezTo>
                <a:cubicBezTo>
                  <a:pt x="931441" y="915627"/>
                  <a:pt x="933357" y="917097"/>
                  <a:pt x="935552" y="918250"/>
                </a:cubicBezTo>
                <a:cubicBezTo>
                  <a:pt x="937747" y="919404"/>
                  <a:pt x="940073" y="919981"/>
                  <a:pt x="942528" y="919981"/>
                </a:cubicBezTo>
                <a:cubicBezTo>
                  <a:pt x="944686" y="919981"/>
                  <a:pt x="946863" y="919534"/>
                  <a:pt x="949058" y="918641"/>
                </a:cubicBezTo>
                <a:cubicBezTo>
                  <a:pt x="951253" y="917748"/>
                  <a:pt x="953225" y="916502"/>
                  <a:pt x="954974" y="914902"/>
                </a:cubicBezTo>
                <a:cubicBezTo>
                  <a:pt x="956723" y="913302"/>
                  <a:pt x="958155" y="911423"/>
                  <a:pt x="959272" y="909265"/>
                </a:cubicBezTo>
                <a:cubicBezTo>
                  <a:pt x="960388" y="907107"/>
                  <a:pt x="960946" y="904763"/>
                  <a:pt x="960946" y="902233"/>
                </a:cubicBezTo>
                <a:cubicBezTo>
                  <a:pt x="960946" y="899182"/>
                  <a:pt x="960425" y="896429"/>
                  <a:pt x="959383" y="893973"/>
                </a:cubicBezTo>
                <a:cubicBezTo>
                  <a:pt x="958341" y="891517"/>
                  <a:pt x="956946" y="889452"/>
                  <a:pt x="955197" y="887778"/>
                </a:cubicBezTo>
                <a:cubicBezTo>
                  <a:pt x="953449" y="886104"/>
                  <a:pt x="951439" y="884820"/>
                  <a:pt x="949170" y="883927"/>
                </a:cubicBezTo>
                <a:cubicBezTo>
                  <a:pt x="946900" y="883034"/>
                  <a:pt x="944575" y="882588"/>
                  <a:pt x="942193" y="882588"/>
                </a:cubicBezTo>
                <a:close/>
                <a:moveTo>
                  <a:pt x="3696667" y="876560"/>
                </a:moveTo>
                <a:lnTo>
                  <a:pt x="3708945" y="876560"/>
                </a:lnTo>
                <a:lnTo>
                  <a:pt x="3687961" y="933822"/>
                </a:lnTo>
                <a:lnTo>
                  <a:pt x="3678584" y="933822"/>
                </a:lnTo>
                <a:close/>
                <a:moveTo>
                  <a:pt x="2585926" y="874216"/>
                </a:moveTo>
                <a:lnTo>
                  <a:pt x="2585926" y="906921"/>
                </a:lnTo>
                <a:lnTo>
                  <a:pt x="2641513" y="906921"/>
                </a:lnTo>
                <a:lnTo>
                  <a:pt x="2641513" y="874216"/>
                </a:lnTo>
                <a:close/>
                <a:moveTo>
                  <a:pt x="5285929" y="872207"/>
                </a:moveTo>
                <a:cubicBezTo>
                  <a:pt x="5289798" y="872207"/>
                  <a:pt x="5293463" y="872970"/>
                  <a:pt x="5296923" y="874495"/>
                </a:cubicBezTo>
                <a:cubicBezTo>
                  <a:pt x="5300383" y="876021"/>
                  <a:pt x="5303434" y="878086"/>
                  <a:pt x="5306076" y="880690"/>
                </a:cubicBezTo>
                <a:cubicBezTo>
                  <a:pt x="5308717" y="883294"/>
                  <a:pt x="5310820" y="886383"/>
                  <a:pt x="5312383" y="889955"/>
                </a:cubicBezTo>
                <a:cubicBezTo>
                  <a:pt x="5313945" y="893526"/>
                  <a:pt x="5314727" y="897322"/>
                  <a:pt x="5314727" y="901340"/>
                </a:cubicBezTo>
                <a:cubicBezTo>
                  <a:pt x="5314727" y="905061"/>
                  <a:pt x="5314019" y="908670"/>
                  <a:pt x="5312606" y="912167"/>
                </a:cubicBezTo>
                <a:cubicBezTo>
                  <a:pt x="5311192" y="915665"/>
                  <a:pt x="5309201" y="918753"/>
                  <a:pt x="5306634" y="921432"/>
                </a:cubicBezTo>
                <a:cubicBezTo>
                  <a:pt x="5304067" y="924111"/>
                  <a:pt x="5301035" y="926269"/>
                  <a:pt x="5297537" y="927906"/>
                </a:cubicBezTo>
                <a:cubicBezTo>
                  <a:pt x="5294039" y="929543"/>
                  <a:pt x="5290245" y="930361"/>
                  <a:pt x="5286151" y="930361"/>
                </a:cubicBezTo>
                <a:cubicBezTo>
                  <a:pt x="5282133" y="930361"/>
                  <a:pt x="5278394" y="929599"/>
                  <a:pt x="5274933" y="928073"/>
                </a:cubicBezTo>
                <a:cubicBezTo>
                  <a:pt x="5271473" y="926548"/>
                  <a:pt x="5268441" y="924464"/>
                  <a:pt x="5265837" y="921822"/>
                </a:cubicBezTo>
                <a:cubicBezTo>
                  <a:pt x="5263232" y="919181"/>
                  <a:pt x="5261185" y="916092"/>
                  <a:pt x="5259697" y="912558"/>
                </a:cubicBezTo>
                <a:cubicBezTo>
                  <a:pt x="5258209" y="909023"/>
                  <a:pt x="5257465" y="905247"/>
                  <a:pt x="5257465" y="901228"/>
                </a:cubicBezTo>
                <a:cubicBezTo>
                  <a:pt x="5257465" y="897284"/>
                  <a:pt x="5258209" y="893564"/>
                  <a:pt x="5259697" y="890066"/>
                </a:cubicBezTo>
                <a:cubicBezTo>
                  <a:pt x="5261185" y="886569"/>
                  <a:pt x="5263213" y="883499"/>
                  <a:pt x="5265781" y="880857"/>
                </a:cubicBezTo>
                <a:cubicBezTo>
                  <a:pt x="5268348" y="878216"/>
                  <a:pt x="5271362" y="876114"/>
                  <a:pt x="5274822" y="874551"/>
                </a:cubicBezTo>
                <a:cubicBezTo>
                  <a:pt x="5278283" y="872988"/>
                  <a:pt x="5281985" y="872207"/>
                  <a:pt x="5285929" y="872207"/>
                </a:cubicBezTo>
                <a:close/>
                <a:moveTo>
                  <a:pt x="942528" y="872207"/>
                </a:moveTo>
                <a:cubicBezTo>
                  <a:pt x="946398" y="872207"/>
                  <a:pt x="950063" y="872970"/>
                  <a:pt x="953523" y="874495"/>
                </a:cubicBezTo>
                <a:cubicBezTo>
                  <a:pt x="956983" y="876021"/>
                  <a:pt x="960034" y="878086"/>
                  <a:pt x="962676" y="880690"/>
                </a:cubicBezTo>
                <a:cubicBezTo>
                  <a:pt x="965318" y="883294"/>
                  <a:pt x="967420" y="886383"/>
                  <a:pt x="968983" y="889955"/>
                </a:cubicBezTo>
                <a:cubicBezTo>
                  <a:pt x="970545" y="893526"/>
                  <a:pt x="971327" y="897322"/>
                  <a:pt x="971327" y="901340"/>
                </a:cubicBezTo>
                <a:cubicBezTo>
                  <a:pt x="971327" y="905061"/>
                  <a:pt x="970620" y="908670"/>
                  <a:pt x="969206" y="912167"/>
                </a:cubicBezTo>
                <a:cubicBezTo>
                  <a:pt x="967792" y="915665"/>
                  <a:pt x="965801" y="918753"/>
                  <a:pt x="963234" y="921432"/>
                </a:cubicBezTo>
                <a:cubicBezTo>
                  <a:pt x="960667" y="924111"/>
                  <a:pt x="957634" y="926269"/>
                  <a:pt x="954137" y="927906"/>
                </a:cubicBezTo>
                <a:cubicBezTo>
                  <a:pt x="950639" y="929543"/>
                  <a:pt x="946844" y="930361"/>
                  <a:pt x="942752" y="930361"/>
                </a:cubicBezTo>
                <a:cubicBezTo>
                  <a:pt x="938733" y="930361"/>
                  <a:pt x="934994" y="929599"/>
                  <a:pt x="931534" y="928073"/>
                </a:cubicBezTo>
                <a:cubicBezTo>
                  <a:pt x="928073" y="926548"/>
                  <a:pt x="925041" y="924464"/>
                  <a:pt x="922437" y="921822"/>
                </a:cubicBezTo>
                <a:cubicBezTo>
                  <a:pt x="919832" y="919181"/>
                  <a:pt x="917786" y="916092"/>
                  <a:pt x="916297" y="912558"/>
                </a:cubicBezTo>
                <a:cubicBezTo>
                  <a:pt x="914809" y="909023"/>
                  <a:pt x="914065" y="905247"/>
                  <a:pt x="914065" y="901228"/>
                </a:cubicBezTo>
                <a:cubicBezTo>
                  <a:pt x="914065" y="897284"/>
                  <a:pt x="914809" y="893564"/>
                  <a:pt x="916297" y="890066"/>
                </a:cubicBezTo>
                <a:cubicBezTo>
                  <a:pt x="917786" y="886569"/>
                  <a:pt x="919814" y="883499"/>
                  <a:pt x="922381" y="880857"/>
                </a:cubicBezTo>
                <a:cubicBezTo>
                  <a:pt x="924948" y="878216"/>
                  <a:pt x="927962" y="876114"/>
                  <a:pt x="931422" y="874551"/>
                </a:cubicBezTo>
                <a:cubicBezTo>
                  <a:pt x="934882" y="872988"/>
                  <a:pt x="938584" y="872207"/>
                  <a:pt x="942528" y="872207"/>
                </a:cubicBezTo>
                <a:close/>
                <a:moveTo>
                  <a:pt x="1897112" y="870979"/>
                </a:moveTo>
                <a:lnTo>
                  <a:pt x="1907716" y="874886"/>
                </a:lnTo>
                <a:cubicBezTo>
                  <a:pt x="1902209" y="888950"/>
                  <a:pt x="1896033" y="902903"/>
                  <a:pt x="1889187" y="916744"/>
                </a:cubicBezTo>
                <a:cubicBezTo>
                  <a:pt x="1885689" y="914958"/>
                  <a:pt x="1882006" y="913432"/>
                  <a:pt x="1878136" y="912167"/>
                </a:cubicBezTo>
                <a:cubicBezTo>
                  <a:pt x="1885578" y="898624"/>
                  <a:pt x="1891903" y="884894"/>
                  <a:pt x="1897112" y="870979"/>
                </a:cubicBezTo>
                <a:close/>
                <a:moveTo>
                  <a:pt x="3072593" y="870756"/>
                </a:moveTo>
                <a:lnTo>
                  <a:pt x="3083309" y="878569"/>
                </a:lnTo>
                <a:cubicBezTo>
                  <a:pt x="3064482" y="898587"/>
                  <a:pt x="3046214" y="915962"/>
                  <a:pt x="3028503" y="930696"/>
                </a:cubicBezTo>
                <a:cubicBezTo>
                  <a:pt x="3026271" y="927869"/>
                  <a:pt x="3023071" y="924669"/>
                  <a:pt x="3018904" y="921097"/>
                </a:cubicBezTo>
                <a:cubicBezTo>
                  <a:pt x="3038921" y="905395"/>
                  <a:pt x="3056818" y="888615"/>
                  <a:pt x="3072593" y="870756"/>
                </a:cubicBezTo>
                <a:close/>
                <a:moveTo>
                  <a:pt x="3125614" y="870532"/>
                </a:moveTo>
                <a:cubicBezTo>
                  <a:pt x="3140496" y="884076"/>
                  <a:pt x="3158095" y="901079"/>
                  <a:pt x="3178410" y="921543"/>
                </a:cubicBezTo>
                <a:lnTo>
                  <a:pt x="3168811" y="930473"/>
                </a:lnTo>
                <a:cubicBezTo>
                  <a:pt x="3155565" y="916409"/>
                  <a:pt x="3138115" y="899107"/>
                  <a:pt x="3116461" y="878569"/>
                </a:cubicBezTo>
                <a:close/>
                <a:moveTo>
                  <a:pt x="2015319" y="866402"/>
                </a:moveTo>
                <a:cubicBezTo>
                  <a:pt x="2022462" y="876448"/>
                  <a:pt x="2030015" y="887722"/>
                  <a:pt x="2037978" y="900224"/>
                </a:cubicBezTo>
                <a:lnTo>
                  <a:pt x="2027932" y="906474"/>
                </a:lnTo>
                <a:cubicBezTo>
                  <a:pt x="2019598" y="892782"/>
                  <a:pt x="2012193" y="881323"/>
                  <a:pt x="2005719" y="872095"/>
                </a:cubicBezTo>
                <a:close/>
                <a:moveTo>
                  <a:pt x="1921892" y="865510"/>
                </a:moveTo>
                <a:lnTo>
                  <a:pt x="1933277" y="865510"/>
                </a:lnTo>
                <a:lnTo>
                  <a:pt x="1933277" y="899777"/>
                </a:lnTo>
                <a:cubicBezTo>
                  <a:pt x="1933203" y="905209"/>
                  <a:pt x="1934431" y="908930"/>
                  <a:pt x="1936961" y="910939"/>
                </a:cubicBezTo>
                <a:cubicBezTo>
                  <a:pt x="1939416" y="913097"/>
                  <a:pt x="1943918" y="914176"/>
                  <a:pt x="1950467" y="914176"/>
                </a:cubicBezTo>
                <a:lnTo>
                  <a:pt x="1971452" y="914176"/>
                </a:lnTo>
                <a:cubicBezTo>
                  <a:pt x="1983209" y="914697"/>
                  <a:pt x="1989757" y="910679"/>
                  <a:pt x="1991097" y="902121"/>
                </a:cubicBezTo>
                <a:cubicBezTo>
                  <a:pt x="1992362" y="896466"/>
                  <a:pt x="1993367" y="890513"/>
                  <a:pt x="1994111" y="884262"/>
                </a:cubicBezTo>
                <a:cubicBezTo>
                  <a:pt x="1997385" y="885601"/>
                  <a:pt x="2001106" y="886904"/>
                  <a:pt x="2005273" y="888169"/>
                </a:cubicBezTo>
                <a:cubicBezTo>
                  <a:pt x="2004008" y="895908"/>
                  <a:pt x="2002706" y="902084"/>
                  <a:pt x="2001366" y="906698"/>
                </a:cubicBezTo>
                <a:cubicBezTo>
                  <a:pt x="1998464" y="919199"/>
                  <a:pt x="1989013" y="925376"/>
                  <a:pt x="1973014" y="925227"/>
                </a:cubicBezTo>
                <a:lnTo>
                  <a:pt x="1947900" y="925227"/>
                </a:lnTo>
                <a:cubicBezTo>
                  <a:pt x="1930115" y="925673"/>
                  <a:pt x="1921445" y="917711"/>
                  <a:pt x="1921892" y="901340"/>
                </a:cubicBezTo>
                <a:close/>
                <a:moveTo>
                  <a:pt x="780901" y="860487"/>
                </a:moveTo>
                <a:lnTo>
                  <a:pt x="780901" y="908260"/>
                </a:lnTo>
                <a:lnTo>
                  <a:pt x="865063" y="908260"/>
                </a:lnTo>
                <a:lnTo>
                  <a:pt x="865063" y="860487"/>
                </a:lnTo>
                <a:close/>
                <a:moveTo>
                  <a:pt x="4050841" y="860263"/>
                </a:moveTo>
                <a:lnTo>
                  <a:pt x="4060663" y="867519"/>
                </a:lnTo>
                <a:cubicBezTo>
                  <a:pt x="4049725" y="878978"/>
                  <a:pt x="4038972" y="889657"/>
                  <a:pt x="4028405" y="899554"/>
                </a:cubicBezTo>
                <a:lnTo>
                  <a:pt x="4019029" y="891517"/>
                </a:lnTo>
                <a:cubicBezTo>
                  <a:pt x="4029447" y="882141"/>
                  <a:pt x="4040051" y="871723"/>
                  <a:pt x="4050841" y="860263"/>
                </a:cubicBezTo>
                <a:close/>
                <a:moveTo>
                  <a:pt x="3920691" y="860263"/>
                </a:moveTo>
                <a:cubicBezTo>
                  <a:pt x="3931406" y="870830"/>
                  <a:pt x="3941340" y="881174"/>
                  <a:pt x="3950493" y="891294"/>
                </a:cubicBezTo>
                <a:lnTo>
                  <a:pt x="3940336" y="899331"/>
                </a:lnTo>
                <a:cubicBezTo>
                  <a:pt x="3932820" y="890327"/>
                  <a:pt x="3923146" y="879648"/>
                  <a:pt x="3911314" y="867295"/>
                </a:cubicBezTo>
                <a:close/>
                <a:moveTo>
                  <a:pt x="1958615" y="856357"/>
                </a:moveTo>
                <a:cubicBezTo>
                  <a:pt x="1964494" y="863277"/>
                  <a:pt x="1971377" y="871946"/>
                  <a:pt x="1979265" y="882364"/>
                </a:cubicBezTo>
                <a:lnTo>
                  <a:pt x="1969889" y="889062"/>
                </a:lnTo>
                <a:cubicBezTo>
                  <a:pt x="1962522" y="878420"/>
                  <a:pt x="1955862" y="869416"/>
                  <a:pt x="1949909" y="862049"/>
                </a:cubicBezTo>
                <a:close/>
                <a:moveTo>
                  <a:pt x="768958" y="849548"/>
                </a:moveTo>
                <a:lnTo>
                  <a:pt x="876895" y="849548"/>
                </a:lnTo>
                <a:lnTo>
                  <a:pt x="876895" y="931589"/>
                </a:lnTo>
                <a:lnTo>
                  <a:pt x="865063" y="931589"/>
                </a:lnTo>
                <a:lnTo>
                  <a:pt x="865063" y="919199"/>
                </a:lnTo>
                <a:lnTo>
                  <a:pt x="780901" y="919199"/>
                </a:lnTo>
                <a:lnTo>
                  <a:pt x="780901" y="931589"/>
                </a:lnTo>
                <a:lnTo>
                  <a:pt x="768958" y="931589"/>
                </a:lnTo>
                <a:close/>
                <a:moveTo>
                  <a:pt x="1278843" y="843743"/>
                </a:moveTo>
                <a:lnTo>
                  <a:pt x="1290675" y="843743"/>
                </a:lnTo>
                <a:lnTo>
                  <a:pt x="1290675" y="897098"/>
                </a:lnTo>
                <a:cubicBezTo>
                  <a:pt x="1290600" y="903349"/>
                  <a:pt x="1291754" y="907591"/>
                  <a:pt x="1294135" y="909823"/>
                </a:cubicBezTo>
                <a:cubicBezTo>
                  <a:pt x="1296367" y="912204"/>
                  <a:pt x="1300609" y="913358"/>
                  <a:pt x="1306860" y="913283"/>
                </a:cubicBezTo>
                <a:lnTo>
                  <a:pt x="1318133" y="913283"/>
                </a:lnTo>
                <a:cubicBezTo>
                  <a:pt x="1329147" y="913581"/>
                  <a:pt x="1335397" y="908930"/>
                  <a:pt x="1336886" y="899331"/>
                </a:cubicBezTo>
                <a:cubicBezTo>
                  <a:pt x="1337927" y="892559"/>
                  <a:pt x="1338820" y="883481"/>
                  <a:pt x="1339565" y="872095"/>
                </a:cubicBezTo>
                <a:cubicBezTo>
                  <a:pt x="1344029" y="873807"/>
                  <a:pt x="1347936" y="875183"/>
                  <a:pt x="1351285" y="876225"/>
                </a:cubicBezTo>
                <a:cubicBezTo>
                  <a:pt x="1350764" y="885825"/>
                  <a:pt x="1349908" y="894308"/>
                  <a:pt x="1348718" y="901675"/>
                </a:cubicBezTo>
                <a:cubicBezTo>
                  <a:pt x="1347006" y="917078"/>
                  <a:pt x="1336439" y="924520"/>
                  <a:pt x="1317017" y="923999"/>
                </a:cubicBezTo>
                <a:lnTo>
                  <a:pt x="1303734" y="923999"/>
                </a:lnTo>
                <a:cubicBezTo>
                  <a:pt x="1286768" y="924445"/>
                  <a:pt x="1278471" y="915627"/>
                  <a:pt x="1278843" y="897545"/>
                </a:cubicBezTo>
                <a:close/>
                <a:moveTo>
                  <a:pt x="5062351" y="835818"/>
                </a:moveTo>
                <a:lnTo>
                  <a:pt x="5062351" y="903237"/>
                </a:lnTo>
                <a:lnTo>
                  <a:pt x="5195627" y="903237"/>
                </a:lnTo>
                <a:lnTo>
                  <a:pt x="5195627" y="835818"/>
                </a:lnTo>
                <a:close/>
                <a:moveTo>
                  <a:pt x="2585926" y="830349"/>
                </a:moveTo>
                <a:lnTo>
                  <a:pt x="2585926" y="863724"/>
                </a:lnTo>
                <a:lnTo>
                  <a:pt x="2641513" y="863724"/>
                </a:lnTo>
                <a:lnTo>
                  <a:pt x="2641513" y="830349"/>
                </a:lnTo>
                <a:close/>
                <a:moveTo>
                  <a:pt x="2800126" y="827335"/>
                </a:moveTo>
                <a:lnTo>
                  <a:pt x="2949141" y="827335"/>
                </a:lnTo>
                <a:lnTo>
                  <a:pt x="2949141" y="837604"/>
                </a:lnTo>
                <a:lnTo>
                  <a:pt x="2882391" y="837604"/>
                </a:lnTo>
                <a:lnTo>
                  <a:pt x="2882391" y="866849"/>
                </a:lnTo>
                <a:lnTo>
                  <a:pt x="2940434" y="866849"/>
                </a:lnTo>
                <a:lnTo>
                  <a:pt x="2940434" y="876895"/>
                </a:lnTo>
                <a:lnTo>
                  <a:pt x="2882391" y="876895"/>
                </a:lnTo>
                <a:lnTo>
                  <a:pt x="2882391" y="911721"/>
                </a:lnTo>
                <a:cubicBezTo>
                  <a:pt x="2883731" y="911869"/>
                  <a:pt x="2885628" y="911944"/>
                  <a:pt x="2888084" y="911944"/>
                </a:cubicBezTo>
                <a:cubicBezTo>
                  <a:pt x="2895376" y="912167"/>
                  <a:pt x="2904827" y="912279"/>
                  <a:pt x="2916436" y="912279"/>
                </a:cubicBezTo>
                <a:cubicBezTo>
                  <a:pt x="2928565" y="912353"/>
                  <a:pt x="2940397" y="912316"/>
                  <a:pt x="2951931" y="912167"/>
                </a:cubicBezTo>
                <a:cubicBezTo>
                  <a:pt x="2949996" y="917227"/>
                  <a:pt x="2948768" y="921022"/>
                  <a:pt x="2948248" y="923552"/>
                </a:cubicBezTo>
                <a:cubicBezTo>
                  <a:pt x="2930760" y="923552"/>
                  <a:pt x="2917775" y="923515"/>
                  <a:pt x="2909292" y="923441"/>
                </a:cubicBezTo>
                <a:cubicBezTo>
                  <a:pt x="2899320" y="923366"/>
                  <a:pt x="2890205" y="923180"/>
                  <a:pt x="2881945" y="922883"/>
                </a:cubicBezTo>
                <a:cubicBezTo>
                  <a:pt x="2854411" y="922883"/>
                  <a:pt x="2835287" y="911386"/>
                  <a:pt x="2824571" y="888392"/>
                </a:cubicBezTo>
                <a:cubicBezTo>
                  <a:pt x="2819065" y="903944"/>
                  <a:pt x="2809763" y="918269"/>
                  <a:pt x="2796666" y="931366"/>
                </a:cubicBezTo>
                <a:cubicBezTo>
                  <a:pt x="2792945" y="927943"/>
                  <a:pt x="2789671" y="925413"/>
                  <a:pt x="2786843" y="923776"/>
                </a:cubicBezTo>
                <a:cubicBezTo>
                  <a:pt x="2807307" y="905247"/>
                  <a:pt x="2818804" y="880244"/>
                  <a:pt x="2821334" y="848766"/>
                </a:cubicBezTo>
                <a:lnTo>
                  <a:pt x="2833055" y="850441"/>
                </a:lnTo>
                <a:cubicBezTo>
                  <a:pt x="2831938" y="858924"/>
                  <a:pt x="2830562" y="866626"/>
                  <a:pt x="2828925" y="873546"/>
                </a:cubicBezTo>
                <a:cubicBezTo>
                  <a:pt x="2838747" y="896540"/>
                  <a:pt x="2852626" y="908856"/>
                  <a:pt x="2870559" y="910493"/>
                </a:cubicBezTo>
                <a:lnTo>
                  <a:pt x="2870559" y="837604"/>
                </a:lnTo>
                <a:lnTo>
                  <a:pt x="2800126" y="837604"/>
                </a:lnTo>
                <a:close/>
                <a:moveTo>
                  <a:pt x="2381994" y="802444"/>
                </a:moveTo>
                <a:lnTo>
                  <a:pt x="2394384" y="802444"/>
                </a:lnTo>
                <a:cubicBezTo>
                  <a:pt x="2394607" y="828861"/>
                  <a:pt x="2392858" y="847911"/>
                  <a:pt x="2389138" y="859594"/>
                </a:cubicBezTo>
                <a:cubicBezTo>
                  <a:pt x="2430661" y="884373"/>
                  <a:pt x="2462659" y="903870"/>
                  <a:pt x="2485132" y="918083"/>
                </a:cubicBezTo>
                <a:lnTo>
                  <a:pt x="2477318" y="928352"/>
                </a:lnTo>
                <a:cubicBezTo>
                  <a:pt x="2457301" y="915404"/>
                  <a:pt x="2430102" y="898326"/>
                  <a:pt x="2395723" y="877118"/>
                </a:cubicBezTo>
                <a:cubicBezTo>
                  <a:pt x="2391184" y="874290"/>
                  <a:pt x="2387761" y="872170"/>
                  <a:pt x="2385454" y="870756"/>
                </a:cubicBezTo>
                <a:cubicBezTo>
                  <a:pt x="2376971" y="895461"/>
                  <a:pt x="2343820" y="915962"/>
                  <a:pt x="2286000" y="932259"/>
                </a:cubicBezTo>
                <a:cubicBezTo>
                  <a:pt x="2283767" y="928092"/>
                  <a:pt x="2281312" y="924222"/>
                  <a:pt x="2278633" y="920650"/>
                </a:cubicBezTo>
                <a:cubicBezTo>
                  <a:pt x="2337792" y="905768"/>
                  <a:pt x="2370348" y="885341"/>
                  <a:pt x="2376301" y="859370"/>
                </a:cubicBezTo>
                <a:cubicBezTo>
                  <a:pt x="2378534" y="853194"/>
                  <a:pt x="2380022" y="846087"/>
                  <a:pt x="2380766" y="838051"/>
                </a:cubicBezTo>
                <a:cubicBezTo>
                  <a:pt x="2381585" y="830237"/>
                  <a:pt x="2381994" y="818368"/>
                  <a:pt x="2381994" y="802444"/>
                </a:cubicBezTo>
                <a:close/>
                <a:moveTo>
                  <a:pt x="321915" y="797421"/>
                </a:moveTo>
                <a:lnTo>
                  <a:pt x="335086" y="797421"/>
                </a:lnTo>
                <a:lnTo>
                  <a:pt x="335086" y="931589"/>
                </a:lnTo>
                <a:lnTo>
                  <a:pt x="321915" y="931589"/>
                </a:lnTo>
                <a:close/>
                <a:moveTo>
                  <a:pt x="3308337" y="794407"/>
                </a:moveTo>
                <a:cubicBezTo>
                  <a:pt x="3339145" y="810257"/>
                  <a:pt x="3367162" y="825177"/>
                  <a:pt x="3392388" y="839167"/>
                </a:cubicBezTo>
                <a:lnTo>
                  <a:pt x="3383793" y="852673"/>
                </a:lnTo>
                <a:cubicBezTo>
                  <a:pt x="3354102" y="834814"/>
                  <a:pt x="3326420" y="819112"/>
                  <a:pt x="3300747" y="805569"/>
                </a:cubicBezTo>
                <a:close/>
                <a:moveTo>
                  <a:pt x="3471974" y="792398"/>
                </a:moveTo>
                <a:lnTo>
                  <a:pt x="3484364" y="795523"/>
                </a:lnTo>
                <a:cubicBezTo>
                  <a:pt x="3480866" y="801774"/>
                  <a:pt x="3477257" y="807727"/>
                  <a:pt x="3473536" y="813382"/>
                </a:cubicBezTo>
                <a:lnTo>
                  <a:pt x="3541514" y="813382"/>
                </a:lnTo>
                <a:lnTo>
                  <a:pt x="3541514" y="823428"/>
                </a:lnTo>
                <a:lnTo>
                  <a:pt x="3467397" y="823428"/>
                </a:lnTo>
                <a:cubicBezTo>
                  <a:pt x="3460849" y="833846"/>
                  <a:pt x="3453854" y="844078"/>
                  <a:pt x="3446413" y="854124"/>
                </a:cubicBezTo>
                <a:lnTo>
                  <a:pt x="3483359" y="854124"/>
                </a:lnTo>
                <a:lnTo>
                  <a:pt x="3483359" y="833474"/>
                </a:lnTo>
                <a:lnTo>
                  <a:pt x="3495079" y="833474"/>
                </a:lnTo>
                <a:lnTo>
                  <a:pt x="3495079" y="854124"/>
                </a:lnTo>
                <a:lnTo>
                  <a:pt x="3537830" y="854124"/>
                </a:lnTo>
                <a:lnTo>
                  <a:pt x="3537830" y="864170"/>
                </a:lnTo>
                <a:lnTo>
                  <a:pt x="3495079" y="864170"/>
                </a:lnTo>
                <a:lnTo>
                  <a:pt x="3495079" y="887722"/>
                </a:lnTo>
                <a:cubicBezTo>
                  <a:pt x="3499023" y="887424"/>
                  <a:pt x="3504865" y="886978"/>
                  <a:pt x="3512604" y="886383"/>
                </a:cubicBezTo>
                <a:cubicBezTo>
                  <a:pt x="3525105" y="885415"/>
                  <a:pt x="3534184" y="884708"/>
                  <a:pt x="3539839" y="884262"/>
                </a:cubicBezTo>
                <a:cubicBezTo>
                  <a:pt x="3539542" y="888652"/>
                  <a:pt x="3539467" y="892075"/>
                  <a:pt x="3539616" y="894531"/>
                </a:cubicBezTo>
                <a:cubicBezTo>
                  <a:pt x="3528677" y="895275"/>
                  <a:pt x="3513832" y="896429"/>
                  <a:pt x="3495079" y="897991"/>
                </a:cubicBezTo>
                <a:lnTo>
                  <a:pt x="3495079" y="931589"/>
                </a:lnTo>
                <a:lnTo>
                  <a:pt x="3483359" y="931589"/>
                </a:lnTo>
                <a:lnTo>
                  <a:pt x="3483359" y="898884"/>
                </a:lnTo>
                <a:cubicBezTo>
                  <a:pt x="3469444" y="899926"/>
                  <a:pt x="3450468" y="901526"/>
                  <a:pt x="3426432" y="903684"/>
                </a:cubicBezTo>
                <a:lnTo>
                  <a:pt x="3424646" y="892299"/>
                </a:lnTo>
                <a:cubicBezTo>
                  <a:pt x="3445110" y="891108"/>
                  <a:pt x="3464681" y="889880"/>
                  <a:pt x="3483359" y="888615"/>
                </a:cubicBezTo>
                <a:lnTo>
                  <a:pt x="3483359" y="864170"/>
                </a:lnTo>
                <a:lnTo>
                  <a:pt x="3434023" y="864170"/>
                </a:lnTo>
                <a:lnTo>
                  <a:pt x="3434023" y="852227"/>
                </a:lnTo>
                <a:cubicBezTo>
                  <a:pt x="3439306" y="846720"/>
                  <a:pt x="3446152" y="837121"/>
                  <a:pt x="3454561" y="823428"/>
                </a:cubicBezTo>
                <a:lnTo>
                  <a:pt x="3426990" y="823428"/>
                </a:lnTo>
                <a:lnTo>
                  <a:pt x="3426990" y="813382"/>
                </a:lnTo>
                <a:lnTo>
                  <a:pt x="3460588" y="813382"/>
                </a:lnTo>
                <a:cubicBezTo>
                  <a:pt x="3463639" y="808397"/>
                  <a:pt x="3467435" y="801402"/>
                  <a:pt x="3471974" y="792398"/>
                </a:cubicBezTo>
                <a:close/>
                <a:moveTo>
                  <a:pt x="3915668" y="789830"/>
                </a:moveTo>
                <a:lnTo>
                  <a:pt x="4053296" y="789830"/>
                </a:lnTo>
                <a:lnTo>
                  <a:pt x="4053296" y="800993"/>
                </a:lnTo>
                <a:lnTo>
                  <a:pt x="3992240" y="800993"/>
                </a:lnTo>
                <a:lnTo>
                  <a:pt x="3992240" y="837381"/>
                </a:lnTo>
                <a:lnTo>
                  <a:pt x="4072272" y="837381"/>
                </a:lnTo>
                <a:lnTo>
                  <a:pt x="4072272" y="848320"/>
                </a:lnTo>
                <a:lnTo>
                  <a:pt x="3992240" y="848320"/>
                </a:lnTo>
                <a:lnTo>
                  <a:pt x="3992240" y="910716"/>
                </a:lnTo>
                <a:lnTo>
                  <a:pt x="4087341" y="910716"/>
                </a:lnTo>
                <a:lnTo>
                  <a:pt x="4087341" y="922213"/>
                </a:lnTo>
                <a:lnTo>
                  <a:pt x="3885307" y="922213"/>
                </a:lnTo>
                <a:lnTo>
                  <a:pt x="3885307" y="910716"/>
                </a:lnTo>
                <a:lnTo>
                  <a:pt x="3979961" y="910716"/>
                </a:lnTo>
                <a:lnTo>
                  <a:pt x="3979961" y="848320"/>
                </a:lnTo>
                <a:lnTo>
                  <a:pt x="3899706" y="848320"/>
                </a:lnTo>
                <a:lnTo>
                  <a:pt x="3899706" y="837381"/>
                </a:lnTo>
                <a:lnTo>
                  <a:pt x="3979961" y="837381"/>
                </a:lnTo>
                <a:lnTo>
                  <a:pt x="3979961" y="800993"/>
                </a:lnTo>
                <a:lnTo>
                  <a:pt x="3915668" y="800993"/>
                </a:lnTo>
                <a:close/>
                <a:moveTo>
                  <a:pt x="2653121" y="786593"/>
                </a:moveTo>
                <a:lnTo>
                  <a:pt x="2653121" y="906921"/>
                </a:lnTo>
                <a:lnTo>
                  <a:pt x="2694756" y="906921"/>
                </a:lnTo>
                <a:lnTo>
                  <a:pt x="2694756" y="786593"/>
                </a:lnTo>
                <a:close/>
                <a:moveTo>
                  <a:pt x="2585926" y="786593"/>
                </a:moveTo>
                <a:lnTo>
                  <a:pt x="2585926" y="819745"/>
                </a:lnTo>
                <a:lnTo>
                  <a:pt x="2641513" y="819745"/>
                </a:lnTo>
                <a:lnTo>
                  <a:pt x="2641513" y="786593"/>
                </a:lnTo>
                <a:close/>
                <a:moveTo>
                  <a:pt x="2532906" y="786593"/>
                </a:moveTo>
                <a:lnTo>
                  <a:pt x="2532906" y="906921"/>
                </a:lnTo>
                <a:lnTo>
                  <a:pt x="2574317" y="906921"/>
                </a:lnTo>
                <a:lnTo>
                  <a:pt x="2574317" y="786593"/>
                </a:lnTo>
                <a:close/>
                <a:moveTo>
                  <a:pt x="3071477" y="777217"/>
                </a:moveTo>
                <a:lnTo>
                  <a:pt x="3071477" y="846311"/>
                </a:lnTo>
                <a:lnTo>
                  <a:pt x="3126618" y="846311"/>
                </a:lnTo>
                <a:lnTo>
                  <a:pt x="3126618" y="777217"/>
                </a:lnTo>
                <a:close/>
                <a:moveTo>
                  <a:pt x="2832162" y="771301"/>
                </a:moveTo>
                <a:lnTo>
                  <a:pt x="2832162" y="794853"/>
                </a:lnTo>
                <a:lnTo>
                  <a:pt x="2917440" y="794853"/>
                </a:lnTo>
                <a:lnTo>
                  <a:pt x="2917440" y="771301"/>
                </a:lnTo>
                <a:close/>
                <a:moveTo>
                  <a:pt x="1271922" y="759246"/>
                </a:moveTo>
                <a:lnTo>
                  <a:pt x="1283866" y="759246"/>
                </a:lnTo>
                <a:cubicBezTo>
                  <a:pt x="1283791" y="776585"/>
                  <a:pt x="1283531" y="789384"/>
                  <a:pt x="1283084" y="797644"/>
                </a:cubicBezTo>
                <a:cubicBezTo>
                  <a:pt x="1281522" y="834925"/>
                  <a:pt x="1275457" y="861789"/>
                  <a:pt x="1264890" y="878234"/>
                </a:cubicBezTo>
                <a:cubicBezTo>
                  <a:pt x="1255216" y="895498"/>
                  <a:pt x="1234641" y="913209"/>
                  <a:pt x="1203164" y="931366"/>
                </a:cubicBezTo>
                <a:cubicBezTo>
                  <a:pt x="1199369" y="927273"/>
                  <a:pt x="1196243" y="924073"/>
                  <a:pt x="1193787" y="921767"/>
                </a:cubicBezTo>
                <a:cubicBezTo>
                  <a:pt x="1245431" y="898028"/>
                  <a:pt x="1271252" y="860710"/>
                  <a:pt x="1271252" y="809811"/>
                </a:cubicBezTo>
                <a:cubicBezTo>
                  <a:pt x="1271252" y="807578"/>
                  <a:pt x="1271178" y="804974"/>
                  <a:pt x="1271029" y="801997"/>
                </a:cubicBezTo>
                <a:cubicBezTo>
                  <a:pt x="1271625" y="788305"/>
                  <a:pt x="1271922" y="774055"/>
                  <a:pt x="1271922" y="759246"/>
                </a:cubicBezTo>
                <a:close/>
                <a:moveTo>
                  <a:pt x="592038" y="757795"/>
                </a:moveTo>
                <a:lnTo>
                  <a:pt x="603089" y="762818"/>
                </a:lnTo>
                <a:cubicBezTo>
                  <a:pt x="590513" y="788044"/>
                  <a:pt x="576560" y="811597"/>
                  <a:pt x="561231" y="833474"/>
                </a:cubicBezTo>
                <a:cubicBezTo>
                  <a:pt x="570384" y="845604"/>
                  <a:pt x="582550" y="861975"/>
                  <a:pt x="597731" y="882588"/>
                </a:cubicBezTo>
                <a:cubicBezTo>
                  <a:pt x="603386" y="890252"/>
                  <a:pt x="607516" y="895833"/>
                  <a:pt x="610121" y="899331"/>
                </a:cubicBezTo>
                <a:lnTo>
                  <a:pt x="599852" y="906921"/>
                </a:lnTo>
                <a:cubicBezTo>
                  <a:pt x="584448" y="885639"/>
                  <a:pt x="569044" y="864654"/>
                  <a:pt x="553640" y="843967"/>
                </a:cubicBezTo>
                <a:cubicBezTo>
                  <a:pt x="537418" y="866365"/>
                  <a:pt x="518368" y="888094"/>
                  <a:pt x="496490" y="909153"/>
                </a:cubicBezTo>
                <a:cubicBezTo>
                  <a:pt x="494109" y="906847"/>
                  <a:pt x="490835" y="903944"/>
                  <a:pt x="486668" y="900447"/>
                </a:cubicBezTo>
                <a:cubicBezTo>
                  <a:pt x="510778" y="877304"/>
                  <a:pt x="530609" y="855129"/>
                  <a:pt x="546162" y="833921"/>
                </a:cubicBezTo>
                <a:cubicBezTo>
                  <a:pt x="530237" y="812564"/>
                  <a:pt x="513457" y="790463"/>
                  <a:pt x="495821" y="767618"/>
                </a:cubicBezTo>
                <a:lnTo>
                  <a:pt x="505643" y="761032"/>
                </a:lnTo>
                <a:cubicBezTo>
                  <a:pt x="522014" y="782017"/>
                  <a:pt x="538014" y="802816"/>
                  <a:pt x="553640" y="823428"/>
                </a:cubicBezTo>
                <a:cubicBezTo>
                  <a:pt x="567109" y="804006"/>
                  <a:pt x="579909" y="782129"/>
                  <a:pt x="592038" y="757795"/>
                </a:cubicBezTo>
                <a:close/>
                <a:moveTo>
                  <a:pt x="793961" y="751210"/>
                </a:moveTo>
                <a:cubicBezTo>
                  <a:pt x="793737" y="751656"/>
                  <a:pt x="793365" y="752326"/>
                  <a:pt x="792844" y="753219"/>
                </a:cubicBezTo>
                <a:cubicBezTo>
                  <a:pt x="792249" y="754186"/>
                  <a:pt x="791840" y="754893"/>
                  <a:pt x="791617" y="755340"/>
                </a:cubicBezTo>
                <a:cubicBezTo>
                  <a:pt x="800695" y="772901"/>
                  <a:pt x="811746" y="787152"/>
                  <a:pt x="824768" y="798090"/>
                </a:cubicBezTo>
                <a:cubicBezTo>
                  <a:pt x="840618" y="786482"/>
                  <a:pt x="854571" y="770855"/>
                  <a:pt x="866626" y="751210"/>
                </a:cubicBezTo>
                <a:close/>
                <a:moveTo>
                  <a:pt x="1930933" y="749200"/>
                </a:moveTo>
                <a:cubicBezTo>
                  <a:pt x="1923566" y="758874"/>
                  <a:pt x="1916274" y="767395"/>
                  <a:pt x="1909055" y="774762"/>
                </a:cubicBezTo>
                <a:lnTo>
                  <a:pt x="1969666" y="774762"/>
                </a:lnTo>
                <a:lnTo>
                  <a:pt x="1990427" y="749200"/>
                </a:lnTo>
                <a:close/>
                <a:moveTo>
                  <a:pt x="2832162" y="737927"/>
                </a:moveTo>
                <a:lnTo>
                  <a:pt x="2832162" y="761255"/>
                </a:lnTo>
                <a:lnTo>
                  <a:pt x="2917440" y="761255"/>
                </a:lnTo>
                <a:lnTo>
                  <a:pt x="2917440" y="737927"/>
                </a:lnTo>
                <a:close/>
                <a:moveTo>
                  <a:pt x="1136191" y="737034"/>
                </a:moveTo>
                <a:lnTo>
                  <a:pt x="1213433" y="737034"/>
                </a:lnTo>
                <a:lnTo>
                  <a:pt x="1213433" y="747749"/>
                </a:lnTo>
                <a:lnTo>
                  <a:pt x="1181174" y="747749"/>
                </a:lnTo>
                <a:lnTo>
                  <a:pt x="1181174" y="810369"/>
                </a:lnTo>
                <a:lnTo>
                  <a:pt x="1210419" y="810369"/>
                </a:lnTo>
                <a:lnTo>
                  <a:pt x="1210419" y="820973"/>
                </a:lnTo>
                <a:lnTo>
                  <a:pt x="1181174" y="820973"/>
                </a:lnTo>
                <a:lnTo>
                  <a:pt x="1181174" y="883369"/>
                </a:lnTo>
                <a:cubicBezTo>
                  <a:pt x="1195611" y="880988"/>
                  <a:pt x="1206736" y="879165"/>
                  <a:pt x="1214549" y="877899"/>
                </a:cubicBezTo>
                <a:cubicBezTo>
                  <a:pt x="1214623" y="881695"/>
                  <a:pt x="1214847" y="885639"/>
                  <a:pt x="1215219" y="889731"/>
                </a:cubicBezTo>
                <a:cubicBezTo>
                  <a:pt x="1183295" y="894419"/>
                  <a:pt x="1157027" y="898624"/>
                  <a:pt x="1136414" y="902344"/>
                </a:cubicBezTo>
                <a:lnTo>
                  <a:pt x="1133624" y="889955"/>
                </a:lnTo>
                <a:cubicBezTo>
                  <a:pt x="1136005" y="889731"/>
                  <a:pt x="1141809" y="888950"/>
                  <a:pt x="1151037" y="887611"/>
                </a:cubicBezTo>
                <a:cubicBezTo>
                  <a:pt x="1158776" y="886569"/>
                  <a:pt x="1164766" y="885750"/>
                  <a:pt x="1169008" y="885155"/>
                </a:cubicBezTo>
                <a:lnTo>
                  <a:pt x="1169008" y="820973"/>
                </a:lnTo>
                <a:lnTo>
                  <a:pt x="1138870" y="820973"/>
                </a:lnTo>
                <a:lnTo>
                  <a:pt x="1138870" y="810369"/>
                </a:lnTo>
                <a:lnTo>
                  <a:pt x="1169008" y="810369"/>
                </a:lnTo>
                <a:lnTo>
                  <a:pt x="1169008" y="747749"/>
                </a:lnTo>
                <a:lnTo>
                  <a:pt x="1136191" y="747749"/>
                </a:lnTo>
                <a:close/>
                <a:moveTo>
                  <a:pt x="1460562" y="736587"/>
                </a:moveTo>
                <a:lnTo>
                  <a:pt x="1460562" y="811820"/>
                </a:lnTo>
                <a:lnTo>
                  <a:pt x="1486793" y="811820"/>
                </a:lnTo>
                <a:lnTo>
                  <a:pt x="1486793" y="736587"/>
                </a:lnTo>
                <a:close/>
                <a:moveTo>
                  <a:pt x="1391245" y="736587"/>
                </a:moveTo>
                <a:lnTo>
                  <a:pt x="1391245" y="811820"/>
                </a:lnTo>
                <a:lnTo>
                  <a:pt x="1416583" y="811820"/>
                </a:lnTo>
                <a:lnTo>
                  <a:pt x="1416583" y="736587"/>
                </a:lnTo>
                <a:close/>
                <a:moveTo>
                  <a:pt x="3194037" y="734243"/>
                </a:moveTo>
                <a:lnTo>
                  <a:pt x="3406341" y="734243"/>
                </a:lnTo>
                <a:lnTo>
                  <a:pt x="3406341" y="746633"/>
                </a:lnTo>
                <a:lnTo>
                  <a:pt x="3296394" y="746633"/>
                </a:lnTo>
                <a:lnTo>
                  <a:pt x="3296394" y="929692"/>
                </a:lnTo>
                <a:lnTo>
                  <a:pt x="3283111" y="929692"/>
                </a:lnTo>
                <a:lnTo>
                  <a:pt x="3283111" y="746633"/>
                </a:lnTo>
                <a:lnTo>
                  <a:pt x="3194037" y="746633"/>
                </a:lnTo>
                <a:close/>
                <a:moveTo>
                  <a:pt x="0" y="734020"/>
                </a:moveTo>
                <a:lnTo>
                  <a:pt x="193886" y="734020"/>
                </a:lnTo>
                <a:lnTo>
                  <a:pt x="193886" y="749424"/>
                </a:lnTo>
                <a:lnTo>
                  <a:pt x="111063" y="804899"/>
                </a:lnTo>
                <a:lnTo>
                  <a:pt x="111063" y="889285"/>
                </a:lnTo>
                <a:cubicBezTo>
                  <a:pt x="112030" y="914362"/>
                  <a:pt x="100236" y="926641"/>
                  <a:pt x="75679" y="926120"/>
                </a:cubicBezTo>
                <a:cubicBezTo>
                  <a:pt x="70023" y="926194"/>
                  <a:pt x="64777" y="926269"/>
                  <a:pt x="59940" y="926343"/>
                </a:cubicBezTo>
                <a:cubicBezTo>
                  <a:pt x="57559" y="926343"/>
                  <a:pt x="54992" y="926343"/>
                  <a:pt x="52238" y="926343"/>
                </a:cubicBezTo>
                <a:cubicBezTo>
                  <a:pt x="49857" y="926343"/>
                  <a:pt x="46174" y="926343"/>
                  <a:pt x="41188" y="926343"/>
                </a:cubicBezTo>
                <a:cubicBezTo>
                  <a:pt x="40593" y="921357"/>
                  <a:pt x="39737" y="916334"/>
                  <a:pt x="38621" y="911274"/>
                </a:cubicBezTo>
                <a:cubicBezTo>
                  <a:pt x="49039" y="911869"/>
                  <a:pt x="60684" y="912167"/>
                  <a:pt x="73558" y="912167"/>
                </a:cubicBezTo>
                <a:cubicBezTo>
                  <a:pt x="82785" y="912242"/>
                  <a:pt x="89111" y="910567"/>
                  <a:pt x="92534" y="907144"/>
                </a:cubicBezTo>
                <a:cubicBezTo>
                  <a:pt x="96180" y="903944"/>
                  <a:pt x="97966" y="897991"/>
                  <a:pt x="97892" y="889285"/>
                </a:cubicBezTo>
                <a:lnTo>
                  <a:pt x="97892" y="798090"/>
                </a:lnTo>
                <a:lnTo>
                  <a:pt x="176250" y="746410"/>
                </a:lnTo>
                <a:lnTo>
                  <a:pt x="0" y="746410"/>
                </a:lnTo>
                <a:close/>
                <a:moveTo>
                  <a:pt x="1522512" y="733797"/>
                </a:moveTo>
                <a:lnTo>
                  <a:pt x="1533227" y="733797"/>
                </a:lnTo>
                <a:lnTo>
                  <a:pt x="1533227" y="878569"/>
                </a:lnTo>
                <a:lnTo>
                  <a:pt x="1522512" y="878569"/>
                </a:lnTo>
                <a:close/>
                <a:moveTo>
                  <a:pt x="470483" y="730671"/>
                </a:moveTo>
                <a:lnTo>
                  <a:pt x="629543" y="730671"/>
                </a:lnTo>
                <a:lnTo>
                  <a:pt x="629543" y="832581"/>
                </a:lnTo>
                <a:cubicBezTo>
                  <a:pt x="629245" y="875221"/>
                  <a:pt x="631626" y="900745"/>
                  <a:pt x="636687" y="909153"/>
                </a:cubicBezTo>
                <a:cubicBezTo>
                  <a:pt x="638770" y="914065"/>
                  <a:pt x="641226" y="916409"/>
                  <a:pt x="644054" y="916186"/>
                </a:cubicBezTo>
                <a:cubicBezTo>
                  <a:pt x="646732" y="915665"/>
                  <a:pt x="648593" y="912725"/>
                  <a:pt x="649635" y="907367"/>
                </a:cubicBezTo>
                <a:cubicBezTo>
                  <a:pt x="651272" y="897619"/>
                  <a:pt x="652723" y="885118"/>
                  <a:pt x="653988" y="869863"/>
                </a:cubicBezTo>
                <a:cubicBezTo>
                  <a:pt x="657039" y="871128"/>
                  <a:pt x="660946" y="872430"/>
                  <a:pt x="665708" y="873769"/>
                </a:cubicBezTo>
                <a:cubicBezTo>
                  <a:pt x="664517" y="887313"/>
                  <a:pt x="663066" y="899107"/>
                  <a:pt x="661355" y="909153"/>
                </a:cubicBezTo>
                <a:cubicBezTo>
                  <a:pt x="659122" y="922771"/>
                  <a:pt x="653020" y="929394"/>
                  <a:pt x="643049" y="929022"/>
                </a:cubicBezTo>
                <a:cubicBezTo>
                  <a:pt x="635756" y="928352"/>
                  <a:pt x="630101" y="923962"/>
                  <a:pt x="626083" y="915851"/>
                </a:cubicBezTo>
                <a:cubicBezTo>
                  <a:pt x="622734" y="908558"/>
                  <a:pt x="620501" y="898996"/>
                  <a:pt x="619385" y="887164"/>
                </a:cubicBezTo>
                <a:cubicBezTo>
                  <a:pt x="618120" y="875109"/>
                  <a:pt x="617488" y="856840"/>
                  <a:pt x="617488" y="832358"/>
                </a:cubicBezTo>
                <a:lnTo>
                  <a:pt x="617488" y="742057"/>
                </a:lnTo>
                <a:lnTo>
                  <a:pt x="482538" y="742057"/>
                </a:lnTo>
                <a:lnTo>
                  <a:pt x="482538" y="806015"/>
                </a:lnTo>
                <a:cubicBezTo>
                  <a:pt x="482687" y="840544"/>
                  <a:pt x="481087" y="865696"/>
                  <a:pt x="477738" y="881471"/>
                </a:cubicBezTo>
                <a:cubicBezTo>
                  <a:pt x="474836" y="897619"/>
                  <a:pt x="468288" y="914102"/>
                  <a:pt x="458093" y="930920"/>
                </a:cubicBezTo>
                <a:cubicBezTo>
                  <a:pt x="455860" y="928315"/>
                  <a:pt x="452661" y="925264"/>
                  <a:pt x="448493" y="921767"/>
                </a:cubicBezTo>
                <a:cubicBezTo>
                  <a:pt x="458093" y="905768"/>
                  <a:pt x="464083" y="891108"/>
                  <a:pt x="466464" y="877788"/>
                </a:cubicBezTo>
                <a:cubicBezTo>
                  <a:pt x="469292" y="864617"/>
                  <a:pt x="470632" y="842144"/>
                  <a:pt x="470483" y="810369"/>
                </a:cubicBezTo>
                <a:close/>
                <a:moveTo>
                  <a:pt x="2287339" y="730225"/>
                </a:moveTo>
                <a:lnTo>
                  <a:pt x="2488369" y="730225"/>
                </a:lnTo>
                <a:lnTo>
                  <a:pt x="2488369" y="741610"/>
                </a:lnTo>
                <a:lnTo>
                  <a:pt x="2391817" y="741610"/>
                </a:lnTo>
                <a:lnTo>
                  <a:pt x="2382217" y="774092"/>
                </a:lnTo>
                <a:lnTo>
                  <a:pt x="2466156" y="774092"/>
                </a:lnTo>
                <a:lnTo>
                  <a:pt x="2466156" y="875555"/>
                </a:lnTo>
                <a:lnTo>
                  <a:pt x="2453766" y="875555"/>
                </a:lnTo>
                <a:lnTo>
                  <a:pt x="2453766" y="785477"/>
                </a:lnTo>
                <a:lnTo>
                  <a:pt x="2321160" y="785477"/>
                </a:lnTo>
                <a:lnTo>
                  <a:pt x="2321160" y="876448"/>
                </a:lnTo>
                <a:lnTo>
                  <a:pt x="2308882" y="876448"/>
                </a:lnTo>
                <a:lnTo>
                  <a:pt x="2308882" y="774092"/>
                </a:lnTo>
                <a:lnTo>
                  <a:pt x="2369158" y="774092"/>
                </a:lnTo>
                <a:lnTo>
                  <a:pt x="2378869" y="741610"/>
                </a:lnTo>
                <a:lnTo>
                  <a:pt x="2287339" y="741610"/>
                </a:lnTo>
                <a:close/>
                <a:moveTo>
                  <a:pt x="4987119" y="729667"/>
                </a:moveTo>
                <a:lnTo>
                  <a:pt x="4989463" y="742057"/>
                </a:lnTo>
                <a:cubicBezTo>
                  <a:pt x="4952851" y="744661"/>
                  <a:pt x="4925392" y="746484"/>
                  <a:pt x="4907087" y="747526"/>
                </a:cubicBezTo>
                <a:lnTo>
                  <a:pt x="4907087" y="814945"/>
                </a:lnTo>
                <a:lnTo>
                  <a:pt x="5003862" y="814945"/>
                </a:lnTo>
                <a:lnTo>
                  <a:pt x="5003862" y="827335"/>
                </a:lnTo>
                <a:lnTo>
                  <a:pt x="4907087" y="827335"/>
                </a:lnTo>
                <a:lnTo>
                  <a:pt x="4907087" y="930920"/>
                </a:lnTo>
                <a:lnTo>
                  <a:pt x="4893915" y="930920"/>
                </a:lnTo>
                <a:lnTo>
                  <a:pt x="4893915" y="827335"/>
                </a:lnTo>
                <a:lnTo>
                  <a:pt x="4797140" y="827335"/>
                </a:lnTo>
                <a:lnTo>
                  <a:pt x="4797140" y="814945"/>
                </a:lnTo>
                <a:lnTo>
                  <a:pt x="4893915" y="814945"/>
                </a:lnTo>
                <a:lnTo>
                  <a:pt x="4893915" y="748196"/>
                </a:lnTo>
                <a:cubicBezTo>
                  <a:pt x="4865340" y="749833"/>
                  <a:pt x="4837956" y="751135"/>
                  <a:pt x="4811762" y="752102"/>
                </a:cubicBezTo>
                <a:cubicBezTo>
                  <a:pt x="4811092" y="747935"/>
                  <a:pt x="4810199" y="743843"/>
                  <a:pt x="4809083" y="739824"/>
                </a:cubicBezTo>
                <a:cubicBezTo>
                  <a:pt x="4870326" y="737889"/>
                  <a:pt x="4929671" y="734504"/>
                  <a:pt x="4987119" y="729667"/>
                </a:cubicBezTo>
                <a:close/>
                <a:moveTo>
                  <a:pt x="2509130" y="729667"/>
                </a:moveTo>
                <a:lnTo>
                  <a:pt x="2719201" y="729667"/>
                </a:lnTo>
                <a:lnTo>
                  <a:pt x="2719201" y="741164"/>
                </a:lnTo>
                <a:lnTo>
                  <a:pt x="2616733" y="741164"/>
                </a:lnTo>
                <a:lnTo>
                  <a:pt x="2604008" y="775655"/>
                </a:lnTo>
                <a:lnTo>
                  <a:pt x="2706588" y="775655"/>
                </a:lnTo>
                <a:lnTo>
                  <a:pt x="2706588" y="931589"/>
                </a:lnTo>
                <a:lnTo>
                  <a:pt x="2694756" y="931589"/>
                </a:lnTo>
                <a:lnTo>
                  <a:pt x="2694756" y="917860"/>
                </a:lnTo>
                <a:lnTo>
                  <a:pt x="2532906" y="917860"/>
                </a:lnTo>
                <a:lnTo>
                  <a:pt x="2532906" y="931589"/>
                </a:lnTo>
                <a:lnTo>
                  <a:pt x="2520962" y="931589"/>
                </a:lnTo>
                <a:lnTo>
                  <a:pt x="2520962" y="775655"/>
                </a:lnTo>
                <a:lnTo>
                  <a:pt x="2591395" y="775655"/>
                </a:lnTo>
                <a:lnTo>
                  <a:pt x="2603338" y="741164"/>
                </a:lnTo>
                <a:lnTo>
                  <a:pt x="2509130" y="741164"/>
                </a:lnTo>
                <a:close/>
                <a:moveTo>
                  <a:pt x="3587167" y="728327"/>
                </a:moveTo>
                <a:cubicBezTo>
                  <a:pt x="3587911" y="728923"/>
                  <a:pt x="3588990" y="729778"/>
                  <a:pt x="3590404" y="730894"/>
                </a:cubicBezTo>
                <a:cubicBezTo>
                  <a:pt x="3603649" y="741312"/>
                  <a:pt x="3613323" y="749386"/>
                  <a:pt x="3619425" y="755116"/>
                </a:cubicBezTo>
                <a:lnTo>
                  <a:pt x="3610049" y="763823"/>
                </a:lnTo>
                <a:cubicBezTo>
                  <a:pt x="3602384" y="756009"/>
                  <a:pt x="3592041" y="746707"/>
                  <a:pt x="3579018" y="735917"/>
                </a:cubicBezTo>
                <a:close/>
                <a:moveTo>
                  <a:pt x="2138995" y="727881"/>
                </a:moveTo>
                <a:lnTo>
                  <a:pt x="2142232" y="740494"/>
                </a:lnTo>
                <a:cubicBezTo>
                  <a:pt x="2129954" y="741759"/>
                  <a:pt x="2117080" y="742875"/>
                  <a:pt x="2103611" y="743843"/>
                </a:cubicBezTo>
                <a:lnTo>
                  <a:pt x="2103611" y="782240"/>
                </a:lnTo>
                <a:lnTo>
                  <a:pt x="2145692" y="782240"/>
                </a:lnTo>
                <a:lnTo>
                  <a:pt x="2145692" y="793960"/>
                </a:lnTo>
                <a:lnTo>
                  <a:pt x="2103611" y="793960"/>
                </a:lnTo>
                <a:lnTo>
                  <a:pt x="2103611" y="824768"/>
                </a:lnTo>
                <a:lnTo>
                  <a:pt x="2109750" y="818852"/>
                </a:lnTo>
                <a:cubicBezTo>
                  <a:pt x="2121880" y="829047"/>
                  <a:pt x="2133079" y="839093"/>
                  <a:pt x="2143348" y="848990"/>
                </a:cubicBezTo>
                <a:lnTo>
                  <a:pt x="2134195" y="858143"/>
                </a:lnTo>
                <a:cubicBezTo>
                  <a:pt x="2122810" y="846236"/>
                  <a:pt x="2112615" y="836190"/>
                  <a:pt x="2103611" y="828005"/>
                </a:cubicBezTo>
                <a:lnTo>
                  <a:pt x="2103611" y="930920"/>
                </a:lnTo>
                <a:lnTo>
                  <a:pt x="2091667" y="930920"/>
                </a:lnTo>
                <a:lnTo>
                  <a:pt x="2091667" y="816396"/>
                </a:lnTo>
                <a:cubicBezTo>
                  <a:pt x="2082589" y="843334"/>
                  <a:pt x="2070571" y="866626"/>
                  <a:pt x="2055614" y="886271"/>
                </a:cubicBezTo>
                <a:cubicBezTo>
                  <a:pt x="2053307" y="881211"/>
                  <a:pt x="2051000" y="876709"/>
                  <a:pt x="2048693" y="872765"/>
                </a:cubicBezTo>
                <a:cubicBezTo>
                  <a:pt x="2065957" y="851855"/>
                  <a:pt x="2079984" y="825586"/>
                  <a:pt x="2090775" y="793960"/>
                </a:cubicBezTo>
                <a:lnTo>
                  <a:pt x="2050814" y="793960"/>
                </a:lnTo>
                <a:lnTo>
                  <a:pt x="2050814" y="782240"/>
                </a:lnTo>
                <a:lnTo>
                  <a:pt x="2091667" y="782240"/>
                </a:lnTo>
                <a:lnTo>
                  <a:pt x="2091667" y="744847"/>
                </a:lnTo>
                <a:cubicBezTo>
                  <a:pt x="2076041" y="746038"/>
                  <a:pt x="2064023" y="746856"/>
                  <a:pt x="2055614" y="747303"/>
                </a:cubicBezTo>
                <a:cubicBezTo>
                  <a:pt x="2054423" y="742243"/>
                  <a:pt x="2053344" y="738224"/>
                  <a:pt x="2052377" y="735248"/>
                </a:cubicBezTo>
                <a:cubicBezTo>
                  <a:pt x="2084970" y="733387"/>
                  <a:pt x="2113843" y="730932"/>
                  <a:pt x="2138995" y="727881"/>
                </a:cubicBezTo>
                <a:close/>
                <a:moveTo>
                  <a:pt x="2820218" y="727657"/>
                </a:moveTo>
                <a:lnTo>
                  <a:pt x="2929272" y="727657"/>
                </a:lnTo>
                <a:lnTo>
                  <a:pt x="2929272" y="805123"/>
                </a:lnTo>
                <a:lnTo>
                  <a:pt x="2820218" y="805123"/>
                </a:lnTo>
                <a:close/>
                <a:moveTo>
                  <a:pt x="1222362" y="727657"/>
                </a:moveTo>
                <a:lnTo>
                  <a:pt x="1332979" y="727657"/>
                </a:lnTo>
                <a:lnTo>
                  <a:pt x="1332979" y="857473"/>
                </a:lnTo>
                <a:lnTo>
                  <a:pt x="1320812" y="857473"/>
                </a:lnTo>
                <a:lnTo>
                  <a:pt x="1320812" y="739043"/>
                </a:lnTo>
                <a:lnTo>
                  <a:pt x="1234418" y="739043"/>
                </a:lnTo>
                <a:lnTo>
                  <a:pt x="1234418" y="858924"/>
                </a:lnTo>
                <a:lnTo>
                  <a:pt x="1222362" y="858924"/>
                </a:lnTo>
                <a:close/>
                <a:moveTo>
                  <a:pt x="1831367" y="726541"/>
                </a:moveTo>
                <a:lnTo>
                  <a:pt x="1892536" y="726541"/>
                </a:lnTo>
                <a:lnTo>
                  <a:pt x="1892536" y="739266"/>
                </a:lnTo>
                <a:lnTo>
                  <a:pt x="1870658" y="793960"/>
                </a:lnTo>
                <a:cubicBezTo>
                  <a:pt x="1885094" y="812638"/>
                  <a:pt x="1891791" y="830461"/>
                  <a:pt x="1890750" y="847427"/>
                </a:cubicBezTo>
                <a:cubicBezTo>
                  <a:pt x="1890229" y="863798"/>
                  <a:pt x="1883308" y="872951"/>
                  <a:pt x="1869988" y="874886"/>
                </a:cubicBezTo>
                <a:cubicBezTo>
                  <a:pt x="1865226" y="875481"/>
                  <a:pt x="1858975" y="875779"/>
                  <a:pt x="1851236" y="875779"/>
                </a:cubicBezTo>
                <a:cubicBezTo>
                  <a:pt x="1850715" y="872579"/>
                  <a:pt x="1849785" y="868635"/>
                  <a:pt x="1848445" y="863947"/>
                </a:cubicBezTo>
                <a:cubicBezTo>
                  <a:pt x="1854622" y="864468"/>
                  <a:pt x="1860500" y="864617"/>
                  <a:pt x="1866081" y="864393"/>
                </a:cubicBezTo>
                <a:cubicBezTo>
                  <a:pt x="1875011" y="864021"/>
                  <a:pt x="1879439" y="858291"/>
                  <a:pt x="1879364" y="847204"/>
                </a:cubicBezTo>
                <a:cubicBezTo>
                  <a:pt x="1880034" y="830684"/>
                  <a:pt x="1873002" y="813457"/>
                  <a:pt x="1858268" y="795523"/>
                </a:cubicBezTo>
                <a:lnTo>
                  <a:pt x="1881150" y="737034"/>
                </a:lnTo>
                <a:lnTo>
                  <a:pt x="1842753" y="737034"/>
                </a:lnTo>
                <a:lnTo>
                  <a:pt x="1842753" y="931366"/>
                </a:lnTo>
                <a:lnTo>
                  <a:pt x="1831367" y="931366"/>
                </a:lnTo>
                <a:close/>
                <a:moveTo>
                  <a:pt x="1380530" y="726541"/>
                </a:moveTo>
                <a:lnTo>
                  <a:pt x="1427410" y="726541"/>
                </a:lnTo>
                <a:lnTo>
                  <a:pt x="1427410" y="811820"/>
                </a:lnTo>
                <a:lnTo>
                  <a:pt x="1449735" y="811820"/>
                </a:lnTo>
                <a:lnTo>
                  <a:pt x="1449735" y="726541"/>
                </a:lnTo>
                <a:lnTo>
                  <a:pt x="1497508" y="726541"/>
                </a:lnTo>
                <a:lnTo>
                  <a:pt x="1497508" y="811820"/>
                </a:lnTo>
                <a:lnTo>
                  <a:pt x="1512912" y="811820"/>
                </a:lnTo>
                <a:lnTo>
                  <a:pt x="1512912" y="822089"/>
                </a:lnTo>
                <a:lnTo>
                  <a:pt x="1497508" y="822089"/>
                </a:lnTo>
                <a:lnTo>
                  <a:pt x="1497508" y="909377"/>
                </a:lnTo>
                <a:cubicBezTo>
                  <a:pt x="1497732" y="921283"/>
                  <a:pt x="1491965" y="927236"/>
                  <a:pt x="1480207" y="927236"/>
                </a:cubicBezTo>
                <a:cubicBezTo>
                  <a:pt x="1478198" y="927310"/>
                  <a:pt x="1476114" y="927385"/>
                  <a:pt x="1473957" y="927459"/>
                </a:cubicBezTo>
                <a:cubicBezTo>
                  <a:pt x="1472840" y="927459"/>
                  <a:pt x="1471650" y="927459"/>
                  <a:pt x="1470385" y="927459"/>
                </a:cubicBezTo>
                <a:cubicBezTo>
                  <a:pt x="1469268" y="927459"/>
                  <a:pt x="1467594" y="927459"/>
                  <a:pt x="1465362" y="927459"/>
                </a:cubicBezTo>
                <a:cubicBezTo>
                  <a:pt x="1465362" y="927310"/>
                  <a:pt x="1465324" y="927087"/>
                  <a:pt x="1465250" y="926790"/>
                </a:cubicBezTo>
                <a:cubicBezTo>
                  <a:pt x="1464729" y="922250"/>
                  <a:pt x="1464059" y="918902"/>
                  <a:pt x="1463241" y="916744"/>
                </a:cubicBezTo>
                <a:cubicBezTo>
                  <a:pt x="1465771" y="916967"/>
                  <a:pt x="1468673" y="917041"/>
                  <a:pt x="1471947" y="916967"/>
                </a:cubicBezTo>
                <a:cubicBezTo>
                  <a:pt x="1473584" y="916967"/>
                  <a:pt x="1474961" y="916967"/>
                  <a:pt x="1476077" y="916967"/>
                </a:cubicBezTo>
                <a:cubicBezTo>
                  <a:pt x="1483519" y="917190"/>
                  <a:pt x="1487090" y="913841"/>
                  <a:pt x="1486793" y="906921"/>
                </a:cubicBezTo>
                <a:lnTo>
                  <a:pt x="1486793" y="822089"/>
                </a:lnTo>
                <a:lnTo>
                  <a:pt x="1460562" y="822089"/>
                </a:lnTo>
                <a:lnTo>
                  <a:pt x="1460562" y="836488"/>
                </a:lnTo>
                <a:cubicBezTo>
                  <a:pt x="1460636" y="860821"/>
                  <a:pt x="1459334" y="879351"/>
                  <a:pt x="1456655" y="892075"/>
                </a:cubicBezTo>
                <a:cubicBezTo>
                  <a:pt x="1454199" y="904949"/>
                  <a:pt x="1449251" y="917748"/>
                  <a:pt x="1441810" y="930473"/>
                </a:cubicBezTo>
                <a:cubicBezTo>
                  <a:pt x="1440470" y="929357"/>
                  <a:pt x="1438089" y="927757"/>
                  <a:pt x="1434666" y="925673"/>
                </a:cubicBezTo>
                <a:cubicBezTo>
                  <a:pt x="1433475" y="924929"/>
                  <a:pt x="1432582" y="924371"/>
                  <a:pt x="1431987" y="923999"/>
                </a:cubicBezTo>
                <a:cubicBezTo>
                  <a:pt x="1439205" y="912167"/>
                  <a:pt x="1443930" y="900484"/>
                  <a:pt x="1446163" y="888950"/>
                </a:cubicBezTo>
                <a:cubicBezTo>
                  <a:pt x="1448618" y="877490"/>
                  <a:pt x="1449809" y="860226"/>
                  <a:pt x="1449735" y="837158"/>
                </a:cubicBezTo>
                <a:lnTo>
                  <a:pt x="1449735" y="822089"/>
                </a:lnTo>
                <a:lnTo>
                  <a:pt x="1427410" y="822089"/>
                </a:lnTo>
                <a:lnTo>
                  <a:pt x="1427410" y="903907"/>
                </a:lnTo>
                <a:cubicBezTo>
                  <a:pt x="1427931" y="916260"/>
                  <a:pt x="1422053" y="922511"/>
                  <a:pt x="1409774" y="922660"/>
                </a:cubicBezTo>
                <a:cubicBezTo>
                  <a:pt x="1406798" y="922808"/>
                  <a:pt x="1402221" y="922883"/>
                  <a:pt x="1396045" y="922883"/>
                </a:cubicBezTo>
                <a:cubicBezTo>
                  <a:pt x="1395599" y="919534"/>
                  <a:pt x="1395003" y="916186"/>
                  <a:pt x="1394259" y="912837"/>
                </a:cubicBezTo>
                <a:cubicBezTo>
                  <a:pt x="1396566" y="913060"/>
                  <a:pt x="1399356" y="913135"/>
                  <a:pt x="1402631" y="913060"/>
                </a:cubicBezTo>
                <a:cubicBezTo>
                  <a:pt x="1404193" y="913060"/>
                  <a:pt x="1405495" y="913060"/>
                  <a:pt x="1406537" y="913060"/>
                </a:cubicBezTo>
                <a:cubicBezTo>
                  <a:pt x="1413755" y="913581"/>
                  <a:pt x="1417104" y="910009"/>
                  <a:pt x="1416583" y="902344"/>
                </a:cubicBezTo>
                <a:lnTo>
                  <a:pt x="1416583" y="822089"/>
                </a:lnTo>
                <a:lnTo>
                  <a:pt x="1391245" y="822089"/>
                </a:lnTo>
                <a:lnTo>
                  <a:pt x="1391245" y="835595"/>
                </a:lnTo>
                <a:cubicBezTo>
                  <a:pt x="1391320" y="860226"/>
                  <a:pt x="1389980" y="878830"/>
                  <a:pt x="1387227" y="891406"/>
                </a:cubicBezTo>
                <a:cubicBezTo>
                  <a:pt x="1384697" y="904130"/>
                  <a:pt x="1379413" y="917153"/>
                  <a:pt x="1371377" y="930473"/>
                </a:cubicBezTo>
                <a:cubicBezTo>
                  <a:pt x="1369219" y="928464"/>
                  <a:pt x="1366019" y="926083"/>
                  <a:pt x="1361777" y="923329"/>
                </a:cubicBezTo>
                <a:cubicBezTo>
                  <a:pt x="1369442" y="910977"/>
                  <a:pt x="1374428" y="899107"/>
                  <a:pt x="1376734" y="887722"/>
                </a:cubicBezTo>
                <a:cubicBezTo>
                  <a:pt x="1379339" y="876337"/>
                  <a:pt x="1380604" y="859184"/>
                  <a:pt x="1380530" y="836265"/>
                </a:cubicBezTo>
                <a:lnTo>
                  <a:pt x="1380530" y="822089"/>
                </a:lnTo>
                <a:lnTo>
                  <a:pt x="1362670" y="822089"/>
                </a:lnTo>
                <a:lnTo>
                  <a:pt x="1362670" y="811820"/>
                </a:lnTo>
                <a:lnTo>
                  <a:pt x="1380530" y="811820"/>
                </a:lnTo>
                <a:close/>
                <a:moveTo>
                  <a:pt x="2200498" y="721518"/>
                </a:moveTo>
                <a:lnTo>
                  <a:pt x="2214897" y="723974"/>
                </a:lnTo>
                <a:cubicBezTo>
                  <a:pt x="2196294" y="795188"/>
                  <a:pt x="2177951" y="853343"/>
                  <a:pt x="2159868" y="898438"/>
                </a:cubicBezTo>
                <a:cubicBezTo>
                  <a:pt x="2187252" y="896205"/>
                  <a:pt x="2214227" y="894308"/>
                  <a:pt x="2240793" y="892745"/>
                </a:cubicBezTo>
                <a:cubicBezTo>
                  <a:pt x="2230524" y="863500"/>
                  <a:pt x="2220292" y="835744"/>
                  <a:pt x="2210097" y="809476"/>
                </a:cubicBezTo>
                <a:lnTo>
                  <a:pt x="2221483" y="805123"/>
                </a:lnTo>
                <a:cubicBezTo>
                  <a:pt x="2240161" y="853343"/>
                  <a:pt x="2254820" y="892447"/>
                  <a:pt x="2265462" y="922436"/>
                </a:cubicBezTo>
                <a:lnTo>
                  <a:pt x="2252625" y="927459"/>
                </a:lnTo>
                <a:cubicBezTo>
                  <a:pt x="2251807" y="924929"/>
                  <a:pt x="2250281" y="920427"/>
                  <a:pt x="2248049" y="913953"/>
                </a:cubicBezTo>
                <a:cubicBezTo>
                  <a:pt x="2246635" y="909786"/>
                  <a:pt x="2245556" y="906586"/>
                  <a:pt x="2244812" y="904354"/>
                </a:cubicBezTo>
                <a:cubicBezTo>
                  <a:pt x="2206488" y="906809"/>
                  <a:pt x="2178992" y="908856"/>
                  <a:pt x="2162324" y="910493"/>
                </a:cubicBezTo>
                <a:cubicBezTo>
                  <a:pt x="2157263" y="911088"/>
                  <a:pt x="2152241" y="912093"/>
                  <a:pt x="2147255" y="913507"/>
                </a:cubicBezTo>
                <a:lnTo>
                  <a:pt x="2140334" y="901898"/>
                </a:lnTo>
                <a:cubicBezTo>
                  <a:pt x="2146287" y="896838"/>
                  <a:pt x="2151087" y="888987"/>
                  <a:pt x="2154733" y="878346"/>
                </a:cubicBezTo>
                <a:cubicBezTo>
                  <a:pt x="2171774" y="830944"/>
                  <a:pt x="2187029" y="778668"/>
                  <a:pt x="2200498" y="721518"/>
                </a:cubicBezTo>
                <a:close/>
                <a:moveTo>
                  <a:pt x="3013881" y="717835"/>
                </a:moveTo>
                <a:lnTo>
                  <a:pt x="3025936" y="721295"/>
                </a:lnTo>
                <a:cubicBezTo>
                  <a:pt x="3019239" y="739973"/>
                  <a:pt x="3012690" y="756046"/>
                  <a:pt x="3006291" y="769515"/>
                </a:cubicBezTo>
                <a:lnTo>
                  <a:pt x="3006291" y="932036"/>
                </a:lnTo>
                <a:lnTo>
                  <a:pt x="2994459" y="932036"/>
                </a:lnTo>
                <a:lnTo>
                  <a:pt x="2994459" y="792398"/>
                </a:lnTo>
                <a:cubicBezTo>
                  <a:pt x="2987241" y="805271"/>
                  <a:pt x="2978460" y="818591"/>
                  <a:pt x="2968116" y="832358"/>
                </a:cubicBezTo>
                <a:cubicBezTo>
                  <a:pt x="2966479" y="827819"/>
                  <a:pt x="2964656" y="823540"/>
                  <a:pt x="2962647" y="819522"/>
                </a:cubicBezTo>
                <a:cubicBezTo>
                  <a:pt x="2984524" y="789979"/>
                  <a:pt x="3001602" y="756084"/>
                  <a:pt x="3013881" y="717835"/>
                </a:cubicBezTo>
                <a:close/>
                <a:moveTo>
                  <a:pt x="3059534" y="717388"/>
                </a:moveTo>
                <a:lnTo>
                  <a:pt x="3071477" y="717388"/>
                </a:lnTo>
                <a:lnTo>
                  <a:pt x="3071477" y="766055"/>
                </a:lnTo>
                <a:lnTo>
                  <a:pt x="3126618" y="766055"/>
                </a:lnTo>
                <a:lnTo>
                  <a:pt x="3126618" y="717388"/>
                </a:lnTo>
                <a:lnTo>
                  <a:pt x="3138450" y="717388"/>
                </a:lnTo>
                <a:lnTo>
                  <a:pt x="3138450" y="766055"/>
                </a:lnTo>
                <a:lnTo>
                  <a:pt x="3169592" y="766055"/>
                </a:lnTo>
                <a:lnTo>
                  <a:pt x="3169592" y="777217"/>
                </a:lnTo>
                <a:lnTo>
                  <a:pt x="3138450" y="777217"/>
                </a:lnTo>
                <a:lnTo>
                  <a:pt x="3138450" y="846311"/>
                </a:lnTo>
                <a:lnTo>
                  <a:pt x="3178634" y="846311"/>
                </a:lnTo>
                <a:lnTo>
                  <a:pt x="3178634" y="857473"/>
                </a:lnTo>
                <a:lnTo>
                  <a:pt x="3020020" y="857473"/>
                </a:lnTo>
                <a:lnTo>
                  <a:pt x="3020020" y="846311"/>
                </a:lnTo>
                <a:lnTo>
                  <a:pt x="3059534" y="846311"/>
                </a:lnTo>
                <a:lnTo>
                  <a:pt x="3059534" y="777217"/>
                </a:lnTo>
                <a:lnTo>
                  <a:pt x="3029619" y="777217"/>
                </a:lnTo>
                <a:lnTo>
                  <a:pt x="3029619" y="766055"/>
                </a:lnTo>
                <a:lnTo>
                  <a:pt x="3059534" y="766055"/>
                </a:lnTo>
                <a:close/>
                <a:moveTo>
                  <a:pt x="3549662" y="717165"/>
                </a:moveTo>
                <a:lnTo>
                  <a:pt x="3561606" y="717165"/>
                </a:lnTo>
                <a:cubicBezTo>
                  <a:pt x="3561606" y="736290"/>
                  <a:pt x="3562126" y="756009"/>
                  <a:pt x="3563168" y="776324"/>
                </a:cubicBezTo>
                <a:lnTo>
                  <a:pt x="3637508" y="776324"/>
                </a:lnTo>
                <a:lnTo>
                  <a:pt x="3637508" y="786593"/>
                </a:lnTo>
                <a:lnTo>
                  <a:pt x="3563838" y="786593"/>
                </a:lnTo>
                <a:cubicBezTo>
                  <a:pt x="3563912" y="787412"/>
                  <a:pt x="3564024" y="788714"/>
                  <a:pt x="3564173" y="790500"/>
                </a:cubicBezTo>
                <a:cubicBezTo>
                  <a:pt x="3564322" y="792212"/>
                  <a:pt x="3564433" y="793514"/>
                  <a:pt x="3564508" y="794407"/>
                </a:cubicBezTo>
                <a:cubicBezTo>
                  <a:pt x="3566963" y="824545"/>
                  <a:pt x="3570870" y="848320"/>
                  <a:pt x="3576228" y="865733"/>
                </a:cubicBezTo>
                <a:cubicBezTo>
                  <a:pt x="3586274" y="851445"/>
                  <a:pt x="3596394" y="832246"/>
                  <a:pt x="3606589" y="808136"/>
                </a:cubicBezTo>
                <a:lnTo>
                  <a:pt x="3617639" y="812936"/>
                </a:lnTo>
                <a:cubicBezTo>
                  <a:pt x="3605138" y="840916"/>
                  <a:pt x="3592859" y="862868"/>
                  <a:pt x="3580804" y="878792"/>
                </a:cubicBezTo>
                <a:cubicBezTo>
                  <a:pt x="3590776" y="904168"/>
                  <a:pt x="3600822" y="916818"/>
                  <a:pt x="3610942" y="916744"/>
                </a:cubicBezTo>
                <a:cubicBezTo>
                  <a:pt x="3615630" y="916520"/>
                  <a:pt x="3618904" y="912911"/>
                  <a:pt x="3620765" y="905916"/>
                </a:cubicBezTo>
                <a:cubicBezTo>
                  <a:pt x="3622327" y="900633"/>
                  <a:pt x="3624151" y="890885"/>
                  <a:pt x="3626234" y="876672"/>
                </a:cubicBezTo>
                <a:cubicBezTo>
                  <a:pt x="3629806" y="878309"/>
                  <a:pt x="3633489" y="879685"/>
                  <a:pt x="3637285" y="880802"/>
                </a:cubicBezTo>
                <a:cubicBezTo>
                  <a:pt x="3634829" y="896577"/>
                  <a:pt x="3632448" y="908000"/>
                  <a:pt x="3630141" y="915069"/>
                </a:cubicBezTo>
                <a:cubicBezTo>
                  <a:pt x="3626718" y="923999"/>
                  <a:pt x="3620616" y="928724"/>
                  <a:pt x="3611835" y="929245"/>
                </a:cubicBezTo>
                <a:cubicBezTo>
                  <a:pt x="3597027" y="929617"/>
                  <a:pt x="3583855" y="916446"/>
                  <a:pt x="3572321" y="889731"/>
                </a:cubicBezTo>
                <a:cubicBezTo>
                  <a:pt x="3561085" y="903200"/>
                  <a:pt x="3547281" y="916074"/>
                  <a:pt x="3530910" y="928352"/>
                </a:cubicBezTo>
                <a:cubicBezTo>
                  <a:pt x="3528677" y="925748"/>
                  <a:pt x="3525738" y="922846"/>
                  <a:pt x="3522092" y="919646"/>
                </a:cubicBezTo>
                <a:cubicBezTo>
                  <a:pt x="3541960" y="904837"/>
                  <a:pt x="3557103" y="890736"/>
                  <a:pt x="3567521" y="877341"/>
                </a:cubicBezTo>
                <a:cubicBezTo>
                  <a:pt x="3560303" y="857101"/>
                  <a:pt x="3555280" y="829233"/>
                  <a:pt x="3552453" y="793737"/>
                </a:cubicBezTo>
                <a:cubicBezTo>
                  <a:pt x="3552378" y="792919"/>
                  <a:pt x="3552267" y="791728"/>
                  <a:pt x="3552118" y="790165"/>
                </a:cubicBezTo>
                <a:cubicBezTo>
                  <a:pt x="3551969" y="788528"/>
                  <a:pt x="3551857" y="787338"/>
                  <a:pt x="3551783" y="786593"/>
                </a:cubicBezTo>
                <a:lnTo>
                  <a:pt x="3421409" y="786593"/>
                </a:lnTo>
                <a:lnTo>
                  <a:pt x="3421409" y="776324"/>
                </a:lnTo>
                <a:lnTo>
                  <a:pt x="3477220" y="776324"/>
                </a:lnTo>
                <a:lnTo>
                  <a:pt x="3477220" y="751210"/>
                </a:lnTo>
                <a:lnTo>
                  <a:pt x="3430562" y="751210"/>
                </a:lnTo>
                <a:lnTo>
                  <a:pt x="3430562" y="741164"/>
                </a:lnTo>
                <a:lnTo>
                  <a:pt x="3477220" y="741164"/>
                </a:lnTo>
                <a:lnTo>
                  <a:pt x="3477220" y="718505"/>
                </a:lnTo>
                <a:lnTo>
                  <a:pt x="3488940" y="718505"/>
                </a:lnTo>
                <a:lnTo>
                  <a:pt x="3488940" y="741164"/>
                </a:lnTo>
                <a:lnTo>
                  <a:pt x="3532361" y="741164"/>
                </a:lnTo>
                <a:lnTo>
                  <a:pt x="3532361" y="751210"/>
                </a:lnTo>
                <a:lnTo>
                  <a:pt x="3488940" y="751210"/>
                </a:lnTo>
                <a:lnTo>
                  <a:pt x="3488940" y="776324"/>
                </a:lnTo>
                <a:lnTo>
                  <a:pt x="3551113" y="776324"/>
                </a:lnTo>
                <a:cubicBezTo>
                  <a:pt x="3550146" y="760176"/>
                  <a:pt x="3549662" y="740457"/>
                  <a:pt x="3549662" y="717165"/>
                </a:cubicBezTo>
                <a:close/>
                <a:moveTo>
                  <a:pt x="2766082" y="717165"/>
                </a:moveTo>
                <a:lnTo>
                  <a:pt x="2777914" y="717165"/>
                </a:lnTo>
                <a:lnTo>
                  <a:pt x="2777914" y="764492"/>
                </a:lnTo>
                <a:lnTo>
                  <a:pt x="2802694" y="764492"/>
                </a:lnTo>
                <a:lnTo>
                  <a:pt x="2802694" y="775208"/>
                </a:lnTo>
                <a:lnTo>
                  <a:pt x="2777914" y="775208"/>
                </a:lnTo>
                <a:lnTo>
                  <a:pt x="2777914" y="818405"/>
                </a:lnTo>
                <a:cubicBezTo>
                  <a:pt x="2788481" y="813271"/>
                  <a:pt x="2796331" y="809401"/>
                  <a:pt x="2801466" y="806797"/>
                </a:cubicBezTo>
                <a:cubicBezTo>
                  <a:pt x="2801466" y="807169"/>
                  <a:pt x="2801503" y="807801"/>
                  <a:pt x="2801577" y="808694"/>
                </a:cubicBezTo>
                <a:cubicBezTo>
                  <a:pt x="2801875" y="813159"/>
                  <a:pt x="2802247" y="816545"/>
                  <a:pt x="2802694" y="818852"/>
                </a:cubicBezTo>
                <a:cubicBezTo>
                  <a:pt x="2792573" y="823466"/>
                  <a:pt x="2784313" y="827298"/>
                  <a:pt x="2777914" y="830349"/>
                </a:cubicBezTo>
                <a:lnTo>
                  <a:pt x="2777914" y="903684"/>
                </a:lnTo>
                <a:cubicBezTo>
                  <a:pt x="2778807" y="920204"/>
                  <a:pt x="2771886" y="928575"/>
                  <a:pt x="2757152" y="928799"/>
                </a:cubicBezTo>
                <a:cubicBezTo>
                  <a:pt x="2753655" y="929096"/>
                  <a:pt x="2748409" y="929245"/>
                  <a:pt x="2741414" y="929245"/>
                </a:cubicBezTo>
                <a:cubicBezTo>
                  <a:pt x="2740595" y="923366"/>
                  <a:pt x="2739814" y="919199"/>
                  <a:pt x="2739070" y="916744"/>
                </a:cubicBezTo>
                <a:cubicBezTo>
                  <a:pt x="2740781" y="916818"/>
                  <a:pt x="2742753" y="916892"/>
                  <a:pt x="2744986" y="916967"/>
                </a:cubicBezTo>
                <a:cubicBezTo>
                  <a:pt x="2746102" y="916967"/>
                  <a:pt x="2747404" y="916967"/>
                  <a:pt x="2748892" y="916967"/>
                </a:cubicBezTo>
                <a:cubicBezTo>
                  <a:pt x="2750157" y="916967"/>
                  <a:pt x="2752241" y="916967"/>
                  <a:pt x="2755143" y="916967"/>
                </a:cubicBezTo>
                <a:cubicBezTo>
                  <a:pt x="2762808" y="917488"/>
                  <a:pt x="2766454" y="913060"/>
                  <a:pt x="2766082" y="903684"/>
                </a:cubicBezTo>
                <a:lnTo>
                  <a:pt x="2766082" y="835818"/>
                </a:lnTo>
                <a:cubicBezTo>
                  <a:pt x="2755813" y="840655"/>
                  <a:pt x="2745730" y="845604"/>
                  <a:pt x="2735833" y="850664"/>
                </a:cubicBezTo>
                <a:lnTo>
                  <a:pt x="2733823" y="837827"/>
                </a:lnTo>
                <a:cubicBezTo>
                  <a:pt x="2745730" y="832916"/>
                  <a:pt x="2756483" y="828265"/>
                  <a:pt x="2766082" y="823875"/>
                </a:cubicBezTo>
                <a:lnTo>
                  <a:pt x="2766082" y="775208"/>
                </a:lnTo>
                <a:lnTo>
                  <a:pt x="2737060" y="775208"/>
                </a:lnTo>
                <a:lnTo>
                  <a:pt x="2737060" y="764492"/>
                </a:lnTo>
                <a:lnTo>
                  <a:pt x="2766082" y="764492"/>
                </a:lnTo>
                <a:close/>
                <a:moveTo>
                  <a:pt x="328947" y="717165"/>
                </a:moveTo>
                <a:lnTo>
                  <a:pt x="342230" y="719621"/>
                </a:lnTo>
                <a:lnTo>
                  <a:pt x="336761" y="728550"/>
                </a:lnTo>
                <a:cubicBezTo>
                  <a:pt x="360573" y="762632"/>
                  <a:pt x="393650" y="789830"/>
                  <a:pt x="435992" y="810145"/>
                </a:cubicBezTo>
                <a:cubicBezTo>
                  <a:pt x="431825" y="814685"/>
                  <a:pt x="428848" y="818368"/>
                  <a:pt x="427062" y="821196"/>
                </a:cubicBezTo>
                <a:cubicBezTo>
                  <a:pt x="384051" y="798425"/>
                  <a:pt x="351643" y="770818"/>
                  <a:pt x="329840" y="738373"/>
                </a:cubicBezTo>
                <a:cubicBezTo>
                  <a:pt x="305804" y="773348"/>
                  <a:pt x="272281" y="802220"/>
                  <a:pt x="229270" y="824991"/>
                </a:cubicBezTo>
                <a:cubicBezTo>
                  <a:pt x="224209" y="818740"/>
                  <a:pt x="221158" y="815243"/>
                  <a:pt x="220117" y="814499"/>
                </a:cubicBezTo>
                <a:cubicBezTo>
                  <a:pt x="270644" y="788156"/>
                  <a:pt x="306921" y="755712"/>
                  <a:pt x="328947" y="717165"/>
                </a:cubicBezTo>
                <a:close/>
                <a:moveTo>
                  <a:pt x="1557449" y="716942"/>
                </a:moveTo>
                <a:lnTo>
                  <a:pt x="1568388" y="716942"/>
                </a:lnTo>
                <a:lnTo>
                  <a:pt x="1568388" y="903014"/>
                </a:lnTo>
                <a:cubicBezTo>
                  <a:pt x="1568983" y="919906"/>
                  <a:pt x="1561616" y="928129"/>
                  <a:pt x="1546287" y="927683"/>
                </a:cubicBezTo>
                <a:cubicBezTo>
                  <a:pt x="1542938" y="927757"/>
                  <a:pt x="1539552" y="927831"/>
                  <a:pt x="1536129" y="927906"/>
                </a:cubicBezTo>
                <a:cubicBezTo>
                  <a:pt x="1534418" y="927906"/>
                  <a:pt x="1532557" y="927906"/>
                  <a:pt x="1530548" y="927906"/>
                </a:cubicBezTo>
                <a:cubicBezTo>
                  <a:pt x="1528837" y="927906"/>
                  <a:pt x="1526158" y="927906"/>
                  <a:pt x="1522512" y="927906"/>
                </a:cubicBezTo>
                <a:cubicBezTo>
                  <a:pt x="1522065" y="924483"/>
                  <a:pt x="1521284" y="920613"/>
                  <a:pt x="1520168" y="916297"/>
                </a:cubicBezTo>
                <a:cubicBezTo>
                  <a:pt x="1523814" y="916744"/>
                  <a:pt x="1528948" y="916930"/>
                  <a:pt x="1535571" y="916855"/>
                </a:cubicBezTo>
                <a:cubicBezTo>
                  <a:pt x="1537878" y="916781"/>
                  <a:pt x="1539627" y="916744"/>
                  <a:pt x="1540817" y="916744"/>
                </a:cubicBezTo>
                <a:cubicBezTo>
                  <a:pt x="1547291" y="916818"/>
                  <a:pt x="1551645" y="915776"/>
                  <a:pt x="1553877" y="913618"/>
                </a:cubicBezTo>
                <a:cubicBezTo>
                  <a:pt x="1556333" y="911535"/>
                  <a:pt x="1557524" y="907628"/>
                  <a:pt x="1557449" y="901898"/>
                </a:cubicBezTo>
                <a:close/>
                <a:moveTo>
                  <a:pt x="4443301" y="716719"/>
                </a:moveTo>
                <a:lnTo>
                  <a:pt x="4455691" y="716719"/>
                </a:lnTo>
                <a:lnTo>
                  <a:pt x="4455691" y="760362"/>
                </a:lnTo>
                <a:lnTo>
                  <a:pt x="4535388" y="760362"/>
                </a:lnTo>
                <a:lnTo>
                  <a:pt x="4535388" y="771748"/>
                </a:lnTo>
                <a:lnTo>
                  <a:pt x="4455691" y="771748"/>
                </a:lnTo>
                <a:lnTo>
                  <a:pt x="4455691" y="819298"/>
                </a:lnTo>
                <a:lnTo>
                  <a:pt x="4548671" y="819298"/>
                </a:lnTo>
                <a:lnTo>
                  <a:pt x="4548671" y="831019"/>
                </a:lnTo>
                <a:lnTo>
                  <a:pt x="4476675" y="831019"/>
                </a:lnTo>
                <a:lnTo>
                  <a:pt x="4476675" y="897991"/>
                </a:lnTo>
                <a:cubicBezTo>
                  <a:pt x="4476154" y="909005"/>
                  <a:pt x="4481549" y="914251"/>
                  <a:pt x="4492860" y="913730"/>
                </a:cubicBezTo>
                <a:lnTo>
                  <a:pt x="4518533" y="913730"/>
                </a:lnTo>
                <a:cubicBezTo>
                  <a:pt x="4529472" y="913804"/>
                  <a:pt x="4535872" y="909153"/>
                  <a:pt x="4537732" y="899777"/>
                </a:cubicBezTo>
                <a:cubicBezTo>
                  <a:pt x="4539295" y="891517"/>
                  <a:pt x="4540448" y="881769"/>
                  <a:pt x="4541192" y="870532"/>
                </a:cubicBezTo>
                <a:cubicBezTo>
                  <a:pt x="4545806" y="872170"/>
                  <a:pt x="4549750" y="873323"/>
                  <a:pt x="4553024" y="873993"/>
                </a:cubicBezTo>
                <a:cubicBezTo>
                  <a:pt x="4551610" y="887908"/>
                  <a:pt x="4550234" y="897656"/>
                  <a:pt x="4548894" y="903237"/>
                </a:cubicBezTo>
                <a:cubicBezTo>
                  <a:pt x="4545769" y="917823"/>
                  <a:pt x="4536095" y="925227"/>
                  <a:pt x="4519873" y="925450"/>
                </a:cubicBezTo>
                <a:lnTo>
                  <a:pt x="4490405" y="925450"/>
                </a:lnTo>
                <a:cubicBezTo>
                  <a:pt x="4472843" y="925748"/>
                  <a:pt x="4464211" y="917190"/>
                  <a:pt x="4464509" y="899777"/>
                </a:cubicBezTo>
                <a:lnTo>
                  <a:pt x="4464509" y="831019"/>
                </a:lnTo>
                <a:lnTo>
                  <a:pt x="4415172" y="831019"/>
                </a:lnTo>
                <a:cubicBezTo>
                  <a:pt x="4415247" y="832730"/>
                  <a:pt x="4415284" y="834814"/>
                  <a:pt x="4415284" y="837269"/>
                </a:cubicBezTo>
                <a:cubicBezTo>
                  <a:pt x="4415284" y="884076"/>
                  <a:pt x="4391099" y="915590"/>
                  <a:pt x="4342730" y="931812"/>
                </a:cubicBezTo>
                <a:cubicBezTo>
                  <a:pt x="4339902" y="926678"/>
                  <a:pt x="4337447" y="922697"/>
                  <a:pt x="4335363" y="919869"/>
                </a:cubicBezTo>
                <a:cubicBezTo>
                  <a:pt x="4380607" y="907070"/>
                  <a:pt x="4403229" y="879499"/>
                  <a:pt x="4403229" y="837158"/>
                </a:cubicBezTo>
                <a:cubicBezTo>
                  <a:pt x="4403229" y="834628"/>
                  <a:pt x="4403191" y="832581"/>
                  <a:pt x="4403117" y="831019"/>
                </a:cubicBezTo>
                <a:lnTo>
                  <a:pt x="4339493" y="831019"/>
                </a:lnTo>
                <a:lnTo>
                  <a:pt x="4339493" y="819298"/>
                </a:lnTo>
                <a:lnTo>
                  <a:pt x="4443301" y="819298"/>
                </a:lnTo>
                <a:lnTo>
                  <a:pt x="4443301" y="771748"/>
                </a:lnTo>
                <a:lnTo>
                  <a:pt x="4381351" y="771748"/>
                </a:lnTo>
                <a:cubicBezTo>
                  <a:pt x="4375621" y="782389"/>
                  <a:pt x="4368701" y="793365"/>
                  <a:pt x="4360589" y="804676"/>
                </a:cubicBezTo>
                <a:cubicBezTo>
                  <a:pt x="4356125" y="801402"/>
                  <a:pt x="4352515" y="798983"/>
                  <a:pt x="4349762" y="797421"/>
                </a:cubicBezTo>
                <a:cubicBezTo>
                  <a:pt x="4366505" y="776213"/>
                  <a:pt x="4379788" y="751358"/>
                  <a:pt x="4389611" y="722858"/>
                </a:cubicBezTo>
                <a:lnTo>
                  <a:pt x="4401889" y="726541"/>
                </a:lnTo>
                <a:cubicBezTo>
                  <a:pt x="4396606" y="740085"/>
                  <a:pt x="4391657" y="751358"/>
                  <a:pt x="4387044" y="760362"/>
                </a:cubicBezTo>
                <a:lnTo>
                  <a:pt x="4443301" y="760362"/>
                </a:lnTo>
                <a:close/>
                <a:moveTo>
                  <a:pt x="4192488" y="716719"/>
                </a:moveTo>
                <a:lnTo>
                  <a:pt x="4204655" y="716719"/>
                </a:lnTo>
                <a:lnTo>
                  <a:pt x="4204655" y="745963"/>
                </a:lnTo>
                <a:lnTo>
                  <a:pt x="4259237" y="745963"/>
                </a:lnTo>
                <a:lnTo>
                  <a:pt x="4259237" y="756679"/>
                </a:lnTo>
                <a:lnTo>
                  <a:pt x="4204655" y="756679"/>
                </a:lnTo>
                <a:lnTo>
                  <a:pt x="4204655" y="794630"/>
                </a:lnTo>
                <a:lnTo>
                  <a:pt x="4239815" y="794630"/>
                </a:lnTo>
                <a:cubicBezTo>
                  <a:pt x="4259684" y="780417"/>
                  <a:pt x="4278585" y="762818"/>
                  <a:pt x="4296519" y="741833"/>
                </a:cubicBezTo>
                <a:lnTo>
                  <a:pt x="4306342" y="749200"/>
                </a:lnTo>
                <a:cubicBezTo>
                  <a:pt x="4290640" y="767209"/>
                  <a:pt x="4275013" y="782352"/>
                  <a:pt x="4259461" y="794630"/>
                </a:cubicBezTo>
                <a:lnTo>
                  <a:pt x="4319848" y="794630"/>
                </a:lnTo>
                <a:lnTo>
                  <a:pt x="4319848" y="805569"/>
                </a:lnTo>
                <a:lnTo>
                  <a:pt x="4244838" y="805569"/>
                </a:lnTo>
                <a:cubicBezTo>
                  <a:pt x="4225937" y="819187"/>
                  <a:pt x="4203018" y="832172"/>
                  <a:pt x="4176080" y="844525"/>
                </a:cubicBezTo>
                <a:lnTo>
                  <a:pt x="4176080" y="870086"/>
                </a:lnTo>
                <a:cubicBezTo>
                  <a:pt x="4212989" y="861231"/>
                  <a:pt x="4246587" y="850924"/>
                  <a:pt x="4276874" y="839167"/>
                </a:cubicBezTo>
                <a:lnTo>
                  <a:pt x="4282120" y="850664"/>
                </a:lnTo>
                <a:cubicBezTo>
                  <a:pt x="4252577" y="860933"/>
                  <a:pt x="4217231" y="871128"/>
                  <a:pt x="4176080" y="881248"/>
                </a:cubicBezTo>
                <a:lnTo>
                  <a:pt x="4176080" y="894531"/>
                </a:lnTo>
                <a:cubicBezTo>
                  <a:pt x="4175857" y="906363"/>
                  <a:pt x="4182479" y="912167"/>
                  <a:pt x="4195948" y="911944"/>
                </a:cubicBezTo>
                <a:lnTo>
                  <a:pt x="4262921" y="911944"/>
                </a:lnTo>
                <a:cubicBezTo>
                  <a:pt x="4276167" y="912242"/>
                  <a:pt x="4283794" y="906363"/>
                  <a:pt x="4285803" y="894308"/>
                </a:cubicBezTo>
                <a:cubicBezTo>
                  <a:pt x="4287440" y="884783"/>
                  <a:pt x="4288743" y="874662"/>
                  <a:pt x="4289710" y="863947"/>
                </a:cubicBezTo>
                <a:cubicBezTo>
                  <a:pt x="4293505" y="865435"/>
                  <a:pt x="4297672" y="866886"/>
                  <a:pt x="4302212" y="868300"/>
                </a:cubicBezTo>
                <a:cubicBezTo>
                  <a:pt x="4300649" y="880802"/>
                  <a:pt x="4298975" y="891368"/>
                  <a:pt x="4297189" y="900000"/>
                </a:cubicBezTo>
                <a:cubicBezTo>
                  <a:pt x="4293914" y="915479"/>
                  <a:pt x="4283124" y="923329"/>
                  <a:pt x="4264819" y="923552"/>
                </a:cubicBezTo>
                <a:lnTo>
                  <a:pt x="4194162" y="923552"/>
                </a:lnTo>
                <a:cubicBezTo>
                  <a:pt x="4174071" y="923478"/>
                  <a:pt x="4163987" y="914474"/>
                  <a:pt x="4163913" y="896540"/>
                </a:cubicBezTo>
                <a:lnTo>
                  <a:pt x="4163913" y="849771"/>
                </a:lnTo>
                <a:cubicBezTo>
                  <a:pt x="4149402" y="856022"/>
                  <a:pt x="4132585" y="862719"/>
                  <a:pt x="4113460" y="869863"/>
                </a:cubicBezTo>
                <a:cubicBezTo>
                  <a:pt x="4111377" y="865323"/>
                  <a:pt x="4109293" y="861342"/>
                  <a:pt x="4107209" y="857919"/>
                </a:cubicBezTo>
                <a:cubicBezTo>
                  <a:pt x="4153793" y="842962"/>
                  <a:pt x="4192674" y="825512"/>
                  <a:pt x="4223854" y="805569"/>
                </a:cubicBezTo>
                <a:lnTo>
                  <a:pt x="4110223" y="805569"/>
                </a:lnTo>
                <a:lnTo>
                  <a:pt x="4110223" y="794630"/>
                </a:lnTo>
                <a:lnTo>
                  <a:pt x="4192488" y="794630"/>
                </a:lnTo>
                <a:lnTo>
                  <a:pt x="4192488" y="756679"/>
                </a:lnTo>
                <a:lnTo>
                  <a:pt x="4134668" y="756679"/>
                </a:lnTo>
                <a:lnTo>
                  <a:pt x="4134668" y="745963"/>
                </a:lnTo>
                <a:lnTo>
                  <a:pt x="4192488" y="745963"/>
                </a:lnTo>
                <a:close/>
                <a:moveTo>
                  <a:pt x="5122961" y="716495"/>
                </a:moveTo>
                <a:lnTo>
                  <a:pt x="5135240" y="716495"/>
                </a:lnTo>
                <a:lnTo>
                  <a:pt x="5135240" y="759469"/>
                </a:lnTo>
                <a:lnTo>
                  <a:pt x="5237039" y="759469"/>
                </a:lnTo>
                <a:lnTo>
                  <a:pt x="5237039" y="771078"/>
                </a:lnTo>
                <a:lnTo>
                  <a:pt x="5135240" y="771078"/>
                </a:lnTo>
                <a:lnTo>
                  <a:pt x="5135240" y="824098"/>
                </a:lnTo>
                <a:lnTo>
                  <a:pt x="5208017" y="824098"/>
                </a:lnTo>
                <a:lnTo>
                  <a:pt x="5208017" y="932036"/>
                </a:lnTo>
                <a:lnTo>
                  <a:pt x="5195627" y="932036"/>
                </a:lnTo>
                <a:lnTo>
                  <a:pt x="5195627" y="914623"/>
                </a:lnTo>
                <a:lnTo>
                  <a:pt x="5062351" y="914623"/>
                </a:lnTo>
                <a:lnTo>
                  <a:pt x="5062351" y="932036"/>
                </a:lnTo>
                <a:lnTo>
                  <a:pt x="5049961" y="932036"/>
                </a:lnTo>
                <a:lnTo>
                  <a:pt x="5049961" y="824098"/>
                </a:lnTo>
                <a:lnTo>
                  <a:pt x="5122961" y="824098"/>
                </a:lnTo>
                <a:lnTo>
                  <a:pt x="5122961" y="771078"/>
                </a:lnTo>
                <a:lnTo>
                  <a:pt x="5020940" y="771078"/>
                </a:lnTo>
                <a:lnTo>
                  <a:pt x="5020940" y="759469"/>
                </a:lnTo>
                <a:lnTo>
                  <a:pt x="5122961" y="759469"/>
                </a:lnTo>
                <a:close/>
                <a:moveTo>
                  <a:pt x="798760" y="716495"/>
                </a:moveTo>
                <a:lnTo>
                  <a:pt x="810592" y="719844"/>
                </a:lnTo>
                <a:cubicBezTo>
                  <a:pt x="806425" y="728774"/>
                  <a:pt x="803002" y="735583"/>
                  <a:pt x="800323" y="740271"/>
                </a:cubicBezTo>
                <a:lnTo>
                  <a:pt x="879239" y="740271"/>
                </a:lnTo>
                <a:lnTo>
                  <a:pt x="879239" y="752326"/>
                </a:lnTo>
                <a:cubicBezTo>
                  <a:pt x="867631" y="773608"/>
                  <a:pt x="852748" y="791282"/>
                  <a:pt x="834591" y="805346"/>
                </a:cubicBezTo>
                <a:cubicBezTo>
                  <a:pt x="850367" y="816433"/>
                  <a:pt x="870421" y="824768"/>
                  <a:pt x="894755" y="830349"/>
                </a:cubicBezTo>
                <a:cubicBezTo>
                  <a:pt x="892671" y="833698"/>
                  <a:pt x="890625" y="837716"/>
                  <a:pt x="888615" y="842404"/>
                </a:cubicBezTo>
                <a:cubicBezTo>
                  <a:pt x="860933" y="833995"/>
                  <a:pt x="839502" y="824173"/>
                  <a:pt x="824322" y="812936"/>
                </a:cubicBezTo>
                <a:cubicBezTo>
                  <a:pt x="805718" y="825363"/>
                  <a:pt x="782166" y="836339"/>
                  <a:pt x="753665" y="845864"/>
                </a:cubicBezTo>
                <a:cubicBezTo>
                  <a:pt x="751656" y="842218"/>
                  <a:pt x="749312" y="838460"/>
                  <a:pt x="746633" y="834590"/>
                </a:cubicBezTo>
                <a:cubicBezTo>
                  <a:pt x="774613" y="825884"/>
                  <a:pt x="797235" y="815987"/>
                  <a:pt x="814499" y="804899"/>
                </a:cubicBezTo>
                <a:cubicBezTo>
                  <a:pt x="803262" y="795002"/>
                  <a:pt x="793217" y="782129"/>
                  <a:pt x="784361" y="766278"/>
                </a:cubicBezTo>
                <a:cubicBezTo>
                  <a:pt x="777515" y="776027"/>
                  <a:pt x="769739" y="785477"/>
                  <a:pt x="761032" y="794630"/>
                </a:cubicBezTo>
                <a:cubicBezTo>
                  <a:pt x="758502" y="791579"/>
                  <a:pt x="755600" y="788677"/>
                  <a:pt x="752326" y="785924"/>
                </a:cubicBezTo>
                <a:cubicBezTo>
                  <a:pt x="771971" y="766353"/>
                  <a:pt x="787449" y="743210"/>
                  <a:pt x="798760" y="716495"/>
                </a:cubicBezTo>
                <a:close/>
                <a:moveTo>
                  <a:pt x="711808" y="716495"/>
                </a:moveTo>
                <a:lnTo>
                  <a:pt x="723528" y="716495"/>
                </a:lnTo>
                <a:lnTo>
                  <a:pt x="723528" y="761479"/>
                </a:lnTo>
                <a:lnTo>
                  <a:pt x="750986" y="761479"/>
                </a:lnTo>
                <a:lnTo>
                  <a:pt x="750986" y="772194"/>
                </a:lnTo>
                <a:lnTo>
                  <a:pt x="723528" y="772194"/>
                </a:lnTo>
                <a:lnTo>
                  <a:pt x="723528" y="799876"/>
                </a:lnTo>
                <a:lnTo>
                  <a:pt x="729890" y="794184"/>
                </a:lnTo>
                <a:cubicBezTo>
                  <a:pt x="738448" y="801923"/>
                  <a:pt x="747005" y="810071"/>
                  <a:pt x="755563" y="818629"/>
                </a:cubicBezTo>
                <a:lnTo>
                  <a:pt x="746410" y="826442"/>
                </a:lnTo>
                <a:cubicBezTo>
                  <a:pt x="737852" y="817140"/>
                  <a:pt x="730225" y="809290"/>
                  <a:pt x="723528" y="802890"/>
                </a:cubicBezTo>
                <a:lnTo>
                  <a:pt x="723528" y="931589"/>
                </a:lnTo>
                <a:lnTo>
                  <a:pt x="711808" y="931589"/>
                </a:lnTo>
                <a:lnTo>
                  <a:pt x="711808" y="793291"/>
                </a:lnTo>
                <a:cubicBezTo>
                  <a:pt x="703771" y="824619"/>
                  <a:pt x="693799" y="849920"/>
                  <a:pt x="681893" y="869193"/>
                </a:cubicBezTo>
                <a:cubicBezTo>
                  <a:pt x="680405" y="865844"/>
                  <a:pt x="678284" y="861640"/>
                  <a:pt x="675531" y="856580"/>
                </a:cubicBezTo>
                <a:cubicBezTo>
                  <a:pt x="689967" y="833363"/>
                  <a:pt x="701836" y="805234"/>
                  <a:pt x="711138" y="772194"/>
                </a:cubicBezTo>
                <a:lnTo>
                  <a:pt x="681447" y="772194"/>
                </a:lnTo>
                <a:lnTo>
                  <a:pt x="681447" y="761479"/>
                </a:lnTo>
                <a:lnTo>
                  <a:pt x="711808" y="761479"/>
                </a:lnTo>
                <a:close/>
                <a:moveTo>
                  <a:pt x="1693962" y="716049"/>
                </a:moveTo>
                <a:lnTo>
                  <a:pt x="1706240" y="716049"/>
                </a:lnTo>
                <a:lnTo>
                  <a:pt x="1706240" y="757572"/>
                </a:lnTo>
                <a:lnTo>
                  <a:pt x="1788840" y="757572"/>
                </a:lnTo>
                <a:lnTo>
                  <a:pt x="1788840" y="769292"/>
                </a:lnTo>
                <a:lnTo>
                  <a:pt x="1706240" y="769292"/>
                </a:lnTo>
                <a:lnTo>
                  <a:pt x="1706240" y="822535"/>
                </a:lnTo>
                <a:lnTo>
                  <a:pt x="1806811" y="822535"/>
                </a:lnTo>
                <a:lnTo>
                  <a:pt x="1806811" y="834144"/>
                </a:lnTo>
                <a:lnTo>
                  <a:pt x="1687041" y="834144"/>
                </a:lnTo>
                <a:lnTo>
                  <a:pt x="1696640" y="837827"/>
                </a:lnTo>
                <a:cubicBezTo>
                  <a:pt x="1682948" y="855538"/>
                  <a:pt x="1663005" y="878495"/>
                  <a:pt x="1636812" y="906698"/>
                </a:cubicBezTo>
                <a:cubicBezTo>
                  <a:pt x="1652885" y="906177"/>
                  <a:pt x="1678521" y="905433"/>
                  <a:pt x="1713719" y="904465"/>
                </a:cubicBezTo>
                <a:cubicBezTo>
                  <a:pt x="1734257" y="903944"/>
                  <a:pt x="1749623" y="903535"/>
                  <a:pt x="1759818" y="903237"/>
                </a:cubicBezTo>
                <a:cubicBezTo>
                  <a:pt x="1747019" y="889099"/>
                  <a:pt x="1735038" y="876225"/>
                  <a:pt x="1723876" y="864617"/>
                </a:cubicBezTo>
                <a:lnTo>
                  <a:pt x="1733699" y="857696"/>
                </a:lnTo>
                <a:cubicBezTo>
                  <a:pt x="1757809" y="881955"/>
                  <a:pt x="1778161" y="903237"/>
                  <a:pt x="1794755" y="921543"/>
                </a:cubicBezTo>
                <a:lnTo>
                  <a:pt x="1783817" y="929692"/>
                </a:lnTo>
                <a:cubicBezTo>
                  <a:pt x="1779054" y="924259"/>
                  <a:pt x="1774478" y="919013"/>
                  <a:pt x="1770087" y="913953"/>
                </a:cubicBezTo>
                <a:cubicBezTo>
                  <a:pt x="1729159" y="914995"/>
                  <a:pt x="1685776" y="916595"/>
                  <a:pt x="1639937" y="918753"/>
                </a:cubicBezTo>
                <a:cubicBezTo>
                  <a:pt x="1631156" y="919050"/>
                  <a:pt x="1624310" y="919757"/>
                  <a:pt x="1619399" y="920874"/>
                </a:cubicBezTo>
                <a:lnTo>
                  <a:pt x="1613036" y="907144"/>
                </a:lnTo>
                <a:cubicBezTo>
                  <a:pt x="1619734" y="903944"/>
                  <a:pt x="1625761" y="899666"/>
                  <a:pt x="1631119" y="894308"/>
                </a:cubicBezTo>
                <a:cubicBezTo>
                  <a:pt x="1650764" y="874216"/>
                  <a:pt x="1667656" y="854161"/>
                  <a:pt x="1681795" y="834144"/>
                </a:cubicBezTo>
                <a:lnTo>
                  <a:pt x="1593168" y="834144"/>
                </a:lnTo>
                <a:lnTo>
                  <a:pt x="1593168" y="822535"/>
                </a:lnTo>
                <a:lnTo>
                  <a:pt x="1693962" y="822535"/>
                </a:lnTo>
                <a:lnTo>
                  <a:pt x="1693962" y="769292"/>
                </a:lnTo>
                <a:lnTo>
                  <a:pt x="1611139" y="769292"/>
                </a:lnTo>
                <a:lnTo>
                  <a:pt x="1611139" y="757572"/>
                </a:lnTo>
                <a:lnTo>
                  <a:pt x="1693962" y="757572"/>
                </a:lnTo>
                <a:close/>
                <a:moveTo>
                  <a:pt x="4669110" y="715714"/>
                </a:moveTo>
                <a:lnTo>
                  <a:pt x="4681947" y="715714"/>
                </a:lnTo>
                <a:lnTo>
                  <a:pt x="4681947" y="764046"/>
                </a:lnTo>
                <a:lnTo>
                  <a:pt x="4767895" y="764046"/>
                </a:lnTo>
                <a:lnTo>
                  <a:pt x="4767895" y="775878"/>
                </a:lnTo>
                <a:lnTo>
                  <a:pt x="4681947" y="775878"/>
                </a:lnTo>
                <a:lnTo>
                  <a:pt x="4681947" y="832581"/>
                </a:lnTo>
                <a:lnTo>
                  <a:pt x="4761532" y="832581"/>
                </a:lnTo>
                <a:lnTo>
                  <a:pt x="4761532" y="844525"/>
                </a:lnTo>
                <a:lnTo>
                  <a:pt x="4681947" y="844525"/>
                </a:lnTo>
                <a:lnTo>
                  <a:pt x="4681947" y="906921"/>
                </a:lnTo>
                <a:lnTo>
                  <a:pt x="4779838" y="906921"/>
                </a:lnTo>
                <a:lnTo>
                  <a:pt x="4779838" y="918753"/>
                </a:lnTo>
                <a:lnTo>
                  <a:pt x="4564410" y="918753"/>
                </a:lnTo>
                <a:lnTo>
                  <a:pt x="4564410" y="906921"/>
                </a:lnTo>
                <a:lnTo>
                  <a:pt x="4669110" y="906921"/>
                </a:lnTo>
                <a:lnTo>
                  <a:pt x="4669110" y="844525"/>
                </a:lnTo>
                <a:lnTo>
                  <a:pt x="4589189" y="844525"/>
                </a:lnTo>
                <a:lnTo>
                  <a:pt x="4589189" y="832581"/>
                </a:lnTo>
                <a:lnTo>
                  <a:pt x="4669110" y="832581"/>
                </a:lnTo>
                <a:lnTo>
                  <a:pt x="4669110" y="775878"/>
                </a:lnTo>
                <a:lnTo>
                  <a:pt x="4604258" y="775878"/>
                </a:lnTo>
                <a:cubicBezTo>
                  <a:pt x="4595626" y="791728"/>
                  <a:pt x="4585469" y="806685"/>
                  <a:pt x="4573786" y="820749"/>
                </a:cubicBezTo>
                <a:cubicBezTo>
                  <a:pt x="4571107" y="817773"/>
                  <a:pt x="4567833" y="814648"/>
                  <a:pt x="4563963" y="811373"/>
                </a:cubicBezTo>
                <a:cubicBezTo>
                  <a:pt x="4584427" y="788082"/>
                  <a:pt x="4600686" y="760176"/>
                  <a:pt x="4612741" y="727657"/>
                </a:cubicBezTo>
                <a:lnTo>
                  <a:pt x="4625243" y="731118"/>
                </a:lnTo>
                <a:cubicBezTo>
                  <a:pt x="4620406" y="742950"/>
                  <a:pt x="4615458" y="753926"/>
                  <a:pt x="4610397" y="764046"/>
                </a:cubicBezTo>
                <a:lnTo>
                  <a:pt x="4669110" y="764046"/>
                </a:lnTo>
                <a:close/>
                <a:moveTo>
                  <a:pt x="1939193" y="715714"/>
                </a:moveTo>
                <a:lnTo>
                  <a:pt x="1950467" y="719844"/>
                </a:lnTo>
                <a:cubicBezTo>
                  <a:pt x="1948011" y="724086"/>
                  <a:pt x="1944365" y="729890"/>
                  <a:pt x="1939528" y="737257"/>
                </a:cubicBezTo>
                <a:cubicBezTo>
                  <a:pt x="1939007" y="738075"/>
                  <a:pt x="1938598" y="738671"/>
                  <a:pt x="1938300" y="739043"/>
                </a:cubicBezTo>
                <a:lnTo>
                  <a:pt x="2003040" y="739043"/>
                </a:lnTo>
                <a:lnTo>
                  <a:pt x="2003040" y="750986"/>
                </a:lnTo>
                <a:lnTo>
                  <a:pt x="1983283" y="774762"/>
                </a:lnTo>
                <a:lnTo>
                  <a:pt x="2022016" y="774762"/>
                </a:lnTo>
                <a:lnTo>
                  <a:pt x="2022016" y="852450"/>
                </a:lnTo>
                <a:lnTo>
                  <a:pt x="1906711" y="852450"/>
                </a:lnTo>
                <a:lnTo>
                  <a:pt x="1906711" y="842181"/>
                </a:lnTo>
                <a:lnTo>
                  <a:pt x="2010519" y="842181"/>
                </a:lnTo>
                <a:lnTo>
                  <a:pt x="2010519" y="818629"/>
                </a:lnTo>
                <a:lnTo>
                  <a:pt x="1909948" y="818629"/>
                </a:lnTo>
                <a:lnTo>
                  <a:pt x="1909948" y="808360"/>
                </a:lnTo>
                <a:lnTo>
                  <a:pt x="2010519" y="808360"/>
                </a:lnTo>
                <a:lnTo>
                  <a:pt x="2010519" y="785031"/>
                </a:lnTo>
                <a:lnTo>
                  <a:pt x="1908832" y="785031"/>
                </a:lnTo>
                <a:lnTo>
                  <a:pt x="1908832" y="775208"/>
                </a:lnTo>
                <a:cubicBezTo>
                  <a:pt x="1907716" y="776324"/>
                  <a:pt x="1905967" y="778036"/>
                  <a:pt x="1903586" y="780343"/>
                </a:cubicBezTo>
                <a:cubicBezTo>
                  <a:pt x="1900907" y="782873"/>
                  <a:pt x="1898898" y="784807"/>
                  <a:pt x="1897558" y="786147"/>
                </a:cubicBezTo>
                <a:cubicBezTo>
                  <a:pt x="1895475" y="783394"/>
                  <a:pt x="1892982" y="780491"/>
                  <a:pt x="1890080" y="777440"/>
                </a:cubicBezTo>
                <a:cubicBezTo>
                  <a:pt x="1910395" y="759432"/>
                  <a:pt x="1926766" y="738857"/>
                  <a:pt x="1939193" y="715714"/>
                </a:cubicBezTo>
                <a:close/>
                <a:moveTo>
                  <a:pt x="3985208" y="714375"/>
                </a:moveTo>
                <a:lnTo>
                  <a:pt x="3998714" y="717165"/>
                </a:lnTo>
                <a:cubicBezTo>
                  <a:pt x="3998193" y="717760"/>
                  <a:pt x="3997486" y="718616"/>
                  <a:pt x="3996593" y="719732"/>
                </a:cubicBezTo>
                <a:cubicBezTo>
                  <a:pt x="3995551" y="721146"/>
                  <a:pt x="3994733" y="722188"/>
                  <a:pt x="3994137" y="722858"/>
                </a:cubicBezTo>
                <a:cubicBezTo>
                  <a:pt x="4020257" y="751358"/>
                  <a:pt x="4053334" y="772306"/>
                  <a:pt x="4093368" y="785700"/>
                </a:cubicBezTo>
                <a:cubicBezTo>
                  <a:pt x="4090169" y="790686"/>
                  <a:pt x="4088011" y="794444"/>
                  <a:pt x="4086894" y="796974"/>
                </a:cubicBezTo>
                <a:cubicBezTo>
                  <a:pt x="4044553" y="781347"/>
                  <a:pt x="4011178" y="759321"/>
                  <a:pt x="3986770" y="730894"/>
                </a:cubicBezTo>
                <a:cubicBezTo>
                  <a:pt x="3962139" y="758056"/>
                  <a:pt x="3928690" y="781050"/>
                  <a:pt x="3886423" y="799876"/>
                </a:cubicBezTo>
                <a:cubicBezTo>
                  <a:pt x="3884711" y="797123"/>
                  <a:pt x="3882032" y="793626"/>
                  <a:pt x="3878386" y="789384"/>
                </a:cubicBezTo>
                <a:cubicBezTo>
                  <a:pt x="3928020" y="767878"/>
                  <a:pt x="3963627" y="742875"/>
                  <a:pt x="3985208" y="714375"/>
                </a:cubicBezTo>
                <a:close/>
                <a:moveTo>
                  <a:pt x="766502" y="539874"/>
                </a:moveTo>
                <a:lnTo>
                  <a:pt x="976126" y="539874"/>
                </a:lnTo>
                <a:lnTo>
                  <a:pt x="976126" y="552375"/>
                </a:lnTo>
                <a:lnTo>
                  <a:pt x="766502" y="552375"/>
                </a:lnTo>
                <a:close/>
                <a:moveTo>
                  <a:pt x="4019178" y="535967"/>
                </a:moveTo>
                <a:cubicBezTo>
                  <a:pt x="4018954" y="538497"/>
                  <a:pt x="4018843" y="540469"/>
                  <a:pt x="4018843" y="541883"/>
                </a:cubicBezTo>
                <a:cubicBezTo>
                  <a:pt x="4018768" y="543148"/>
                  <a:pt x="4018731" y="545120"/>
                  <a:pt x="4018731" y="547799"/>
                </a:cubicBezTo>
                <a:cubicBezTo>
                  <a:pt x="3993877" y="551966"/>
                  <a:pt x="3970102" y="556468"/>
                  <a:pt x="3947405" y="561305"/>
                </a:cubicBezTo>
                <a:lnTo>
                  <a:pt x="3944168" y="549473"/>
                </a:lnTo>
                <a:cubicBezTo>
                  <a:pt x="3977208" y="544115"/>
                  <a:pt x="4002211" y="539613"/>
                  <a:pt x="4019178" y="535967"/>
                </a:cubicBezTo>
                <a:close/>
                <a:moveTo>
                  <a:pt x="2410792" y="524135"/>
                </a:moveTo>
                <a:lnTo>
                  <a:pt x="2423070" y="524135"/>
                </a:lnTo>
                <a:lnTo>
                  <a:pt x="2402086" y="581397"/>
                </a:lnTo>
                <a:lnTo>
                  <a:pt x="2392710" y="581397"/>
                </a:lnTo>
                <a:close/>
                <a:moveTo>
                  <a:pt x="353392" y="524135"/>
                </a:moveTo>
                <a:lnTo>
                  <a:pt x="365671" y="524135"/>
                </a:lnTo>
                <a:lnTo>
                  <a:pt x="344686" y="581397"/>
                </a:lnTo>
                <a:lnTo>
                  <a:pt x="335310" y="581397"/>
                </a:lnTo>
                <a:close/>
                <a:moveTo>
                  <a:pt x="4046636" y="499132"/>
                </a:moveTo>
                <a:lnTo>
                  <a:pt x="4046636" y="555612"/>
                </a:lnTo>
                <a:lnTo>
                  <a:pt x="4128455" y="555612"/>
                </a:lnTo>
                <a:lnTo>
                  <a:pt x="4128455" y="499132"/>
                </a:lnTo>
                <a:close/>
                <a:moveTo>
                  <a:pt x="4034693" y="488416"/>
                </a:moveTo>
                <a:lnTo>
                  <a:pt x="4140286" y="488416"/>
                </a:lnTo>
                <a:lnTo>
                  <a:pt x="4140286" y="579164"/>
                </a:lnTo>
                <a:lnTo>
                  <a:pt x="4128455" y="579164"/>
                </a:lnTo>
                <a:lnTo>
                  <a:pt x="4128455" y="566328"/>
                </a:lnTo>
                <a:lnTo>
                  <a:pt x="4046636" y="566328"/>
                </a:lnTo>
                <a:lnTo>
                  <a:pt x="4046636" y="579164"/>
                </a:lnTo>
                <a:lnTo>
                  <a:pt x="4034693" y="579164"/>
                </a:lnTo>
                <a:close/>
                <a:moveTo>
                  <a:pt x="4458965" y="486519"/>
                </a:moveTo>
                <a:lnTo>
                  <a:pt x="4458965" y="516545"/>
                </a:lnTo>
                <a:lnTo>
                  <a:pt x="4576279" y="516545"/>
                </a:lnTo>
                <a:lnTo>
                  <a:pt x="4576279" y="486519"/>
                </a:lnTo>
                <a:close/>
                <a:moveTo>
                  <a:pt x="1477640" y="484956"/>
                </a:moveTo>
                <a:lnTo>
                  <a:pt x="1477640" y="513754"/>
                </a:lnTo>
                <a:lnTo>
                  <a:pt x="1544166" y="513754"/>
                </a:lnTo>
                <a:lnTo>
                  <a:pt x="1544166" y="484956"/>
                </a:lnTo>
                <a:close/>
                <a:moveTo>
                  <a:pt x="3790801" y="483170"/>
                </a:moveTo>
                <a:lnTo>
                  <a:pt x="3790801" y="520898"/>
                </a:lnTo>
                <a:lnTo>
                  <a:pt x="3856434" y="520898"/>
                </a:lnTo>
                <a:lnTo>
                  <a:pt x="3856434" y="483170"/>
                </a:lnTo>
                <a:close/>
                <a:moveTo>
                  <a:pt x="570830" y="475357"/>
                </a:moveTo>
                <a:lnTo>
                  <a:pt x="565807" y="501141"/>
                </a:lnTo>
                <a:lnTo>
                  <a:pt x="636240" y="501141"/>
                </a:lnTo>
                <a:lnTo>
                  <a:pt x="636240" y="475357"/>
                </a:lnTo>
                <a:close/>
                <a:moveTo>
                  <a:pt x="1285652" y="474910"/>
                </a:moveTo>
                <a:lnTo>
                  <a:pt x="1434666" y="474910"/>
                </a:lnTo>
                <a:lnTo>
                  <a:pt x="1434666" y="485179"/>
                </a:lnTo>
                <a:lnTo>
                  <a:pt x="1367916" y="485179"/>
                </a:lnTo>
                <a:lnTo>
                  <a:pt x="1367916" y="514424"/>
                </a:lnTo>
                <a:lnTo>
                  <a:pt x="1425959" y="514424"/>
                </a:lnTo>
                <a:lnTo>
                  <a:pt x="1425959" y="524470"/>
                </a:lnTo>
                <a:lnTo>
                  <a:pt x="1367916" y="524470"/>
                </a:lnTo>
                <a:lnTo>
                  <a:pt x="1367916" y="559296"/>
                </a:lnTo>
                <a:cubicBezTo>
                  <a:pt x="1369256" y="559444"/>
                  <a:pt x="1371153" y="559519"/>
                  <a:pt x="1373609" y="559519"/>
                </a:cubicBezTo>
                <a:cubicBezTo>
                  <a:pt x="1380902" y="559742"/>
                  <a:pt x="1390352" y="559854"/>
                  <a:pt x="1401961" y="559854"/>
                </a:cubicBezTo>
                <a:cubicBezTo>
                  <a:pt x="1414090" y="559928"/>
                  <a:pt x="1425922" y="559891"/>
                  <a:pt x="1437456" y="559742"/>
                </a:cubicBezTo>
                <a:cubicBezTo>
                  <a:pt x="1435522" y="564802"/>
                  <a:pt x="1434294" y="568597"/>
                  <a:pt x="1433773" y="571127"/>
                </a:cubicBezTo>
                <a:cubicBezTo>
                  <a:pt x="1416286" y="571127"/>
                  <a:pt x="1403300" y="571090"/>
                  <a:pt x="1394817" y="571016"/>
                </a:cubicBezTo>
                <a:cubicBezTo>
                  <a:pt x="1384846" y="570941"/>
                  <a:pt x="1375730" y="570755"/>
                  <a:pt x="1367470" y="570458"/>
                </a:cubicBezTo>
                <a:cubicBezTo>
                  <a:pt x="1339937" y="570458"/>
                  <a:pt x="1320812" y="558961"/>
                  <a:pt x="1310097" y="535967"/>
                </a:cubicBezTo>
                <a:cubicBezTo>
                  <a:pt x="1304590" y="551519"/>
                  <a:pt x="1295288" y="565844"/>
                  <a:pt x="1282191" y="578941"/>
                </a:cubicBezTo>
                <a:cubicBezTo>
                  <a:pt x="1278471" y="575518"/>
                  <a:pt x="1275196" y="572988"/>
                  <a:pt x="1272369" y="571351"/>
                </a:cubicBezTo>
                <a:cubicBezTo>
                  <a:pt x="1292833" y="552822"/>
                  <a:pt x="1304330" y="527819"/>
                  <a:pt x="1306860" y="496341"/>
                </a:cubicBezTo>
                <a:lnTo>
                  <a:pt x="1318580" y="498016"/>
                </a:lnTo>
                <a:cubicBezTo>
                  <a:pt x="1317464" y="506499"/>
                  <a:pt x="1316087" y="514201"/>
                  <a:pt x="1314450" y="521121"/>
                </a:cubicBezTo>
                <a:cubicBezTo>
                  <a:pt x="1324273" y="544115"/>
                  <a:pt x="1338151" y="556431"/>
                  <a:pt x="1356085" y="558068"/>
                </a:cubicBezTo>
                <a:lnTo>
                  <a:pt x="1356085" y="485179"/>
                </a:lnTo>
                <a:lnTo>
                  <a:pt x="1285652" y="485179"/>
                </a:lnTo>
                <a:close/>
                <a:moveTo>
                  <a:pt x="2172370" y="474240"/>
                </a:moveTo>
                <a:lnTo>
                  <a:pt x="2172370" y="525474"/>
                </a:lnTo>
                <a:lnTo>
                  <a:pt x="2264010" y="525474"/>
                </a:lnTo>
                <a:lnTo>
                  <a:pt x="2264010" y="474240"/>
                </a:lnTo>
                <a:close/>
                <a:moveTo>
                  <a:pt x="3508065" y="469441"/>
                </a:moveTo>
                <a:lnTo>
                  <a:pt x="3508065" y="532283"/>
                </a:lnTo>
                <a:lnTo>
                  <a:pt x="3555615" y="532283"/>
                </a:lnTo>
                <a:lnTo>
                  <a:pt x="3555615" y="469441"/>
                </a:lnTo>
                <a:close/>
                <a:moveTo>
                  <a:pt x="1736712" y="464418"/>
                </a:moveTo>
                <a:lnTo>
                  <a:pt x="1748768" y="464418"/>
                </a:lnTo>
                <a:lnTo>
                  <a:pt x="1748768" y="492546"/>
                </a:lnTo>
                <a:lnTo>
                  <a:pt x="1800448" y="492546"/>
                </a:lnTo>
                <a:lnTo>
                  <a:pt x="1800448" y="503485"/>
                </a:lnTo>
                <a:lnTo>
                  <a:pt x="1748768" y="503485"/>
                </a:lnTo>
                <a:lnTo>
                  <a:pt x="1748768" y="550143"/>
                </a:lnTo>
                <a:cubicBezTo>
                  <a:pt x="1763353" y="548357"/>
                  <a:pt x="1782105" y="545827"/>
                  <a:pt x="1805025" y="542552"/>
                </a:cubicBezTo>
                <a:cubicBezTo>
                  <a:pt x="1805025" y="547687"/>
                  <a:pt x="1805099" y="551519"/>
                  <a:pt x="1805248" y="554049"/>
                </a:cubicBezTo>
                <a:cubicBezTo>
                  <a:pt x="1773696" y="557845"/>
                  <a:pt x="1732471" y="563240"/>
                  <a:pt x="1681572" y="570235"/>
                </a:cubicBezTo>
                <a:lnTo>
                  <a:pt x="1678558" y="557845"/>
                </a:lnTo>
                <a:cubicBezTo>
                  <a:pt x="1696417" y="555984"/>
                  <a:pt x="1715802" y="553863"/>
                  <a:pt x="1736712" y="551482"/>
                </a:cubicBezTo>
                <a:lnTo>
                  <a:pt x="1736712" y="503485"/>
                </a:lnTo>
                <a:lnTo>
                  <a:pt x="1684139" y="503485"/>
                </a:lnTo>
                <a:lnTo>
                  <a:pt x="1684139" y="492546"/>
                </a:lnTo>
                <a:lnTo>
                  <a:pt x="1736712" y="492546"/>
                </a:lnTo>
                <a:close/>
                <a:moveTo>
                  <a:pt x="3058566" y="462743"/>
                </a:moveTo>
                <a:lnTo>
                  <a:pt x="3202558" y="462743"/>
                </a:lnTo>
                <a:cubicBezTo>
                  <a:pt x="3201739" y="490202"/>
                  <a:pt x="3200623" y="514126"/>
                  <a:pt x="3199209" y="534516"/>
                </a:cubicBezTo>
                <a:cubicBezTo>
                  <a:pt x="3198316" y="560189"/>
                  <a:pt x="3185033" y="573025"/>
                  <a:pt x="3159360" y="573025"/>
                </a:cubicBezTo>
                <a:cubicBezTo>
                  <a:pt x="3154300" y="573174"/>
                  <a:pt x="3149166" y="573286"/>
                  <a:pt x="3143957" y="573360"/>
                </a:cubicBezTo>
                <a:cubicBezTo>
                  <a:pt x="3141427" y="573434"/>
                  <a:pt x="3138785" y="573472"/>
                  <a:pt x="3136031" y="573472"/>
                </a:cubicBezTo>
                <a:cubicBezTo>
                  <a:pt x="3133576" y="573472"/>
                  <a:pt x="3130302" y="573472"/>
                  <a:pt x="3126209" y="573472"/>
                </a:cubicBezTo>
                <a:cubicBezTo>
                  <a:pt x="3125837" y="569379"/>
                  <a:pt x="3125093" y="564877"/>
                  <a:pt x="3123976" y="559965"/>
                </a:cubicBezTo>
                <a:cubicBezTo>
                  <a:pt x="3134543" y="560561"/>
                  <a:pt x="3146115" y="560858"/>
                  <a:pt x="3158691" y="560858"/>
                </a:cubicBezTo>
                <a:cubicBezTo>
                  <a:pt x="3176922" y="561900"/>
                  <a:pt x="3186298" y="552598"/>
                  <a:pt x="3186819" y="532953"/>
                </a:cubicBezTo>
                <a:cubicBezTo>
                  <a:pt x="3188233" y="512489"/>
                  <a:pt x="3189089" y="492918"/>
                  <a:pt x="3189386" y="474240"/>
                </a:cubicBezTo>
                <a:lnTo>
                  <a:pt x="3114154" y="474240"/>
                </a:lnTo>
                <a:cubicBezTo>
                  <a:pt x="3113707" y="524395"/>
                  <a:pt x="3090602" y="559668"/>
                  <a:pt x="3044837" y="580057"/>
                </a:cubicBezTo>
                <a:cubicBezTo>
                  <a:pt x="3042605" y="576485"/>
                  <a:pt x="3039963" y="572913"/>
                  <a:pt x="3036912" y="569342"/>
                </a:cubicBezTo>
                <a:cubicBezTo>
                  <a:pt x="3079923" y="551482"/>
                  <a:pt x="3101392" y="519782"/>
                  <a:pt x="3101317" y="474240"/>
                </a:cubicBezTo>
                <a:lnTo>
                  <a:pt x="3058566" y="474240"/>
                </a:lnTo>
                <a:close/>
                <a:moveTo>
                  <a:pt x="2160091" y="462743"/>
                </a:moveTo>
                <a:lnTo>
                  <a:pt x="2276400" y="462743"/>
                </a:lnTo>
                <a:lnTo>
                  <a:pt x="2276400" y="536860"/>
                </a:lnTo>
                <a:lnTo>
                  <a:pt x="2172370" y="536860"/>
                </a:lnTo>
                <a:lnTo>
                  <a:pt x="2172370" y="553268"/>
                </a:lnTo>
                <a:lnTo>
                  <a:pt x="2160091" y="553268"/>
                </a:lnTo>
                <a:close/>
                <a:moveTo>
                  <a:pt x="2002594" y="455265"/>
                </a:moveTo>
                <a:lnTo>
                  <a:pt x="2015765" y="461850"/>
                </a:lnTo>
                <a:cubicBezTo>
                  <a:pt x="1995673" y="493476"/>
                  <a:pt x="1973907" y="523428"/>
                  <a:pt x="1950467" y="551705"/>
                </a:cubicBezTo>
                <a:cubicBezTo>
                  <a:pt x="1953741" y="551557"/>
                  <a:pt x="1958578" y="551408"/>
                  <a:pt x="1964978" y="551259"/>
                </a:cubicBezTo>
                <a:cubicBezTo>
                  <a:pt x="2007096" y="549473"/>
                  <a:pt x="2042480" y="548096"/>
                  <a:pt x="2071129" y="547129"/>
                </a:cubicBezTo>
                <a:cubicBezTo>
                  <a:pt x="2062125" y="535967"/>
                  <a:pt x="2049698" y="520972"/>
                  <a:pt x="2033848" y="502146"/>
                </a:cubicBezTo>
                <a:lnTo>
                  <a:pt x="2043894" y="494555"/>
                </a:lnTo>
                <a:cubicBezTo>
                  <a:pt x="2064358" y="518219"/>
                  <a:pt x="2085714" y="543371"/>
                  <a:pt x="2107964" y="570011"/>
                </a:cubicBezTo>
                <a:lnTo>
                  <a:pt x="2096467" y="578941"/>
                </a:lnTo>
                <a:cubicBezTo>
                  <a:pt x="2091258" y="572095"/>
                  <a:pt x="2085938" y="565398"/>
                  <a:pt x="2080505" y="558849"/>
                </a:cubicBezTo>
                <a:cubicBezTo>
                  <a:pt x="2029978" y="560114"/>
                  <a:pt x="1987897" y="561863"/>
                  <a:pt x="1954262" y="564095"/>
                </a:cubicBezTo>
                <a:cubicBezTo>
                  <a:pt x="1945556" y="564616"/>
                  <a:pt x="1938114" y="565435"/>
                  <a:pt x="1931938" y="566551"/>
                </a:cubicBezTo>
                <a:lnTo>
                  <a:pt x="1925687" y="553045"/>
                </a:lnTo>
                <a:cubicBezTo>
                  <a:pt x="1931715" y="550068"/>
                  <a:pt x="1937072" y="546199"/>
                  <a:pt x="1941760" y="541436"/>
                </a:cubicBezTo>
                <a:cubicBezTo>
                  <a:pt x="1963713" y="517103"/>
                  <a:pt x="1983990" y="488379"/>
                  <a:pt x="2002594" y="455265"/>
                </a:cubicBezTo>
                <a:close/>
                <a:moveTo>
                  <a:pt x="3600152" y="452697"/>
                </a:moveTo>
                <a:cubicBezTo>
                  <a:pt x="3609751" y="469515"/>
                  <a:pt x="3618272" y="485440"/>
                  <a:pt x="3625713" y="500471"/>
                </a:cubicBezTo>
                <a:lnTo>
                  <a:pt x="3614774" y="506499"/>
                </a:lnTo>
                <a:cubicBezTo>
                  <a:pt x="3605919" y="488342"/>
                  <a:pt x="3597622" y="472157"/>
                  <a:pt x="3589883" y="457944"/>
                </a:cubicBezTo>
                <a:close/>
                <a:moveTo>
                  <a:pt x="2711388" y="446782"/>
                </a:moveTo>
                <a:lnTo>
                  <a:pt x="2711388" y="493886"/>
                </a:lnTo>
                <a:lnTo>
                  <a:pt x="2782714" y="493886"/>
                </a:lnTo>
                <a:lnTo>
                  <a:pt x="2782714" y="446782"/>
                </a:lnTo>
                <a:close/>
                <a:moveTo>
                  <a:pt x="2630462" y="446782"/>
                </a:moveTo>
                <a:lnTo>
                  <a:pt x="2630462" y="457051"/>
                </a:lnTo>
                <a:cubicBezTo>
                  <a:pt x="2630462" y="467841"/>
                  <a:pt x="2630165" y="480119"/>
                  <a:pt x="2629569" y="493886"/>
                </a:cubicBezTo>
                <a:lnTo>
                  <a:pt x="2699109" y="493886"/>
                </a:lnTo>
                <a:lnTo>
                  <a:pt x="2699109" y="446782"/>
                </a:lnTo>
                <a:close/>
                <a:moveTo>
                  <a:pt x="4458965" y="446112"/>
                </a:moveTo>
                <a:lnTo>
                  <a:pt x="4458965" y="475803"/>
                </a:lnTo>
                <a:lnTo>
                  <a:pt x="4576279" y="475803"/>
                </a:lnTo>
                <a:lnTo>
                  <a:pt x="4576279" y="446112"/>
                </a:lnTo>
                <a:close/>
                <a:moveTo>
                  <a:pt x="1477640" y="445889"/>
                </a:moveTo>
                <a:lnTo>
                  <a:pt x="1477640" y="474464"/>
                </a:lnTo>
                <a:lnTo>
                  <a:pt x="1544166" y="474464"/>
                </a:lnTo>
                <a:lnTo>
                  <a:pt x="1544166" y="445889"/>
                </a:lnTo>
                <a:close/>
                <a:moveTo>
                  <a:pt x="4042283" y="445442"/>
                </a:moveTo>
                <a:lnTo>
                  <a:pt x="4132808" y="445442"/>
                </a:lnTo>
                <a:lnTo>
                  <a:pt x="4132808" y="456158"/>
                </a:lnTo>
                <a:lnTo>
                  <a:pt x="4042283" y="456158"/>
                </a:lnTo>
                <a:close/>
                <a:moveTo>
                  <a:pt x="5167275" y="443768"/>
                </a:moveTo>
                <a:lnTo>
                  <a:pt x="5167275" y="476696"/>
                </a:lnTo>
                <a:cubicBezTo>
                  <a:pt x="5167275" y="484882"/>
                  <a:pt x="5166680" y="492732"/>
                  <a:pt x="5165489" y="500248"/>
                </a:cubicBezTo>
                <a:lnTo>
                  <a:pt x="5208687" y="500248"/>
                </a:lnTo>
                <a:lnTo>
                  <a:pt x="5208687" y="443768"/>
                </a:lnTo>
                <a:close/>
                <a:moveTo>
                  <a:pt x="5114479" y="443768"/>
                </a:moveTo>
                <a:lnTo>
                  <a:pt x="5114479" y="500248"/>
                </a:lnTo>
                <a:lnTo>
                  <a:pt x="5153769" y="500248"/>
                </a:lnTo>
                <a:cubicBezTo>
                  <a:pt x="5155109" y="493030"/>
                  <a:pt x="5155741" y="484956"/>
                  <a:pt x="5155667" y="476026"/>
                </a:cubicBezTo>
                <a:lnTo>
                  <a:pt x="5155667" y="443768"/>
                </a:lnTo>
                <a:close/>
                <a:moveTo>
                  <a:pt x="1588591" y="438968"/>
                </a:moveTo>
                <a:lnTo>
                  <a:pt x="1600200" y="438968"/>
                </a:lnTo>
                <a:lnTo>
                  <a:pt x="1600200" y="534739"/>
                </a:lnTo>
                <a:lnTo>
                  <a:pt x="1588591" y="534739"/>
                </a:lnTo>
                <a:close/>
                <a:moveTo>
                  <a:pt x="648295" y="437852"/>
                </a:moveTo>
                <a:lnTo>
                  <a:pt x="648295" y="464641"/>
                </a:lnTo>
                <a:lnTo>
                  <a:pt x="714375" y="464641"/>
                </a:lnTo>
                <a:lnTo>
                  <a:pt x="714375" y="437852"/>
                </a:lnTo>
                <a:close/>
                <a:moveTo>
                  <a:pt x="3275335" y="436736"/>
                </a:moveTo>
                <a:lnTo>
                  <a:pt x="3330141" y="436736"/>
                </a:lnTo>
                <a:lnTo>
                  <a:pt x="3330141" y="447451"/>
                </a:lnTo>
                <a:lnTo>
                  <a:pt x="3302459" y="447451"/>
                </a:lnTo>
                <a:lnTo>
                  <a:pt x="3302459" y="482724"/>
                </a:lnTo>
                <a:lnTo>
                  <a:pt x="3336838" y="482724"/>
                </a:lnTo>
                <a:lnTo>
                  <a:pt x="3336838" y="493662"/>
                </a:lnTo>
                <a:lnTo>
                  <a:pt x="3302459" y="493662"/>
                </a:lnTo>
                <a:lnTo>
                  <a:pt x="3302459" y="552598"/>
                </a:lnTo>
                <a:cubicBezTo>
                  <a:pt x="3313323" y="546571"/>
                  <a:pt x="3324634" y="539799"/>
                  <a:pt x="3336391" y="532283"/>
                </a:cubicBezTo>
                <a:cubicBezTo>
                  <a:pt x="3336838" y="536674"/>
                  <a:pt x="3337731" y="540729"/>
                  <a:pt x="3339070" y="544450"/>
                </a:cubicBezTo>
                <a:cubicBezTo>
                  <a:pt x="3327238" y="550701"/>
                  <a:pt x="3315146" y="557696"/>
                  <a:pt x="3302793" y="565435"/>
                </a:cubicBezTo>
                <a:cubicBezTo>
                  <a:pt x="3299519" y="567444"/>
                  <a:pt x="3296394" y="569900"/>
                  <a:pt x="3293417" y="572802"/>
                </a:cubicBezTo>
                <a:lnTo>
                  <a:pt x="3284934" y="562868"/>
                </a:lnTo>
                <a:cubicBezTo>
                  <a:pt x="3288878" y="559221"/>
                  <a:pt x="3290776" y="554682"/>
                  <a:pt x="3290627" y="549250"/>
                </a:cubicBezTo>
                <a:lnTo>
                  <a:pt x="3290627" y="493662"/>
                </a:lnTo>
                <a:lnTo>
                  <a:pt x="3260266" y="493662"/>
                </a:lnTo>
                <a:lnTo>
                  <a:pt x="3260266" y="482724"/>
                </a:lnTo>
                <a:lnTo>
                  <a:pt x="3290627" y="482724"/>
                </a:lnTo>
                <a:lnTo>
                  <a:pt x="3290627" y="447451"/>
                </a:lnTo>
                <a:lnTo>
                  <a:pt x="3275335" y="447451"/>
                </a:lnTo>
                <a:close/>
                <a:moveTo>
                  <a:pt x="1465808" y="435396"/>
                </a:moveTo>
                <a:lnTo>
                  <a:pt x="1556110" y="435396"/>
                </a:lnTo>
                <a:lnTo>
                  <a:pt x="1556110" y="553268"/>
                </a:lnTo>
                <a:cubicBezTo>
                  <a:pt x="1556854" y="567481"/>
                  <a:pt x="1549077" y="574588"/>
                  <a:pt x="1532781" y="574588"/>
                </a:cubicBezTo>
                <a:cubicBezTo>
                  <a:pt x="1530176" y="574662"/>
                  <a:pt x="1526828" y="574737"/>
                  <a:pt x="1522735" y="574811"/>
                </a:cubicBezTo>
                <a:cubicBezTo>
                  <a:pt x="1519014" y="574811"/>
                  <a:pt x="1513917" y="574811"/>
                  <a:pt x="1507443" y="574811"/>
                </a:cubicBezTo>
                <a:cubicBezTo>
                  <a:pt x="1506699" y="569156"/>
                  <a:pt x="1505992" y="565249"/>
                  <a:pt x="1505322" y="563091"/>
                </a:cubicBezTo>
                <a:cubicBezTo>
                  <a:pt x="1512391" y="563388"/>
                  <a:pt x="1521098" y="563574"/>
                  <a:pt x="1531441" y="563649"/>
                </a:cubicBezTo>
                <a:cubicBezTo>
                  <a:pt x="1536353" y="563723"/>
                  <a:pt x="1539701" y="562830"/>
                  <a:pt x="1541487" y="560970"/>
                </a:cubicBezTo>
                <a:cubicBezTo>
                  <a:pt x="1543348" y="559258"/>
                  <a:pt x="1544240" y="556021"/>
                  <a:pt x="1544166" y="551259"/>
                </a:cubicBezTo>
                <a:lnTo>
                  <a:pt x="1544166" y="524247"/>
                </a:lnTo>
                <a:lnTo>
                  <a:pt x="1477640" y="524247"/>
                </a:lnTo>
                <a:lnTo>
                  <a:pt x="1477640" y="579611"/>
                </a:lnTo>
                <a:lnTo>
                  <a:pt x="1465808" y="579611"/>
                </a:lnTo>
                <a:close/>
                <a:moveTo>
                  <a:pt x="3790801" y="434392"/>
                </a:moveTo>
                <a:lnTo>
                  <a:pt x="3790801" y="472120"/>
                </a:lnTo>
                <a:lnTo>
                  <a:pt x="3856434" y="472120"/>
                </a:lnTo>
                <a:lnTo>
                  <a:pt x="3856434" y="434392"/>
                </a:lnTo>
                <a:close/>
                <a:moveTo>
                  <a:pt x="181719" y="433722"/>
                </a:moveTo>
                <a:lnTo>
                  <a:pt x="181719" y="502815"/>
                </a:lnTo>
                <a:lnTo>
                  <a:pt x="246236" y="502815"/>
                </a:lnTo>
                <a:lnTo>
                  <a:pt x="246236" y="433722"/>
                </a:lnTo>
                <a:close/>
                <a:moveTo>
                  <a:pt x="1636365" y="428252"/>
                </a:moveTo>
                <a:lnTo>
                  <a:pt x="1648197" y="428252"/>
                </a:lnTo>
                <a:lnTo>
                  <a:pt x="1648197" y="547129"/>
                </a:lnTo>
                <a:cubicBezTo>
                  <a:pt x="1649015" y="565286"/>
                  <a:pt x="1640495" y="574365"/>
                  <a:pt x="1622636" y="574365"/>
                </a:cubicBezTo>
                <a:cubicBezTo>
                  <a:pt x="1619361" y="574513"/>
                  <a:pt x="1615566" y="574625"/>
                  <a:pt x="1611250" y="574699"/>
                </a:cubicBezTo>
                <a:cubicBezTo>
                  <a:pt x="1607306" y="574774"/>
                  <a:pt x="1602172" y="574811"/>
                  <a:pt x="1595847" y="574811"/>
                </a:cubicBezTo>
                <a:cubicBezTo>
                  <a:pt x="1595251" y="570421"/>
                  <a:pt x="1594507" y="566142"/>
                  <a:pt x="1593614" y="561975"/>
                </a:cubicBezTo>
                <a:cubicBezTo>
                  <a:pt x="1599865" y="562421"/>
                  <a:pt x="1608013" y="562644"/>
                  <a:pt x="1618059" y="562644"/>
                </a:cubicBezTo>
                <a:cubicBezTo>
                  <a:pt x="1625129" y="562719"/>
                  <a:pt x="1629928" y="561454"/>
                  <a:pt x="1632458" y="558849"/>
                </a:cubicBezTo>
                <a:cubicBezTo>
                  <a:pt x="1635137" y="556319"/>
                  <a:pt x="1636440" y="551594"/>
                  <a:pt x="1636365" y="544673"/>
                </a:cubicBezTo>
                <a:close/>
                <a:moveTo>
                  <a:pt x="557324" y="427583"/>
                </a:moveTo>
                <a:lnTo>
                  <a:pt x="726542" y="427583"/>
                </a:lnTo>
                <a:lnTo>
                  <a:pt x="726542" y="475357"/>
                </a:lnTo>
                <a:lnTo>
                  <a:pt x="648295" y="475357"/>
                </a:lnTo>
                <a:lnTo>
                  <a:pt x="648295" y="501141"/>
                </a:lnTo>
                <a:lnTo>
                  <a:pt x="738373" y="501141"/>
                </a:lnTo>
                <a:cubicBezTo>
                  <a:pt x="737927" y="514536"/>
                  <a:pt x="737183" y="526516"/>
                  <a:pt x="736141" y="537083"/>
                </a:cubicBezTo>
                <a:cubicBezTo>
                  <a:pt x="735173" y="554645"/>
                  <a:pt x="725016" y="563240"/>
                  <a:pt x="705668" y="562868"/>
                </a:cubicBezTo>
                <a:cubicBezTo>
                  <a:pt x="701427" y="562942"/>
                  <a:pt x="697334" y="563016"/>
                  <a:pt x="693390" y="563091"/>
                </a:cubicBezTo>
                <a:cubicBezTo>
                  <a:pt x="691530" y="563091"/>
                  <a:pt x="689483" y="563091"/>
                  <a:pt x="687251" y="563091"/>
                </a:cubicBezTo>
                <a:cubicBezTo>
                  <a:pt x="685316" y="563091"/>
                  <a:pt x="682377" y="563091"/>
                  <a:pt x="678433" y="563091"/>
                </a:cubicBezTo>
                <a:cubicBezTo>
                  <a:pt x="677986" y="558552"/>
                  <a:pt x="677168" y="554384"/>
                  <a:pt x="675977" y="550589"/>
                </a:cubicBezTo>
                <a:cubicBezTo>
                  <a:pt x="683939" y="551185"/>
                  <a:pt x="693316" y="551482"/>
                  <a:pt x="704106" y="551482"/>
                </a:cubicBezTo>
                <a:cubicBezTo>
                  <a:pt x="716979" y="552077"/>
                  <a:pt x="723677" y="546422"/>
                  <a:pt x="724197" y="534516"/>
                </a:cubicBezTo>
                <a:cubicBezTo>
                  <a:pt x="724867" y="527521"/>
                  <a:pt x="725462" y="519856"/>
                  <a:pt x="725983" y="511522"/>
                </a:cubicBezTo>
                <a:lnTo>
                  <a:pt x="648295" y="511522"/>
                </a:lnTo>
                <a:lnTo>
                  <a:pt x="648295" y="580057"/>
                </a:lnTo>
                <a:lnTo>
                  <a:pt x="636240" y="580057"/>
                </a:lnTo>
                <a:lnTo>
                  <a:pt x="636240" y="511745"/>
                </a:lnTo>
                <a:cubicBezTo>
                  <a:pt x="614362" y="540171"/>
                  <a:pt x="582401" y="561119"/>
                  <a:pt x="540358" y="574588"/>
                </a:cubicBezTo>
                <a:cubicBezTo>
                  <a:pt x="538869" y="570941"/>
                  <a:pt x="536748" y="567035"/>
                  <a:pt x="533995" y="562868"/>
                </a:cubicBezTo>
                <a:cubicBezTo>
                  <a:pt x="573360" y="551259"/>
                  <a:pt x="603163" y="534144"/>
                  <a:pt x="623404" y="511522"/>
                </a:cubicBezTo>
                <a:lnTo>
                  <a:pt x="551631" y="511522"/>
                </a:lnTo>
                <a:lnTo>
                  <a:pt x="561231" y="464641"/>
                </a:lnTo>
                <a:lnTo>
                  <a:pt x="636240" y="464641"/>
                </a:lnTo>
                <a:lnTo>
                  <a:pt x="636240" y="437852"/>
                </a:lnTo>
                <a:lnTo>
                  <a:pt x="557324" y="437852"/>
                </a:lnTo>
                <a:close/>
                <a:moveTo>
                  <a:pt x="3778857" y="423230"/>
                </a:moveTo>
                <a:lnTo>
                  <a:pt x="3868266" y="423230"/>
                </a:lnTo>
                <a:lnTo>
                  <a:pt x="3868266" y="532060"/>
                </a:lnTo>
                <a:lnTo>
                  <a:pt x="3778857" y="532060"/>
                </a:lnTo>
                <a:close/>
                <a:moveTo>
                  <a:pt x="3413633" y="419546"/>
                </a:moveTo>
                <a:lnTo>
                  <a:pt x="3413633" y="488863"/>
                </a:lnTo>
                <a:lnTo>
                  <a:pt x="3452477" y="488863"/>
                </a:lnTo>
                <a:lnTo>
                  <a:pt x="3452477" y="419546"/>
                </a:lnTo>
                <a:close/>
                <a:moveTo>
                  <a:pt x="3362399" y="419546"/>
                </a:moveTo>
                <a:lnTo>
                  <a:pt x="3362399" y="488863"/>
                </a:lnTo>
                <a:lnTo>
                  <a:pt x="3401466" y="488863"/>
                </a:lnTo>
                <a:lnTo>
                  <a:pt x="3401466" y="419546"/>
                </a:lnTo>
                <a:close/>
                <a:moveTo>
                  <a:pt x="2137655" y="419546"/>
                </a:moveTo>
                <a:lnTo>
                  <a:pt x="2302743" y="419546"/>
                </a:lnTo>
                <a:lnTo>
                  <a:pt x="2302743" y="431266"/>
                </a:lnTo>
                <a:lnTo>
                  <a:pt x="2137655" y="431266"/>
                </a:lnTo>
                <a:close/>
                <a:moveTo>
                  <a:pt x="1317687" y="418876"/>
                </a:moveTo>
                <a:lnTo>
                  <a:pt x="1317687" y="442428"/>
                </a:lnTo>
                <a:lnTo>
                  <a:pt x="1402965" y="442428"/>
                </a:lnTo>
                <a:lnTo>
                  <a:pt x="1402965" y="418876"/>
                </a:lnTo>
                <a:close/>
                <a:moveTo>
                  <a:pt x="3727065" y="407491"/>
                </a:moveTo>
                <a:lnTo>
                  <a:pt x="3739120" y="407491"/>
                </a:lnTo>
                <a:lnTo>
                  <a:pt x="3739120" y="578494"/>
                </a:lnTo>
                <a:lnTo>
                  <a:pt x="3727065" y="578494"/>
                </a:lnTo>
                <a:close/>
                <a:moveTo>
                  <a:pt x="5130217" y="397668"/>
                </a:moveTo>
                <a:cubicBezTo>
                  <a:pt x="5122403" y="409798"/>
                  <a:pt x="5113251" y="421592"/>
                  <a:pt x="5102758" y="433052"/>
                </a:cubicBezTo>
                <a:lnTo>
                  <a:pt x="5165043" y="433052"/>
                </a:lnTo>
                <a:lnTo>
                  <a:pt x="5191943" y="397668"/>
                </a:lnTo>
                <a:close/>
                <a:moveTo>
                  <a:pt x="3508065" y="395994"/>
                </a:moveTo>
                <a:lnTo>
                  <a:pt x="3508065" y="458725"/>
                </a:lnTo>
                <a:lnTo>
                  <a:pt x="3555615" y="458725"/>
                </a:lnTo>
                <a:lnTo>
                  <a:pt x="3555615" y="395994"/>
                </a:lnTo>
                <a:close/>
                <a:moveTo>
                  <a:pt x="692162" y="395101"/>
                </a:moveTo>
                <a:cubicBezTo>
                  <a:pt x="699008" y="400980"/>
                  <a:pt x="706338" y="407751"/>
                  <a:pt x="714152" y="415416"/>
                </a:cubicBezTo>
                <a:lnTo>
                  <a:pt x="705668" y="423230"/>
                </a:lnTo>
                <a:cubicBezTo>
                  <a:pt x="698153" y="415193"/>
                  <a:pt x="691083" y="408123"/>
                  <a:pt x="684460" y="402022"/>
                </a:cubicBezTo>
                <a:close/>
                <a:moveTo>
                  <a:pt x="593712" y="395101"/>
                </a:moveTo>
                <a:cubicBezTo>
                  <a:pt x="598847" y="400310"/>
                  <a:pt x="605321" y="407156"/>
                  <a:pt x="613134" y="415639"/>
                </a:cubicBezTo>
                <a:lnTo>
                  <a:pt x="604205" y="423006"/>
                </a:lnTo>
                <a:cubicBezTo>
                  <a:pt x="597433" y="414895"/>
                  <a:pt x="591182" y="407751"/>
                  <a:pt x="585452" y="401575"/>
                </a:cubicBezTo>
                <a:close/>
                <a:moveTo>
                  <a:pt x="782910" y="394654"/>
                </a:moveTo>
                <a:lnTo>
                  <a:pt x="959941" y="394654"/>
                </a:lnTo>
                <a:lnTo>
                  <a:pt x="959941" y="407491"/>
                </a:lnTo>
                <a:lnTo>
                  <a:pt x="782910" y="407491"/>
                </a:lnTo>
                <a:close/>
                <a:moveTo>
                  <a:pt x="4791782" y="389632"/>
                </a:moveTo>
                <a:lnTo>
                  <a:pt x="4791782" y="471227"/>
                </a:lnTo>
                <a:lnTo>
                  <a:pt x="4816338" y="471227"/>
                </a:lnTo>
                <a:cubicBezTo>
                  <a:pt x="4831891" y="471227"/>
                  <a:pt x="4843742" y="467506"/>
                  <a:pt x="4851890" y="460064"/>
                </a:cubicBezTo>
                <a:cubicBezTo>
                  <a:pt x="4860038" y="452623"/>
                  <a:pt x="4864112" y="442093"/>
                  <a:pt x="4864112" y="428476"/>
                </a:cubicBezTo>
                <a:cubicBezTo>
                  <a:pt x="4864112" y="402580"/>
                  <a:pt x="4849192" y="389632"/>
                  <a:pt x="4819352" y="389632"/>
                </a:cubicBezTo>
                <a:close/>
                <a:moveTo>
                  <a:pt x="4658432" y="389632"/>
                </a:moveTo>
                <a:lnTo>
                  <a:pt x="4658432" y="471227"/>
                </a:lnTo>
                <a:lnTo>
                  <a:pt x="4682988" y="471227"/>
                </a:lnTo>
                <a:cubicBezTo>
                  <a:pt x="4698541" y="471227"/>
                  <a:pt x="4710391" y="467506"/>
                  <a:pt x="4718540" y="460064"/>
                </a:cubicBezTo>
                <a:cubicBezTo>
                  <a:pt x="4726688" y="452623"/>
                  <a:pt x="4730762" y="442093"/>
                  <a:pt x="4730762" y="428476"/>
                </a:cubicBezTo>
                <a:cubicBezTo>
                  <a:pt x="4730762" y="402580"/>
                  <a:pt x="4715842" y="389632"/>
                  <a:pt x="4686002" y="389632"/>
                </a:cubicBezTo>
                <a:close/>
                <a:moveTo>
                  <a:pt x="2711388" y="388739"/>
                </a:moveTo>
                <a:lnTo>
                  <a:pt x="2711388" y="435843"/>
                </a:lnTo>
                <a:lnTo>
                  <a:pt x="2782714" y="435843"/>
                </a:lnTo>
                <a:lnTo>
                  <a:pt x="2782714" y="388739"/>
                </a:lnTo>
                <a:close/>
                <a:moveTo>
                  <a:pt x="2630462" y="388739"/>
                </a:moveTo>
                <a:lnTo>
                  <a:pt x="2630462" y="435843"/>
                </a:lnTo>
                <a:lnTo>
                  <a:pt x="2699109" y="435843"/>
                </a:lnTo>
                <a:lnTo>
                  <a:pt x="2699109" y="388739"/>
                </a:lnTo>
                <a:close/>
                <a:moveTo>
                  <a:pt x="1822437" y="388069"/>
                </a:moveTo>
                <a:lnTo>
                  <a:pt x="1834493" y="388069"/>
                </a:lnTo>
                <a:lnTo>
                  <a:pt x="1834493" y="525698"/>
                </a:lnTo>
                <a:lnTo>
                  <a:pt x="1822437" y="525698"/>
                </a:lnTo>
                <a:close/>
                <a:moveTo>
                  <a:pt x="1317687" y="385502"/>
                </a:moveTo>
                <a:lnTo>
                  <a:pt x="1317687" y="408830"/>
                </a:lnTo>
                <a:lnTo>
                  <a:pt x="1402965" y="408830"/>
                </a:lnTo>
                <a:lnTo>
                  <a:pt x="1402965" y="385502"/>
                </a:lnTo>
                <a:close/>
                <a:moveTo>
                  <a:pt x="3496121" y="385055"/>
                </a:moveTo>
                <a:lnTo>
                  <a:pt x="3567447" y="385055"/>
                </a:lnTo>
                <a:lnTo>
                  <a:pt x="3567447" y="562644"/>
                </a:lnTo>
                <a:lnTo>
                  <a:pt x="3555615" y="562644"/>
                </a:lnTo>
                <a:lnTo>
                  <a:pt x="3555615" y="543222"/>
                </a:lnTo>
                <a:lnTo>
                  <a:pt x="3508065" y="543222"/>
                </a:lnTo>
                <a:lnTo>
                  <a:pt x="3508065" y="565435"/>
                </a:lnTo>
                <a:lnTo>
                  <a:pt x="3496121" y="565435"/>
                </a:lnTo>
                <a:close/>
                <a:moveTo>
                  <a:pt x="4190404" y="379139"/>
                </a:moveTo>
                <a:lnTo>
                  <a:pt x="4362078" y="379139"/>
                </a:lnTo>
                <a:lnTo>
                  <a:pt x="4362078" y="469664"/>
                </a:lnTo>
                <a:lnTo>
                  <a:pt x="4208264" y="469664"/>
                </a:lnTo>
                <a:lnTo>
                  <a:pt x="4208264" y="530497"/>
                </a:lnTo>
                <a:cubicBezTo>
                  <a:pt x="4208189" y="540469"/>
                  <a:pt x="4210124" y="547241"/>
                  <a:pt x="4214068" y="550812"/>
                </a:cubicBezTo>
                <a:cubicBezTo>
                  <a:pt x="4217863" y="554533"/>
                  <a:pt x="4225044" y="556356"/>
                  <a:pt x="4235611" y="556282"/>
                </a:cubicBezTo>
                <a:lnTo>
                  <a:pt x="4338749" y="556282"/>
                </a:lnTo>
                <a:cubicBezTo>
                  <a:pt x="4339940" y="556356"/>
                  <a:pt x="4341167" y="556394"/>
                  <a:pt x="4342432" y="556394"/>
                </a:cubicBezTo>
                <a:cubicBezTo>
                  <a:pt x="4359324" y="556394"/>
                  <a:pt x="4368924" y="548506"/>
                  <a:pt x="4371231" y="532730"/>
                </a:cubicBezTo>
                <a:cubicBezTo>
                  <a:pt x="4372719" y="526107"/>
                  <a:pt x="4374319" y="517177"/>
                  <a:pt x="4376030" y="505941"/>
                </a:cubicBezTo>
                <a:cubicBezTo>
                  <a:pt x="4380793" y="508099"/>
                  <a:pt x="4384737" y="509475"/>
                  <a:pt x="4387862" y="510071"/>
                </a:cubicBezTo>
                <a:cubicBezTo>
                  <a:pt x="4386299" y="521456"/>
                  <a:pt x="4384774" y="530163"/>
                  <a:pt x="4383286" y="536190"/>
                </a:cubicBezTo>
                <a:cubicBezTo>
                  <a:pt x="4380532" y="548320"/>
                  <a:pt x="4376179" y="556617"/>
                  <a:pt x="4370226" y="561082"/>
                </a:cubicBezTo>
                <a:cubicBezTo>
                  <a:pt x="4364422" y="565770"/>
                  <a:pt x="4355157" y="568077"/>
                  <a:pt x="4342432" y="568002"/>
                </a:cubicBezTo>
                <a:lnTo>
                  <a:pt x="4233379" y="568002"/>
                </a:lnTo>
                <a:cubicBezTo>
                  <a:pt x="4207408" y="568746"/>
                  <a:pt x="4194832" y="556914"/>
                  <a:pt x="4195651" y="532507"/>
                </a:cubicBezTo>
                <a:lnTo>
                  <a:pt x="4195651" y="422337"/>
                </a:lnTo>
                <a:lnTo>
                  <a:pt x="4208264" y="422337"/>
                </a:lnTo>
                <a:lnTo>
                  <a:pt x="4208264" y="457944"/>
                </a:lnTo>
                <a:lnTo>
                  <a:pt x="4349465" y="457944"/>
                </a:lnTo>
                <a:lnTo>
                  <a:pt x="4349465" y="390748"/>
                </a:lnTo>
                <a:lnTo>
                  <a:pt x="4190404" y="390748"/>
                </a:lnTo>
                <a:close/>
                <a:moveTo>
                  <a:pt x="1006264" y="378916"/>
                </a:moveTo>
                <a:lnTo>
                  <a:pt x="1194457" y="378916"/>
                </a:lnTo>
                <a:lnTo>
                  <a:pt x="1194457" y="390748"/>
                </a:lnTo>
                <a:lnTo>
                  <a:pt x="1106611" y="390748"/>
                </a:lnTo>
                <a:cubicBezTo>
                  <a:pt x="1106314" y="415602"/>
                  <a:pt x="1105718" y="435657"/>
                  <a:pt x="1104825" y="450912"/>
                </a:cubicBezTo>
                <a:lnTo>
                  <a:pt x="1205843" y="450912"/>
                </a:lnTo>
                <a:lnTo>
                  <a:pt x="1205843" y="462967"/>
                </a:lnTo>
                <a:lnTo>
                  <a:pt x="1108732" y="462967"/>
                </a:lnTo>
                <a:cubicBezTo>
                  <a:pt x="1119150" y="513568"/>
                  <a:pt x="1151892" y="547203"/>
                  <a:pt x="1206959" y="563872"/>
                </a:cubicBezTo>
                <a:cubicBezTo>
                  <a:pt x="1203238" y="568486"/>
                  <a:pt x="1200448" y="572430"/>
                  <a:pt x="1198587" y="575704"/>
                </a:cubicBezTo>
                <a:cubicBezTo>
                  <a:pt x="1142032" y="555315"/>
                  <a:pt x="1109104" y="520712"/>
                  <a:pt x="1099802" y="471896"/>
                </a:cubicBezTo>
                <a:cubicBezTo>
                  <a:pt x="1092287" y="516768"/>
                  <a:pt x="1060140" y="552226"/>
                  <a:pt x="1003362" y="578271"/>
                </a:cubicBezTo>
                <a:cubicBezTo>
                  <a:pt x="1000832" y="574923"/>
                  <a:pt x="997781" y="571239"/>
                  <a:pt x="994209" y="567221"/>
                </a:cubicBezTo>
                <a:cubicBezTo>
                  <a:pt x="1052475" y="541622"/>
                  <a:pt x="1084473" y="506871"/>
                  <a:pt x="1090203" y="462967"/>
                </a:cubicBezTo>
                <a:lnTo>
                  <a:pt x="993986" y="462967"/>
                </a:lnTo>
                <a:lnTo>
                  <a:pt x="993986" y="450912"/>
                </a:lnTo>
                <a:lnTo>
                  <a:pt x="1091989" y="450912"/>
                </a:lnTo>
                <a:cubicBezTo>
                  <a:pt x="1093105" y="439898"/>
                  <a:pt x="1093663" y="422039"/>
                  <a:pt x="1093663" y="397333"/>
                </a:cubicBezTo>
                <a:cubicBezTo>
                  <a:pt x="1093663" y="394431"/>
                  <a:pt x="1093663" y="392236"/>
                  <a:pt x="1093663" y="390748"/>
                </a:cubicBezTo>
                <a:lnTo>
                  <a:pt x="1006264" y="390748"/>
                </a:lnTo>
                <a:close/>
                <a:moveTo>
                  <a:pt x="4898343" y="378581"/>
                </a:moveTo>
                <a:lnTo>
                  <a:pt x="5009964" y="378581"/>
                </a:lnTo>
                <a:lnTo>
                  <a:pt x="5009964" y="389632"/>
                </a:lnTo>
                <a:lnTo>
                  <a:pt x="4960069" y="389632"/>
                </a:lnTo>
                <a:lnTo>
                  <a:pt x="4960069" y="551482"/>
                </a:lnTo>
                <a:lnTo>
                  <a:pt x="4948238" y="551482"/>
                </a:lnTo>
                <a:lnTo>
                  <a:pt x="4948238" y="389632"/>
                </a:lnTo>
                <a:lnTo>
                  <a:pt x="4898343" y="389632"/>
                </a:lnTo>
                <a:close/>
                <a:moveTo>
                  <a:pt x="4779838" y="378581"/>
                </a:moveTo>
                <a:lnTo>
                  <a:pt x="4821473" y="378581"/>
                </a:lnTo>
                <a:cubicBezTo>
                  <a:pt x="4839258" y="378581"/>
                  <a:pt x="4852857" y="382711"/>
                  <a:pt x="4862271" y="390971"/>
                </a:cubicBezTo>
                <a:cubicBezTo>
                  <a:pt x="4871684" y="399231"/>
                  <a:pt x="4876391" y="411249"/>
                  <a:pt x="4876391" y="427025"/>
                </a:cubicBezTo>
                <a:cubicBezTo>
                  <a:pt x="4876391" y="443098"/>
                  <a:pt x="4871145" y="456307"/>
                  <a:pt x="4860652" y="466650"/>
                </a:cubicBezTo>
                <a:cubicBezTo>
                  <a:pt x="4850160" y="476994"/>
                  <a:pt x="4835463" y="482165"/>
                  <a:pt x="4816562" y="482165"/>
                </a:cubicBezTo>
                <a:lnTo>
                  <a:pt x="4791782" y="482165"/>
                </a:lnTo>
                <a:lnTo>
                  <a:pt x="4791782" y="551482"/>
                </a:lnTo>
                <a:lnTo>
                  <a:pt x="4779838" y="551482"/>
                </a:lnTo>
                <a:close/>
                <a:moveTo>
                  <a:pt x="4646488" y="378581"/>
                </a:moveTo>
                <a:lnTo>
                  <a:pt x="4688123" y="378581"/>
                </a:lnTo>
                <a:cubicBezTo>
                  <a:pt x="4705908" y="378581"/>
                  <a:pt x="4719507" y="382711"/>
                  <a:pt x="4728920" y="390971"/>
                </a:cubicBezTo>
                <a:cubicBezTo>
                  <a:pt x="4738334" y="399231"/>
                  <a:pt x="4743040" y="411249"/>
                  <a:pt x="4743040" y="427025"/>
                </a:cubicBezTo>
                <a:cubicBezTo>
                  <a:pt x="4743040" y="443098"/>
                  <a:pt x="4737794" y="456307"/>
                  <a:pt x="4727302" y="466650"/>
                </a:cubicBezTo>
                <a:cubicBezTo>
                  <a:pt x="4716810" y="476994"/>
                  <a:pt x="4702113" y="482165"/>
                  <a:pt x="4683212" y="482165"/>
                </a:cubicBezTo>
                <a:lnTo>
                  <a:pt x="4658432" y="482165"/>
                </a:lnTo>
                <a:lnTo>
                  <a:pt x="4658432" y="551482"/>
                </a:lnTo>
                <a:lnTo>
                  <a:pt x="4646488" y="551482"/>
                </a:lnTo>
                <a:close/>
                <a:moveTo>
                  <a:pt x="2929942" y="378581"/>
                </a:moveTo>
                <a:lnTo>
                  <a:pt x="3001826" y="378581"/>
                </a:lnTo>
                <a:lnTo>
                  <a:pt x="3001826" y="388739"/>
                </a:lnTo>
                <a:lnTo>
                  <a:pt x="2939764" y="388739"/>
                </a:lnTo>
                <a:lnTo>
                  <a:pt x="2935858" y="450242"/>
                </a:lnTo>
                <a:cubicBezTo>
                  <a:pt x="2944118" y="449572"/>
                  <a:pt x="2950034" y="449237"/>
                  <a:pt x="2953605" y="449237"/>
                </a:cubicBezTo>
                <a:cubicBezTo>
                  <a:pt x="2971911" y="449237"/>
                  <a:pt x="2985752" y="453721"/>
                  <a:pt x="2995128" y="462688"/>
                </a:cubicBezTo>
                <a:cubicBezTo>
                  <a:pt x="3004505" y="471654"/>
                  <a:pt x="3009193" y="484137"/>
                  <a:pt x="3009193" y="500136"/>
                </a:cubicBezTo>
                <a:cubicBezTo>
                  <a:pt x="3009193" y="516284"/>
                  <a:pt x="3004207" y="529381"/>
                  <a:pt x="2994235" y="539427"/>
                </a:cubicBezTo>
                <a:cubicBezTo>
                  <a:pt x="2984264" y="549473"/>
                  <a:pt x="2970051" y="554496"/>
                  <a:pt x="2951596" y="554496"/>
                </a:cubicBezTo>
                <a:cubicBezTo>
                  <a:pt x="2939467" y="554496"/>
                  <a:pt x="2928788" y="552338"/>
                  <a:pt x="2919561" y="548022"/>
                </a:cubicBezTo>
                <a:lnTo>
                  <a:pt x="2919561" y="535186"/>
                </a:lnTo>
                <a:cubicBezTo>
                  <a:pt x="2930649" y="541287"/>
                  <a:pt x="2941662" y="544338"/>
                  <a:pt x="2952601" y="544338"/>
                </a:cubicBezTo>
                <a:cubicBezTo>
                  <a:pt x="2966739" y="544338"/>
                  <a:pt x="2977790" y="540450"/>
                  <a:pt x="2985752" y="532674"/>
                </a:cubicBezTo>
                <a:cubicBezTo>
                  <a:pt x="2993715" y="524898"/>
                  <a:pt x="2997696" y="514536"/>
                  <a:pt x="2997696" y="501588"/>
                </a:cubicBezTo>
                <a:cubicBezTo>
                  <a:pt x="2997696" y="473459"/>
                  <a:pt x="2981660" y="459395"/>
                  <a:pt x="2949587" y="459395"/>
                </a:cubicBezTo>
                <a:cubicBezTo>
                  <a:pt x="2942369" y="459395"/>
                  <a:pt x="2934072" y="459878"/>
                  <a:pt x="2924696" y="460846"/>
                </a:cubicBezTo>
                <a:close/>
                <a:moveTo>
                  <a:pt x="3797610" y="377800"/>
                </a:moveTo>
                <a:lnTo>
                  <a:pt x="3922067" y="377800"/>
                </a:lnTo>
                <a:lnTo>
                  <a:pt x="3922067" y="545790"/>
                </a:lnTo>
                <a:cubicBezTo>
                  <a:pt x="3922142" y="566551"/>
                  <a:pt x="3912207" y="577155"/>
                  <a:pt x="3892264" y="577602"/>
                </a:cubicBezTo>
                <a:cubicBezTo>
                  <a:pt x="3887948" y="577676"/>
                  <a:pt x="3883484" y="577750"/>
                  <a:pt x="3878870" y="577825"/>
                </a:cubicBezTo>
                <a:cubicBezTo>
                  <a:pt x="3876637" y="577825"/>
                  <a:pt x="3874182" y="577825"/>
                  <a:pt x="3871503" y="577825"/>
                </a:cubicBezTo>
                <a:cubicBezTo>
                  <a:pt x="3869196" y="577825"/>
                  <a:pt x="3865773" y="577825"/>
                  <a:pt x="3861234" y="577825"/>
                </a:cubicBezTo>
                <a:cubicBezTo>
                  <a:pt x="3860862" y="574030"/>
                  <a:pt x="3860006" y="569676"/>
                  <a:pt x="3858666" y="564765"/>
                </a:cubicBezTo>
                <a:cubicBezTo>
                  <a:pt x="3868117" y="565212"/>
                  <a:pt x="3878349" y="565435"/>
                  <a:pt x="3889362" y="565435"/>
                </a:cubicBezTo>
                <a:cubicBezTo>
                  <a:pt x="3903427" y="565807"/>
                  <a:pt x="3910273" y="558886"/>
                  <a:pt x="3909901" y="544673"/>
                </a:cubicBezTo>
                <a:lnTo>
                  <a:pt x="3909901" y="389185"/>
                </a:lnTo>
                <a:lnTo>
                  <a:pt x="3797610" y="389185"/>
                </a:lnTo>
                <a:close/>
                <a:moveTo>
                  <a:pt x="1681572" y="377800"/>
                </a:moveTo>
                <a:lnTo>
                  <a:pt x="1805025" y="377800"/>
                </a:lnTo>
                <a:lnTo>
                  <a:pt x="1805025" y="388962"/>
                </a:lnTo>
                <a:lnTo>
                  <a:pt x="1741735" y="388962"/>
                </a:lnTo>
                <a:cubicBezTo>
                  <a:pt x="1729457" y="408682"/>
                  <a:pt x="1716956" y="426950"/>
                  <a:pt x="1704231" y="443768"/>
                </a:cubicBezTo>
                <a:cubicBezTo>
                  <a:pt x="1723057" y="442800"/>
                  <a:pt x="1747205" y="441535"/>
                  <a:pt x="1776673" y="439973"/>
                </a:cubicBezTo>
                <a:cubicBezTo>
                  <a:pt x="1771613" y="431713"/>
                  <a:pt x="1765660" y="422560"/>
                  <a:pt x="1758813" y="412514"/>
                </a:cubicBezTo>
                <a:lnTo>
                  <a:pt x="1769083" y="407491"/>
                </a:lnTo>
                <a:cubicBezTo>
                  <a:pt x="1776598" y="418207"/>
                  <a:pt x="1787202" y="434392"/>
                  <a:pt x="1800895" y="456046"/>
                </a:cubicBezTo>
                <a:cubicBezTo>
                  <a:pt x="1801639" y="457237"/>
                  <a:pt x="1802197" y="458130"/>
                  <a:pt x="1802569" y="458725"/>
                </a:cubicBezTo>
                <a:lnTo>
                  <a:pt x="1791295" y="464864"/>
                </a:lnTo>
                <a:cubicBezTo>
                  <a:pt x="1790253" y="463078"/>
                  <a:pt x="1788728" y="460474"/>
                  <a:pt x="1786719" y="457051"/>
                </a:cubicBezTo>
                <a:cubicBezTo>
                  <a:pt x="1785007" y="454149"/>
                  <a:pt x="1783705" y="451953"/>
                  <a:pt x="1782812" y="450465"/>
                </a:cubicBezTo>
                <a:cubicBezTo>
                  <a:pt x="1759892" y="451432"/>
                  <a:pt x="1737196" y="452809"/>
                  <a:pt x="1714723" y="454595"/>
                </a:cubicBezTo>
                <a:cubicBezTo>
                  <a:pt x="1705347" y="455265"/>
                  <a:pt x="1697645" y="456232"/>
                  <a:pt x="1691618" y="457497"/>
                </a:cubicBezTo>
                <a:lnTo>
                  <a:pt x="1685255" y="445219"/>
                </a:lnTo>
                <a:cubicBezTo>
                  <a:pt x="1690241" y="441721"/>
                  <a:pt x="1694036" y="438298"/>
                  <a:pt x="1696640" y="434950"/>
                </a:cubicBezTo>
                <a:cubicBezTo>
                  <a:pt x="1709663" y="418207"/>
                  <a:pt x="1719895" y="402877"/>
                  <a:pt x="1727336" y="388962"/>
                </a:cubicBezTo>
                <a:lnTo>
                  <a:pt x="1681572" y="388962"/>
                </a:lnTo>
                <a:close/>
                <a:moveTo>
                  <a:pt x="2618184" y="377242"/>
                </a:moveTo>
                <a:lnTo>
                  <a:pt x="2795103" y="377242"/>
                </a:lnTo>
                <a:lnTo>
                  <a:pt x="2795103" y="548692"/>
                </a:lnTo>
                <a:cubicBezTo>
                  <a:pt x="2795773" y="567072"/>
                  <a:pt x="2786397" y="576374"/>
                  <a:pt x="2766975" y="576597"/>
                </a:cubicBezTo>
                <a:cubicBezTo>
                  <a:pt x="2762659" y="576746"/>
                  <a:pt x="2758529" y="576857"/>
                  <a:pt x="2754585" y="576932"/>
                </a:cubicBezTo>
                <a:cubicBezTo>
                  <a:pt x="2752650" y="577006"/>
                  <a:pt x="2750604" y="577043"/>
                  <a:pt x="2748446" y="577043"/>
                </a:cubicBezTo>
                <a:cubicBezTo>
                  <a:pt x="2746660" y="577043"/>
                  <a:pt x="2743981" y="577043"/>
                  <a:pt x="2740409" y="577043"/>
                </a:cubicBezTo>
                <a:cubicBezTo>
                  <a:pt x="2739963" y="572727"/>
                  <a:pt x="2739218" y="568337"/>
                  <a:pt x="2738177" y="563872"/>
                </a:cubicBezTo>
                <a:cubicBezTo>
                  <a:pt x="2746362" y="564319"/>
                  <a:pt x="2755218" y="564542"/>
                  <a:pt x="2764743" y="564542"/>
                </a:cubicBezTo>
                <a:cubicBezTo>
                  <a:pt x="2777244" y="564988"/>
                  <a:pt x="2783234" y="559556"/>
                  <a:pt x="2782714" y="548245"/>
                </a:cubicBezTo>
                <a:lnTo>
                  <a:pt x="2782714" y="504825"/>
                </a:lnTo>
                <a:lnTo>
                  <a:pt x="2711388" y="504825"/>
                </a:lnTo>
                <a:lnTo>
                  <a:pt x="2711388" y="576150"/>
                </a:lnTo>
                <a:lnTo>
                  <a:pt x="2699109" y="576150"/>
                </a:lnTo>
                <a:lnTo>
                  <a:pt x="2699109" y="504825"/>
                </a:lnTo>
                <a:lnTo>
                  <a:pt x="2628676" y="504825"/>
                </a:lnTo>
                <a:cubicBezTo>
                  <a:pt x="2626965" y="531688"/>
                  <a:pt x="2618296" y="556617"/>
                  <a:pt x="2602669" y="579611"/>
                </a:cubicBezTo>
                <a:cubicBezTo>
                  <a:pt x="2599246" y="576783"/>
                  <a:pt x="2595413" y="574030"/>
                  <a:pt x="2591172" y="571351"/>
                </a:cubicBezTo>
                <a:cubicBezTo>
                  <a:pt x="2602557" y="554831"/>
                  <a:pt x="2609812" y="539315"/>
                  <a:pt x="2612938" y="524805"/>
                </a:cubicBezTo>
                <a:cubicBezTo>
                  <a:pt x="2616584" y="510443"/>
                  <a:pt x="2618333" y="487709"/>
                  <a:pt x="2618184" y="456604"/>
                </a:cubicBezTo>
                <a:close/>
                <a:moveTo>
                  <a:pt x="2150269" y="375902"/>
                </a:moveTo>
                <a:lnTo>
                  <a:pt x="2338350" y="375902"/>
                </a:lnTo>
                <a:lnTo>
                  <a:pt x="2338350" y="544673"/>
                </a:lnTo>
                <a:cubicBezTo>
                  <a:pt x="2338648" y="565732"/>
                  <a:pt x="2328974" y="576299"/>
                  <a:pt x="2309329" y="576374"/>
                </a:cubicBezTo>
                <a:cubicBezTo>
                  <a:pt x="2304492" y="576448"/>
                  <a:pt x="2299245" y="576523"/>
                  <a:pt x="2293590" y="576597"/>
                </a:cubicBezTo>
                <a:cubicBezTo>
                  <a:pt x="2290762" y="576597"/>
                  <a:pt x="2287674" y="576597"/>
                  <a:pt x="2284325" y="576597"/>
                </a:cubicBezTo>
                <a:cubicBezTo>
                  <a:pt x="2281423" y="576597"/>
                  <a:pt x="2276958" y="576597"/>
                  <a:pt x="2270931" y="576597"/>
                </a:cubicBezTo>
                <a:cubicBezTo>
                  <a:pt x="2270336" y="572132"/>
                  <a:pt x="2269405" y="567556"/>
                  <a:pt x="2268140" y="562868"/>
                </a:cubicBezTo>
                <a:cubicBezTo>
                  <a:pt x="2274838" y="563240"/>
                  <a:pt x="2280754" y="563500"/>
                  <a:pt x="2285888" y="563649"/>
                </a:cubicBezTo>
                <a:cubicBezTo>
                  <a:pt x="2291023" y="563798"/>
                  <a:pt x="2297608" y="563872"/>
                  <a:pt x="2305645" y="563872"/>
                </a:cubicBezTo>
                <a:cubicBezTo>
                  <a:pt x="2319337" y="564170"/>
                  <a:pt x="2326035" y="557770"/>
                  <a:pt x="2325737" y="544673"/>
                </a:cubicBezTo>
                <a:lnTo>
                  <a:pt x="2325737" y="387622"/>
                </a:lnTo>
                <a:lnTo>
                  <a:pt x="2150269" y="387622"/>
                </a:lnTo>
                <a:close/>
                <a:moveTo>
                  <a:pt x="1305743" y="375232"/>
                </a:moveTo>
                <a:lnTo>
                  <a:pt x="1414797" y="375232"/>
                </a:lnTo>
                <a:lnTo>
                  <a:pt x="1414797" y="452697"/>
                </a:lnTo>
                <a:lnTo>
                  <a:pt x="1305743" y="452697"/>
                </a:lnTo>
                <a:close/>
                <a:moveTo>
                  <a:pt x="1981051" y="375009"/>
                </a:moveTo>
                <a:lnTo>
                  <a:pt x="1993441" y="380032"/>
                </a:lnTo>
                <a:cubicBezTo>
                  <a:pt x="1974986" y="419248"/>
                  <a:pt x="1949351" y="452251"/>
                  <a:pt x="1916534" y="479040"/>
                </a:cubicBezTo>
                <a:cubicBezTo>
                  <a:pt x="1913781" y="475766"/>
                  <a:pt x="1910358" y="472268"/>
                  <a:pt x="1906265" y="468548"/>
                </a:cubicBezTo>
                <a:cubicBezTo>
                  <a:pt x="1939528" y="444140"/>
                  <a:pt x="1964457" y="412960"/>
                  <a:pt x="1981051" y="375009"/>
                </a:cubicBezTo>
                <a:close/>
                <a:moveTo>
                  <a:pt x="2874131" y="374786"/>
                </a:moveTo>
                <a:lnTo>
                  <a:pt x="2877926" y="374786"/>
                </a:lnTo>
                <a:lnTo>
                  <a:pt x="2877926" y="551482"/>
                </a:lnTo>
                <a:lnTo>
                  <a:pt x="2866876" y="551482"/>
                </a:lnTo>
                <a:lnTo>
                  <a:pt x="2866876" y="392199"/>
                </a:lnTo>
                <a:cubicBezTo>
                  <a:pt x="2861295" y="397557"/>
                  <a:pt x="2854951" y="402152"/>
                  <a:pt x="2847844" y="405984"/>
                </a:cubicBezTo>
                <a:cubicBezTo>
                  <a:pt x="2840738" y="409816"/>
                  <a:pt x="2832980" y="413221"/>
                  <a:pt x="2824571" y="416197"/>
                </a:cubicBezTo>
                <a:lnTo>
                  <a:pt x="2824571" y="406151"/>
                </a:lnTo>
                <a:cubicBezTo>
                  <a:pt x="2829632" y="404440"/>
                  <a:pt x="2834320" y="402524"/>
                  <a:pt x="2838636" y="400403"/>
                </a:cubicBezTo>
                <a:cubicBezTo>
                  <a:pt x="2842952" y="398282"/>
                  <a:pt x="2847100" y="395920"/>
                  <a:pt x="2851081" y="393315"/>
                </a:cubicBezTo>
                <a:cubicBezTo>
                  <a:pt x="2855063" y="390711"/>
                  <a:pt x="2858932" y="387864"/>
                  <a:pt x="2862690" y="384776"/>
                </a:cubicBezTo>
                <a:cubicBezTo>
                  <a:pt x="2866448" y="381688"/>
                  <a:pt x="2870262" y="378358"/>
                  <a:pt x="2874131" y="374786"/>
                </a:cubicBezTo>
                <a:close/>
                <a:moveTo>
                  <a:pt x="2047354" y="371326"/>
                </a:moveTo>
                <a:cubicBezTo>
                  <a:pt x="2062014" y="410393"/>
                  <a:pt x="2087017" y="440717"/>
                  <a:pt x="2122363" y="462297"/>
                </a:cubicBezTo>
                <a:cubicBezTo>
                  <a:pt x="2118345" y="466613"/>
                  <a:pt x="2114996" y="470520"/>
                  <a:pt x="2112317" y="474017"/>
                </a:cubicBezTo>
                <a:cubicBezTo>
                  <a:pt x="2075408" y="447600"/>
                  <a:pt x="2049698" y="414821"/>
                  <a:pt x="2035187" y="375679"/>
                </a:cubicBezTo>
                <a:close/>
                <a:moveTo>
                  <a:pt x="3109354" y="367196"/>
                </a:moveTo>
                <a:lnTo>
                  <a:pt x="3120739" y="373000"/>
                </a:lnTo>
                <a:cubicBezTo>
                  <a:pt x="3098713" y="410728"/>
                  <a:pt x="3071440" y="441201"/>
                  <a:pt x="3038921" y="464418"/>
                </a:cubicBezTo>
                <a:cubicBezTo>
                  <a:pt x="3036019" y="460474"/>
                  <a:pt x="3033042" y="456976"/>
                  <a:pt x="3029991" y="453925"/>
                </a:cubicBezTo>
                <a:cubicBezTo>
                  <a:pt x="3063255" y="431601"/>
                  <a:pt x="3089709" y="402691"/>
                  <a:pt x="3109354" y="367196"/>
                </a:cubicBezTo>
                <a:close/>
                <a:moveTo>
                  <a:pt x="169441" y="366749"/>
                </a:moveTo>
                <a:lnTo>
                  <a:pt x="181719" y="366749"/>
                </a:lnTo>
                <a:lnTo>
                  <a:pt x="181719" y="422113"/>
                </a:lnTo>
                <a:lnTo>
                  <a:pt x="246236" y="422113"/>
                </a:lnTo>
                <a:lnTo>
                  <a:pt x="246236" y="366749"/>
                </a:lnTo>
                <a:lnTo>
                  <a:pt x="258514" y="366749"/>
                </a:lnTo>
                <a:lnTo>
                  <a:pt x="258514" y="422113"/>
                </a:lnTo>
                <a:lnTo>
                  <a:pt x="291219" y="422113"/>
                </a:lnTo>
                <a:lnTo>
                  <a:pt x="291219" y="433722"/>
                </a:lnTo>
                <a:lnTo>
                  <a:pt x="258514" y="433722"/>
                </a:lnTo>
                <a:lnTo>
                  <a:pt x="258514" y="514201"/>
                </a:lnTo>
                <a:lnTo>
                  <a:pt x="169441" y="514201"/>
                </a:lnTo>
                <a:lnTo>
                  <a:pt x="169441" y="433722"/>
                </a:lnTo>
                <a:lnTo>
                  <a:pt x="121667" y="433722"/>
                </a:lnTo>
                <a:lnTo>
                  <a:pt x="121667" y="558068"/>
                </a:lnTo>
                <a:lnTo>
                  <a:pt x="285750" y="558068"/>
                </a:lnTo>
                <a:lnTo>
                  <a:pt x="285750" y="569788"/>
                </a:lnTo>
                <a:lnTo>
                  <a:pt x="109277" y="569788"/>
                </a:lnTo>
                <a:lnTo>
                  <a:pt x="109277" y="433722"/>
                </a:lnTo>
                <a:lnTo>
                  <a:pt x="79586" y="433722"/>
                </a:lnTo>
                <a:lnTo>
                  <a:pt x="79586" y="422113"/>
                </a:lnTo>
                <a:lnTo>
                  <a:pt x="109277" y="422113"/>
                </a:lnTo>
                <a:lnTo>
                  <a:pt x="109277" y="376795"/>
                </a:lnTo>
                <a:lnTo>
                  <a:pt x="121667" y="376795"/>
                </a:lnTo>
                <a:lnTo>
                  <a:pt x="121667" y="422113"/>
                </a:lnTo>
                <a:lnTo>
                  <a:pt x="169441" y="422113"/>
                </a:lnTo>
                <a:close/>
                <a:moveTo>
                  <a:pt x="1870435" y="365856"/>
                </a:moveTo>
                <a:lnTo>
                  <a:pt x="1882490" y="365856"/>
                </a:lnTo>
                <a:lnTo>
                  <a:pt x="1882490" y="548692"/>
                </a:lnTo>
                <a:cubicBezTo>
                  <a:pt x="1882936" y="565360"/>
                  <a:pt x="1874862" y="573992"/>
                  <a:pt x="1858268" y="574588"/>
                </a:cubicBezTo>
                <a:cubicBezTo>
                  <a:pt x="1852687" y="574811"/>
                  <a:pt x="1842939" y="574960"/>
                  <a:pt x="1829023" y="575034"/>
                </a:cubicBezTo>
                <a:cubicBezTo>
                  <a:pt x="1828205" y="568114"/>
                  <a:pt x="1827460" y="563761"/>
                  <a:pt x="1826791" y="561975"/>
                </a:cubicBezTo>
                <a:cubicBezTo>
                  <a:pt x="1830437" y="562421"/>
                  <a:pt x="1840334" y="562644"/>
                  <a:pt x="1856482" y="562644"/>
                </a:cubicBezTo>
                <a:cubicBezTo>
                  <a:pt x="1865932" y="562868"/>
                  <a:pt x="1870583" y="557845"/>
                  <a:pt x="1870435" y="547575"/>
                </a:cubicBezTo>
                <a:close/>
                <a:moveTo>
                  <a:pt x="5049291" y="364963"/>
                </a:moveTo>
                <a:lnTo>
                  <a:pt x="5061235" y="364963"/>
                </a:lnTo>
                <a:lnTo>
                  <a:pt x="5061235" y="406598"/>
                </a:lnTo>
                <a:lnTo>
                  <a:pt x="5086350" y="406598"/>
                </a:lnTo>
                <a:lnTo>
                  <a:pt x="5086350" y="417537"/>
                </a:lnTo>
                <a:lnTo>
                  <a:pt x="5061235" y="417537"/>
                </a:lnTo>
                <a:lnTo>
                  <a:pt x="5061235" y="469887"/>
                </a:lnTo>
                <a:cubicBezTo>
                  <a:pt x="5069719" y="467134"/>
                  <a:pt x="5077867" y="464380"/>
                  <a:pt x="5085680" y="461627"/>
                </a:cubicBezTo>
                <a:cubicBezTo>
                  <a:pt x="5085680" y="465497"/>
                  <a:pt x="5085829" y="469478"/>
                  <a:pt x="5086127" y="473571"/>
                </a:cubicBezTo>
                <a:cubicBezTo>
                  <a:pt x="5080992" y="475208"/>
                  <a:pt x="5073290" y="477663"/>
                  <a:pt x="5063021" y="480938"/>
                </a:cubicBezTo>
                <a:lnTo>
                  <a:pt x="5063244" y="480826"/>
                </a:lnTo>
                <a:lnTo>
                  <a:pt x="5061235" y="481496"/>
                </a:lnTo>
                <a:lnTo>
                  <a:pt x="5061235" y="554719"/>
                </a:lnTo>
                <a:cubicBezTo>
                  <a:pt x="5061459" y="569379"/>
                  <a:pt x="5054649" y="576820"/>
                  <a:pt x="5040809" y="577043"/>
                </a:cubicBezTo>
                <a:cubicBezTo>
                  <a:pt x="5038427" y="577118"/>
                  <a:pt x="5035897" y="577192"/>
                  <a:pt x="5033218" y="577267"/>
                </a:cubicBezTo>
                <a:cubicBezTo>
                  <a:pt x="5031953" y="577267"/>
                  <a:pt x="5030577" y="577267"/>
                  <a:pt x="5029088" y="577267"/>
                </a:cubicBezTo>
                <a:cubicBezTo>
                  <a:pt x="5027749" y="577267"/>
                  <a:pt x="5025814" y="577267"/>
                  <a:pt x="5023284" y="577267"/>
                </a:cubicBezTo>
                <a:cubicBezTo>
                  <a:pt x="5022763" y="572579"/>
                  <a:pt x="5022131" y="568411"/>
                  <a:pt x="5021387" y="564765"/>
                </a:cubicBezTo>
                <a:cubicBezTo>
                  <a:pt x="5026967" y="565212"/>
                  <a:pt x="5032325" y="565435"/>
                  <a:pt x="5037460" y="565435"/>
                </a:cubicBezTo>
                <a:cubicBezTo>
                  <a:pt x="5045794" y="565881"/>
                  <a:pt x="5049738" y="561677"/>
                  <a:pt x="5049291" y="552822"/>
                </a:cubicBezTo>
                <a:lnTo>
                  <a:pt x="5049291" y="485626"/>
                </a:lnTo>
                <a:cubicBezTo>
                  <a:pt x="5048547" y="485923"/>
                  <a:pt x="5047394" y="486333"/>
                  <a:pt x="5045831" y="486854"/>
                </a:cubicBezTo>
                <a:cubicBezTo>
                  <a:pt x="5039209" y="489012"/>
                  <a:pt x="5031060" y="491802"/>
                  <a:pt x="5021387" y="495225"/>
                </a:cubicBezTo>
                <a:lnTo>
                  <a:pt x="5019824" y="482724"/>
                </a:lnTo>
                <a:cubicBezTo>
                  <a:pt x="5031507" y="479226"/>
                  <a:pt x="5041329" y="476250"/>
                  <a:pt x="5049291" y="473794"/>
                </a:cubicBezTo>
                <a:lnTo>
                  <a:pt x="5049291" y="417537"/>
                </a:lnTo>
                <a:lnTo>
                  <a:pt x="5023953" y="417537"/>
                </a:lnTo>
                <a:lnTo>
                  <a:pt x="5023953" y="406598"/>
                </a:lnTo>
                <a:lnTo>
                  <a:pt x="5049291" y="406598"/>
                </a:lnTo>
                <a:close/>
                <a:moveTo>
                  <a:pt x="1251607" y="364740"/>
                </a:moveTo>
                <a:lnTo>
                  <a:pt x="1263439" y="364740"/>
                </a:lnTo>
                <a:lnTo>
                  <a:pt x="1263439" y="412067"/>
                </a:lnTo>
                <a:lnTo>
                  <a:pt x="1288219" y="412067"/>
                </a:lnTo>
                <a:lnTo>
                  <a:pt x="1288219" y="422783"/>
                </a:lnTo>
                <a:lnTo>
                  <a:pt x="1263439" y="422783"/>
                </a:lnTo>
                <a:lnTo>
                  <a:pt x="1263439" y="465980"/>
                </a:lnTo>
                <a:cubicBezTo>
                  <a:pt x="1274006" y="460846"/>
                  <a:pt x="1281856" y="456976"/>
                  <a:pt x="1286991" y="454372"/>
                </a:cubicBezTo>
                <a:cubicBezTo>
                  <a:pt x="1286991" y="454744"/>
                  <a:pt x="1287028" y="455376"/>
                  <a:pt x="1287103" y="456269"/>
                </a:cubicBezTo>
                <a:cubicBezTo>
                  <a:pt x="1287400" y="460734"/>
                  <a:pt x="1287772" y="464120"/>
                  <a:pt x="1288219" y="466427"/>
                </a:cubicBezTo>
                <a:cubicBezTo>
                  <a:pt x="1278099" y="471041"/>
                  <a:pt x="1269839" y="474873"/>
                  <a:pt x="1263439" y="477924"/>
                </a:cubicBezTo>
                <a:lnTo>
                  <a:pt x="1263439" y="551259"/>
                </a:lnTo>
                <a:cubicBezTo>
                  <a:pt x="1264332" y="567779"/>
                  <a:pt x="1257411" y="576150"/>
                  <a:pt x="1242677" y="576374"/>
                </a:cubicBezTo>
                <a:cubicBezTo>
                  <a:pt x="1239180" y="576671"/>
                  <a:pt x="1233934" y="576820"/>
                  <a:pt x="1226939" y="576820"/>
                </a:cubicBezTo>
                <a:cubicBezTo>
                  <a:pt x="1226120" y="570941"/>
                  <a:pt x="1225339" y="566774"/>
                  <a:pt x="1224595" y="564319"/>
                </a:cubicBezTo>
                <a:cubicBezTo>
                  <a:pt x="1226306" y="564393"/>
                  <a:pt x="1228278" y="564467"/>
                  <a:pt x="1230511" y="564542"/>
                </a:cubicBezTo>
                <a:cubicBezTo>
                  <a:pt x="1231627" y="564542"/>
                  <a:pt x="1232929" y="564542"/>
                  <a:pt x="1234418" y="564542"/>
                </a:cubicBezTo>
                <a:cubicBezTo>
                  <a:pt x="1235683" y="564542"/>
                  <a:pt x="1237766" y="564542"/>
                  <a:pt x="1240668" y="564542"/>
                </a:cubicBezTo>
                <a:cubicBezTo>
                  <a:pt x="1248333" y="565063"/>
                  <a:pt x="1251979" y="560635"/>
                  <a:pt x="1251607" y="551259"/>
                </a:cubicBezTo>
                <a:lnTo>
                  <a:pt x="1251607" y="483393"/>
                </a:lnTo>
                <a:cubicBezTo>
                  <a:pt x="1241338" y="488230"/>
                  <a:pt x="1231255" y="493179"/>
                  <a:pt x="1221358" y="498239"/>
                </a:cubicBezTo>
                <a:lnTo>
                  <a:pt x="1219349" y="485402"/>
                </a:lnTo>
                <a:cubicBezTo>
                  <a:pt x="1231255" y="480491"/>
                  <a:pt x="1242008" y="475840"/>
                  <a:pt x="1251607" y="471450"/>
                </a:cubicBezTo>
                <a:lnTo>
                  <a:pt x="1251607" y="422783"/>
                </a:lnTo>
                <a:lnTo>
                  <a:pt x="1222586" y="422783"/>
                </a:lnTo>
                <a:lnTo>
                  <a:pt x="1222586" y="412067"/>
                </a:lnTo>
                <a:lnTo>
                  <a:pt x="1251607" y="412067"/>
                </a:lnTo>
                <a:close/>
                <a:moveTo>
                  <a:pt x="3401466" y="364517"/>
                </a:moveTo>
                <a:lnTo>
                  <a:pt x="3413633" y="364517"/>
                </a:lnTo>
                <a:lnTo>
                  <a:pt x="3413633" y="408161"/>
                </a:lnTo>
                <a:lnTo>
                  <a:pt x="3464309" y="408161"/>
                </a:lnTo>
                <a:lnTo>
                  <a:pt x="3464309" y="510740"/>
                </a:lnTo>
                <a:lnTo>
                  <a:pt x="3452477" y="510740"/>
                </a:lnTo>
                <a:lnTo>
                  <a:pt x="3452477" y="500248"/>
                </a:lnTo>
                <a:lnTo>
                  <a:pt x="3413633" y="500248"/>
                </a:lnTo>
                <a:lnTo>
                  <a:pt x="3413633" y="579387"/>
                </a:lnTo>
                <a:lnTo>
                  <a:pt x="3401466" y="579387"/>
                </a:lnTo>
                <a:lnTo>
                  <a:pt x="3401466" y="500248"/>
                </a:lnTo>
                <a:lnTo>
                  <a:pt x="3362399" y="500248"/>
                </a:lnTo>
                <a:lnTo>
                  <a:pt x="3362399" y="510740"/>
                </a:lnTo>
                <a:lnTo>
                  <a:pt x="3350567" y="510740"/>
                </a:lnTo>
                <a:lnTo>
                  <a:pt x="3350567" y="408161"/>
                </a:lnTo>
                <a:lnTo>
                  <a:pt x="3401466" y="408161"/>
                </a:lnTo>
                <a:close/>
                <a:moveTo>
                  <a:pt x="3993393" y="364294"/>
                </a:moveTo>
                <a:lnTo>
                  <a:pt x="4005895" y="368647"/>
                </a:lnTo>
                <a:cubicBezTo>
                  <a:pt x="3992649" y="391715"/>
                  <a:pt x="3977357" y="415490"/>
                  <a:pt x="3960018" y="439973"/>
                </a:cubicBezTo>
                <a:cubicBezTo>
                  <a:pt x="3962251" y="439898"/>
                  <a:pt x="3966306" y="439787"/>
                  <a:pt x="3972185" y="439638"/>
                </a:cubicBezTo>
                <a:cubicBezTo>
                  <a:pt x="3983124" y="439266"/>
                  <a:pt x="3991012" y="439043"/>
                  <a:pt x="3995849" y="438968"/>
                </a:cubicBezTo>
                <a:cubicBezTo>
                  <a:pt x="3999197" y="433834"/>
                  <a:pt x="4003848" y="426057"/>
                  <a:pt x="4009801" y="415639"/>
                </a:cubicBezTo>
                <a:lnTo>
                  <a:pt x="4021968" y="420439"/>
                </a:lnTo>
                <a:cubicBezTo>
                  <a:pt x="4000983" y="451842"/>
                  <a:pt x="3982603" y="477552"/>
                  <a:pt x="3966827" y="497569"/>
                </a:cubicBezTo>
                <a:cubicBezTo>
                  <a:pt x="3974641" y="496825"/>
                  <a:pt x="3986845" y="495820"/>
                  <a:pt x="4003439" y="494555"/>
                </a:cubicBezTo>
                <a:cubicBezTo>
                  <a:pt x="4008425" y="494183"/>
                  <a:pt x="4012220" y="493886"/>
                  <a:pt x="4014824" y="493662"/>
                </a:cubicBezTo>
                <a:cubicBezTo>
                  <a:pt x="4014229" y="495820"/>
                  <a:pt x="4013745" y="499132"/>
                  <a:pt x="4013373" y="503597"/>
                </a:cubicBezTo>
                <a:cubicBezTo>
                  <a:pt x="4013299" y="503894"/>
                  <a:pt x="4013262" y="504155"/>
                  <a:pt x="4013262" y="504378"/>
                </a:cubicBezTo>
                <a:cubicBezTo>
                  <a:pt x="3984687" y="506462"/>
                  <a:pt x="3964483" y="508359"/>
                  <a:pt x="3952651" y="510071"/>
                </a:cubicBezTo>
                <a:lnTo>
                  <a:pt x="3948521" y="499355"/>
                </a:lnTo>
                <a:cubicBezTo>
                  <a:pt x="3953507" y="496007"/>
                  <a:pt x="3959832" y="489458"/>
                  <a:pt x="3967497" y="479710"/>
                </a:cubicBezTo>
                <a:cubicBezTo>
                  <a:pt x="3973748" y="471599"/>
                  <a:pt x="3980929" y="461553"/>
                  <a:pt x="3989040" y="449572"/>
                </a:cubicBezTo>
                <a:cubicBezTo>
                  <a:pt x="3971478" y="449870"/>
                  <a:pt x="3957898" y="450391"/>
                  <a:pt x="3948298" y="451135"/>
                </a:cubicBezTo>
                <a:lnTo>
                  <a:pt x="3944838" y="439415"/>
                </a:lnTo>
                <a:cubicBezTo>
                  <a:pt x="3949228" y="435843"/>
                  <a:pt x="3953954" y="430373"/>
                  <a:pt x="3959014" y="423006"/>
                </a:cubicBezTo>
                <a:cubicBezTo>
                  <a:pt x="3973450" y="401575"/>
                  <a:pt x="3984910" y="382004"/>
                  <a:pt x="3993393" y="364294"/>
                </a:cubicBezTo>
                <a:close/>
                <a:moveTo>
                  <a:pt x="3748943" y="364294"/>
                </a:moveTo>
                <a:cubicBezTo>
                  <a:pt x="3758393" y="373074"/>
                  <a:pt x="3768291" y="382748"/>
                  <a:pt x="3778634" y="393315"/>
                </a:cubicBezTo>
                <a:lnTo>
                  <a:pt x="3767918" y="402691"/>
                </a:lnTo>
                <a:cubicBezTo>
                  <a:pt x="3757575" y="391083"/>
                  <a:pt x="3748050" y="380925"/>
                  <a:pt x="3739343" y="372219"/>
                </a:cubicBezTo>
                <a:close/>
                <a:moveTo>
                  <a:pt x="3167843" y="364294"/>
                </a:moveTo>
                <a:cubicBezTo>
                  <a:pt x="3183694" y="403882"/>
                  <a:pt x="3209515" y="433275"/>
                  <a:pt x="3245309" y="452474"/>
                </a:cubicBezTo>
                <a:cubicBezTo>
                  <a:pt x="3241588" y="456865"/>
                  <a:pt x="3238388" y="460697"/>
                  <a:pt x="3235709" y="463971"/>
                </a:cubicBezTo>
                <a:cubicBezTo>
                  <a:pt x="3199321" y="440680"/>
                  <a:pt x="3172755" y="408905"/>
                  <a:pt x="3156012" y="368647"/>
                </a:cubicBezTo>
                <a:close/>
                <a:moveTo>
                  <a:pt x="3291296" y="364070"/>
                </a:moveTo>
                <a:lnTo>
                  <a:pt x="3303017" y="367642"/>
                </a:lnTo>
                <a:cubicBezTo>
                  <a:pt x="3299519" y="377614"/>
                  <a:pt x="3295389" y="387697"/>
                  <a:pt x="3290627" y="397892"/>
                </a:cubicBezTo>
                <a:lnTo>
                  <a:pt x="3337508" y="397892"/>
                </a:lnTo>
                <a:lnTo>
                  <a:pt x="3337508" y="408830"/>
                </a:lnTo>
                <a:lnTo>
                  <a:pt x="3285157" y="408830"/>
                </a:lnTo>
                <a:cubicBezTo>
                  <a:pt x="3280767" y="417686"/>
                  <a:pt x="3274144" y="428885"/>
                  <a:pt x="3265289" y="442428"/>
                </a:cubicBezTo>
                <a:cubicBezTo>
                  <a:pt x="3263280" y="440196"/>
                  <a:pt x="3260377" y="437294"/>
                  <a:pt x="3256582" y="433722"/>
                </a:cubicBezTo>
                <a:cubicBezTo>
                  <a:pt x="3271986" y="411695"/>
                  <a:pt x="3283557" y="388478"/>
                  <a:pt x="3291296" y="364070"/>
                </a:cubicBezTo>
                <a:close/>
                <a:moveTo>
                  <a:pt x="1506438" y="364070"/>
                </a:moveTo>
                <a:cubicBezTo>
                  <a:pt x="1513359" y="370693"/>
                  <a:pt x="1521991" y="379734"/>
                  <a:pt x="1532334" y="391194"/>
                </a:cubicBezTo>
                <a:lnTo>
                  <a:pt x="1522512" y="398338"/>
                </a:lnTo>
                <a:lnTo>
                  <a:pt x="1579438" y="398338"/>
                </a:lnTo>
                <a:cubicBezTo>
                  <a:pt x="1590526" y="386432"/>
                  <a:pt x="1600125" y="375232"/>
                  <a:pt x="1608237" y="364740"/>
                </a:cubicBezTo>
                <a:lnTo>
                  <a:pt x="1619175" y="371326"/>
                </a:lnTo>
                <a:cubicBezTo>
                  <a:pt x="1610246" y="381595"/>
                  <a:pt x="1602097" y="390599"/>
                  <a:pt x="1594730" y="398338"/>
                </a:cubicBezTo>
                <a:lnTo>
                  <a:pt x="1664159" y="398338"/>
                </a:lnTo>
                <a:lnTo>
                  <a:pt x="1664159" y="409054"/>
                </a:lnTo>
                <a:lnTo>
                  <a:pt x="1450516" y="409054"/>
                </a:lnTo>
                <a:lnTo>
                  <a:pt x="1450516" y="398338"/>
                </a:lnTo>
                <a:lnTo>
                  <a:pt x="1521619" y="398338"/>
                </a:lnTo>
                <a:cubicBezTo>
                  <a:pt x="1515814" y="391269"/>
                  <a:pt x="1507778" y="382190"/>
                  <a:pt x="1497508" y="371102"/>
                </a:cubicBezTo>
                <a:close/>
                <a:moveTo>
                  <a:pt x="4495130" y="363624"/>
                </a:moveTo>
                <a:lnTo>
                  <a:pt x="4507408" y="366749"/>
                </a:lnTo>
                <a:cubicBezTo>
                  <a:pt x="4501753" y="378283"/>
                  <a:pt x="4497028" y="387436"/>
                  <a:pt x="4493232" y="394208"/>
                </a:cubicBezTo>
                <a:lnTo>
                  <a:pt x="4614453" y="394208"/>
                </a:lnTo>
                <a:lnTo>
                  <a:pt x="4614453" y="405147"/>
                </a:lnTo>
                <a:lnTo>
                  <a:pt x="4486870" y="405147"/>
                </a:lnTo>
                <a:cubicBezTo>
                  <a:pt x="4480917" y="415267"/>
                  <a:pt x="4474145" y="425350"/>
                  <a:pt x="4466555" y="435396"/>
                </a:cubicBezTo>
                <a:lnTo>
                  <a:pt x="4588334" y="435396"/>
                </a:lnTo>
                <a:lnTo>
                  <a:pt x="4588334" y="548915"/>
                </a:lnTo>
                <a:cubicBezTo>
                  <a:pt x="4589003" y="566030"/>
                  <a:pt x="4580260" y="574588"/>
                  <a:pt x="4562103" y="574588"/>
                </a:cubicBezTo>
                <a:cubicBezTo>
                  <a:pt x="4553843" y="574885"/>
                  <a:pt x="4543313" y="575034"/>
                  <a:pt x="4530514" y="575034"/>
                </a:cubicBezTo>
                <a:cubicBezTo>
                  <a:pt x="4529695" y="570048"/>
                  <a:pt x="4528654" y="565919"/>
                  <a:pt x="4527389" y="562644"/>
                </a:cubicBezTo>
                <a:cubicBezTo>
                  <a:pt x="4536244" y="562942"/>
                  <a:pt x="4546811" y="563091"/>
                  <a:pt x="4559089" y="563091"/>
                </a:cubicBezTo>
                <a:cubicBezTo>
                  <a:pt x="4565563" y="563165"/>
                  <a:pt x="4570028" y="561975"/>
                  <a:pt x="4572483" y="559519"/>
                </a:cubicBezTo>
                <a:cubicBezTo>
                  <a:pt x="4575088" y="557286"/>
                  <a:pt x="4576353" y="553157"/>
                  <a:pt x="4576279" y="547129"/>
                </a:cubicBezTo>
                <a:lnTo>
                  <a:pt x="4576279" y="527260"/>
                </a:lnTo>
                <a:lnTo>
                  <a:pt x="4458965" y="527260"/>
                </a:lnTo>
                <a:lnTo>
                  <a:pt x="4458965" y="579164"/>
                </a:lnTo>
                <a:lnTo>
                  <a:pt x="4446910" y="579164"/>
                </a:lnTo>
                <a:lnTo>
                  <a:pt x="4446910" y="459618"/>
                </a:lnTo>
                <a:cubicBezTo>
                  <a:pt x="4436194" y="471375"/>
                  <a:pt x="4423693" y="483617"/>
                  <a:pt x="4409405" y="496341"/>
                </a:cubicBezTo>
                <a:cubicBezTo>
                  <a:pt x="4406801" y="493067"/>
                  <a:pt x="4403973" y="489793"/>
                  <a:pt x="4400922" y="486519"/>
                </a:cubicBezTo>
                <a:cubicBezTo>
                  <a:pt x="4430762" y="462111"/>
                  <a:pt x="4454760" y="434987"/>
                  <a:pt x="4472917" y="405147"/>
                </a:cubicBezTo>
                <a:lnTo>
                  <a:pt x="4409405" y="405147"/>
                </a:lnTo>
                <a:lnTo>
                  <a:pt x="4409405" y="394208"/>
                </a:lnTo>
                <a:lnTo>
                  <a:pt x="4479391" y="394208"/>
                </a:lnTo>
                <a:cubicBezTo>
                  <a:pt x="4485196" y="384013"/>
                  <a:pt x="4490442" y="373819"/>
                  <a:pt x="4495130" y="363624"/>
                </a:cubicBezTo>
                <a:close/>
                <a:moveTo>
                  <a:pt x="3660539" y="363624"/>
                </a:moveTo>
                <a:lnTo>
                  <a:pt x="3672594" y="363624"/>
                </a:lnTo>
                <a:lnTo>
                  <a:pt x="3672594" y="413630"/>
                </a:lnTo>
                <a:lnTo>
                  <a:pt x="3703513" y="413630"/>
                </a:lnTo>
                <a:lnTo>
                  <a:pt x="3703513" y="425015"/>
                </a:lnTo>
                <a:lnTo>
                  <a:pt x="3672594" y="425015"/>
                </a:lnTo>
                <a:lnTo>
                  <a:pt x="3672594" y="545790"/>
                </a:lnTo>
                <a:cubicBezTo>
                  <a:pt x="3672817" y="565137"/>
                  <a:pt x="3662995" y="574960"/>
                  <a:pt x="3643126" y="575257"/>
                </a:cubicBezTo>
                <a:cubicBezTo>
                  <a:pt x="3632410" y="575555"/>
                  <a:pt x="3621583" y="575704"/>
                  <a:pt x="3610644" y="575704"/>
                </a:cubicBezTo>
                <a:cubicBezTo>
                  <a:pt x="3609975" y="571016"/>
                  <a:pt x="3609007" y="566588"/>
                  <a:pt x="3607742" y="562421"/>
                </a:cubicBezTo>
                <a:cubicBezTo>
                  <a:pt x="3617118" y="562868"/>
                  <a:pt x="3627908" y="563091"/>
                  <a:pt x="3640112" y="563091"/>
                </a:cubicBezTo>
                <a:cubicBezTo>
                  <a:pt x="3647777" y="563165"/>
                  <a:pt x="3653060" y="561677"/>
                  <a:pt x="3655963" y="558626"/>
                </a:cubicBezTo>
                <a:cubicBezTo>
                  <a:pt x="3659088" y="555724"/>
                  <a:pt x="3660613" y="550515"/>
                  <a:pt x="3660539" y="542999"/>
                </a:cubicBezTo>
                <a:lnTo>
                  <a:pt x="3660539" y="425015"/>
                </a:lnTo>
                <a:lnTo>
                  <a:pt x="3580283" y="425015"/>
                </a:lnTo>
                <a:lnTo>
                  <a:pt x="3580283" y="413630"/>
                </a:lnTo>
                <a:lnTo>
                  <a:pt x="3660539" y="413630"/>
                </a:lnTo>
                <a:close/>
                <a:moveTo>
                  <a:pt x="5136467" y="362842"/>
                </a:moveTo>
                <a:lnTo>
                  <a:pt x="5148523" y="365856"/>
                </a:lnTo>
                <a:cubicBezTo>
                  <a:pt x="5145397" y="372033"/>
                  <a:pt x="5141603" y="379028"/>
                  <a:pt x="5137137" y="386841"/>
                </a:cubicBezTo>
                <a:lnTo>
                  <a:pt x="5205003" y="386841"/>
                </a:lnTo>
                <a:lnTo>
                  <a:pt x="5205003" y="398561"/>
                </a:lnTo>
                <a:lnTo>
                  <a:pt x="5178661" y="433052"/>
                </a:lnTo>
                <a:lnTo>
                  <a:pt x="5220295" y="433052"/>
                </a:lnTo>
                <a:lnTo>
                  <a:pt x="5220295" y="500248"/>
                </a:lnTo>
                <a:lnTo>
                  <a:pt x="5237261" y="500248"/>
                </a:lnTo>
                <a:lnTo>
                  <a:pt x="5237261" y="511299"/>
                </a:lnTo>
                <a:lnTo>
                  <a:pt x="5167721" y="511299"/>
                </a:lnTo>
                <a:cubicBezTo>
                  <a:pt x="5180447" y="538088"/>
                  <a:pt x="5203477" y="556431"/>
                  <a:pt x="5236815" y="566328"/>
                </a:cubicBezTo>
                <a:cubicBezTo>
                  <a:pt x="5234359" y="569751"/>
                  <a:pt x="5231903" y="573732"/>
                  <a:pt x="5229448" y="578271"/>
                </a:cubicBezTo>
                <a:cubicBezTo>
                  <a:pt x="5194027" y="565249"/>
                  <a:pt x="5170959" y="545715"/>
                  <a:pt x="5160243" y="519670"/>
                </a:cubicBezTo>
                <a:cubicBezTo>
                  <a:pt x="5153545" y="544152"/>
                  <a:pt x="5128319" y="564133"/>
                  <a:pt x="5084564" y="579611"/>
                </a:cubicBezTo>
                <a:cubicBezTo>
                  <a:pt x="5082034" y="575220"/>
                  <a:pt x="5079503" y="571425"/>
                  <a:pt x="5076973" y="568225"/>
                </a:cubicBezTo>
                <a:cubicBezTo>
                  <a:pt x="5120803" y="554533"/>
                  <a:pt x="5145583" y="535558"/>
                  <a:pt x="5151313" y="511299"/>
                </a:cubicBezTo>
                <a:lnTo>
                  <a:pt x="5083559" y="511299"/>
                </a:lnTo>
                <a:lnTo>
                  <a:pt x="5083559" y="500248"/>
                </a:lnTo>
                <a:lnTo>
                  <a:pt x="5102758" y="500248"/>
                </a:lnTo>
                <a:lnTo>
                  <a:pt x="5102758" y="433275"/>
                </a:lnTo>
                <a:cubicBezTo>
                  <a:pt x="5102311" y="433722"/>
                  <a:pt x="5101642" y="434429"/>
                  <a:pt x="5100749" y="435396"/>
                </a:cubicBezTo>
                <a:cubicBezTo>
                  <a:pt x="5099856" y="436438"/>
                  <a:pt x="5099186" y="437182"/>
                  <a:pt x="5098740" y="437629"/>
                </a:cubicBezTo>
                <a:cubicBezTo>
                  <a:pt x="5098070" y="437033"/>
                  <a:pt x="5096991" y="436029"/>
                  <a:pt x="5095503" y="434615"/>
                </a:cubicBezTo>
                <a:cubicBezTo>
                  <a:pt x="5092899" y="432085"/>
                  <a:pt x="5090927" y="430336"/>
                  <a:pt x="5089587" y="429369"/>
                </a:cubicBezTo>
                <a:cubicBezTo>
                  <a:pt x="5109530" y="410244"/>
                  <a:pt x="5125157" y="388069"/>
                  <a:pt x="5136467" y="362842"/>
                </a:cubicBezTo>
                <a:close/>
                <a:moveTo>
                  <a:pt x="4086820" y="361726"/>
                </a:moveTo>
                <a:lnTo>
                  <a:pt x="4099433" y="364070"/>
                </a:lnTo>
                <a:cubicBezTo>
                  <a:pt x="4099284" y="364294"/>
                  <a:pt x="4099061" y="364666"/>
                  <a:pt x="4098763" y="365187"/>
                </a:cubicBezTo>
                <a:cubicBezTo>
                  <a:pt x="4097275" y="368014"/>
                  <a:pt x="4096196" y="370135"/>
                  <a:pt x="4095526" y="371549"/>
                </a:cubicBezTo>
                <a:cubicBezTo>
                  <a:pt x="4112121" y="400868"/>
                  <a:pt x="4133850" y="422969"/>
                  <a:pt x="4160713" y="437852"/>
                </a:cubicBezTo>
                <a:cubicBezTo>
                  <a:pt x="4160564" y="438001"/>
                  <a:pt x="4160304" y="438261"/>
                  <a:pt x="4159932" y="438633"/>
                </a:cubicBezTo>
                <a:cubicBezTo>
                  <a:pt x="4156732" y="441907"/>
                  <a:pt x="4154090" y="445219"/>
                  <a:pt x="4152007" y="448568"/>
                </a:cubicBezTo>
                <a:cubicBezTo>
                  <a:pt x="4124473" y="430783"/>
                  <a:pt x="4103600" y="408607"/>
                  <a:pt x="4089387" y="382041"/>
                </a:cubicBezTo>
                <a:cubicBezTo>
                  <a:pt x="4074207" y="409128"/>
                  <a:pt x="4053073" y="431787"/>
                  <a:pt x="4025986" y="450019"/>
                </a:cubicBezTo>
                <a:cubicBezTo>
                  <a:pt x="4023531" y="446596"/>
                  <a:pt x="4020740" y="443321"/>
                  <a:pt x="4017615" y="440196"/>
                </a:cubicBezTo>
                <a:cubicBezTo>
                  <a:pt x="4048794" y="420774"/>
                  <a:pt x="4071863" y="394617"/>
                  <a:pt x="4086820" y="361726"/>
                </a:cubicBezTo>
                <a:close/>
                <a:moveTo>
                  <a:pt x="672294" y="361726"/>
                </a:moveTo>
                <a:lnTo>
                  <a:pt x="684907" y="363847"/>
                </a:lnTo>
                <a:cubicBezTo>
                  <a:pt x="681707" y="371140"/>
                  <a:pt x="678433" y="377763"/>
                  <a:pt x="675084" y="383716"/>
                </a:cubicBezTo>
                <a:lnTo>
                  <a:pt x="748419" y="383716"/>
                </a:lnTo>
                <a:lnTo>
                  <a:pt x="748419" y="393762"/>
                </a:lnTo>
                <a:lnTo>
                  <a:pt x="669168" y="393762"/>
                </a:lnTo>
                <a:cubicBezTo>
                  <a:pt x="663141" y="403063"/>
                  <a:pt x="656109" y="411881"/>
                  <a:pt x="648072" y="420216"/>
                </a:cubicBezTo>
                <a:cubicBezTo>
                  <a:pt x="645021" y="417760"/>
                  <a:pt x="641598" y="415416"/>
                  <a:pt x="637803" y="413184"/>
                </a:cubicBezTo>
                <a:cubicBezTo>
                  <a:pt x="653727" y="397780"/>
                  <a:pt x="665224" y="380627"/>
                  <a:pt x="672294" y="361726"/>
                </a:cubicBezTo>
                <a:close/>
                <a:moveTo>
                  <a:pt x="578085" y="361726"/>
                </a:moveTo>
                <a:lnTo>
                  <a:pt x="590922" y="363847"/>
                </a:lnTo>
                <a:cubicBezTo>
                  <a:pt x="587276" y="370842"/>
                  <a:pt x="583406" y="377465"/>
                  <a:pt x="579313" y="383716"/>
                </a:cubicBezTo>
                <a:lnTo>
                  <a:pt x="644612" y="383716"/>
                </a:lnTo>
                <a:lnTo>
                  <a:pt x="644612" y="393762"/>
                </a:lnTo>
                <a:lnTo>
                  <a:pt x="572170" y="393762"/>
                </a:lnTo>
                <a:cubicBezTo>
                  <a:pt x="563984" y="404626"/>
                  <a:pt x="554459" y="414597"/>
                  <a:pt x="543595" y="423676"/>
                </a:cubicBezTo>
                <a:cubicBezTo>
                  <a:pt x="541139" y="421072"/>
                  <a:pt x="538088" y="418318"/>
                  <a:pt x="534442" y="415416"/>
                </a:cubicBezTo>
                <a:cubicBezTo>
                  <a:pt x="553343" y="400756"/>
                  <a:pt x="567891" y="382860"/>
                  <a:pt x="578085" y="361726"/>
                </a:cubicBezTo>
                <a:close/>
                <a:moveTo>
                  <a:pt x="2884140" y="174687"/>
                </a:moveTo>
                <a:cubicBezTo>
                  <a:pt x="2883842" y="179077"/>
                  <a:pt x="2883693" y="183170"/>
                  <a:pt x="2883693" y="186965"/>
                </a:cubicBezTo>
                <a:cubicBezTo>
                  <a:pt x="2860402" y="190686"/>
                  <a:pt x="2836999" y="194964"/>
                  <a:pt x="2813484" y="199801"/>
                </a:cubicBezTo>
                <a:lnTo>
                  <a:pt x="2810693" y="187746"/>
                </a:lnTo>
                <a:cubicBezTo>
                  <a:pt x="2835696" y="183579"/>
                  <a:pt x="2860179" y="179226"/>
                  <a:pt x="2884140" y="174687"/>
                </a:cubicBezTo>
                <a:close/>
                <a:moveTo>
                  <a:pt x="3477592" y="162185"/>
                </a:moveTo>
                <a:lnTo>
                  <a:pt x="3489870" y="162185"/>
                </a:lnTo>
                <a:lnTo>
                  <a:pt x="3468886" y="219447"/>
                </a:lnTo>
                <a:lnTo>
                  <a:pt x="3459509" y="219447"/>
                </a:lnTo>
                <a:close/>
                <a:moveTo>
                  <a:pt x="4471578" y="159394"/>
                </a:moveTo>
                <a:lnTo>
                  <a:pt x="4471578" y="176696"/>
                </a:lnTo>
                <a:lnTo>
                  <a:pt x="4527165" y="176696"/>
                </a:lnTo>
                <a:lnTo>
                  <a:pt x="4527165" y="159394"/>
                </a:lnTo>
                <a:close/>
                <a:moveTo>
                  <a:pt x="4405275" y="159394"/>
                </a:moveTo>
                <a:lnTo>
                  <a:pt x="4405275" y="176696"/>
                </a:lnTo>
                <a:lnTo>
                  <a:pt x="4460193" y="176696"/>
                </a:lnTo>
                <a:lnTo>
                  <a:pt x="4460193" y="159394"/>
                </a:lnTo>
                <a:close/>
                <a:moveTo>
                  <a:pt x="237827" y="154818"/>
                </a:moveTo>
                <a:cubicBezTo>
                  <a:pt x="252561" y="167840"/>
                  <a:pt x="267816" y="181942"/>
                  <a:pt x="283592" y="197122"/>
                </a:cubicBezTo>
                <a:lnTo>
                  <a:pt x="274439" y="205717"/>
                </a:lnTo>
                <a:cubicBezTo>
                  <a:pt x="259630" y="190834"/>
                  <a:pt x="244599" y="176435"/>
                  <a:pt x="229344" y="162520"/>
                </a:cubicBezTo>
                <a:close/>
                <a:moveTo>
                  <a:pt x="152325" y="153925"/>
                </a:moveTo>
                <a:lnTo>
                  <a:pt x="161925" y="161404"/>
                </a:lnTo>
                <a:cubicBezTo>
                  <a:pt x="146670" y="177849"/>
                  <a:pt x="130894" y="193178"/>
                  <a:pt x="114597" y="207392"/>
                </a:cubicBezTo>
                <a:cubicBezTo>
                  <a:pt x="111770" y="203968"/>
                  <a:pt x="108942" y="200992"/>
                  <a:pt x="106114" y="198462"/>
                </a:cubicBezTo>
                <a:cubicBezTo>
                  <a:pt x="122337" y="186035"/>
                  <a:pt x="137740" y="171189"/>
                  <a:pt x="152325" y="153925"/>
                </a:cubicBezTo>
                <a:close/>
                <a:moveTo>
                  <a:pt x="1247328" y="149795"/>
                </a:moveTo>
                <a:lnTo>
                  <a:pt x="1247328" y="191095"/>
                </a:lnTo>
                <a:lnTo>
                  <a:pt x="1390650" y="191095"/>
                </a:lnTo>
                <a:lnTo>
                  <a:pt x="1390650" y="149795"/>
                </a:lnTo>
                <a:close/>
                <a:moveTo>
                  <a:pt x="3836007" y="149572"/>
                </a:moveTo>
                <a:cubicBezTo>
                  <a:pt x="3848955" y="165571"/>
                  <a:pt x="3860936" y="180937"/>
                  <a:pt x="3871949" y="195671"/>
                </a:cubicBezTo>
                <a:lnTo>
                  <a:pt x="3861903" y="203038"/>
                </a:lnTo>
                <a:cubicBezTo>
                  <a:pt x="3849476" y="185328"/>
                  <a:pt x="3837756" y="169626"/>
                  <a:pt x="3826743" y="155934"/>
                </a:cubicBezTo>
                <a:close/>
                <a:moveTo>
                  <a:pt x="3754189" y="148567"/>
                </a:moveTo>
                <a:lnTo>
                  <a:pt x="3764793" y="154595"/>
                </a:lnTo>
                <a:cubicBezTo>
                  <a:pt x="3753259" y="172752"/>
                  <a:pt x="3740683" y="189718"/>
                  <a:pt x="3727065" y="205494"/>
                </a:cubicBezTo>
                <a:cubicBezTo>
                  <a:pt x="3723270" y="202220"/>
                  <a:pt x="3720070" y="199652"/>
                  <a:pt x="3717466" y="197792"/>
                </a:cubicBezTo>
                <a:cubicBezTo>
                  <a:pt x="3731084" y="183356"/>
                  <a:pt x="3743325" y="166947"/>
                  <a:pt x="3754189" y="148567"/>
                </a:cubicBezTo>
                <a:close/>
                <a:moveTo>
                  <a:pt x="4288966" y="145888"/>
                </a:moveTo>
                <a:lnTo>
                  <a:pt x="4298789" y="153144"/>
                </a:lnTo>
                <a:cubicBezTo>
                  <a:pt x="4287850" y="164603"/>
                  <a:pt x="4277097" y="175282"/>
                  <a:pt x="4266530" y="185179"/>
                </a:cubicBezTo>
                <a:lnTo>
                  <a:pt x="4257154" y="177142"/>
                </a:lnTo>
                <a:cubicBezTo>
                  <a:pt x="4267572" y="167766"/>
                  <a:pt x="4278176" y="157348"/>
                  <a:pt x="4288966" y="145888"/>
                </a:cubicBezTo>
                <a:close/>
                <a:moveTo>
                  <a:pt x="4158816" y="145888"/>
                </a:moveTo>
                <a:cubicBezTo>
                  <a:pt x="4169531" y="156455"/>
                  <a:pt x="4179466" y="166799"/>
                  <a:pt x="4188619" y="176919"/>
                </a:cubicBezTo>
                <a:lnTo>
                  <a:pt x="4178461" y="184956"/>
                </a:lnTo>
                <a:cubicBezTo>
                  <a:pt x="4170945" y="175952"/>
                  <a:pt x="4161271" y="165273"/>
                  <a:pt x="4149439" y="152920"/>
                </a:cubicBezTo>
                <a:close/>
                <a:moveTo>
                  <a:pt x="2639466" y="143098"/>
                </a:moveTo>
                <a:lnTo>
                  <a:pt x="2651856" y="143098"/>
                </a:lnTo>
                <a:lnTo>
                  <a:pt x="2651856" y="181719"/>
                </a:lnTo>
                <a:cubicBezTo>
                  <a:pt x="2651708" y="193476"/>
                  <a:pt x="2658256" y="199280"/>
                  <a:pt x="2671502" y="199132"/>
                </a:cubicBezTo>
                <a:lnTo>
                  <a:pt x="2708560" y="199132"/>
                </a:lnTo>
                <a:cubicBezTo>
                  <a:pt x="2723592" y="199652"/>
                  <a:pt x="2731963" y="194704"/>
                  <a:pt x="2733675" y="184286"/>
                </a:cubicBezTo>
                <a:cubicBezTo>
                  <a:pt x="2735237" y="177365"/>
                  <a:pt x="2736614" y="169292"/>
                  <a:pt x="2737805" y="160064"/>
                </a:cubicBezTo>
                <a:cubicBezTo>
                  <a:pt x="2741525" y="161552"/>
                  <a:pt x="2745618" y="163078"/>
                  <a:pt x="2750083" y="164641"/>
                </a:cubicBezTo>
                <a:cubicBezTo>
                  <a:pt x="2748520" y="174017"/>
                  <a:pt x="2746697" y="182388"/>
                  <a:pt x="2744614" y="189755"/>
                </a:cubicBezTo>
                <a:cubicBezTo>
                  <a:pt x="2741414" y="204043"/>
                  <a:pt x="2730214" y="210963"/>
                  <a:pt x="2711016" y="210517"/>
                </a:cubicBezTo>
                <a:lnTo>
                  <a:pt x="2667372" y="210517"/>
                </a:lnTo>
                <a:cubicBezTo>
                  <a:pt x="2648768" y="210517"/>
                  <a:pt x="2639466" y="201773"/>
                  <a:pt x="2639466" y="184286"/>
                </a:cubicBezTo>
                <a:close/>
                <a:moveTo>
                  <a:pt x="2913608" y="140419"/>
                </a:moveTo>
                <a:lnTo>
                  <a:pt x="2913608" y="191318"/>
                </a:lnTo>
                <a:lnTo>
                  <a:pt x="3001119" y="191318"/>
                </a:lnTo>
                <a:lnTo>
                  <a:pt x="3001119" y="140419"/>
                </a:lnTo>
                <a:close/>
                <a:moveTo>
                  <a:pt x="2604306" y="138745"/>
                </a:moveTo>
                <a:lnTo>
                  <a:pt x="2616361" y="142428"/>
                </a:lnTo>
                <a:cubicBezTo>
                  <a:pt x="2610110" y="162073"/>
                  <a:pt x="2602966" y="180975"/>
                  <a:pt x="2594930" y="199132"/>
                </a:cubicBezTo>
                <a:cubicBezTo>
                  <a:pt x="2590986" y="197122"/>
                  <a:pt x="2587005" y="195374"/>
                  <a:pt x="2582986" y="193885"/>
                </a:cubicBezTo>
                <a:cubicBezTo>
                  <a:pt x="2591544" y="175952"/>
                  <a:pt x="2598650" y="157571"/>
                  <a:pt x="2604306" y="138745"/>
                </a:cubicBezTo>
                <a:close/>
                <a:moveTo>
                  <a:pt x="2765933" y="136959"/>
                </a:moveTo>
                <a:cubicBezTo>
                  <a:pt x="2776426" y="151172"/>
                  <a:pt x="2787104" y="166501"/>
                  <a:pt x="2797968" y="182946"/>
                </a:cubicBezTo>
                <a:lnTo>
                  <a:pt x="2786695" y="190202"/>
                </a:lnTo>
                <a:cubicBezTo>
                  <a:pt x="2776277" y="173087"/>
                  <a:pt x="2765933" y="157460"/>
                  <a:pt x="2755664" y="143321"/>
                </a:cubicBezTo>
                <a:close/>
                <a:moveTo>
                  <a:pt x="3962251" y="136289"/>
                </a:moveTo>
                <a:lnTo>
                  <a:pt x="3962251" y="163524"/>
                </a:lnTo>
                <a:cubicBezTo>
                  <a:pt x="3976092" y="162929"/>
                  <a:pt x="3995886" y="161962"/>
                  <a:pt x="4021633" y="160622"/>
                </a:cubicBezTo>
                <a:cubicBezTo>
                  <a:pt x="4024833" y="160473"/>
                  <a:pt x="4027214" y="160362"/>
                  <a:pt x="4028777" y="160287"/>
                </a:cubicBezTo>
                <a:lnTo>
                  <a:pt x="4028777" y="136289"/>
                </a:lnTo>
                <a:close/>
                <a:moveTo>
                  <a:pt x="4471578" y="134168"/>
                </a:moveTo>
                <a:lnTo>
                  <a:pt x="4471578" y="150465"/>
                </a:lnTo>
                <a:lnTo>
                  <a:pt x="4527165" y="150465"/>
                </a:lnTo>
                <a:lnTo>
                  <a:pt x="4527165" y="134168"/>
                </a:lnTo>
                <a:close/>
                <a:moveTo>
                  <a:pt x="4405275" y="134168"/>
                </a:moveTo>
                <a:lnTo>
                  <a:pt x="4405275" y="150465"/>
                </a:lnTo>
                <a:lnTo>
                  <a:pt x="4460193" y="150465"/>
                </a:lnTo>
                <a:lnTo>
                  <a:pt x="4460193" y="134168"/>
                </a:lnTo>
                <a:close/>
                <a:moveTo>
                  <a:pt x="2901441" y="129368"/>
                </a:moveTo>
                <a:lnTo>
                  <a:pt x="3013285" y="129368"/>
                </a:lnTo>
                <a:lnTo>
                  <a:pt x="3013285" y="217214"/>
                </a:lnTo>
                <a:lnTo>
                  <a:pt x="3001119" y="217214"/>
                </a:lnTo>
                <a:lnTo>
                  <a:pt x="3001119" y="202369"/>
                </a:lnTo>
                <a:lnTo>
                  <a:pt x="2913608" y="202369"/>
                </a:lnTo>
                <a:lnTo>
                  <a:pt x="2913608" y="217214"/>
                </a:lnTo>
                <a:lnTo>
                  <a:pt x="2901441" y="217214"/>
                </a:lnTo>
                <a:close/>
                <a:moveTo>
                  <a:pt x="2684338" y="127136"/>
                </a:moveTo>
                <a:cubicBezTo>
                  <a:pt x="2691928" y="135842"/>
                  <a:pt x="2700598" y="146521"/>
                  <a:pt x="2710346" y="159171"/>
                </a:cubicBezTo>
                <a:lnTo>
                  <a:pt x="2699853" y="166650"/>
                </a:lnTo>
                <a:cubicBezTo>
                  <a:pt x="2690701" y="153627"/>
                  <a:pt x="2682329" y="142651"/>
                  <a:pt x="2674739" y="133722"/>
                </a:cubicBezTo>
                <a:close/>
                <a:moveTo>
                  <a:pt x="597135" y="117760"/>
                </a:moveTo>
                <a:lnTo>
                  <a:pt x="597135" y="174240"/>
                </a:lnTo>
                <a:lnTo>
                  <a:pt x="637877" y="174240"/>
                </a:lnTo>
                <a:lnTo>
                  <a:pt x="637877" y="117760"/>
                </a:lnTo>
                <a:close/>
                <a:moveTo>
                  <a:pt x="142949" y="103137"/>
                </a:moveTo>
                <a:lnTo>
                  <a:pt x="142949" y="128699"/>
                </a:lnTo>
                <a:lnTo>
                  <a:pt x="251780" y="128699"/>
                </a:lnTo>
                <a:lnTo>
                  <a:pt x="251780" y="103137"/>
                </a:lnTo>
                <a:close/>
                <a:moveTo>
                  <a:pt x="3962251" y="101017"/>
                </a:moveTo>
                <a:lnTo>
                  <a:pt x="3962251" y="126243"/>
                </a:lnTo>
                <a:lnTo>
                  <a:pt x="4028777" y="126243"/>
                </a:lnTo>
                <a:lnTo>
                  <a:pt x="4028777" y="101017"/>
                </a:lnTo>
                <a:close/>
                <a:moveTo>
                  <a:pt x="1247328" y="96775"/>
                </a:moveTo>
                <a:lnTo>
                  <a:pt x="1247328" y="138298"/>
                </a:lnTo>
                <a:lnTo>
                  <a:pt x="1390650" y="138298"/>
                </a:lnTo>
                <a:lnTo>
                  <a:pt x="1390650" y="96775"/>
                </a:lnTo>
                <a:close/>
                <a:moveTo>
                  <a:pt x="4471578" y="83939"/>
                </a:moveTo>
                <a:lnTo>
                  <a:pt x="4471578" y="99677"/>
                </a:lnTo>
                <a:lnTo>
                  <a:pt x="4524821" y="99677"/>
                </a:lnTo>
                <a:lnTo>
                  <a:pt x="4524821" y="83939"/>
                </a:lnTo>
                <a:close/>
                <a:moveTo>
                  <a:pt x="1948420" y="82041"/>
                </a:moveTo>
                <a:lnTo>
                  <a:pt x="1948420" y="90078"/>
                </a:lnTo>
                <a:cubicBezTo>
                  <a:pt x="1948420" y="106002"/>
                  <a:pt x="1947900" y="119434"/>
                  <a:pt x="1946858" y="130373"/>
                </a:cubicBezTo>
                <a:lnTo>
                  <a:pt x="2067074" y="130373"/>
                </a:lnTo>
                <a:lnTo>
                  <a:pt x="2067074" y="82041"/>
                </a:lnTo>
                <a:close/>
                <a:moveTo>
                  <a:pt x="3754189" y="78916"/>
                </a:moveTo>
                <a:lnTo>
                  <a:pt x="3754189" y="119992"/>
                </a:lnTo>
                <a:lnTo>
                  <a:pt x="3842481" y="119992"/>
                </a:lnTo>
                <a:lnTo>
                  <a:pt x="3842481" y="78916"/>
                </a:lnTo>
                <a:close/>
                <a:moveTo>
                  <a:pt x="4153793" y="75455"/>
                </a:moveTo>
                <a:lnTo>
                  <a:pt x="4291422" y="75455"/>
                </a:lnTo>
                <a:lnTo>
                  <a:pt x="4291422" y="86617"/>
                </a:lnTo>
                <a:lnTo>
                  <a:pt x="4230365" y="86617"/>
                </a:lnTo>
                <a:lnTo>
                  <a:pt x="4230365" y="123006"/>
                </a:lnTo>
                <a:lnTo>
                  <a:pt x="4310397" y="123006"/>
                </a:lnTo>
                <a:lnTo>
                  <a:pt x="4310397" y="133945"/>
                </a:lnTo>
                <a:lnTo>
                  <a:pt x="4230365" y="133945"/>
                </a:lnTo>
                <a:lnTo>
                  <a:pt x="4230365" y="196341"/>
                </a:lnTo>
                <a:lnTo>
                  <a:pt x="4325466" y="196341"/>
                </a:lnTo>
                <a:lnTo>
                  <a:pt x="4325466" y="207838"/>
                </a:lnTo>
                <a:lnTo>
                  <a:pt x="4123432" y="207838"/>
                </a:lnTo>
                <a:lnTo>
                  <a:pt x="4123432" y="196341"/>
                </a:lnTo>
                <a:lnTo>
                  <a:pt x="4218086" y="196341"/>
                </a:lnTo>
                <a:lnTo>
                  <a:pt x="4218086" y="133945"/>
                </a:lnTo>
                <a:lnTo>
                  <a:pt x="4137831" y="133945"/>
                </a:lnTo>
                <a:lnTo>
                  <a:pt x="4137831" y="123006"/>
                </a:lnTo>
                <a:lnTo>
                  <a:pt x="4218086" y="123006"/>
                </a:lnTo>
                <a:lnTo>
                  <a:pt x="4218086" y="86617"/>
                </a:lnTo>
                <a:lnTo>
                  <a:pt x="4153793" y="86617"/>
                </a:lnTo>
                <a:close/>
                <a:moveTo>
                  <a:pt x="3742581" y="68200"/>
                </a:moveTo>
                <a:lnTo>
                  <a:pt x="3854090" y="68200"/>
                </a:lnTo>
                <a:lnTo>
                  <a:pt x="3854090" y="130819"/>
                </a:lnTo>
                <a:lnTo>
                  <a:pt x="3804530" y="130819"/>
                </a:lnTo>
                <a:lnTo>
                  <a:pt x="3804530" y="192099"/>
                </a:lnTo>
                <a:cubicBezTo>
                  <a:pt x="3804977" y="207429"/>
                  <a:pt x="3797424" y="215093"/>
                  <a:pt x="3781871" y="215093"/>
                </a:cubicBezTo>
                <a:cubicBezTo>
                  <a:pt x="3773239" y="215465"/>
                  <a:pt x="3765947" y="215651"/>
                  <a:pt x="3759993" y="215651"/>
                </a:cubicBezTo>
                <a:cubicBezTo>
                  <a:pt x="3759324" y="211261"/>
                  <a:pt x="3758468" y="207131"/>
                  <a:pt x="3757426" y="203262"/>
                </a:cubicBezTo>
                <a:cubicBezTo>
                  <a:pt x="3764049" y="203708"/>
                  <a:pt x="3770895" y="203931"/>
                  <a:pt x="3777964" y="203931"/>
                </a:cubicBezTo>
                <a:cubicBezTo>
                  <a:pt x="3788382" y="204452"/>
                  <a:pt x="3793256" y="200322"/>
                  <a:pt x="3792587" y="191541"/>
                </a:cubicBezTo>
                <a:lnTo>
                  <a:pt x="3792587" y="130819"/>
                </a:lnTo>
                <a:lnTo>
                  <a:pt x="3742581" y="130819"/>
                </a:lnTo>
                <a:close/>
                <a:moveTo>
                  <a:pt x="142949" y="66749"/>
                </a:moveTo>
                <a:lnTo>
                  <a:pt x="142949" y="92422"/>
                </a:lnTo>
                <a:lnTo>
                  <a:pt x="251780" y="92422"/>
                </a:lnTo>
                <a:lnTo>
                  <a:pt x="251780" y="66749"/>
                </a:lnTo>
                <a:close/>
                <a:moveTo>
                  <a:pt x="3962251" y="66079"/>
                </a:moveTo>
                <a:lnTo>
                  <a:pt x="3962251" y="90971"/>
                </a:lnTo>
                <a:lnTo>
                  <a:pt x="4028777" y="90971"/>
                </a:lnTo>
                <a:lnTo>
                  <a:pt x="4028777" y="66079"/>
                </a:lnTo>
                <a:close/>
                <a:moveTo>
                  <a:pt x="790128" y="61056"/>
                </a:moveTo>
                <a:cubicBezTo>
                  <a:pt x="785589" y="85538"/>
                  <a:pt x="780715" y="107044"/>
                  <a:pt x="775506" y="125573"/>
                </a:cubicBezTo>
                <a:cubicBezTo>
                  <a:pt x="776771" y="126541"/>
                  <a:pt x="778743" y="128066"/>
                  <a:pt x="781422" y="130150"/>
                </a:cubicBezTo>
                <a:cubicBezTo>
                  <a:pt x="790500" y="137070"/>
                  <a:pt x="797607" y="142614"/>
                  <a:pt x="802742" y="146781"/>
                </a:cubicBezTo>
                <a:cubicBezTo>
                  <a:pt x="813457" y="125276"/>
                  <a:pt x="819931" y="96701"/>
                  <a:pt x="822164" y="61056"/>
                </a:cubicBezTo>
                <a:close/>
                <a:moveTo>
                  <a:pt x="4471578" y="59270"/>
                </a:moveTo>
                <a:lnTo>
                  <a:pt x="4471578" y="74786"/>
                </a:lnTo>
                <a:lnTo>
                  <a:pt x="4524821" y="74786"/>
                </a:lnTo>
                <a:lnTo>
                  <a:pt x="4524821" y="59270"/>
                </a:lnTo>
                <a:close/>
                <a:moveTo>
                  <a:pt x="3930662" y="55810"/>
                </a:moveTo>
                <a:lnTo>
                  <a:pt x="4060143" y="55810"/>
                </a:lnTo>
                <a:lnTo>
                  <a:pt x="4060143" y="66079"/>
                </a:lnTo>
                <a:lnTo>
                  <a:pt x="4040162" y="66079"/>
                </a:lnTo>
                <a:lnTo>
                  <a:pt x="4040162" y="159841"/>
                </a:lnTo>
                <a:cubicBezTo>
                  <a:pt x="4049687" y="159320"/>
                  <a:pt x="4057464" y="158836"/>
                  <a:pt x="4063491" y="158390"/>
                </a:cubicBezTo>
                <a:cubicBezTo>
                  <a:pt x="4063193" y="161664"/>
                  <a:pt x="4063045" y="165273"/>
                  <a:pt x="4063045" y="169217"/>
                </a:cubicBezTo>
                <a:cubicBezTo>
                  <a:pt x="4060515" y="169366"/>
                  <a:pt x="4056571" y="169552"/>
                  <a:pt x="4051213" y="169775"/>
                </a:cubicBezTo>
                <a:cubicBezTo>
                  <a:pt x="4046302" y="169998"/>
                  <a:pt x="4042618" y="170184"/>
                  <a:pt x="4040162" y="170333"/>
                </a:cubicBezTo>
                <a:lnTo>
                  <a:pt x="4040162" y="198908"/>
                </a:lnTo>
                <a:lnTo>
                  <a:pt x="4028777" y="198908"/>
                </a:lnTo>
                <a:lnTo>
                  <a:pt x="4028777" y="170780"/>
                </a:lnTo>
                <a:cubicBezTo>
                  <a:pt x="4004890" y="171970"/>
                  <a:pt x="3970994" y="173794"/>
                  <a:pt x="3927090" y="176249"/>
                </a:cubicBezTo>
                <a:lnTo>
                  <a:pt x="3926086" y="165087"/>
                </a:lnTo>
                <a:cubicBezTo>
                  <a:pt x="3928839" y="165013"/>
                  <a:pt x="3932969" y="164864"/>
                  <a:pt x="3938476" y="164641"/>
                </a:cubicBezTo>
                <a:cubicBezTo>
                  <a:pt x="3943982" y="164417"/>
                  <a:pt x="3948112" y="164269"/>
                  <a:pt x="3950865" y="164194"/>
                </a:cubicBezTo>
                <a:lnTo>
                  <a:pt x="3950865" y="66079"/>
                </a:lnTo>
                <a:lnTo>
                  <a:pt x="3930662" y="66079"/>
                </a:lnTo>
                <a:close/>
                <a:moveTo>
                  <a:pt x="683419" y="55364"/>
                </a:moveTo>
                <a:cubicBezTo>
                  <a:pt x="683121" y="56182"/>
                  <a:pt x="682637" y="57484"/>
                  <a:pt x="681968" y="59270"/>
                </a:cubicBezTo>
                <a:cubicBezTo>
                  <a:pt x="681000" y="61800"/>
                  <a:pt x="680256" y="63698"/>
                  <a:pt x="679735" y="64963"/>
                </a:cubicBezTo>
                <a:cubicBezTo>
                  <a:pt x="683307" y="101798"/>
                  <a:pt x="689409" y="129368"/>
                  <a:pt x="698041" y="147674"/>
                </a:cubicBezTo>
                <a:cubicBezTo>
                  <a:pt x="708161" y="127508"/>
                  <a:pt x="714561" y="96738"/>
                  <a:pt x="717240" y="55364"/>
                </a:cubicBezTo>
                <a:close/>
                <a:moveTo>
                  <a:pt x="2623505" y="52350"/>
                </a:moveTo>
                <a:lnTo>
                  <a:pt x="2623505" y="106374"/>
                </a:lnTo>
                <a:lnTo>
                  <a:pt x="2757673" y="106374"/>
                </a:lnTo>
                <a:lnTo>
                  <a:pt x="2757673" y="52350"/>
                </a:lnTo>
                <a:close/>
                <a:moveTo>
                  <a:pt x="3668464" y="51457"/>
                </a:moveTo>
                <a:lnTo>
                  <a:pt x="3678733" y="53020"/>
                </a:lnTo>
                <a:cubicBezTo>
                  <a:pt x="3676203" y="69391"/>
                  <a:pt x="3672855" y="87176"/>
                  <a:pt x="3668687" y="106374"/>
                </a:cubicBezTo>
                <a:cubicBezTo>
                  <a:pt x="3665115" y="105407"/>
                  <a:pt x="3661618" y="104700"/>
                  <a:pt x="3658195" y="104254"/>
                </a:cubicBezTo>
                <a:cubicBezTo>
                  <a:pt x="3662362" y="86171"/>
                  <a:pt x="3665785" y="68572"/>
                  <a:pt x="3668464" y="51457"/>
                </a:cubicBezTo>
                <a:close/>
                <a:moveTo>
                  <a:pt x="3898515" y="45541"/>
                </a:moveTo>
                <a:lnTo>
                  <a:pt x="3910347" y="45541"/>
                </a:lnTo>
                <a:lnTo>
                  <a:pt x="3910347" y="216544"/>
                </a:lnTo>
                <a:lnTo>
                  <a:pt x="3898515" y="216544"/>
                </a:lnTo>
                <a:close/>
                <a:moveTo>
                  <a:pt x="1247328" y="43643"/>
                </a:moveTo>
                <a:lnTo>
                  <a:pt x="1247328" y="85278"/>
                </a:lnTo>
                <a:lnTo>
                  <a:pt x="1390650" y="85278"/>
                </a:lnTo>
                <a:lnTo>
                  <a:pt x="1390650" y="43643"/>
                </a:lnTo>
                <a:close/>
                <a:moveTo>
                  <a:pt x="4460193" y="37951"/>
                </a:moveTo>
                <a:lnTo>
                  <a:pt x="4471578" y="37951"/>
                </a:lnTo>
                <a:lnTo>
                  <a:pt x="4471578" y="50117"/>
                </a:lnTo>
                <a:lnTo>
                  <a:pt x="4536318" y="50117"/>
                </a:lnTo>
                <a:lnTo>
                  <a:pt x="4536318" y="74786"/>
                </a:lnTo>
                <a:lnTo>
                  <a:pt x="4559089" y="74786"/>
                </a:lnTo>
                <a:lnTo>
                  <a:pt x="4559089" y="83939"/>
                </a:lnTo>
                <a:lnTo>
                  <a:pt x="4536318" y="83939"/>
                </a:lnTo>
                <a:lnTo>
                  <a:pt x="4536318" y="108830"/>
                </a:lnTo>
                <a:lnTo>
                  <a:pt x="4471578" y="108830"/>
                </a:lnTo>
                <a:lnTo>
                  <a:pt x="4471578" y="125015"/>
                </a:lnTo>
                <a:lnTo>
                  <a:pt x="4538551" y="125015"/>
                </a:lnTo>
                <a:lnTo>
                  <a:pt x="4538551" y="196899"/>
                </a:lnTo>
                <a:cubicBezTo>
                  <a:pt x="4539072" y="208210"/>
                  <a:pt x="4532002" y="213903"/>
                  <a:pt x="4517343" y="213977"/>
                </a:cubicBezTo>
                <a:cubicBezTo>
                  <a:pt x="4514589" y="214052"/>
                  <a:pt x="4511576" y="214126"/>
                  <a:pt x="4508301" y="214200"/>
                </a:cubicBezTo>
                <a:cubicBezTo>
                  <a:pt x="4506739" y="214200"/>
                  <a:pt x="4505027" y="214200"/>
                  <a:pt x="4503167" y="214200"/>
                </a:cubicBezTo>
                <a:cubicBezTo>
                  <a:pt x="4501530" y="214200"/>
                  <a:pt x="4499372" y="214200"/>
                  <a:pt x="4496693" y="214200"/>
                </a:cubicBezTo>
                <a:cubicBezTo>
                  <a:pt x="4496395" y="210405"/>
                  <a:pt x="4495800" y="207057"/>
                  <a:pt x="4494907" y="204154"/>
                </a:cubicBezTo>
                <a:cubicBezTo>
                  <a:pt x="4497214" y="204303"/>
                  <a:pt x="4499930" y="204415"/>
                  <a:pt x="4503055" y="204489"/>
                </a:cubicBezTo>
                <a:cubicBezTo>
                  <a:pt x="4504543" y="204564"/>
                  <a:pt x="4506218" y="204601"/>
                  <a:pt x="4508078" y="204601"/>
                </a:cubicBezTo>
                <a:cubicBezTo>
                  <a:pt x="4509715" y="204601"/>
                  <a:pt x="4512171" y="204601"/>
                  <a:pt x="4515445" y="204601"/>
                </a:cubicBezTo>
                <a:cubicBezTo>
                  <a:pt x="4523705" y="204973"/>
                  <a:pt x="4527612" y="201327"/>
                  <a:pt x="4527165" y="193662"/>
                </a:cubicBezTo>
                <a:lnTo>
                  <a:pt x="4527165" y="185625"/>
                </a:lnTo>
                <a:lnTo>
                  <a:pt x="4471578" y="185625"/>
                </a:lnTo>
                <a:lnTo>
                  <a:pt x="4471578" y="212861"/>
                </a:lnTo>
                <a:lnTo>
                  <a:pt x="4460193" y="212861"/>
                </a:lnTo>
                <a:lnTo>
                  <a:pt x="4460193" y="185625"/>
                </a:lnTo>
                <a:lnTo>
                  <a:pt x="4405275" y="185625"/>
                </a:lnTo>
                <a:lnTo>
                  <a:pt x="4405275" y="216321"/>
                </a:lnTo>
                <a:lnTo>
                  <a:pt x="4393890" y="216321"/>
                </a:lnTo>
                <a:lnTo>
                  <a:pt x="4393890" y="125015"/>
                </a:lnTo>
                <a:lnTo>
                  <a:pt x="4460193" y="125015"/>
                </a:lnTo>
                <a:lnTo>
                  <a:pt x="4460193" y="108830"/>
                </a:lnTo>
                <a:lnTo>
                  <a:pt x="4393890" y="108830"/>
                </a:lnTo>
                <a:lnTo>
                  <a:pt x="4393890" y="99677"/>
                </a:lnTo>
                <a:lnTo>
                  <a:pt x="4460193" y="99677"/>
                </a:lnTo>
                <a:lnTo>
                  <a:pt x="4460193" y="83939"/>
                </a:lnTo>
                <a:lnTo>
                  <a:pt x="4384290" y="83939"/>
                </a:lnTo>
                <a:lnTo>
                  <a:pt x="4384290" y="74786"/>
                </a:lnTo>
                <a:lnTo>
                  <a:pt x="4460193" y="74786"/>
                </a:lnTo>
                <a:lnTo>
                  <a:pt x="4460193" y="59270"/>
                </a:lnTo>
                <a:lnTo>
                  <a:pt x="4395676" y="59270"/>
                </a:lnTo>
                <a:lnTo>
                  <a:pt x="4395676" y="50117"/>
                </a:lnTo>
                <a:lnTo>
                  <a:pt x="4460193" y="50117"/>
                </a:lnTo>
                <a:close/>
                <a:moveTo>
                  <a:pt x="3201107" y="27682"/>
                </a:moveTo>
                <a:lnTo>
                  <a:pt x="3201107" y="109277"/>
                </a:lnTo>
                <a:lnTo>
                  <a:pt x="3225663" y="109277"/>
                </a:lnTo>
                <a:cubicBezTo>
                  <a:pt x="3241216" y="109277"/>
                  <a:pt x="3253066" y="105556"/>
                  <a:pt x="3261215" y="98114"/>
                </a:cubicBezTo>
                <a:cubicBezTo>
                  <a:pt x="3269363" y="90673"/>
                  <a:pt x="3273437" y="80143"/>
                  <a:pt x="3273437" y="66526"/>
                </a:cubicBezTo>
                <a:cubicBezTo>
                  <a:pt x="3273437" y="40630"/>
                  <a:pt x="3258517" y="27682"/>
                  <a:pt x="3228677" y="27682"/>
                </a:cubicBezTo>
                <a:close/>
                <a:moveTo>
                  <a:pt x="3067757" y="27682"/>
                </a:moveTo>
                <a:lnTo>
                  <a:pt x="3067757" y="109277"/>
                </a:lnTo>
                <a:lnTo>
                  <a:pt x="3092313" y="109277"/>
                </a:lnTo>
                <a:cubicBezTo>
                  <a:pt x="3107866" y="109277"/>
                  <a:pt x="3119716" y="105556"/>
                  <a:pt x="3127865" y="98114"/>
                </a:cubicBezTo>
                <a:cubicBezTo>
                  <a:pt x="3136013" y="90673"/>
                  <a:pt x="3140087" y="80143"/>
                  <a:pt x="3140087" y="66526"/>
                </a:cubicBezTo>
                <a:cubicBezTo>
                  <a:pt x="3140087" y="40630"/>
                  <a:pt x="3125167" y="27682"/>
                  <a:pt x="3095327" y="27682"/>
                </a:cubicBezTo>
                <a:close/>
                <a:moveTo>
                  <a:pt x="1948420" y="23328"/>
                </a:moveTo>
                <a:lnTo>
                  <a:pt x="1948420" y="71102"/>
                </a:lnTo>
                <a:lnTo>
                  <a:pt x="2067074" y="71102"/>
                </a:lnTo>
                <a:lnTo>
                  <a:pt x="2067074" y="23328"/>
                </a:lnTo>
                <a:close/>
                <a:moveTo>
                  <a:pt x="2140744" y="22435"/>
                </a:moveTo>
                <a:lnTo>
                  <a:pt x="2326035" y="22435"/>
                </a:lnTo>
                <a:lnTo>
                  <a:pt x="2326035" y="34825"/>
                </a:lnTo>
                <a:lnTo>
                  <a:pt x="2239863" y="34825"/>
                </a:lnTo>
                <a:lnTo>
                  <a:pt x="2239863" y="189086"/>
                </a:lnTo>
                <a:lnTo>
                  <a:pt x="2338871" y="189086"/>
                </a:lnTo>
                <a:lnTo>
                  <a:pt x="2338871" y="201141"/>
                </a:lnTo>
                <a:lnTo>
                  <a:pt x="2128130" y="201141"/>
                </a:lnTo>
                <a:lnTo>
                  <a:pt x="2128130" y="189086"/>
                </a:lnTo>
                <a:lnTo>
                  <a:pt x="2226915" y="189086"/>
                </a:lnTo>
                <a:lnTo>
                  <a:pt x="2226915" y="34825"/>
                </a:lnTo>
                <a:lnTo>
                  <a:pt x="2140744" y="34825"/>
                </a:lnTo>
                <a:close/>
                <a:moveTo>
                  <a:pt x="990600" y="19645"/>
                </a:moveTo>
                <a:lnTo>
                  <a:pt x="1184486" y="19645"/>
                </a:lnTo>
                <a:lnTo>
                  <a:pt x="1184486" y="35049"/>
                </a:lnTo>
                <a:lnTo>
                  <a:pt x="1101663" y="90524"/>
                </a:lnTo>
                <a:lnTo>
                  <a:pt x="1101663" y="174910"/>
                </a:lnTo>
                <a:cubicBezTo>
                  <a:pt x="1102630" y="199987"/>
                  <a:pt x="1090836" y="212266"/>
                  <a:pt x="1066279" y="211745"/>
                </a:cubicBezTo>
                <a:cubicBezTo>
                  <a:pt x="1060623" y="211819"/>
                  <a:pt x="1055377" y="211894"/>
                  <a:pt x="1050540" y="211968"/>
                </a:cubicBezTo>
                <a:cubicBezTo>
                  <a:pt x="1048159" y="211968"/>
                  <a:pt x="1045592" y="211968"/>
                  <a:pt x="1042838" y="211968"/>
                </a:cubicBezTo>
                <a:cubicBezTo>
                  <a:pt x="1040457" y="211968"/>
                  <a:pt x="1036774" y="211968"/>
                  <a:pt x="1031788" y="211968"/>
                </a:cubicBezTo>
                <a:cubicBezTo>
                  <a:pt x="1031193" y="206982"/>
                  <a:pt x="1030337" y="201959"/>
                  <a:pt x="1029221" y="196899"/>
                </a:cubicBezTo>
                <a:cubicBezTo>
                  <a:pt x="1039639" y="197494"/>
                  <a:pt x="1051285" y="197792"/>
                  <a:pt x="1064158" y="197792"/>
                </a:cubicBezTo>
                <a:cubicBezTo>
                  <a:pt x="1073386" y="197867"/>
                  <a:pt x="1079711" y="196192"/>
                  <a:pt x="1083134" y="192769"/>
                </a:cubicBezTo>
                <a:cubicBezTo>
                  <a:pt x="1086780" y="189569"/>
                  <a:pt x="1088566" y="183616"/>
                  <a:pt x="1088492" y="174910"/>
                </a:cubicBezTo>
                <a:lnTo>
                  <a:pt x="1088492" y="83715"/>
                </a:lnTo>
                <a:lnTo>
                  <a:pt x="1166850" y="32035"/>
                </a:lnTo>
                <a:lnTo>
                  <a:pt x="990600" y="32035"/>
                </a:lnTo>
                <a:close/>
                <a:moveTo>
                  <a:pt x="848171" y="17859"/>
                </a:moveTo>
                <a:lnTo>
                  <a:pt x="961355" y="17859"/>
                </a:lnTo>
                <a:lnTo>
                  <a:pt x="961355" y="31142"/>
                </a:lnTo>
                <a:lnTo>
                  <a:pt x="913581" y="71995"/>
                </a:lnTo>
                <a:lnTo>
                  <a:pt x="913581" y="102691"/>
                </a:lnTo>
                <a:lnTo>
                  <a:pt x="970285" y="102691"/>
                </a:lnTo>
                <a:lnTo>
                  <a:pt x="970285" y="114076"/>
                </a:lnTo>
                <a:lnTo>
                  <a:pt x="913581" y="114076"/>
                </a:lnTo>
                <a:lnTo>
                  <a:pt x="913581" y="186072"/>
                </a:lnTo>
                <a:cubicBezTo>
                  <a:pt x="914251" y="203931"/>
                  <a:pt x="905321" y="212935"/>
                  <a:pt x="886792" y="213084"/>
                </a:cubicBezTo>
                <a:cubicBezTo>
                  <a:pt x="880393" y="213382"/>
                  <a:pt x="871723" y="213531"/>
                  <a:pt x="860785" y="213531"/>
                </a:cubicBezTo>
                <a:cubicBezTo>
                  <a:pt x="860264" y="208247"/>
                  <a:pt x="859557" y="203820"/>
                  <a:pt x="858664" y="200248"/>
                </a:cubicBezTo>
                <a:cubicBezTo>
                  <a:pt x="866180" y="200843"/>
                  <a:pt x="875035" y="201141"/>
                  <a:pt x="885230" y="201141"/>
                </a:cubicBezTo>
                <a:cubicBezTo>
                  <a:pt x="896243" y="201587"/>
                  <a:pt x="901563" y="196043"/>
                  <a:pt x="901191" y="184509"/>
                </a:cubicBezTo>
                <a:lnTo>
                  <a:pt x="901191" y="114076"/>
                </a:lnTo>
                <a:lnTo>
                  <a:pt x="839688" y="114076"/>
                </a:lnTo>
                <a:lnTo>
                  <a:pt x="839688" y="102691"/>
                </a:lnTo>
                <a:lnTo>
                  <a:pt x="901191" y="102691"/>
                </a:lnTo>
                <a:lnTo>
                  <a:pt x="901191" y="66749"/>
                </a:lnTo>
                <a:lnTo>
                  <a:pt x="946063" y="29021"/>
                </a:lnTo>
                <a:lnTo>
                  <a:pt x="848171" y="29021"/>
                </a:lnTo>
                <a:close/>
                <a:moveTo>
                  <a:pt x="3307668" y="16631"/>
                </a:moveTo>
                <a:lnTo>
                  <a:pt x="3419289" y="16631"/>
                </a:lnTo>
                <a:lnTo>
                  <a:pt x="3419289" y="27682"/>
                </a:lnTo>
                <a:lnTo>
                  <a:pt x="3369394" y="27682"/>
                </a:lnTo>
                <a:lnTo>
                  <a:pt x="3369394" y="189532"/>
                </a:lnTo>
                <a:lnTo>
                  <a:pt x="3357562" y="189532"/>
                </a:lnTo>
                <a:lnTo>
                  <a:pt x="3357562" y="27682"/>
                </a:lnTo>
                <a:lnTo>
                  <a:pt x="3307668" y="27682"/>
                </a:lnTo>
                <a:close/>
                <a:moveTo>
                  <a:pt x="3189163" y="16631"/>
                </a:moveTo>
                <a:lnTo>
                  <a:pt x="3230798" y="16631"/>
                </a:lnTo>
                <a:cubicBezTo>
                  <a:pt x="3248583" y="16631"/>
                  <a:pt x="3262182" y="20761"/>
                  <a:pt x="3271595" y="29021"/>
                </a:cubicBezTo>
                <a:cubicBezTo>
                  <a:pt x="3281009" y="37281"/>
                  <a:pt x="3285715" y="49299"/>
                  <a:pt x="3285715" y="65075"/>
                </a:cubicBezTo>
                <a:cubicBezTo>
                  <a:pt x="3285715" y="81148"/>
                  <a:pt x="3280469" y="94357"/>
                  <a:pt x="3269977" y="104700"/>
                </a:cubicBezTo>
                <a:cubicBezTo>
                  <a:pt x="3259484" y="115044"/>
                  <a:pt x="3244788" y="120215"/>
                  <a:pt x="3225886" y="120215"/>
                </a:cubicBezTo>
                <a:lnTo>
                  <a:pt x="3201107" y="120215"/>
                </a:lnTo>
                <a:lnTo>
                  <a:pt x="3201107" y="189532"/>
                </a:lnTo>
                <a:lnTo>
                  <a:pt x="3189163" y="189532"/>
                </a:lnTo>
                <a:close/>
                <a:moveTo>
                  <a:pt x="3055813" y="16631"/>
                </a:moveTo>
                <a:lnTo>
                  <a:pt x="3097448" y="16631"/>
                </a:lnTo>
                <a:cubicBezTo>
                  <a:pt x="3115233" y="16631"/>
                  <a:pt x="3128832" y="20761"/>
                  <a:pt x="3138245" y="29021"/>
                </a:cubicBezTo>
                <a:cubicBezTo>
                  <a:pt x="3147659" y="37281"/>
                  <a:pt x="3152365" y="49299"/>
                  <a:pt x="3152365" y="65075"/>
                </a:cubicBezTo>
                <a:cubicBezTo>
                  <a:pt x="3152365" y="81148"/>
                  <a:pt x="3147119" y="94357"/>
                  <a:pt x="3136627" y="104700"/>
                </a:cubicBezTo>
                <a:cubicBezTo>
                  <a:pt x="3126134" y="115044"/>
                  <a:pt x="3111438" y="120215"/>
                  <a:pt x="3092536" y="120215"/>
                </a:cubicBezTo>
                <a:lnTo>
                  <a:pt x="3067757" y="120215"/>
                </a:lnTo>
                <a:lnTo>
                  <a:pt x="3067757" y="189532"/>
                </a:lnTo>
                <a:lnTo>
                  <a:pt x="3055813" y="189532"/>
                </a:lnTo>
                <a:close/>
                <a:moveTo>
                  <a:pt x="1458739" y="16296"/>
                </a:moveTo>
                <a:lnTo>
                  <a:pt x="1628403" y="16296"/>
                </a:lnTo>
                <a:lnTo>
                  <a:pt x="1628403" y="105147"/>
                </a:lnTo>
                <a:lnTo>
                  <a:pt x="1475259" y="105147"/>
                </a:lnTo>
                <a:lnTo>
                  <a:pt x="1475259" y="170780"/>
                </a:lnTo>
                <a:cubicBezTo>
                  <a:pt x="1475184" y="180602"/>
                  <a:pt x="1477231" y="187300"/>
                  <a:pt x="1481398" y="190872"/>
                </a:cubicBezTo>
                <a:cubicBezTo>
                  <a:pt x="1485342" y="194592"/>
                  <a:pt x="1492746" y="196415"/>
                  <a:pt x="1503610" y="196341"/>
                </a:cubicBezTo>
                <a:lnTo>
                  <a:pt x="1608311" y="196341"/>
                </a:lnTo>
                <a:cubicBezTo>
                  <a:pt x="1624905" y="196862"/>
                  <a:pt x="1634356" y="191913"/>
                  <a:pt x="1636663" y="181495"/>
                </a:cubicBezTo>
                <a:cubicBezTo>
                  <a:pt x="1639267" y="172268"/>
                  <a:pt x="1641165" y="161069"/>
                  <a:pt x="1642355" y="147897"/>
                </a:cubicBezTo>
                <a:cubicBezTo>
                  <a:pt x="1646448" y="149535"/>
                  <a:pt x="1650801" y="150986"/>
                  <a:pt x="1655415" y="152251"/>
                </a:cubicBezTo>
                <a:cubicBezTo>
                  <a:pt x="1653629" y="165571"/>
                  <a:pt x="1651620" y="176621"/>
                  <a:pt x="1649388" y="185402"/>
                </a:cubicBezTo>
                <a:cubicBezTo>
                  <a:pt x="1645741" y="201476"/>
                  <a:pt x="1632868" y="209326"/>
                  <a:pt x="1610767" y="208954"/>
                </a:cubicBezTo>
                <a:lnTo>
                  <a:pt x="1498811" y="208954"/>
                </a:lnTo>
                <a:cubicBezTo>
                  <a:pt x="1474254" y="209326"/>
                  <a:pt x="1462125" y="197532"/>
                  <a:pt x="1462422" y="173570"/>
                </a:cubicBezTo>
                <a:lnTo>
                  <a:pt x="1462422" y="93315"/>
                </a:lnTo>
                <a:lnTo>
                  <a:pt x="1615566" y="93315"/>
                </a:lnTo>
                <a:lnTo>
                  <a:pt x="1615566" y="28128"/>
                </a:lnTo>
                <a:lnTo>
                  <a:pt x="1458739" y="28128"/>
                </a:lnTo>
                <a:close/>
                <a:moveTo>
                  <a:pt x="91045" y="16296"/>
                </a:moveTo>
                <a:lnTo>
                  <a:pt x="281471" y="16296"/>
                </a:lnTo>
                <a:lnTo>
                  <a:pt x="281471" y="27458"/>
                </a:lnTo>
                <a:lnTo>
                  <a:pt x="198537" y="27458"/>
                </a:lnTo>
                <a:lnTo>
                  <a:pt x="189160" y="55810"/>
                </a:lnTo>
                <a:lnTo>
                  <a:pt x="263612" y="55810"/>
                </a:lnTo>
                <a:lnTo>
                  <a:pt x="263612" y="139749"/>
                </a:lnTo>
                <a:lnTo>
                  <a:pt x="206462" y="139749"/>
                </a:lnTo>
                <a:lnTo>
                  <a:pt x="206462" y="190202"/>
                </a:lnTo>
                <a:cubicBezTo>
                  <a:pt x="206387" y="205680"/>
                  <a:pt x="198388" y="213679"/>
                  <a:pt x="182463" y="214200"/>
                </a:cubicBezTo>
                <a:cubicBezTo>
                  <a:pt x="173980" y="214424"/>
                  <a:pt x="165459" y="214572"/>
                  <a:pt x="156902" y="214647"/>
                </a:cubicBezTo>
                <a:cubicBezTo>
                  <a:pt x="156158" y="210554"/>
                  <a:pt x="155079" y="206461"/>
                  <a:pt x="153665" y="202369"/>
                </a:cubicBezTo>
                <a:cubicBezTo>
                  <a:pt x="163711" y="202815"/>
                  <a:pt x="172268" y="203038"/>
                  <a:pt x="179338" y="203038"/>
                </a:cubicBezTo>
                <a:cubicBezTo>
                  <a:pt x="189756" y="203262"/>
                  <a:pt x="194853" y="198759"/>
                  <a:pt x="194630" y="189532"/>
                </a:cubicBezTo>
                <a:lnTo>
                  <a:pt x="194630" y="139749"/>
                </a:lnTo>
                <a:lnTo>
                  <a:pt x="131117" y="139749"/>
                </a:lnTo>
                <a:lnTo>
                  <a:pt x="131117" y="55810"/>
                </a:lnTo>
                <a:lnTo>
                  <a:pt x="176547" y="55810"/>
                </a:lnTo>
                <a:lnTo>
                  <a:pt x="185030" y="27458"/>
                </a:lnTo>
                <a:lnTo>
                  <a:pt x="102989" y="27458"/>
                </a:lnTo>
                <a:lnTo>
                  <a:pt x="102989" y="95770"/>
                </a:lnTo>
                <a:cubicBezTo>
                  <a:pt x="103138" y="127471"/>
                  <a:pt x="101501" y="150837"/>
                  <a:pt x="98078" y="165868"/>
                </a:cubicBezTo>
                <a:cubicBezTo>
                  <a:pt x="94878" y="181719"/>
                  <a:pt x="87957" y="198759"/>
                  <a:pt x="77316" y="216991"/>
                </a:cubicBezTo>
                <a:cubicBezTo>
                  <a:pt x="75679" y="215205"/>
                  <a:pt x="73335" y="213345"/>
                  <a:pt x="70284" y="211410"/>
                </a:cubicBezTo>
                <a:cubicBezTo>
                  <a:pt x="68647" y="210368"/>
                  <a:pt x="67493" y="209550"/>
                  <a:pt x="66824" y="208954"/>
                </a:cubicBezTo>
                <a:cubicBezTo>
                  <a:pt x="76349" y="194964"/>
                  <a:pt x="82785" y="179896"/>
                  <a:pt x="86134" y="163748"/>
                </a:cubicBezTo>
                <a:cubicBezTo>
                  <a:pt x="89557" y="148567"/>
                  <a:pt x="91194" y="125685"/>
                  <a:pt x="91045" y="95101"/>
                </a:cubicBezTo>
                <a:close/>
                <a:moveTo>
                  <a:pt x="3967497" y="15850"/>
                </a:moveTo>
                <a:lnTo>
                  <a:pt x="4093183" y="15850"/>
                </a:lnTo>
                <a:lnTo>
                  <a:pt x="4093183" y="186295"/>
                </a:lnTo>
                <a:cubicBezTo>
                  <a:pt x="4094150" y="204899"/>
                  <a:pt x="4085704" y="214126"/>
                  <a:pt x="4067844" y="213977"/>
                </a:cubicBezTo>
                <a:cubicBezTo>
                  <a:pt x="4064049" y="214200"/>
                  <a:pt x="4060998" y="214312"/>
                  <a:pt x="4058692" y="214312"/>
                </a:cubicBezTo>
                <a:cubicBezTo>
                  <a:pt x="4057501" y="214386"/>
                  <a:pt x="4056236" y="214424"/>
                  <a:pt x="4054896" y="214424"/>
                </a:cubicBezTo>
                <a:cubicBezTo>
                  <a:pt x="4053706" y="214424"/>
                  <a:pt x="4051697" y="214424"/>
                  <a:pt x="4048869" y="214424"/>
                </a:cubicBezTo>
                <a:cubicBezTo>
                  <a:pt x="4048199" y="209587"/>
                  <a:pt x="4047306" y="205420"/>
                  <a:pt x="4046190" y="201922"/>
                </a:cubicBezTo>
                <a:cubicBezTo>
                  <a:pt x="4047976" y="201996"/>
                  <a:pt x="4050059" y="202108"/>
                  <a:pt x="4052441" y="202257"/>
                </a:cubicBezTo>
                <a:cubicBezTo>
                  <a:pt x="4056236" y="202480"/>
                  <a:pt x="4060701" y="202592"/>
                  <a:pt x="4065835" y="202592"/>
                </a:cubicBezTo>
                <a:cubicBezTo>
                  <a:pt x="4071863" y="202666"/>
                  <a:pt x="4075918" y="201476"/>
                  <a:pt x="4078002" y="199020"/>
                </a:cubicBezTo>
                <a:cubicBezTo>
                  <a:pt x="4080309" y="196713"/>
                  <a:pt x="4081425" y="192323"/>
                  <a:pt x="4081351" y="185849"/>
                </a:cubicBezTo>
                <a:lnTo>
                  <a:pt x="4081351" y="26789"/>
                </a:lnTo>
                <a:lnTo>
                  <a:pt x="3967497" y="26789"/>
                </a:lnTo>
                <a:close/>
                <a:moveTo>
                  <a:pt x="1935919" y="11943"/>
                </a:moveTo>
                <a:lnTo>
                  <a:pt x="2079687" y="11943"/>
                </a:lnTo>
                <a:lnTo>
                  <a:pt x="2079687" y="182500"/>
                </a:lnTo>
                <a:cubicBezTo>
                  <a:pt x="2080431" y="203187"/>
                  <a:pt x="2070497" y="213605"/>
                  <a:pt x="2049884" y="213754"/>
                </a:cubicBezTo>
                <a:cubicBezTo>
                  <a:pt x="2041624" y="214052"/>
                  <a:pt x="2031429" y="214200"/>
                  <a:pt x="2019300" y="214200"/>
                </a:cubicBezTo>
                <a:cubicBezTo>
                  <a:pt x="2018481" y="209363"/>
                  <a:pt x="2017328" y="204787"/>
                  <a:pt x="2015840" y="200471"/>
                </a:cubicBezTo>
                <a:cubicBezTo>
                  <a:pt x="2026109" y="201141"/>
                  <a:pt x="2036415" y="201476"/>
                  <a:pt x="2046759" y="201476"/>
                </a:cubicBezTo>
                <a:cubicBezTo>
                  <a:pt x="2060972" y="202145"/>
                  <a:pt x="2067743" y="195560"/>
                  <a:pt x="2067074" y="181719"/>
                </a:cubicBezTo>
                <a:lnTo>
                  <a:pt x="2067074" y="141312"/>
                </a:lnTo>
                <a:lnTo>
                  <a:pt x="1945742" y="141312"/>
                </a:lnTo>
                <a:cubicBezTo>
                  <a:pt x="1942839" y="169664"/>
                  <a:pt x="1931789" y="195336"/>
                  <a:pt x="1912590" y="218330"/>
                </a:cubicBezTo>
                <a:cubicBezTo>
                  <a:pt x="1909539" y="215651"/>
                  <a:pt x="1905632" y="212749"/>
                  <a:pt x="1900870" y="209624"/>
                </a:cubicBezTo>
                <a:cubicBezTo>
                  <a:pt x="1914711" y="194890"/>
                  <a:pt x="1923938" y="179189"/>
                  <a:pt x="1928552" y="162520"/>
                </a:cubicBezTo>
                <a:cubicBezTo>
                  <a:pt x="1933612" y="146074"/>
                  <a:pt x="1936068" y="121853"/>
                  <a:pt x="1935919" y="89854"/>
                </a:cubicBezTo>
                <a:close/>
                <a:moveTo>
                  <a:pt x="611758" y="3906"/>
                </a:moveTo>
                <a:lnTo>
                  <a:pt x="623255" y="3906"/>
                </a:lnTo>
                <a:lnTo>
                  <a:pt x="623255" y="49448"/>
                </a:lnTo>
                <a:lnTo>
                  <a:pt x="658862" y="49448"/>
                </a:lnTo>
                <a:lnTo>
                  <a:pt x="658862" y="59940"/>
                </a:lnTo>
                <a:lnTo>
                  <a:pt x="623255" y="59940"/>
                </a:lnTo>
                <a:lnTo>
                  <a:pt x="623255" y="107267"/>
                </a:lnTo>
                <a:lnTo>
                  <a:pt x="649263" y="107267"/>
                </a:lnTo>
                <a:lnTo>
                  <a:pt x="649263" y="184732"/>
                </a:lnTo>
                <a:lnTo>
                  <a:pt x="597135" y="184732"/>
                </a:lnTo>
                <a:lnTo>
                  <a:pt x="597135" y="199801"/>
                </a:lnTo>
                <a:lnTo>
                  <a:pt x="585750" y="199801"/>
                </a:lnTo>
                <a:lnTo>
                  <a:pt x="585750" y="107267"/>
                </a:lnTo>
                <a:lnTo>
                  <a:pt x="611758" y="107267"/>
                </a:lnTo>
                <a:lnTo>
                  <a:pt x="611758" y="59940"/>
                </a:lnTo>
                <a:lnTo>
                  <a:pt x="576374" y="59940"/>
                </a:lnTo>
                <a:lnTo>
                  <a:pt x="576374" y="49448"/>
                </a:lnTo>
                <a:lnTo>
                  <a:pt x="611758" y="49448"/>
                </a:lnTo>
                <a:close/>
                <a:moveTo>
                  <a:pt x="3688333" y="3013"/>
                </a:moveTo>
                <a:lnTo>
                  <a:pt x="3700053" y="3013"/>
                </a:lnTo>
                <a:lnTo>
                  <a:pt x="3700053" y="48220"/>
                </a:lnTo>
                <a:lnTo>
                  <a:pt x="3706862" y="42750"/>
                </a:lnTo>
                <a:cubicBezTo>
                  <a:pt x="3714154" y="50266"/>
                  <a:pt x="3721931" y="58898"/>
                  <a:pt x="3730191" y="68646"/>
                </a:cubicBezTo>
                <a:lnTo>
                  <a:pt x="3721261" y="75679"/>
                </a:lnTo>
                <a:cubicBezTo>
                  <a:pt x="3714192" y="66600"/>
                  <a:pt x="3707122" y="58080"/>
                  <a:pt x="3700053" y="50117"/>
                </a:cubicBezTo>
                <a:lnTo>
                  <a:pt x="3700053" y="217214"/>
                </a:lnTo>
                <a:lnTo>
                  <a:pt x="3688333" y="217214"/>
                </a:lnTo>
                <a:close/>
                <a:moveTo>
                  <a:pt x="2951113" y="3013"/>
                </a:moveTo>
                <a:lnTo>
                  <a:pt x="2963168" y="3013"/>
                </a:lnTo>
                <a:lnTo>
                  <a:pt x="2963168" y="36388"/>
                </a:lnTo>
                <a:lnTo>
                  <a:pt x="3025564" y="36388"/>
                </a:lnTo>
                <a:lnTo>
                  <a:pt x="3025564" y="47327"/>
                </a:lnTo>
                <a:lnTo>
                  <a:pt x="2963168" y="47327"/>
                </a:lnTo>
                <a:lnTo>
                  <a:pt x="2963168" y="87064"/>
                </a:lnTo>
                <a:lnTo>
                  <a:pt x="3016634" y="87064"/>
                </a:lnTo>
                <a:lnTo>
                  <a:pt x="3016634" y="98114"/>
                </a:lnTo>
                <a:lnTo>
                  <a:pt x="2898093" y="98114"/>
                </a:lnTo>
                <a:lnTo>
                  <a:pt x="2898093" y="87064"/>
                </a:lnTo>
                <a:lnTo>
                  <a:pt x="2951113" y="87064"/>
                </a:lnTo>
                <a:lnTo>
                  <a:pt x="2951113" y="47327"/>
                </a:lnTo>
                <a:lnTo>
                  <a:pt x="2890949" y="47327"/>
                </a:lnTo>
                <a:lnTo>
                  <a:pt x="2890949" y="36388"/>
                </a:lnTo>
                <a:lnTo>
                  <a:pt x="2951113" y="36388"/>
                </a:lnTo>
                <a:close/>
                <a:moveTo>
                  <a:pt x="1769715" y="3013"/>
                </a:moveTo>
                <a:lnTo>
                  <a:pt x="1782886" y="3013"/>
                </a:lnTo>
                <a:lnTo>
                  <a:pt x="1782886" y="86171"/>
                </a:lnTo>
                <a:lnTo>
                  <a:pt x="1882787" y="86171"/>
                </a:lnTo>
                <a:lnTo>
                  <a:pt x="1882787" y="99007"/>
                </a:lnTo>
                <a:lnTo>
                  <a:pt x="1782886" y="99007"/>
                </a:lnTo>
                <a:lnTo>
                  <a:pt x="1782886" y="217437"/>
                </a:lnTo>
                <a:lnTo>
                  <a:pt x="1769715" y="217437"/>
                </a:lnTo>
                <a:lnTo>
                  <a:pt x="1769715" y="99007"/>
                </a:lnTo>
                <a:lnTo>
                  <a:pt x="1669814" y="99007"/>
                </a:lnTo>
                <a:lnTo>
                  <a:pt x="1669814" y="86171"/>
                </a:lnTo>
                <a:lnTo>
                  <a:pt x="1769715" y="86171"/>
                </a:lnTo>
                <a:close/>
                <a:moveTo>
                  <a:pt x="566998" y="3013"/>
                </a:moveTo>
                <a:lnTo>
                  <a:pt x="578383" y="5692"/>
                </a:lnTo>
                <a:cubicBezTo>
                  <a:pt x="573174" y="22956"/>
                  <a:pt x="568002" y="38062"/>
                  <a:pt x="562868" y="51010"/>
                </a:cubicBezTo>
                <a:lnTo>
                  <a:pt x="562868" y="217214"/>
                </a:lnTo>
                <a:lnTo>
                  <a:pt x="551482" y="217214"/>
                </a:lnTo>
                <a:lnTo>
                  <a:pt x="551482" y="78023"/>
                </a:lnTo>
                <a:cubicBezTo>
                  <a:pt x="543669" y="94319"/>
                  <a:pt x="536265" y="107937"/>
                  <a:pt x="529270" y="118876"/>
                </a:cubicBezTo>
                <a:cubicBezTo>
                  <a:pt x="528154" y="115304"/>
                  <a:pt x="526107" y="110876"/>
                  <a:pt x="523131" y="105593"/>
                </a:cubicBezTo>
                <a:cubicBezTo>
                  <a:pt x="541660" y="76497"/>
                  <a:pt x="556282" y="42304"/>
                  <a:pt x="566998" y="3013"/>
                </a:cubicBezTo>
                <a:close/>
                <a:moveTo>
                  <a:pt x="787338" y="2790"/>
                </a:moveTo>
                <a:lnTo>
                  <a:pt x="799951" y="4129"/>
                </a:lnTo>
                <a:cubicBezTo>
                  <a:pt x="796751" y="24370"/>
                  <a:pt x="794147" y="39551"/>
                  <a:pt x="792138" y="49671"/>
                </a:cubicBezTo>
                <a:lnTo>
                  <a:pt x="834442" y="49671"/>
                </a:lnTo>
                <a:lnTo>
                  <a:pt x="834442" y="61056"/>
                </a:lnTo>
                <a:cubicBezTo>
                  <a:pt x="830721" y="102951"/>
                  <a:pt x="823354" y="134056"/>
                  <a:pt x="812341" y="154372"/>
                </a:cubicBezTo>
                <a:cubicBezTo>
                  <a:pt x="824991" y="164566"/>
                  <a:pt x="835707" y="173310"/>
                  <a:pt x="844488" y="180602"/>
                </a:cubicBezTo>
                <a:lnTo>
                  <a:pt x="835335" y="190425"/>
                </a:lnTo>
                <a:cubicBezTo>
                  <a:pt x="834293" y="189607"/>
                  <a:pt x="832619" y="188193"/>
                  <a:pt x="830312" y="186184"/>
                </a:cubicBezTo>
                <a:cubicBezTo>
                  <a:pt x="820564" y="177700"/>
                  <a:pt x="812415" y="170668"/>
                  <a:pt x="805867" y="165087"/>
                </a:cubicBezTo>
                <a:cubicBezTo>
                  <a:pt x="795970" y="181384"/>
                  <a:pt x="781496" y="197308"/>
                  <a:pt x="762446" y="212861"/>
                </a:cubicBezTo>
                <a:cubicBezTo>
                  <a:pt x="759693" y="209140"/>
                  <a:pt x="756642" y="205866"/>
                  <a:pt x="753293" y="203038"/>
                </a:cubicBezTo>
                <a:cubicBezTo>
                  <a:pt x="772269" y="188900"/>
                  <a:pt x="786817" y="173719"/>
                  <a:pt x="796937" y="157497"/>
                </a:cubicBezTo>
                <a:cubicBezTo>
                  <a:pt x="788156" y="149981"/>
                  <a:pt x="776957" y="140679"/>
                  <a:pt x="763339" y="129592"/>
                </a:cubicBezTo>
                <a:cubicBezTo>
                  <a:pt x="768846" y="108756"/>
                  <a:pt x="773794" y="85911"/>
                  <a:pt x="778185" y="61056"/>
                </a:cubicBezTo>
                <a:lnTo>
                  <a:pt x="756754" y="61056"/>
                </a:lnTo>
                <a:lnTo>
                  <a:pt x="756754" y="49671"/>
                </a:lnTo>
                <a:lnTo>
                  <a:pt x="780306" y="49671"/>
                </a:lnTo>
                <a:cubicBezTo>
                  <a:pt x="782910" y="34193"/>
                  <a:pt x="785254" y="18566"/>
                  <a:pt x="787338" y="2790"/>
                </a:cubicBezTo>
                <a:close/>
                <a:moveTo>
                  <a:pt x="3919500" y="2567"/>
                </a:moveTo>
                <a:cubicBezTo>
                  <a:pt x="3930364" y="12762"/>
                  <a:pt x="3940261" y="22435"/>
                  <a:pt x="3949191" y="31588"/>
                </a:cubicBezTo>
                <a:lnTo>
                  <a:pt x="3939145" y="40071"/>
                </a:lnTo>
                <a:cubicBezTo>
                  <a:pt x="3931704" y="31439"/>
                  <a:pt x="3922253" y="21356"/>
                  <a:pt x="3910793" y="9822"/>
                </a:cubicBezTo>
                <a:close/>
                <a:moveTo>
                  <a:pt x="687214" y="2567"/>
                </a:moveTo>
                <a:lnTo>
                  <a:pt x="698934" y="4129"/>
                </a:lnTo>
                <a:cubicBezTo>
                  <a:pt x="695288" y="18789"/>
                  <a:pt x="691306" y="32444"/>
                  <a:pt x="686990" y="45094"/>
                </a:cubicBezTo>
                <a:lnTo>
                  <a:pt x="740569" y="45094"/>
                </a:lnTo>
                <a:lnTo>
                  <a:pt x="740569" y="55364"/>
                </a:lnTo>
                <a:lnTo>
                  <a:pt x="728848" y="55364"/>
                </a:lnTo>
                <a:cubicBezTo>
                  <a:pt x="725351" y="102617"/>
                  <a:pt x="717277" y="137740"/>
                  <a:pt x="704627" y="160734"/>
                </a:cubicBezTo>
                <a:cubicBezTo>
                  <a:pt x="712961" y="174873"/>
                  <a:pt x="725537" y="188751"/>
                  <a:pt x="742355" y="202369"/>
                </a:cubicBezTo>
                <a:cubicBezTo>
                  <a:pt x="738931" y="206164"/>
                  <a:pt x="736029" y="209810"/>
                  <a:pt x="733648" y="213307"/>
                </a:cubicBezTo>
                <a:cubicBezTo>
                  <a:pt x="717872" y="198573"/>
                  <a:pt x="706003" y="184844"/>
                  <a:pt x="698041" y="172119"/>
                </a:cubicBezTo>
                <a:cubicBezTo>
                  <a:pt x="688888" y="186481"/>
                  <a:pt x="675233" y="201662"/>
                  <a:pt x="657076" y="217661"/>
                </a:cubicBezTo>
                <a:cubicBezTo>
                  <a:pt x="653951" y="213717"/>
                  <a:pt x="650974" y="210442"/>
                  <a:pt x="648146" y="207838"/>
                </a:cubicBezTo>
                <a:cubicBezTo>
                  <a:pt x="667792" y="190648"/>
                  <a:pt x="682116" y="174798"/>
                  <a:pt x="691120" y="160287"/>
                </a:cubicBezTo>
                <a:cubicBezTo>
                  <a:pt x="681149" y="141386"/>
                  <a:pt x="674526" y="115937"/>
                  <a:pt x="671252" y="83939"/>
                </a:cubicBezTo>
                <a:cubicBezTo>
                  <a:pt x="667382" y="92050"/>
                  <a:pt x="663513" y="99268"/>
                  <a:pt x="659643" y="105593"/>
                </a:cubicBezTo>
                <a:cubicBezTo>
                  <a:pt x="657262" y="102840"/>
                  <a:pt x="654509" y="99789"/>
                  <a:pt x="651383" y="96440"/>
                </a:cubicBezTo>
                <a:cubicBezTo>
                  <a:pt x="668052" y="68981"/>
                  <a:pt x="679996" y="37690"/>
                  <a:pt x="687214" y="2567"/>
                </a:cubicBezTo>
                <a:close/>
                <a:moveTo>
                  <a:pt x="4681426" y="2344"/>
                </a:moveTo>
                <a:lnTo>
                  <a:pt x="4693816" y="2344"/>
                </a:lnTo>
                <a:lnTo>
                  <a:pt x="4693816" y="45987"/>
                </a:lnTo>
                <a:lnTo>
                  <a:pt x="4773513" y="45987"/>
                </a:lnTo>
                <a:lnTo>
                  <a:pt x="4773513" y="57373"/>
                </a:lnTo>
                <a:lnTo>
                  <a:pt x="4693816" y="57373"/>
                </a:lnTo>
                <a:lnTo>
                  <a:pt x="4693816" y="104923"/>
                </a:lnTo>
                <a:lnTo>
                  <a:pt x="4786796" y="104923"/>
                </a:lnTo>
                <a:lnTo>
                  <a:pt x="4786796" y="116644"/>
                </a:lnTo>
                <a:lnTo>
                  <a:pt x="4714800" y="116644"/>
                </a:lnTo>
                <a:lnTo>
                  <a:pt x="4714800" y="183616"/>
                </a:lnTo>
                <a:cubicBezTo>
                  <a:pt x="4714279" y="194629"/>
                  <a:pt x="4719674" y="199876"/>
                  <a:pt x="4730985" y="199355"/>
                </a:cubicBezTo>
                <a:lnTo>
                  <a:pt x="4756658" y="199355"/>
                </a:lnTo>
                <a:cubicBezTo>
                  <a:pt x="4767597" y="199429"/>
                  <a:pt x="4773997" y="194778"/>
                  <a:pt x="4775857" y="185402"/>
                </a:cubicBezTo>
                <a:cubicBezTo>
                  <a:pt x="4777420" y="177142"/>
                  <a:pt x="4778573" y="167394"/>
                  <a:pt x="4779317" y="156157"/>
                </a:cubicBezTo>
                <a:cubicBezTo>
                  <a:pt x="4783931" y="157795"/>
                  <a:pt x="4787875" y="158948"/>
                  <a:pt x="4791149" y="159618"/>
                </a:cubicBezTo>
                <a:cubicBezTo>
                  <a:pt x="4789735" y="173533"/>
                  <a:pt x="4788359" y="183281"/>
                  <a:pt x="4787019" y="188862"/>
                </a:cubicBezTo>
                <a:cubicBezTo>
                  <a:pt x="4783894" y="203448"/>
                  <a:pt x="4774220" y="210852"/>
                  <a:pt x="4757998" y="211075"/>
                </a:cubicBezTo>
                <a:lnTo>
                  <a:pt x="4728530" y="211075"/>
                </a:lnTo>
                <a:cubicBezTo>
                  <a:pt x="4710968" y="211373"/>
                  <a:pt x="4702336" y="202815"/>
                  <a:pt x="4702634" y="185402"/>
                </a:cubicBezTo>
                <a:lnTo>
                  <a:pt x="4702634" y="116644"/>
                </a:lnTo>
                <a:lnTo>
                  <a:pt x="4653297" y="116644"/>
                </a:lnTo>
                <a:cubicBezTo>
                  <a:pt x="4653372" y="118355"/>
                  <a:pt x="4653409" y="120439"/>
                  <a:pt x="4653409" y="122894"/>
                </a:cubicBezTo>
                <a:cubicBezTo>
                  <a:pt x="4653409" y="169701"/>
                  <a:pt x="4629224" y="201215"/>
                  <a:pt x="4580855" y="217437"/>
                </a:cubicBezTo>
                <a:cubicBezTo>
                  <a:pt x="4578027" y="212303"/>
                  <a:pt x="4575572" y="208322"/>
                  <a:pt x="4573488" y="205494"/>
                </a:cubicBezTo>
                <a:cubicBezTo>
                  <a:pt x="4618732" y="192695"/>
                  <a:pt x="4641354" y="165124"/>
                  <a:pt x="4641354" y="122783"/>
                </a:cubicBezTo>
                <a:cubicBezTo>
                  <a:pt x="4641354" y="120253"/>
                  <a:pt x="4641316" y="118206"/>
                  <a:pt x="4641242" y="116644"/>
                </a:cubicBezTo>
                <a:lnTo>
                  <a:pt x="4577618" y="116644"/>
                </a:lnTo>
                <a:lnTo>
                  <a:pt x="4577618" y="104923"/>
                </a:lnTo>
                <a:lnTo>
                  <a:pt x="4681426" y="104923"/>
                </a:lnTo>
                <a:lnTo>
                  <a:pt x="4681426" y="57373"/>
                </a:lnTo>
                <a:lnTo>
                  <a:pt x="4619476" y="57373"/>
                </a:lnTo>
                <a:cubicBezTo>
                  <a:pt x="4613746" y="68014"/>
                  <a:pt x="4606826" y="78990"/>
                  <a:pt x="4598714" y="90301"/>
                </a:cubicBezTo>
                <a:cubicBezTo>
                  <a:pt x="4594250" y="87027"/>
                  <a:pt x="4590640" y="84608"/>
                  <a:pt x="4587887" y="83046"/>
                </a:cubicBezTo>
                <a:cubicBezTo>
                  <a:pt x="4604630" y="61838"/>
                  <a:pt x="4617913" y="36983"/>
                  <a:pt x="4627736" y="8483"/>
                </a:cubicBezTo>
                <a:lnTo>
                  <a:pt x="4640014" y="12166"/>
                </a:lnTo>
                <a:cubicBezTo>
                  <a:pt x="4634731" y="25710"/>
                  <a:pt x="4629782" y="36983"/>
                  <a:pt x="4625169" y="45987"/>
                </a:cubicBezTo>
                <a:lnTo>
                  <a:pt x="4681426" y="45987"/>
                </a:lnTo>
                <a:close/>
                <a:moveTo>
                  <a:pt x="2733005" y="2344"/>
                </a:moveTo>
                <a:lnTo>
                  <a:pt x="2744167" y="8483"/>
                </a:lnTo>
                <a:cubicBezTo>
                  <a:pt x="2736428" y="19198"/>
                  <a:pt x="2728428" y="30174"/>
                  <a:pt x="2720168" y="41411"/>
                </a:cubicBezTo>
                <a:lnTo>
                  <a:pt x="2769840" y="41411"/>
                </a:lnTo>
                <a:lnTo>
                  <a:pt x="2769840" y="117313"/>
                </a:lnTo>
                <a:lnTo>
                  <a:pt x="2611338" y="117313"/>
                </a:lnTo>
                <a:lnTo>
                  <a:pt x="2611338" y="41411"/>
                </a:lnTo>
                <a:lnTo>
                  <a:pt x="2706662" y="41411"/>
                </a:lnTo>
                <a:cubicBezTo>
                  <a:pt x="2714625" y="30174"/>
                  <a:pt x="2723406" y="17152"/>
                  <a:pt x="2733005" y="2344"/>
                </a:cubicBezTo>
                <a:close/>
                <a:moveTo>
                  <a:pt x="3798614" y="2120"/>
                </a:moveTo>
                <a:cubicBezTo>
                  <a:pt x="3799061" y="3609"/>
                  <a:pt x="3799768" y="5841"/>
                  <a:pt x="3800735" y="8818"/>
                </a:cubicBezTo>
                <a:cubicBezTo>
                  <a:pt x="3803488" y="17375"/>
                  <a:pt x="3805498" y="24259"/>
                  <a:pt x="3806763" y="29467"/>
                </a:cubicBezTo>
                <a:lnTo>
                  <a:pt x="3871949" y="29467"/>
                </a:lnTo>
                <a:lnTo>
                  <a:pt x="3871949" y="40518"/>
                </a:lnTo>
                <a:lnTo>
                  <a:pt x="3726619" y="40518"/>
                </a:lnTo>
                <a:lnTo>
                  <a:pt x="3726619" y="29467"/>
                </a:lnTo>
                <a:lnTo>
                  <a:pt x="3794484" y="29467"/>
                </a:lnTo>
                <a:cubicBezTo>
                  <a:pt x="3792475" y="22324"/>
                  <a:pt x="3789945" y="14101"/>
                  <a:pt x="3786894" y="4799"/>
                </a:cubicBezTo>
                <a:close/>
                <a:moveTo>
                  <a:pt x="2405397" y="2120"/>
                </a:moveTo>
                <a:lnTo>
                  <a:pt x="2417564" y="5469"/>
                </a:lnTo>
                <a:cubicBezTo>
                  <a:pt x="2411090" y="23626"/>
                  <a:pt x="2404281" y="40704"/>
                  <a:pt x="2397137" y="56703"/>
                </a:cubicBezTo>
                <a:lnTo>
                  <a:pt x="2397137" y="217214"/>
                </a:lnTo>
                <a:lnTo>
                  <a:pt x="2385082" y="217214"/>
                </a:lnTo>
                <a:lnTo>
                  <a:pt x="2385082" y="81595"/>
                </a:lnTo>
                <a:cubicBezTo>
                  <a:pt x="2377269" y="96477"/>
                  <a:pt x="2369046" y="110356"/>
                  <a:pt x="2360414" y="123229"/>
                </a:cubicBezTo>
                <a:cubicBezTo>
                  <a:pt x="2357586" y="118243"/>
                  <a:pt x="2355130" y="114300"/>
                  <a:pt x="2353047" y="111397"/>
                </a:cubicBezTo>
                <a:cubicBezTo>
                  <a:pt x="2374329" y="80813"/>
                  <a:pt x="2391779" y="44387"/>
                  <a:pt x="2405397" y="2120"/>
                </a:cubicBezTo>
                <a:close/>
                <a:moveTo>
                  <a:pt x="2856235" y="1897"/>
                </a:moveTo>
                <a:lnTo>
                  <a:pt x="2868290" y="6250"/>
                </a:lnTo>
                <a:cubicBezTo>
                  <a:pt x="2855863" y="30956"/>
                  <a:pt x="2842022" y="55252"/>
                  <a:pt x="2826767" y="79139"/>
                </a:cubicBezTo>
                <a:cubicBezTo>
                  <a:pt x="2829297" y="78990"/>
                  <a:pt x="2832906" y="78804"/>
                  <a:pt x="2837594" y="78581"/>
                </a:cubicBezTo>
                <a:cubicBezTo>
                  <a:pt x="2847417" y="77985"/>
                  <a:pt x="2854858" y="77613"/>
                  <a:pt x="2859918" y="77465"/>
                </a:cubicBezTo>
                <a:cubicBezTo>
                  <a:pt x="2864681" y="69874"/>
                  <a:pt x="2869852" y="61056"/>
                  <a:pt x="2875433" y="51010"/>
                </a:cubicBezTo>
                <a:lnTo>
                  <a:pt x="2886819" y="56480"/>
                </a:lnTo>
                <a:cubicBezTo>
                  <a:pt x="2870671" y="82599"/>
                  <a:pt x="2852328" y="109500"/>
                  <a:pt x="2831790" y="137182"/>
                </a:cubicBezTo>
                <a:cubicBezTo>
                  <a:pt x="2844142" y="135545"/>
                  <a:pt x="2860662" y="133201"/>
                  <a:pt x="2881349" y="130150"/>
                </a:cubicBezTo>
                <a:cubicBezTo>
                  <a:pt x="2880977" y="133201"/>
                  <a:pt x="2880680" y="137145"/>
                  <a:pt x="2880456" y="141982"/>
                </a:cubicBezTo>
                <a:cubicBezTo>
                  <a:pt x="2849649" y="145628"/>
                  <a:pt x="2828925" y="148604"/>
                  <a:pt x="2818283" y="150911"/>
                </a:cubicBezTo>
                <a:lnTo>
                  <a:pt x="2813484" y="139191"/>
                </a:lnTo>
                <a:cubicBezTo>
                  <a:pt x="2816981" y="137182"/>
                  <a:pt x="2820255" y="134317"/>
                  <a:pt x="2823306" y="130596"/>
                </a:cubicBezTo>
                <a:cubicBezTo>
                  <a:pt x="2831715" y="120327"/>
                  <a:pt x="2841612" y="106300"/>
                  <a:pt x="2852998" y="88515"/>
                </a:cubicBezTo>
                <a:cubicBezTo>
                  <a:pt x="2837519" y="88813"/>
                  <a:pt x="2824646" y="89557"/>
                  <a:pt x="2814377" y="90747"/>
                </a:cubicBezTo>
                <a:lnTo>
                  <a:pt x="2810693" y="79809"/>
                </a:lnTo>
                <a:cubicBezTo>
                  <a:pt x="2813744" y="77576"/>
                  <a:pt x="2816572" y="74525"/>
                  <a:pt x="2819176" y="70656"/>
                </a:cubicBezTo>
                <a:cubicBezTo>
                  <a:pt x="2832273" y="50192"/>
                  <a:pt x="2844626" y="27272"/>
                  <a:pt x="2856235" y="1897"/>
                </a:cubicBezTo>
                <a:close/>
                <a:moveTo>
                  <a:pt x="2462993" y="1897"/>
                </a:moveTo>
                <a:lnTo>
                  <a:pt x="2475160" y="5022"/>
                </a:lnTo>
                <a:cubicBezTo>
                  <a:pt x="2471142" y="15738"/>
                  <a:pt x="2466565" y="26714"/>
                  <a:pt x="2461431" y="37951"/>
                </a:cubicBezTo>
                <a:lnTo>
                  <a:pt x="2570038" y="37951"/>
                </a:lnTo>
                <a:lnTo>
                  <a:pt x="2570038" y="49671"/>
                </a:lnTo>
                <a:lnTo>
                  <a:pt x="2488890" y="49671"/>
                </a:lnTo>
                <a:lnTo>
                  <a:pt x="2488890" y="92645"/>
                </a:lnTo>
                <a:lnTo>
                  <a:pt x="2558095" y="92645"/>
                </a:lnTo>
                <a:lnTo>
                  <a:pt x="2558095" y="104030"/>
                </a:lnTo>
                <a:lnTo>
                  <a:pt x="2488890" y="104030"/>
                </a:lnTo>
                <a:lnTo>
                  <a:pt x="2488890" y="148790"/>
                </a:lnTo>
                <a:lnTo>
                  <a:pt x="2564011" y="148790"/>
                </a:lnTo>
                <a:lnTo>
                  <a:pt x="2564011" y="160287"/>
                </a:lnTo>
                <a:lnTo>
                  <a:pt x="2488890" y="160287"/>
                </a:lnTo>
                <a:lnTo>
                  <a:pt x="2488890" y="217214"/>
                </a:lnTo>
                <a:lnTo>
                  <a:pt x="2476723" y="217214"/>
                </a:lnTo>
                <a:lnTo>
                  <a:pt x="2476723" y="49671"/>
                </a:lnTo>
                <a:lnTo>
                  <a:pt x="2455961" y="49671"/>
                </a:lnTo>
                <a:cubicBezTo>
                  <a:pt x="2447404" y="67009"/>
                  <a:pt x="2437023" y="83604"/>
                  <a:pt x="2424819" y="99454"/>
                </a:cubicBezTo>
                <a:cubicBezTo>
                  <a:pt x="2421619" y="96701"/>
                  <a:pt x="2418196" y="94096"/>
                  <a:pt x="2414550" y="91640"/>
                </a:cubicBezTo>
                <a:cubicBezTo>
                  <a:pt x="2435609" y="66191"/>
                  <a:pt x="2451757" y="36276"/>
                  <a:pt x="2462993" y="1897"/>
                </a:cubicBezTo>
                <a:close/>
                <a:moveTo>
                  <a:pt x="5132487" y="1674"/>
                </a:moveTo>
                <a:lnTo>
                  <a:pt x="5144765" y="1674"/>
                </a:lnTo>
                <a:lnTo>
                  <a:pt x="5144765" y="43197"/>
                </a:lnTo>
                <a:lnTo>
                  <a:pt x="5227365" y="43197"/>
                </a:lnTo>
                <a:lnTo>
                  <a:pt x="5227365" y="54917"/>
                </a:lnTo>
                <a:lnTo>
                  <a:pt x="5144765" y="54917"/>
                </a:lnTo>
                <a:lnTo>
                  <a:pt x="5144765" y="108160"/>
                </a:lnTo>
                <a:lnTo>
                  <a:pt x="5245335" y="108160"/>
                </a:lnTo>
                <a:lnTo>
                  <a:pt x="5245335" y="119769"/>
                </a:lnTo>
                <a:lnTo>
                  <a:pt x="5125566" y="119769"/>
                </a:lnTo>
                <a:lnTo>
                  <a:pt x="5135165" y="123452"/>
                </a:lnTo>
                <a:cubicBezTo>
                  <a:pt x="5121473" y="141163"/>
                  <a:pt x="5101531" y="164120"/>
                  <a:pt x="5075337" y="192323"/>
                </a:cubicBezTo>
                <a:cubicBezTo>
                  <a:pt x="5091410" y="191802"/>
                  <a:pt x="5117045" y="191058"/>
                  <a:pt x="5152243" y="190090"/>
                </a:cubicBezTo>
                <a:cubicBezTo>
                  <a:pt x="5172781" y="189569"/>
                  <a:pt x="5188149" y="189160"/>
                  <a:pt x="5198343" y="188862"/>
                </a:cubicBezTo>
                <a:cubicBezTo>
                  <a:pt x="5185544" y="174724"/>
                  <a:pt x="5173563" y="161850"/>
                  <a:pt x="5162401" y="150242"/>
                </a:cubicBezTo>
                <a:lnTo>
                  <a:pt x="5172223" y="143321"/>
                </a:lnTo>
                <a:cubicBezTo>
                  <a:pt x="5196334" y="167580"/>
                  <a:pt x="5216686" y="188862"/>
                  <a:pt x="5233281" y="207168"/>
                </a:cubicBezTo>
                <a:lnTo>
                  <a:pt x="5222341" y="215317"/>
                </a:lnTo>
                <a:cubicBezTo>
                  <a:pt x="5217579" y="209884"/>
                  <a:pt x="5213003" y="204638"/>
                  <a:pt x="5208612" y="199578"/>
                </a:cubicBezTo>
                <a:cubicBezTo>
                  <a:pt x="5167685" y="200620"/>
                  <a:pt x="5124301" y="202220"/>
                  <a:pt x="5078462" y="204378"/>
                </a:cubicBezTo>
                <a:cubicBezTo>
                  <a:pt x="5069681" y="204675"/>
                  <a:pt x="5062835" y="205382"/>
                  <a:pt x="5057923" y="206499"/>
                </a:cubicBezTo>
                <a:lnTo>
                  <a:pt x="5051561" y="192769"/>
                </a:lnTo>
                <a:cubicBezTo>
                  <a:pt x="5058259" y="189569"/>
                  <a:pt x="5064286" y="185291"/>
                  <a:pt x="5069644" y="179933"/>
                </a:cubicBezTo>
                <a:cubicBezTo>
                  <a:pt x="5089289" y="159841"/>
                  <a:pt x="5106181" y="139786"/>
                  <a:pt x="5120320" y="119769"/>
                </a:cubicBezTo>
                <a:lnTo>
                  <a:pt x="5031693" y="119769"/>
                </a:lnTo>
                <a:lnTo>
                  <a:pt x="5031693" y="108160"/>
                </a:lnTo>
                <a:lnTo>
                  <a:pt x="5132487" y="108160"/>
                </a:lnTo>
                <a:lnTo>
                  <a:pt x="5132487" y="54917"/>
                </a:lnTo>
                <a:lnTo>
                  <a:pt x="5049663" y="54917"/>
                </a:lnTo>
                <a:lnTo>
                  <a:pt x="5049663" y="43197"/>
                </a:lnTo>
                <a:lnTo>
                  <a:pt x="5132487" y="43197"/>
                </a:lnTo>
                <a:close/>
                <a:moveTo>
                  <a:pt x="4463541" y="1674"/>
                </a:moveTo>
                <a:cubicBezTo>
                  <a:pt x="4465104" y="7776"/>
                  <a:pt x="4466704" y="14994"/>
                  <a:pt x="4468341" y="23328"/>
                </a:cubicBezTo>
                <a:lnTo>
                  <a:pt x="4556187" y="23328"/>
                </a:lnTo>
                <a:lnTo>
                  <a:pt x="4556187" y="32928"/>
                </a:lnTo>
                <a:lnTo>
                  <a:pt x="4375584" y="32928"/>
                </a:lnTo>
                <a:lnTo>
                  <a:pt x="4375584" y="90078"/>
                </a:lnTo>
                <a:cubicBezTo>
                  <a:pt x="4375658" y="125276"/>
                  <a:pt x="4374133" y="150986"/>
                  <a:pt x="4371007" y="167208"/>
                </a:cubicBezTo>
                <a:cubicBezTo>
                  <a:pt x="4368180" y="183877"/>
                  <a:pt x="4362078" y="200322"/>
                  <a:pt x="4352702" y="216544"/>
                </a:cubicBezTo>
                <a:cubicBezTo>
                  <a:pt x="4351436" y="215131"/>
                  <a:pt x="4348237" y="212600"/>
                  <a:pt x="4343102" y="208954"/>
                </a:cubicBezTo>
                <a:cubicBezTo>
                  <a:pt x="4351809" y="193625"/>
                  <a:pt x="4357390" y="178407"/>
                  <a:pt x="4359845" y="163301"/>
                </a:cubicBezTo>
                <a:cubicBezTo>
                  <a:pt x="4362599" y="148493"/>
                  <a:pt x="4363938" y="124234"/>
                  <a:pt x="4363864" y="90524"/>
                </a:cubicBezTo>
                <a:lnTo>
                  <a:pt x="4363864" y="23328"/>
                </a:lnTo>
                <a:lnTo>
                  <a:pt x="4456286" y="23328"/>
                </a:lnTo>
                <a:cubicBezTo>
                  <a:pt x="4455839" y="21245"/>
                  <a:pt x="4455170" y="17971"/>
                  <a:pt x="4454277" y="13506"/>
                </a:cubicBezTo>
                <a:cubicBezTo>
                  <a:pt x="4453235" y="8669"/>
                  <a:pt x="4452528" y="5395"/>
                  <a:pt x="4452156" y="3683"/>
                </a:cubicBezTo>
                <a:close/>
                <a:moveTo>
                  <a:pt x="2645382" y="1674"/>
                </a:moveTo>
                <a:cubicBezTo>
                  <a:pt x="2653940" y="10827"/>
                  <a:pt x="2662200" y="20091"/>
                  <a:pt x="2670162" y="29467"/>
                </a:cubicBezTo>
                <a:lnTo>
                  <a:pt x="2660340" y="37058"/>
                </a:lnTo>
                <a:cubicBezTo>
                  <a:pt x="2653196" y="27830"/>
                  <a:pt x="2645196" y="18305"/>
                  <a:pt x="2636341" y="8483"/>
                </a:cubicBezTo>
                <a:close/>
                <a:moveTo>
                  <a:pt x="1304032" y="1674"/>
                </a:moveTo>
                <a:lnTo>
                  <a:pt x="1317538" y="3683"/>
                </a:lnTo>
                <a:cubicBezTo>
                  <a:pt x="1314859" y="12910"/>
                  <a:pt x="1311734" y="22361"/>
                  <a:pt x="1308162" y="32035"/>
                </a:cubicBezTo>
                <a:lnTo>
                  <a:pt x="1403040" y="32035"/>
                </a:lnTo>
                <a:lnTo>
                  <a:pt x="1403040" y="217214"/>
                </a:lnTo>
                <a:lnTo>
                  <a:pt x="1390650" y="217214"/>
                </a:lnTo>
                <a:lnTo>
                  <a:pt x="1390650" y="202815"/>
                </a:lnTo>
                <a:lnTo>
                  <a:pt x="1247328" y="202815"/>
                </a:lnTo>
                <a:lnTo>
                  <a:pt x="1247328" y="217214"/>
                </a:lnTo>
                <a:lnTo>
                  <a:pt x="1234938" y="217214"/>
                </a:lnTo>
                <a:lnTo>
                  <a:pt x="1234938" y="32035"/>
                </a:lnTo>
                <a:lnTo>
                  <a:pt x="1295549" y="32035"/>
                </a:lnTo>
                <a:cubicBezTo>
                  <a:pt x="1298376" y="23179"/>
                  <a:pt x="1301204" y="13059"/>
                  <a:pt x="1304032" y="1674"/>
                </a:cubicBezTo>
                <a:close/>
                <a:moveTo>
                  <a:pt x="398562" y="1674"/>
                </a:moveTo>
                <a:lnTo>
                  <a:pt x="410617" y="1674"/>
                </a:lnTo>
                <a:lnTo>
                  <a:pt x="410617" y="41857"/>
                </a:lnTo>
                <a:lnTo>
                  <a:pt x="504155" y="41857"/>
                </a:lnTo>
                <a:lnTo>
                  <a:pt x="504155" y="53243"/>
                </a:lnTo>
                <a:lnTo>
                  <a:pt x="421667" y="53243"/>
                </a:lnTo>
                <a:cubicBezTo>
                  <a:pt x="440643" y="98859"/>
                  <a:pt x="470892" y="135135"/>
                  <a:pt x="512415" y="162073"/>
                </a:cubicBezTo>
                <a:cubicBezTo>
                  <a:pt x="508471" y="166538"/>
                  <a:pt x="505420" y="170296"/>
                  <a:pt x="503262" y="173347"/>
                </a:cubicBezTo>
                <a:cubicBezTo>
                  <a:pt x="459804" y="143209"/>
                  <a:pt x="429406" y="103175"/>
                  <a:pt x="412068" y="53243"/>
                </a:cubicBezTo>
                <a:lnTo>
                  <a:pt x="410617" y="53243"/>
                </a:lnTo>
                <a:lnTo>
                  <a:pt x="410617" y="160511"/>
                </a:lnTo>
                <a:lnTo>
                  <a:pt x="462074" y="160511"/>
                </a:lnTo>
                <a:lnTo>
                  <a:pt x="462074" y="171896"/>
                </a:lnTo>
                <a:lnTo>
                  <a:pt x="410617" y="171896"/>
                </a:lnTo>
                <a:lnTo>
                  <a:pt x="410617" y="216991"/>
                </a:lnTo>
                <a:lnTo>
                  <a:pt x="398562" y="216991"/>
                </a:lnTo>
                <a:lnTo>
                  <a:pt x="398562" y="171896"/>
                </a:lnTo>
                <a:lnTo>
                  <a:pt x="345542" y="171896"/>
                </a:lnTo>
                <a:lnTo>
                  <a:pt x="345542" y="160511"/>
                </a:lnTo>
                <a:lnTo>
                  <a:pt x="398562" y="160511"/>
                </a:lnTo>
                <a:lnTo>
                  <a:pt x="398562" y="53243"/>
                </a:lnTo>
                <a:lnTo>
                  <a:pt x="397892" y="53243"/>
                </a:lnTo>
                <a:cubicBezTo>
                  <a:pt x="379884" y="105109"/>
                  <a:pt x="349523" y="146335"/>
                  <a:pt x="306809" y="176919"/>
                </a:cubicBezTo>
                <a:cubicBezTo>
                  <a:pt x="303609" y="172975"/>
                  <a:pt x="300484" y="169552"/>
                  <a:pt x="297433" y="166650"/>
                </a:cubicBezTo>
                <a:cubicBezTo>
                  <a:pt x="338509" y="137926"/>
                  <a:pt x="368461" y="100124"/>
                  <a:pt x="387288" y="53243"/>
                </a:cubicBezTo>
                <a:lnTo>
                  <a:pt x="305470" y="53243"/>
                </a:lnTo>
                <a:lnTo>
                  <a:pt x="305470" y="41857"/>
                </a:lnTo>
                <a:lnTo>
                  <a:pt x="398562" y="41857"/>
                </a:lnTo>
                <a:close/>
                <a:moveTo>
                  <a:pt x="4907235" y="1339"/>
                </a:moveTo>
                <a:lnTo>
                  <a:pt x="4920072" y="1339"/>
                </a:lnTo>
                <a:lnTo>
                  <a:pt x="4920072" y="49671"/>
                </a:lnTo>
                <a:lnTo>
                  <a:pt x="5006020" y="49671"/>
                </a:lnTo>
                <a:lnTo>
                  <a:pt x="5006020" y="61503"/>
                </a:lnTo>
                <a:lnTo>
                  <a:pt x="4920072" y="61503"/>
                </a:lnTo>
                <a:lnTo>
                  <a:pt x="4920072" y="118206"/>
                </a:lnTo>
                <a:lnTo>
                  <a:pt x="4999658" y="118206"/>
                </a:lnTo>
                <a:lnTo>
                  <a:pt x="4999658" y="130150"/>
                </a:lnTo>
                <a:lnTo>
                  <a:pt x="4920072" y="130150"/>
                </a:lnTo>
                <a:lnTo>
                  <a:pt x="4920072" y="192546"/>
                </a:lnTo>
                <a:lnTo>
                  <a:pt x="5017964" y="192546"/>
                </a:lnTo>
                <a:lnTo>
                  <a:pt x="5017964" y="204378"/>
                </a:lnTo>
                <a:lnTo>
                  <a:pt x="4802535" y="204378"/>
                </a:lnTo>
                <a:lnTo>
                  <a:pt x="4802535" y="192546"/>
                </a:lnTo>
                <a:lnTo>
                  <a:pt x="4907235" y="192546"/>
                </a:lnTo>
                <a:lnTo>
                  <a:pt x="4907235" y="130150"/>
                </a:lnTo>
                <a:lnTo>
                  <a:pt x="4827314" y="130150"/>
                </a:lnTo>
                <a:lnTo>
                  <a:pt x="4827314" y="118206"/>
                </a:lnTo>
                <a:lnTo>
                  <a:pt x="4907235" y="118206"/>
                </a:lnTo>
                <a:lnTo>
                  <a:pt x="4907235" y="61503"/>
                </a:lnTo>
                <a:lnTo>
                  <a:pt x="4842384" y="61503"/>
                </a:lnTo>
                <a:cubicBezTo>
                  <a:pt x="4833751" y="77353"/>
                  <a:pt x="4823594" y="92310"/>
                  <a:pt x="4811911" y="106374"/>
                </a:cubicBezTo>
                <a:cubicBezTo>
                  <a:pt x="4809232" y="103398"/>
                  <a:pt x="4805958" y="100272"/>
                  <a:pt x="4802088" y="96998"/>
                </a:cubicBezTo>
                <a:cubicBezTo>
                  <a:pt x="4822552" y="73707"/>
                  <a:pt x="4838811" y="45801"/>
                  <a:pt x="4850867" y="13282"/>
                </a:cubicBezTo>
                <a:lnTo>
                  <a:pt x="4863368" y="16743"/>
                </a:lnTo>
                <a:cubicBezTo>
                  <a:pt x="4858531" y="28575"/>
                  <a:pt x="4853583" y="39551"/>
                  <a:pt x="4848523" y="49671"/>
                </a:cubicBezTo>
                <a:lnTo>
                  <a:pt x="4907235" y="49671"/>
                </a:lnTo>
                <a:close/>
                <a:moveTo>
                  <a:pt x="4223333" y="0"/>
                </a:moveTo>
                <a:lnTo>
                  <a:pt x="4236839" y="2790"/>
                </a:lnTo>
                <a:cubicBezTo>
                  <a:pt x="4236318" y="3385"/>
                  <a:pt x="4235611" y="4241"/>
                  <a:pt x="4234718" y="5357"/>
                </a:cubicBezTo>
                <a:cubicBezTo>
                  <a:pt x="4233676" y="6771"/>
                  <a:pt x="4232858" y="7813"/>
                  <a:pt x="4232262" y="8483"/>
                </a:cubicBezTo>
                <a:cubicBezTo>
                  <a:pt x="4258382" y="36983"/>
                  <a:pt x="4291459" y="57931"/>
                  <a:pt x="4331494" y="71325"/>
                </a:cubicBezTo>
                <a:cubicBezTo>
                  <a:pt x="4328294" y="76311"/>
                  <a:pt x="4326136" y="80069"/>
                  <a:pt x="4325020" y="82599"/>
                </a:cubicBezTo>
                <a:cubicBezTo>
                  <a:pt x="4282678" y="66972"/>
                  <a:pt x="4249303" y="44946"/>
                  <a:pt x="4224895" y="16519"/>
                </a:cubicBezTo>
                <a:cubicBezTo>
                  <a:pt x="4200264" y="43681"/>
                  <a:pt x="4166815" y="66675"/>
                  <a:pt x="4124548" y="85501"/>
                </a:cubicBezTo>
                <a:cubicBezTo>
                  <a:pt x="4122836" y="82748"/>
                  <a:pt x="4120157" y="79250"/>
                  <a:pt x="4116511" y="75009"/>
                </a:cubicBezTo>
                <a:cubicBezTo>
                  <a:pt x="4166145" y="53503"/>
                  <a:pt x="4201753" y="28500"/>
                  <a:pt x="42233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E881A81-64A1-4865-8696-E35475BDAB1D}"/>
              </a:ext>
            </a:extLst>
          </p:cNvPr>
          <p:cNvSpPr txBox="1"/>
          <p:nvPr/>
        </p:nvSpPr>
        <p:spPr>
          <a:xfrm>
            <a:off x="3499902" y="3391102"/>
            <a:ext cx="5024586" cy="948035"/>
          </a:xfrm>
          <a:custGeom>
            <a:avLst/>
            <a:gdLst/>
            <a:ahLst/>
            <a:cxnLst/>
            <a:rect l="l" t="t" r="r" b="b"/>
            <a:pathLst>
              <a:path w="5024586" h="948035">
                <a:moveTo>
                  <a:pt x="4489624" y="768586"/>
                </a:moveTo>
                <a:lnTo>
                  <a:pt x="4499781" y="768586"/>
                </a:lnTo>
                <a:cubicBezTo>
                  <a:pt x="4526868" y="791158"/>
                  <a:pt x="4567498" y="802444"/>
                  <a:pt x="4621671" y="802444"/>
                </a:cubicBezTo>
                <a:lnTo>
                  <a:pt x="4635215" y="802444"/>
                </a:lnTo>
                <a:lnTo>
                  <a:pt x="4635215" y="812602"/>
                </a:lnTo>
                <a:cubicBezTo>
                  <a:pt x="4614900" y="864518"/>
                  <a:pt x="4596842" y="896119"/>
                  <a:pt x="4581041" y="907405"/>
                </a:cubicBezTo>
                <a:lnTo>
                  <a:pt x="4550569" y="907405"/>
                </a:lnTo>
                <a:cubicBezTo>
                  <a:pt x="4507681" y="907405"/>
                  <a:pt x="4482852" y="875804"/>
                  <a:pt x="4476080" y="812602"/>
                </a:cubicBezTo>
                <a:close/>
                <a:moveTo>
                  <a:pt x="4906082" y="755043"/>
                </a:moveTo>
                <a:cubicBezTo>
                  <a:pt x="4960254" y="755043"/>
                  <a:pt x="4999756" y="776486"/>
                  <a:pt x="5024586" y="819374"/>
                </a:cubicBezTo>
                <a:cubicBezTo>
                  <a:pt x="5024586" y="844203"/>
                  <a:pt x="5006528" y="858875"/>
                  <a:pt x="4970412" y="863389"/>
                </a:cubicBezTo>
                <a:lnTo>
                  <a:pt x="4956869" y="863389"/>
                </a:lnTo>
                <a:cubicBezTo>
                  <a:pt x="4913982" y="827274"/>
                  <a:pt x="4892538" y="797930"/>
                  <a:pt x="4892538" y="775358"/>
                </a:cubicBezTo>
                <a:lnTo>
                  <a:pt x="4892538" y="768586"/>
                </a:lnTo>
                <a:close/>
                <a:moveTo>
                  <a:pt x="125276" y="751657"/>
                </a:moveTo>
                <a:lnTo>
                  <a:pt x="125276" y="832917"/>
                </a:lnTo>
                <a:lnTo>
                  <a:pt x="142205" y="849846"/>
                </a:lnTo>
                <a:lnTo>
                  <a:pt x="159134" y="849846"/>
                </a:lnTo>
                <a:cubicBezTo>
                  <a:pt x="156877" y="784387"/>
                  <a:pt x="147848" y="751657"/>
                  <a:pt x="132048" y="751657"/>
                </a:cubicBezTo>
                <a:close/>
                <a:moveTo>
                  <a:pt x="1259532" y="700869"/>
                </a:moveTo>
                <a:lnTo>
                  <a:pt x="1259532" y="758428"/>
                </a:lnTo>
                <a:lnTo>
                  <a:pt x="1371265" y="768586"/>
                </a:lnTo>
                <a:lnTo>
                  <a:pt x="1418667" y="768586"/>
                </a:lnTo>
                <a:lnTo>
                  <a:pt x="1428824" y="758428"/>
                </a:lnTo>
                <a:cubicBezTo>
                  <a:pt x="1381423" y="720056"/>
                  <a:pt x="1334021" y="700869"/>
                  <a:pt x="1286619" y="700869"/>
                </a:cubicBezTo>
                <a:close/>
                <a:moveTo>
                  <a:pt x="4733404" y="694097"/>
                </a:moveTo>
                <a:lnTo>
                  <a:pt x="4719861" y="707641"/>
                </a:lnTo>
                <a:lnTo>
                  <a:pt x="4740175" y="707641"/>
                </a:lnTo>
                <a:lnTo>
                  <a:pt x="4740175" y="694097"/>
                </a:lnTo>
                <a:close/>
                <a:moveTo>
                  <a:pt x="3788755" y="677168"/>
                </a:moveTo>
                <a:cubicBezTo>
                  <a:pt x="3759411" y="677168"/>
                  <a:pt x="3726681" y="685069"/>
                  <a:pt x="3690565" y="700869"/>
                </a:cubicBezTo>
                <a:cubicBezTo>
                  <a:pt x="3695080" y="750528"/>
                  <a:pt x="3702980" y="775358"/>
                  <a:pt x="3714266" y="775358"/>
                </a:cubicBezTo>
                <a:lnTo>
                  <a:pt x="3721038" y="775358"/>
                </a:lnTo>
                <a:lnTo>
                  <a:pt x="3768440" y="765200"/>
                </a:lnTo>
                <a:cubicBezTo>
                  <a:pt x="3781983" y="747142"/>
                  <a:pt x="3796655" y="738113"/>
                  <a:pt x="3812455" y="738113"/>
                </a:cubicBezTo>
                <a:lnTo>
                  <a:pt x="3812455" y="731342"/>
                </a:lnTo>
                <a:cubicBezTo>
                  <a:pt x="3812455" y="713284"/>
                  <a:pt x="3804555" y="695226"/>
                  <a:pt x="3788755" y="677168"/>
                </a:cubicBezTo>
                <a:close/>
                <a:moveTo>
                  <a:pt x="1482998" y="639924"/>
                </a:moveTo>
                <a:lnTo>
                  <a:pt x="1408509" y="660239"/>
                </a:lnTo>
                <a:lnTo>
                  <a:pt x="1408509" y="680554"/>
                </a:lnTo>
                <a:lnTo>
                  <a:pt x="1493155" y="680554"/>
                </a:lnTo>
                <a:lnTo>
                  <a:pt x="1503313" y="690712"/>
                </a:lnTo>
                <a:lnTo>
                  <a:pt x="1503313" y="680554"/>
                </a:lnTo>
                <a:lnTo>
                  <a:pt x="1513470" y="670397"/>
                </a:lnTo>
                <a:lnTo>
                  <a:pt x="1513470" y="650082"/>
                </a:lnTo>
                <a:close/>
                <a:moveTo>
                  <a:pt x="1950244" y="636538"/>
                </a:moveTo>
                <a:cubicBezTo>
                  <a:pt x="1929929" y="641053"/>
                  <a:pt x="1919771" y="668139"/>
                  <a:pt x="1919771" y="717798"/>
                </a:cubicBezTo>
                <a:lnTo>
                  <a:pt x="1929929" y="788901"/>
                </a:lnTo>
                <a:lnTo>
                  <a:pt x="1919771" y="799059"/>
                </a:lnTo>
                <a:lnTo>
                  <a:pt x="1950244" y="799059"/>
                </a:lnTo>
                <a:cubicBezTo>
                  <a:pt x="1986359" y="799059"/>
                  <a:pt x="2026989" y="768586"/>
                  <a:pt x="2072134" y="707641"/>
                </a:cubicBezTo>
                <a:lnTo>
                  <a:pt x="2072134" y="687326"/>
                </a:lnTo>
                <a:close/>
                <a:moveTo>
                  <a:pt x="653467" y="636538"/>
                </a:moveTo>
                <a:lnTo>
                  <a:pt x="663624" y="636538"/>
                </a:lnTo>
                <a:cubicBezTo>
                  <a:pt x="697483" y="636538"/>
                  <a:pt x="717798" y="707641"/>
                  <a:pt x="724570" y="849846"/>
                </a:cubicBezTo>
                <a:lnTo>
                  <a:pt x="724570" y="860004"/>
                </a:lnTo>
                <a:lnTo>
                  <a:pt x="626380" y="860004"/>
                </a:lnTo>
                <a:lnTo>
                  <a:pt x="626380" y="805830"/>
                </a:lnTo>
                <a:lnTo>
                  <a:pt x="616223" y="795673"/>
                </a:lnTo>
                <a:cubicBezTo>
                  <a:pt x="641052" y="791158"/>
                  <a:pt x="653467" y="768586"/>
                  <a:pt x="653467" y="727956"/>
                </a:cubicBezTo>
                <a:close/>
                <a:moveTo>
                  <a:pt x="3947889" y="609451"/>
                </a:moveTo>
                <a:lnTo>
                  <a:pt x="3849700" y="646696"/>
                </a:lnTo>
                <a:lnTo>
                  <a:pt x="3849700" y="656853"/>
                </a:lnTo>
                <a:lnTo>
                  <a:pt x="3886944" y="731342"/>
                </a:lnTo>
                <a:cubicBezTo>
                  <a:pt x="3886944" y="765200"/>
                  <a:pt x="3870015" y="782129"/>
                  <a:pt x="3836156" y="782129"/>
                </a:cubicBezTo>
                <a:lnTo>
                  <a:pt x="3836156" y="788901"/>
                </a:lnTo>
                <a:cubicBezTo>
                  <a:pt x="3838413" y="804702"/>
                  <a:pt x="3853086" y="812602"/>
                  <a:pt x="3880172" y="812602"/>
                </a:cubicBezTo>
                <a:lnTo>
                  <a:pt x="3886944" y="812602"/>
                </a:lnTo>
                <a:cubicBezTo>
                  <a:pt x="3893716" y="751657"/>
                  <a:pt x="3906130" y="721184"/>
                  <a:pt x="3924188" y="721184"/>
                </a:cubicBezTo>
                <a:cubicBezTo>
                  <a:pt x="3928703" y="680554"/>
                  <a:pt x="3938860" y="648953"/>
                  <a:pt x="3954661" y="626381"/>
                </a:cubicBezTo>
                <a:lnTo>
                  <a:pt x="3954661" y="616223"/>
                </a:lnTo>
                <a:close/>
                <a:moveTo>
                  <a:pt x="446931" y="582365"/>
                </a:moveTo>
                <a:lnTo>
                  <a:pt x="402915" y="626381"/>
                </a:lnTo>
                <a:cubicBezTo>
                  <a:pt x="425487" y="626381"/>
                  <a:pt x="443545" y="615094"/>
                  <a:pt x="457088" y="592522"/>
                </a:cubicBezTo>
                <a:lnTo>
                  <a:pt x="457088" y="582365"/>
                </a:lnTo>
                <a:close/>
                <a:moveTo>
                  <a:pt x="1164729" y="558664"/>
                </a:moveTo>
                <a:lnTo>
                  <a:pt x="1191816" y="609451"/>
                </a:lnTo>
                <a:lnTo>
                  <a:pt x="1191816" y="629766"/>
                </a:lnTo>
                <a:lnTo>
                  <a:pt x="1164729" y="639924"/>
                </a:lnTo>
                <a:lnTo>
                  <a:pt x="1127485" y="568821"/>
                </a:lnTo>
                <a:close/>
                <a:moveTo>
                  <a:pt x="4818050" y="497719"/>
                </a:moveTo>
                <a:lnTo>
                  <a:pt x="4804506" y="511262"/>
                </a:lnTo>
                <a:lnTo>
                  <a:pt x="4804506" y="521420"/>
                </a:lnTo>
                <a:lnTo>
                  <a:pt x="4818050" y="521420"/>
                </a:lnTo>
                <a:lnTo>
                  <a:pt x="4824821" y="511262"/>
                </a:lnTo>
                <a:lnTo>
                  <a:pt x="4824821" y="504490"/>
                </a:lnTo>
                <a:close/>
                <a:moveTo>
                  <a:pt x="1344178" y="480789"/>
                </a:moveTo>
                <a:lnTo>
                  <a:pt x="1334021" y="511262"/>
                </a:lnTo>
                <a:lnTo>
                  <a:pt x="1354336" y="528191"/>
                </a:lnTo>
                <a:lnTo>
                  <a:pt x="1361108" y="528191"/>
                </a:lnTo>
                <a:lnTo>
                  <a:pt x="1371265" y="501105"/>
                </a:lnTo>
                <a:lnTo>
                  <a:pt x="1354336" y="480789"/>
                </a:lnTo>
                <a:close/>
                <a:moveTo>
                  <a:pt x="2112764" y="474018"/>
                </a:moveTo>
                <a:cubicBezTo>
                  <a:pt x="2011189" y="516905"/>
                  <a:pt x="1960401" y="550764"/>
                  <a:pt x="1960401" y="575593"/>
                </a:cubicBezTo>
                <a:cubicBezTo>
                  <a:pt x="1960401" y="604937"/>
                  <a:pt x="2007803" y="628638"/>
                  <a:pt x="2102606" y="646696"/>
                </a:cubicBezTo>
                <a:lnTo>
                  <a:pt x="2122921" y="555278"/>
                </a:lnTo>
                <a:lnTo>
                  <a:pt x="2122921" y="484175"/>
                </a:lnTo>
                <a:close/>
                <a:moveTo>
                  <a:pt x="4564112" y="457089"/>
                </a:moveTo>
                <a:lnTo>
                  <a:pt x="4526868" y="484175"/>
                </a:lnTo>
                <a:lnTo>
                  <a:pt x="4526868" y="504490"/>
                </a:lnTo>
                <a:lnTo>
                  <a:pt x="4608128" y="484175"/>
                </a:lnTo>
                <a:lnTo>
                  <a:pt x="4587813" y="457089"/>
                </a:lnTo>
                <a:close/>
                <a:moveTo>
                  <a:pt x="348741" y="430002"/>
                </a:moveTo>
                <a:cubicBezTo>
                  <a:pt x="353256" y="477404"/>
                  <a:pt x="362285" y="501105"/>
                  <a:pt x="375828" y="501105"/>
                </a:cubicBezTo>
                <a:lnTo>
                  <a:pt x="365671" y="457089"/>
                </a:lnTo>
                <a:lnTo>
                  <a:pt x="375828" y="430002"/>
                </a:lnTo>
                <a:close/>
                <a:moveTo>
                  <a:pt x="3805684" y="406301"/>
                </a:moveTo>
                <a:lnTo>
                  <a:pt x="3775211" y="416459"/>
                </a:lnTo>
                <a:lnTo>
                  <a:pt x="3775211" y="430002"/>
                </a:lnTo>
                <a:lnTo>
                  <a:pt x="3805684" y="430002"/>
                </a:lnTo>
                <a:close/>
                <a:moveTo>
                  <a:pt x="1418667" y="399529"/>
                </a:moveTo>
                <a:lnTo>
                  <a:pt x="1381423" y="440159"/>
                </a:lnTo>
                <a:lnTo>
                  <a:pt x="1381423" y="460474"/>
                </a:lnTo>
                <a:lnTo>
                  <a:pt x="1391580" y="511262"/>
                </a:lnTo>
                <a:lnTo>
                  <a:pt x="1401738" y="511262"/>
                </a:lnTo>
                <a:lnTo>
                  <a:pt x="1418667" y="409687"/>
                </a:lnTo>
                <a:close/>
                <a:moveTo>
                  <a:pt x="463860" y="396144"/>
                </a:moveTo>
                <a:lnTo>
                  <a:pt x="430001" y="402915"/>
                </a:lnTo>
                <a:lnTo>
                  <a:pt x="430001" y="423230"/>
                </a:lnTo>
                <a:lnTo>
                  <a:pt x="436773" y="430002"/>
                </a:lnTo>
                <a:lnTo>
                  <a:pt x="463860" y="402915"/>
                </a:lnTo>
                <a:close/>
                <a:moveTo>
                  <a:pt x="365671" y="375828"/>
                </a:moveTo>
                <a:cubicBezTo>
                  <a:pt x="336327" y="380343"/>
                  <a:pt x="321655" y="389372"/>
                  <a:pt x="321655" y="402915"/>
                </a:cubicBezTo>
                <a:lnTo>
                  <a:pt x="365671" y="396144"/>
                </a:lnTo>
                <a:close/>
                <a:moveTo>
                  <a:pt x="3179303" y="362285"/>
                </a:moveTo>
                <a:cubicBezTo>
                  <a:pt x="3249278" y="380343"/>
                  <a:pt x="3284264" y="400658"/>
                  <a:pt x="3284264" y="423230"/>
                </a:cubicBezTo>
                <a:cubicBezTo>
                  <a:pt x="3275235" y="423230"/>
                  <a:pt x="3256049" y="450317"/>
                  <a:pt x="3226705" y="504490"/>
                </a:cubicBezTo>
                <a:lnTo>
                  <a:pt x="3179303" y="518034"/>
                </a:lnTo>
                <a:lnTo>
                  <a:pt x="3179303" y="528191"/>
                </a:lnTo>
                <a:lnTo>
                  <a:pt x="3142059" y="518034"/>
                </a:lnTo>
                <a:lnTo>
                  <a:pt x="3189461" y="734728"/>
                </a:lnTo>
                <a:lnTo>
                  <a:pt x="3172532" y="765200"/>
                </a:lnTo>
                <a:lnTo>
                  <a:pt x="3179303" y="765200"/>
                </a:lnTo>
                <a:cubicBezTo>
                  <a:pt x="3174789" y="796801"/>
                  <a:pt x="3153345" y="828402"/>
                  <a:pt x="3114972" y="860004"/>
                </a:cubicBezTo>
                <a:lnTo>
                  <a:pt x="3104815" y="853232"/>
                </a:lnTo>
                <a:lnTo>
                  <a:pt x="3098043" y="860004"/>
                </a:lnTo>
                <a:cubicBezTo>
                  <a:pt x="3048384" y="860004"/>
                  <a:pt x="3000982" y="835174"/>
                  <a:pt x="2955838" y="785515"/>
                </a:cubicBezTo>
                <a:cubicBezTo>
                  <a:pt x="3055156" y="785515"/>
                  <a:pt x="3104815" y="729084"/>
                  <a:pt x="3104815" y="616223"/>
                </a:cubicBezTo>
                <a:lnTo>
                  <a:pt x="3098043" y="609451"/>
                </a:lnTo>
                <a:lnTo>
                  <a:pt x="3104815" y="609451"/>
                </a:lnTo>
                <a:lnTo>
                  <a:pt x="3098043" y="555278"/>
                </a:lnTo>
                <a:lnTo>
                  <a:pt x="3098043" y="528191"/>
                </a:lnTo>
                <a:lnTo>
                  <a:pt x="3091272" y="528191"/>
                </a:lnTo>
                <a:lnTo>
                  <a:pt x="2979539" y="541735"/>
                </a:lnTo>
                <a:cubicBezTo>
                  <a:pt x="2925365" y="541735"/>
                  <a:pt x="2888121" y="514648"/>
                  <a:pt x="2867806" y="460474"/>
                </a:cubicBezTo>
                <a:lnTo>
                  <a:pt x="2874578" y="436774"/>
                </a:lnTo>
                <a:lnTo>
                  <a:pt x="2905050" y="453703"/>
                </a:lnTo>
                <a:lnTo>
                  <a:pt x="3040484" y="430002"/>
                </a:lnTo>
                <a:cubicBezTo>
                  <a:pt x="3119487" y="384857"/>
                  <a:pt x="3165760" y="362285"/>
                  <a:pt x="3179303" y="362285"/>
                </a:cubicBezTo>
                <a:close/>
                <a:moveTo>
                  <a:pt x="518033" y="287797"/>
                </a:moveTo>
                <a:cubicBezTo>
                  <a:pt x="445802" y="314883"/>
                  <a:pt x="409686" y="335198"/>
                  <a:pt x="409686" y="348742"/>
                </a:cubicBezTo>
                <a:lnTo>
                  <a:pt x="430001" y="369057"/>
                </a:lnTo>
                <a:lnTo>
                  <a:pt x="446931" y="369057"/>
                </a:lnTo>
                <a:cubicBezTo>
                  <a:pt x="485304" y="369057"/>
                  <a:pt x="512390" y="344227"/>
                  <a:pt x="528191" y="294568"/>
                </a:cubicBezTo>
                <a:close/>
                <a:moveTo>
                  <a:pt x="409686" y="287797"/>
                </a:moveTo>
                <a:lnTo>
                  <a:pt x="365671" y="294568"/>
                </a:lnTo>
                <a:lnTo>
                  <a:pt x="365671" y="304726"/>
                </a:lnTo>
                <a:lnTo>
                  <a:pt x="402915" y="304726"/>
                </a:lnTo>
                <a:lnTo>
                  <a:pt x="419844" y="287797"/>
                </a:lnTo>
                <a:close/>
                <a:moveTo>
                  <a:pt x="3856471" y="264096"/>
                </a:moveTo>
                <a:lnTo>
                  <a:pt x="3849700" y="301340"/>
                </a:lnTo>
                <a:lnTo>
                  <a:pt x="3880172" y="301340"/>
                </a:lnTo>
                <a:lnTo>
                  <a:pt x="3886944" y="294568"/>
                </a:lnTo>
                <a:lnTo>
                  <a:pt x="3880172" y="287797"/>
                </a:lnTo>
                <a:lnTo>
                  <a:pt x="3880172" y="281025"/>
                </a:lnTo>
                <a:lnTo>
                  <a:pt x="3886944" y="270867"/>
                </a:lnTo>
                <a:lnTo>
                  <a:pt x="3886944" y="264096"/>
                </a:lnTo>
                <a:close/>
                <a:moveTo>
                  <a:pt x="4692774" y="253938"/>
                </a:moveTo>
                <a:cubicBezTo>
                  <a:pt x="4681488" y="253938"/>
                  <a:pt x="4667944" y="275382"/>
                  <a:pt x="4652144" y="318269"/>
                </a:cubicBezTo>
                <a:lnTo>
                  <a:pt x="4699546" y="358899"/>
                </a:lnTo>
                <a:lnTo>
                  <a:pt x="4733404" y="318269"/>
                </a:lnTo>
                <a:cubicBezTo>
                  <a:pt x="4733404" y="282154"/>
                  <a:pt x="4722118" y="260710"/>
                  <a:pt x="4699546" y="253938"/>
                </a:cubicBezTo>
                <a:close/>
                <a:moveTo>
                  <a:pt x="3114972" y="220080"/>
                </a:moveTo>
                <a:cubicBezTo>
                  <a:pt x="3157860" y="238138"/>
                  <a:pt x="3189461" y="256195"/>
                  <a:pt x="3209776" y="274253"/>
                </a:cubicBezTo>
                <a:lnTo>
                  <a:pt x="3158988" y="318269"/>
                </a:lnTo>
                <a:lnTo>
                  <a:pt x="3098043" y="304726"/>
                </a:lnTo>
                <a:lnTo>
                  <a:pt x="3040484" y="341970"/>
                </a:lnTo>
                <a:lnTo>
                  <a:pt x="3030326" y="341970"/>
                </a:lnTo>
                <a:lnTo>
                  <a:pt x="3084500" y="287797"/>
                </a:lnTo>
                <a:lnTo>
                  <a:pt x="3084500" y="281025"/>
                </a:lnTo>
                <a:lnTo>
                  <a:pt x="3077728" y="274253"/>
                </a:lnTo>
                <a:cubicBezTo>
                  <a:pt x="3021297" y="260710"/>
                  <a:pt x="2993082" y="248295"/>
                  <a:pt x="2993082" y="237009"/>
                </a:cubicBezTo>
                <a:lnTo>
                  <a:pt x="2993082" y="230237"/>
                </a:lnTo>
                <a:lnTo>
                  <a:pt x="3030326" y="230237"/>
                </a:lnTo>
                <a:close/>
                <a:moveTo>
                  <a:pt x="3893716" y="213308"/>
                </a:moveTo>
                <a:lnTo>
                  <a:pt x="3880172" y="226851"/>
                </a:lnTo>
                <a:lnTo>
                  <a:pt x="3924188" y="220080"/>
                </a:lnTo>
                <a:lnTo>
                  <a:pt x="3924188" y="213308"/>
                </a:lnTo>
                <a:close/>
                <a:moveTo>
                  <a:pt x="1455911" y="179450"/>
                </a:moveTo>
                <a:lnTo>
                  <a:pt x="1476226" y="179450"/>
                </a:lnTo>
                <a:cubicBezTo>
                  <a:pt x="1507827" y="179450"/>
                  <a:pt x="1525885" y="189607"/>
                  <a:pt x="1530399" y="209922"/>
                </a:cubicBezTo>
                <a:lnTo>
                  <a:pt x="1438982" y="518034"/>
                </a:lnTo>
                <a:cubicBezTo>
                  <a:pt x="1438982" y="529320"/>
                  <a:pt x="1410767" y="546249"/>
                  <a:pt x="1354336" y="568821"/>
                </a:cubicBezTo>
                <a:lnTo>
                  <a:pt x="1323863" y="568821"/>
                </a:lnTo>
                <a:lnTo>
                  <a:pt x="1317092" y="528191"/>
                </a:lnTo>
                <a:lnTo>
                  <a:pt x="1323863" y="528191"/>
                </a:lnTo>
                <a:lnTo>
                  <a:pt x="1344178" y="470632"/>
                </a:lnTo>
                <a:lnTo>
                  <a:pt x="1344178" y="450317"/>
                </a:lnTo>
                <a:lnTo>
                  <a:pt x="1323863" y="430002"/>
                </a:lnTo>
                <a:lnTo>
                  <a:pt x="1306934" y="430002"/>
                </a:lnTo>
                <a:lnTo>
                  <a:pt x="1296777" y="470632"/>
                </a:lnTo>
                <a:lnTo>
                  <a:pt x="1306934" y="470632"/>
                </a:lnTo>
                <a:cubicBezTo>
                  <a:pt x="1286619" y="518034"/>
                  <a:pt x="1274204" y="577850"/>
                  <a:pt x="1269690" y="650082"/>
                </a:cubicBezTo>
                <a:lnTo>
                  <a:pt x="1306934" y="660239"/>
                </a:lnTo>
                <a:cubicBezTo>
                  <a:pt x="1403995" y="639924"/>
                  <a:pt x="1485255" y="612837"/>
                  <a:pt x="1550715" y="578979"/>
                </a:cubicBezTo>
                <a:lnTo>
                  <a:pt x="1560872" y="578979"/>
                </a:lnTo>
                <a:lnTo>
                  <a:pt x="1550715" y="690712"/>
                </a:lnTo>
                <a:lnTo>
                  <a:pt x="1672605" y="748271"/>
                </a:lnTo>
                <a:lnTo>
                  <a:pt x="1672605" y="809216"/>
                </a:lnTo>
                <a:lnTo>
                  <a:pt x="1598116" y="839689"/>
                </a:lnTo>
                <a:cubicBezTo>
                  <a:pt x="1598116" y="823888"/>
                  <a:pt x="1559743" y="806959"/>
                  <a:pt x="1482998" y="788901"/>
                </a:cubicBezTo>
                <a:lnTo>
                  <a:pt x="1466069" y="788901"/>
                </a:lnTo>
                <a:cubicBezTo>
                  <a:pt x="1402866" y="829531"/>
                  <a:pt x="1324992" y="863389"/>
                  <a:pt x="1232446" y="890476"/>
                </a:cubicBezTo>
                <a:cubicBezTo>
                  <a:pt x="1218902" y="885962"/>
                  <a:pt x="1205359" y="869033"/>
                  <a:pt x="1191816" y="839689"/>
                </a:cubicBezTo>
                <a:cubicBezTo>
                  <a:pt x="1230188" y="559792"/>
                  <a:pt x="1280976" y="382600"/>
                  <a:pt x="1344178" y="308112"/>
                </a:cubicBezTo>
                <a:cubicBezTo>
                  <a:pt x="1369008" y="341970"/>
                  <a:pt x="1400609" y="358899"/>
                  <a:pt x="1438982" y="358899"/>
                </a:cubicBezTo>
                <a:lnTo>
                  <a:pt x="1455911" y="270867"/>
                </a:lnTo>
                <a:lnTo>
                  <a:pt x="1455911" y="240395"/>
                </a:lnTo>
                <a:lnTo>
                  <a:pt x="1354336" y="270867"/>
                </a:lnTo>
                <a:lnTo>
                  <a:pt x="1323863" y="260710"/>
                </a:lnTo>
                <a:lnTo>
                  <a:pt x="1323863" y="250552"/>
                </a:lnTo>
                <a:close/>
                <a:moveTo>
                  <a:pt x="2681585" y="162521"/>
                </a:moveTo>
                <a:lnTo>
                  <a:pt x="2705286" y="162521"/>
                </a:lnTo>
                <a:cubicBezTo>
                  <a:pt x="2754945" y="198636"/>
                  <a:pt x="2779774" y="233623"/>
                  <a:pt x="2779774" y="267482"/>
                </a:cubicBezTo>
                <a:cubicBezTo>
                  <a:pt x="2779774" y="310369"/>
                  <a:pt x="2761717" y="369057"/>
                  <a:pt x="2725601" y="443545"/>
                </a:cubicBezTo>
                <a:lnTo>
                  <a:pt x="2725601" y="460474"/>
                </a:lnTo>
                <a:lnTo>
                  <a:pt x="2742530" y="541735"/>
                </a:lnTo>
                <a:cubicBezTo>
                  <a:pt x="2742530" y="566564"/>
                  <a:pt x="2732373" y="595908"/>
                  <a:pt x="2712057" y="629766"/>
                </a:cubicBezTo>
                <a:lnTo>
                  <a:pt x="2732373" y="748271"/>
                </a:lnTo>
                <a:lnTo>
                  <a:pt x="2732373" y="755043"/>
                </a:lnTo>
                <a:lnTo>
                  <a:pt x="2725601" y="765200"/>
                </a:lnTo>
                <a:lnTo>
                  <a:pt x="2732373" y="765200"/>
                </a:lnTo>
                <a:lnTo>
                  <a:pt x="2718829" y="815988"/>
                </a:lnTo>
                <a:lnTo>
                  <a:pt x="2725601" y="815988"/>
                </a:lnTo>
                <a:cubicBezTo>
                  <a:pt x="2725601" y="856618"/>
                  <a:pt x="2700772" y="876933"/>
                  <a:pt x="2651112" y="876933"/>
                </a:cubicBezTo>
                <a:cubicBezTo>
                  <a:pt x="2637569" y="872418"/>
                  <a:pt x="2625154" y="847589"/>
                  <a:pt x="2613868" y="802444"/>
                </a:cubicBezTo>
                <a:lnTo>
                  <a:pt x="2613868" y="785515"/>
                </a:lnTo>
                <a:lnTo>
                  <a:pt x="2620640" y="748271"/>
                </a:lnTo>
                <a:cubicBezTo>
                  <a:pt x="2607096" y="748271"/>
                  <a:pt x="2590167" y="729084"/>
                  <a:pt x="2569852" y="690712"/>
                </a:cubicBezTo>
                <a:lnTo>
                  <a:pt x="2593553" y="592522"/>
                </a:lnTo>
                <a:cubicBezTo>
                  <a:pt x="2613868" y="592522"/>
                  <a:pt x="2635312" y="567693"/>
                  <a:pt x="2657884" y="518034"/>
                </a:cubicBezTo>
                <a:lnTo>
                  <a:pt x="2657884" y="490947"/>
                </a:lnTo>
                <a:cubicBezTo>
                  <a:pt x="2644341" y="490947"/>
                  <a:pt x="2622897" y="475146"/>
                  <a:pt x="2593553" y="443545"/>
                </a:cubicBezTo>
                <a:lnTo>
                  <a:pt x="2607096" y="341970"/>
                </a:lnTo>
                <a:cubicBezTo>
                  <a:pt x="2645469" y="276510"/>
                  <a:pt x="2670299" y="216694"/>
                  <a:pt x="2681585" y="162521"/>
                </a:cubicBezTo>
                <a:close/>
                <a:moveTo>
                  <a:pt x="1127485" y="148977"/>
                </a:moveTo>
                <a:lnTo>
                  <a:pt x="1147800" y="348742"/>
                </a:lnTo>
                <a:lnTo>
                  <a:pt x="1117327" y="409687"/>
                </a:lnTo>
                <a:lnTo>
                  <a:pt x="1127485" y="450317"/>
                </a:lnTo>
                <a:lnTo>
                  <a:pt x="1127485" y="460474"/>
                </a:lnTo>
                <a:lnTo>
                  <a:pt x="1063154" y="711027"/>
                </a:lnTo>
                <a:lnTo>
                  <a:pt x="1063154" y="741499"/>
                </a:lnTo>
                <a:lnTo>
                  <a:pt x="1080083" y="741499"/>
                </a:lnTo>
                <a:lnTo>
                  <a:pt x="1090240" y="731342"/>
                </a:lnTo>
                <a:lnTo>
                  <a:pt x="1090240" y="741499"/>
                </a:lnTo>
                <a:lnTo>
                  <a:pt x="1080083" y="799059"/>
                </a:lnTo>
                <a:lnTo>
                  <a:pt x="1100398" y="839689"/>
                </a:lnTo>
                <a:cubicBezTo>
                  <a:pt x="1100398" y="866775"/>
                  <a:pt x="1090240" y="880319"/>
                  <a:pt x="1069925" y="880319"/>
                </a:cubicBezTo>
                <a:lnTo>
                  <a:pt x="1042839" y="880319"/>
                </a:lnTo>
                <a:cubicBezTo>
                  <a:pt x="1029295" y="880319"/>
                  <a:pt x="1020266" y="863389"/>
                  <a:pt x="1015752" y="829531"/>
                </a:cubicBezTo>
                <a:lnTo>
                  <a:pt x="995437" y="829531"/>
                </a:lnTo>
                <a:lnTo>
                  <a:pt x="1005594" y="768586"/>
                </a:lnTo>
                <a:lnTo>
                  <a:pt x="1005594" y="758428"/>
                </a:lnTo>
                <a:lnTo>
                  <a:pt x="995437" y="748271"/>
                </a:lnTo>
                <a:lnTo>
                  <a:pt x="931106" y="758428"/>
                </a:lnTo>
                <a:cubicBezTo>
                  <a:pt x="894990" y="733599"/>
                  <a:pt x="866775" y="721184"/>
                  <a:pt x="846460" y="721184"/>
                </a:cubicBezTo>
                <a:lnTo>
                  <a:pt x="856617" y="711027"/>
                </a:lnTo>
                <a:lnTo>
                  <a:pt x="836302" y="690712"/>
                </a:lnTo>
                <a:lnTo>
                  <a:pt x="846460" y="660239"/>
                </a:lnTo>
                <a:cubicBezTo>
                  <a:pt x="970607" y="585751"/>
                  <a:pt x="1032681" y="515776"/>
                  <a:pt x="1032681" y="450317"/>
                </a:cubicBezTo>
                <a:cubicBezTo>
                  <a:pt x="998823" y="450317"/>
                  <a:pt x="968350" y="426616"/>
                  <a:pt x="941263" y="379214"/>
                </a:cubicBezTo>
                <a:lnTo>
                  <a:pt x="941263" y="348742"/>
                </a:lnTo>
                <a:lnTo>
                  <a:pt x="968350" y="358899"/>
                </a:lnTo>
                <a:cubicBezTo>
                  <a:pt x="1031552" y="352128"/>
                  <a:pt x="1063154" y="322784"/>
                  <a:pt x="1063154" y="270867"/>
                </a:cubicBezTo>
                <a:cubicBezTo>
                  <a:pt x="1063154" y="189607"/>
                  <a:pt x="1084597" y="148977"/>
                  <a:pt x="1127485" y="148977"/>
                </a:cubicBezTo>
                <a:close/>
                <a:moveTo>
                  <a:pt x="4540411" y="44016"/>
                </a:moveTo>
                <a:lnTo>
                  <a:pt x="4550569" y="44016"/>
                </a:lnTo>
                <a:cubicBezTo>
                  <a:pt x="4584427" y="62074"/>
                  <a:pt x="4605871" y="89161"/>
                  <a:pt x="4614900" y="125276"/>
                </a:cubicBezTo>
                <a:lnTo>
                  <a:pt x="4672459" y="111733"/>
                </a:lnTo>
                <a:lnTo>
                  <a:pt x="4709703" y="111733"/>
                </a:lnTo>
                <a:cubicBezTo>
                  <a:pt x="4727761" y="120762"/>
                  <a:pt x="4740175" y="134305"/>
                  <a:pt x="4746947" y="152363"/>
                </a:cubicBezTo>
                <a:cubicBezTo>
                  <a:pt x="4746947" y="170421"/>
                  <a:pt x="4737919" y="191864"/>
                  <a:pt x="4719861" y="216694"/>
                </a:cubicBezTo>
                <a:lnTo>
                  <a:pt x="4719861" y="223466"/>
                </a:lnTo>
                <a:cubicBezTo>
                  <a:pt x="4758234" y="223466"/>
                  <a:pt x="4786449" y="270867"/>
                  <a:pt x="4804506" y="365671"/>
                </a:cubicBezTo>
                <a:lnTo>
                  <a:pt x="4790963" y="413073"/>
                </a:lnTo>
                <a:cubicBezTo>
                  <a:pt x="4804506" y="451446"/>
                  <a:pt x="4815793" y="470632"/>
                  <a:pt x="4824821" y="470632"/>
                </a:cubicBezTo>
                <a:lnTo>
                  <a:pt x="4865451" y="470632"/>
                </a:lnTo>
                <a:cubicBezTo>
                  <a:pt x="4888023" y="459346"/>
                  <a:pt x="4899310" y="440159"/>
                  <a:pt x="4899310" y="413073"/>
                </a:cubicBezTo>
                <a:lnTo>
                  <a:pt x="4899310" y="385986"/>
                </a:lnTo>
                <a:cubicBezTo>
                  <a:pt x="4899310" y="367928"/>
                  <a:pt x="4892538" y="349870"/>
                  <a:pt x="4878995" y="331813"/>
                </a:cubicBezTo>
                <a:lnTo>
                  <a:pt x="4878995" y="318269"/>
                </a:lnTo>
                <a:lnTo>
                  <a:pt x="4926396" y="325041"/>
                </a:lnTo>
                <a:cubicBezTo>
                  <a:pt x="4937683" y="325041"/>
                  <a:pt x="4943326" y="312626"/>
                  <a:pt x="4943326" y="287797"/>
                </a:cubicBezTo>
                <a:lnTo>
                  <a:pt x="4943326" y="281025"/>
                </a:lnTo>
                <a:lnTo>
                  <a:pt x="4936554" y="281025"/>
                </a:lnTo>
                <a:lnTo>
                  <a:pt x="4912853" y="294568"/>
                </a:lnTo>
                <a:lnTo>
                  <a:pt x="4899310" y="294568"/>
                </a:lnTo>
                <a:cubicBezTo>
                  <a:pt x="4876738" y="285539"/>
                  <a:pt x="4865451" y="261839"/>
                  <a:pt x="4865451" y="223466"/>
                </a:cubicBezTo>
                <a:lnTo>
                  <a:pt x="4865451" y="203151"/>
                </a:lnTo>
                <a:lnTo>
                  <a:pt x="4872223" y="132048"/>
                </a:lnTo>
                <a:lnTo>
                  <a:pt x="4878995" y="132048"/>
                </a:lnTo>
                <a:cubicBezTo>
                  <a:pt x="4899310" y="156877"/>
                  <a:pt x="4915110" y="169292"/>
                  <a:pt x="4926396" y="169292"/>
                </a:cubicBezTo>
                <a:cubicBezTo>
                  <a:pt x="4985084" y="169292"/>
                  <a:pt x="5014428" y="211051"/>
                  <a:pt x="5014428" y="294568"/>
                </a:cubicBezTo>
                <a:lnTo>
                  <a:pt x="5007656" y="345356"/>
                </a:lnTo>
                <a:lnTo>
                  <a:pt x="5024586" y="426616"/>
                </a:lnTo>
                <a:cubicBezTo>
                  <a:pt x="5024586" y="460474"/>
                  <a:pt x="5004270" y="477404"/>
                  <a:pt x="4963640" y="477404"/>
                </a:cubicBezTo>
                <a:lnTo>
                  <a:pt x="4956869" y="477404"/>
                </a:lnTo>
                <a:lnTo>
                  <a:pt x="4950097" y="470632"/>
                </a:lnTo>
                <a:lnTo>
                  <a:pt x="4872223" y="511262"/>
                </a:lnTo>
                <a:lnTo>
                  <a:pt x="4878995" y="548506"/>
                </a:lnTo>
                <a:lnTo>
                  <a:pt x="4878995" y="562050"/>
                </a:lnTo>
                <a:cubicBezTo>
                  <a:pt x="4804506" y="616223"/>
                  <a:pt x="4767262" y="657982"/>
                  <a:pt x="4767262" y="687326"/>
                </a:cubicBezTo>
                <a:lnTo>
                  <a:pt x="4797735" y="687326"/>
                </a:lnTo>
                <a:cubicBezTo>
                  <a:pt x="4797735" y="667011"/>
                  <a:pt x="4813535" y="651210"/>
                  <a:pt x="4845136" y="639924"/>
                </a:cubicBezTo>
                <a:cubicBezTo>
                  <a:pt x="4845136" y="621866"/>
                  <a:pt x="4851908" y="612837"/>
                  <a:pt x="4865451" y="612837"/>
                </a:cubicBezTo>
                <a:cubicBezTo>
                  <a:pt x="4897053" y="635410"/>
                  <a:pt x="4912853" y="662496"/>
                  <a:pt x="4912853" y="694097"/>
                </a:cubicBezTo>
                <a:lnTo>
                  <a:pt x="4892538" y="738113"/>
                </a:lnTo>
                <a:lnTo>
                  <a:pt x="4824821" y="721184"/>
                </a:lnTo>
                <a:lnTo>
                  <a:pt x="4811278" y="755043"/>
                </a:lnTo>
                <a:lnTo>
                  <a:pt x="4811278" y="761814"/>
                </a:lnTo>
                <a:lnTo>
                  <a:pt x="4818050" y="768586"/>
                </a:lnTo>
                <a:cubicBezTo>
                  <a:pt x="4813535" y="836303"/>
                  <a:pt x="4801121" y="870161"/>
                  <a:pt x="4780805" y="870161"/>
                </a:cubicBezTo>
                <a:lnTo>
                  <a:pt x="4774034" y="870161"/>
                </a:lnTo>
                <a:cubicBezTo>
                  <a:pt x="4746947" y="849846"/>
                  <a:pt x="4733404" y="825017"/>
                  <a:pt x="4733404" y="795673"/>
                </a:cubicBezTo>
                <a:lnTo>
                  <a:pt x="4733404" y="755043"/>
                </a:lnTo>
                <a:lnTo>
                  <a:pt x="4652144" y="782129"/>
                </a:lnTo>
                <a:lnTo>
                  <a:pt x="4628443" y="775358"/>
                </a:lnTo>
                <a:lnTo>
                  <a:pt x="4628443" y="755043"/>
                </a:lnTo>
                <a:cubicBezTo>
                  <a:pt x="4628443" y="727956"/>
                  <a:pt x="4691645" y="668139"/>
                  <a:pt x="4818050" y="575593"/>
                </a:cubicBezTo>
                <a:lnTo>
                  <a:pt x="4818050" y="548506"/>
                </a:lnTo>
                <a:lnTo>
                  <a:pt x="4797735" y="548506"/>
                </a:lnTo>
                <a:lnTo>
                  <a:pt x="4767262" y="568821"/>
                </a:lnTo>
                <a:lnTo>
                  <a:pt x="4699546" y="633152"/>
                </a:lnTo>
                <a:lnTo>
                  <a:pt x="4672459" y="592522"/>
                </a:lnTo>
                <a:lnTo>
                  <a:pt x="4679231" y="582365"/>
                </a:lnTo>
                <a:lnTo>
                  <a:pt x="4679231" y="555278"/>
                </a:lnTo>
                <a:lnTo>
                  <a:pt x="4628443" y="541735"/>
                </a:lnTo>
                <a:cubicBezTo>
                  <a:pt x="4594585" y="541735"/>
                  <a:pt x="4553954" y="550764"/>
                  <a:pt x="4506553" y="568821"/>
                </a:cubicBezTo>
                <a:lnTo>
                  <a:pt x="4506553" y="562050"/>
                </a:lnTo>
                <a:lnTo>
                  <a:pt x="4428678" y="592522"/>
                </a:lnTo>
                <a:cubicBezTo>
                  <a:pt x="4412878" y="592522"/>
                  <a:pt x="4400463" y="580107"/>
                  <a:pt x="4391434" y="555278"/>
                </a:cubicBezTo>
                <a:lnTo>
                  <a:pt x="4391434" y="548506"/>
                </a:lnTo>
                <a:cubicBezTo>
                  <a:pt x="4402720" y="519162"/>
                  <a:pt x="4433193" y="493204"/>
                  <a:pt x="4482852" y="470632"/>
                </a:cubicBezTo>
                <a:lnTo>
                  <a:pt x="4448993" y="426616"/>
                </a:lnTo>
                <a:lnTo>
                  <a:pt x="4448993" y="399529"/>
                </a:lnTo>
                <a:lnTo>
                  <a:pt x="4482852" y="406301"/>
                </a:lnTo>
                <a:cubicBezTo>
                  <a:pt x="4518967" y="406301"/>
                  <a:pt x="4538154" y="399529"/>
                  <a:pt x="4540411" y="385986"/>
                </a:cubicBezTo>
                <a:lnTo>
                  <a:pt x="4540411" y="379214"/>
                </a:lnTo>
                <a:lnTo>
                  <a:pt x="4564112" y="379214"/>
                </a:lnTo>
                <a:lnTo>
                  <a:pt x="4564112" y="358899"/>
                </a:lnTo>
                <a:lnTo>
                  <a:pt x="4557340" y="358899"/>
                </a:lnTo>
                <a:lnTo>
                  <a:pt x="4540411" y="379214"/>
                </a:lnTo>
                <a:lnTo>
                  <a:pt x="4469308" y="379214"/>
                </a:lnTo>
                <a:lnTo>
                  <a:pt x="4421907" y="331813"/>
                </a:lnTo>
                <a:lnTo>
                  <a:pt x="4421907" y="260710"/>
                </a:lnTo>
                <a:lnTo>
                  <a:pt x="4442222" y="138820"/>
                </a:lnTo>
                <a:lnTo>
                  <a:pt x="4442222" y="132048"/>
                </a:lnTo>
                <a:lnTo>
                  <a:pt x="4435450" y="125276"/>
                </a:lnTo>
                <a:lnTo>
                  <a:pt x="4442222" y="125276"/>
                </a:lnTo>
                <a:cubicBezTo>
                  <a:pt x="4467051" y="71103"/>
                  <a:pt x="4499781" y="44016"/>
                  <a:pt x="4540411" y="44016"/>
                </a:cubicBezTo>
                <a:close/>
                <a:moveTo>
                  <a:pt x="321655" y="27087"/>
                </a:moveTo>
                <a:lnTo>
                  <a:pt x="331812" y="27087"/>
                </a:lnTo>
                <a:lnTo>
                  <a:pt x="284410" y="142205"/>
                </a:lnTo>
                <a:lnTo>
                  <a:pt x="294568" y="189607"/>
                </a:lnTo>
                <a:lnTo>
                  <a:pt x="257324" y="189607"/>
                </a:lnTo>
                <a:lnTo>
                  <a:pt x="250552" y="162521"/>
                </a:lnTo>
                <a:cubicBezTo>
                  <a:pt x="250552" y="112861"/>
                  <a:pt x="274253" y="67717"/>
                  <a:pt x="321655" y="27087"/>
                </a:cubicBezTo>
                <a:close/>
                <a:moveTo>
                  <a:pt x="1960401" y="16929"/>
                </a:moveTo>
                <a:lnTo>
                  <a:pt x="1990874" y="16929"/>
                </a:lnTo>
                <a:lnTo>
                  <a:pt x="2011189" y="37244"/>
                </a:lnTo>
                <a:lnTo>
                  <a:pt x="2011189" y="88032"/>
                </a:lnTo>
                <a:lnTo>
                  <a:pt x="2061976" y="88032"/>
                </a:lnTo>
                <a:lnTo>
                  <a:pt x="2112764" y="98190"/>
                </a:lnTo>
                <a:lnTo>
                  <a:pt x="2122921" y="88032"/>
                </a:lnTo>
                <a:cubicBezTo>
                  <a:pt x="2204182" y="119633"/>
                  <a:pt x="2244812" y="160263"/>
                  <a:pt x="2244812" y="209922"/>
                </a:cubicBezTo>
                <a:lnTo>
                  <a:pt x="2244812" y="230237"/>
                </a:lnTo>
                <a:cubicBezTo>
                  <a:pt x="2244812" y="291182"/>
                  <a:pt x="2156780" y="321655"/>
                  <a:pt x="1980716" y="321655"/>
                </a:cubicBezTo>
                <a:lnTo>
                  <a:pt x="1960401" y="474018"/>
                </a:lnTo>
                <a:lnTo>
                  <a:pt x="1970559" y="474018"/>
                </a:lnTo>
                <a:lnTo>
                  <a:pt x="1980716" y="484175"/>
                </a:lnTo>
                <a:cubicBezTo>
                  <a:pt x="2064234" y="409687"/>
                  <a:pt x="2121793" y="372443"/>
                  <a:pt x="2153394" y="372443"/>
                </a:cubicBezTo>
                <a:cubicBezTo>
                  <a:pt x="2207568" y="372443"/>
                  <a:pt x="2234654" y="436774"/>
                  <a:pt x="2234654" y="565436"/>
                </a:cubicBezTo>
                <a:lnTo>
                  <a:pt x="2214339" y="697483"/>
                </a:lnTo>
                <a:cubicBezTo>
                  <a:pt x="2329458" y="778743"/>
                  <a:pt x="2387017" y="839689"/>
                  <a:pt x="2387017" y="880319"/>
                </a:cubicBezTo>
                <a:lnTo>
                  <a:pt x="2366702" y="910791"/>
                </a:lnTo>
                <a:lnTo>
                  <a:pt x="2336229" y="910791"/>
                </a:lnTo>
                <a:cubicBezTo>
                  <a:pt x="2245940" y="809216"/>
                  <a:pt x="2191767" y="758428"/>
                  <a:pt x="2173709" y="758428"/>
                </a:cubicBezTo>
                <a:cubicBezTo>
                  <a:pt x="2078905" y="819374"/>
                  <a:pt x="2001031" y="849846"/>
                  <a:pt x="1940086" y="849846"/>
                </a:cubicBezTo>
                <a:lnTo>
                  <a:pt x="1929929" y="839689"/>
                </a:lnTo>
                <a:lnTo>
                  <a:pt x="1919771" y="839689"/>
                </a:lnTo>
                <a:cubicBezTo>
                  <a:pt x="1892684" y="866775"/>
                  <a:pt x="1868984" y="880319"/>
                  <a:pt x="1848668" y="880319"/>
                </a:cubicBezTo>
                <a:lnTo>
                  <a:pt x="1838511" y="880319"/>
                </a:lnTo>
                <a:lnTo>
                  <a:pt x="1797881" y="829531"/>
                </a:lnTo>
                <a:lnTo>
                  <a:pt x="1787723" y="819374"/>
                </a:lnTo>
                <a:lnTo>
                  <a:pt x="1858826" y="616223"/>
                </a:lnTo>
                <a:cubicBezTo>
                  <a:pt x="1858826" y="600422"/>
                  <a:pt x="1828354" y="590265"/>
                  <a:pt x="1767408" y="585751"/>
                </a:cubicBezTo>
                <a:lnTo>
                  <a:pt x="1767408" y="575593"/>
                </a:lnTo>
                <a:lnTo>
                  <a:pt x="1777566" y="565436"/>
                </a:lnTo>
                <a:lnTo>
                  <a:pt x="1848668" y="575593"/>
                </a:lnTo>
                <a:lnTo>
                  <a:pt x="1868984" y="575593"/>
                </a:lnTo>
                <a:lnTo>
                  <a:pt x="1909614" y="291182"/>
                </a:lnTo>
                <a:lnTo>
                  <a:pt x="1828354" y="220080"/>
                </a:lnTo>
                <a:lnTo>
                  <a:pt x="1828354" y="199765"/>
                </a:lnTo>
                <a:cubicBezTo>
                  <a:pt x="1853183" y="159135"/>
                  <a:pt x="1887041" y="138820"/>
                  <a:pt x="1929929" y="138820"/>
                </a:cubicBezTo>
                <a:cubicBezTo>
                  <a:pt x="1936700" y="57559"/>
                  <a:pt x="1946858" y="16929"/>
                  <a:pt x="1960401" y="16929"/>
                </a:cubicBezTo>
                <a:close/>
                <a:moveTo>
                  <a:pt x="3836156" y="10158"/>
                </a:moveTo>
                <a:cubicBezTo>
                  <a:pt x="3860986" y="10158"/>
                  <a:pt x="3873401" y="32730"/>
                  <a:pt x="3873401" y="77875"/>
                </a:cubicBezTo>
                <a:lnTo>
                  <a:pt x="3873401" y="121890"/>
                </a:lnTo>
                <a:lnTo>
                  <a:pt x="3886944" y="121890"/>
                </a:lnTo>
                <a:cubicBezTo>
                  <a:pt x="3952404" y="126405"/>
                  <a:pt x="3985133" y="136562"/>
                  <a:pt x="3985133" y="152363"/>
                </a:cubicBezTo>
                <a:cubicBezTo>
                  <a:pt x="3964818" y="168164"/>
                  <a:pt x="3952404" y="188479"/>
                  <a:pt x="3947889" y="213308"/>
                </a:cubicBezTo>
                <a:lnTo>
                  <a:pt x="3991905" y="213308"/>
                </a:lnTo>
                <a:lnTo>
                  <a:pt x="4096866" y="182836"/>
                </a:lnTo>
                <a:lnTo>
                  <a:pt x="4113795" y="182836"/>
                </a:lnTo>
                <a:lnTo>
                  <a:pt x="4181512" y="264096"/>
                </a:lnTo>
                <a:lnTo>
                  <a:pt x="4134110" y="294568"/>
                </a:lnTo>
                <a:cubicBezTo>
                  <a:pt x="4095737" y="260710"/>
                  <a:pt x="4056236" y="243781"/>
                  <a:pt x="4015606" y="243781"/>
                </a:cubicBezTo>
                <a:cubicBezTo>
                  <a:pt x="3934346" y="243781"/>
                  <a:pt x="3893716" y="260710"/>
                  <a:pt x="3893716" y="294568"/>
                </a:cubicBezTo>
                <a:lnTo>
                  <a:pt x="3924188" y="301340"/>
                </a:lnTo>
                <a:lnTo>
                  <a:pt x="3924188" y="318269"/>
                </a:lnTo>
                <a:lnTo>
                  <a:pt x="3910645" y="338584"/>
                </a:lnTo>
                <a:cubicBezTo>
                  <a:pt x="3870015" y="356642"/>
                  <a:pt x="3849700" y="376957"/>
                  <a:pt x="3849700" y="399529"/>
                </a:cubicBezTo>
                <a:lnTo>
                  <a:pt x="3849700" y="416459"/>
                </a:lnTo>
                <a:lnTo>
                  <a:pt x="3856471" y="423230"/>
                </a:lnTo>
                <a:cubicBezTo>
                  <a:pt x="3876786" y="423230"/>
                  <a:pt x="3886944" y="427745"/>
                  <a:pt x="3886944" y="436774"/>
                </a:cubicBezTo>
                <a:lnTo>
                  <a:pt x="3873401" y="453703"/>
                </a:lnTo>
                <a:lnTo>
                  <a:pt x="3812455" y="521420"/>
                </a:lnTo>
                <a:cubicBezTo>
                  <a:pt x="3877915" y="521420"/>
                  <a:pt x="3910645" y="501105"/>
                  <a:pt x="3910645" y="460474"/>
                </a:cubicBezTo>
                <a:lnTo>
                  <a:pt x="3930960" y="484175"/>
                </a:lnTo>
                <a:lnTo>
                  <a:pt x="3930960" y="521420"/>
                </a:lnTo>
                <a:cubicBezTo>
                  <a:pt x="3917416" y="539477"/>
                  <a:pt x="3892587" y="556407"/>
                  <a:pt x="3856471" y="572207"/>
                </a:cubicBezTo>
                <a:cubicBezTo>
                  <a:pt x="3736838" y="585751"/>
                  <a:pt x="3677022" y="620738"/>
                  <a:pt x="3677022" y="677168"/>
                </a:cubicBezTo>
                <a:lnTo>
                  <a:pt x="3683794" y="677168"/>
                </a:lnTo>
                <a:lnTo>
                  <a:pt x="3775211" y="639924"/>
                </a:lnTo>
                <a:lnTo>
                  <a:pt x="3775211" y="633152"/>
                </a:lnTo>
                <a:lnTo>
                  <a:pt x="3768440" y="626381"/>
                </a:lnTo>
                <a:lnTo>
                  <a:pt x="3768440" y="616223"/>
                </a:lnTo>
                <a:lnTo>
                  <a:pt x="3775211" y="616223"/>
                </a:lnTo>
                <a:lnTo>
                  <a:pt x="3819227" y="633152"/>
                </a:lnTo>
                <a:lnTo>
                  <a:pt x="3924188" y="595908"/>
                </a:lnTo>
                <a:lnTo>
                  <a:pt x="3930960" y="595908"/>
                </a:lnTo>
                <a:lnTo>
                  <a:pt x="3941117" y="602680"/>
                </a:lnTo>
                <a:lnTo>
                  <a:pt x="3961432" y="572207"/>
                </a:lnTo>
                <a:lnTo>
                  <a:pt x="3998677" y="572207"/>
                </a:lnTo>
                <a:cubicBezTo>
                  <a:pt x="4068651" y="592522"/>
                  <a:pt x="4103638" y="612837"/>
                  <a:pt x="4103638" y="633152"/>
                </a:cubicBezTo>
                <a:lnTo>
                  <a:pt x="4103638" y="639924"/>
                </a:lnTo>
                <a:lnTo>
                  <a:pt x="4066394" y="731342"/>
                </a:lnTo>
                <a:cubicBezTo>
                  <a:pt x="4052850" y="731342"/>
                  <a:pt x="4046078" y="735856"/>
                  <a:pt x="4046078" y="744885"/>
                </a:cubicBezTo>
                <a:lnTo>
                  <a:pt x="4035921" y="751657"/>
                </a:lnTo>
                <a:cubicBezTo>
                  <a:pt x="4035921" y="767457"/>
                  <a:pt x="4031406" y="775358"/>
                  <a:pt x="4022378" y="775358"/>
                </a:cubicBezTo>
                <a:cubicBezTo>
                  <a:pt x="4006577" y="854361"/>
                  <a:pt x="3979490" y="893862"/>
                  <a:pt x="3941117" y="893862"/>
                </a:cubicBezTo>
                <a:lnTo>
                  <a:pt x="3893716" y="880319"/>
                </a:lnTo>
                <a:lnTo>
                  <a:pt x="3886944" y="880319"/>
                </a:lnTo>
                <a:lnTo>
                  <a:pt x="3880172" y="887090"/>
                </a:lnTo>
                <a:lnTo>
                  <a:pt x="3825999" y="832917"/>
                </a:lnTo>
                <a:lnTo>
                  <a:pt x="3825999" y="826145"/>
                </a:lnTo>
                <a:lnTo>
                  <a:pt x="3842928" y="826145"/>
                </a:lnTo>
                <a:lnTo>
                  <a:pt x="3819227" y="802444"/>
                </a:lnTo>
                <a:lnTo>
                  <a:pt x="3795526" y="802444"/>
                </a:lnTo>
                <a:cubicBezTo>
                  <a:pt x="3750382" y="802444"/>
                  <a:pt x="3715395" y="812602"/>
                  <a:pt x="3690565" y="832917"/>
                </a:cubicBezTo>
                <a:lnTo>
                  <a:pt x="3677022" y="832917"/>
                </a:lnTo>
                <a:cubicBezTo>
                  <a:pt x="3656707" y="832917"/>
                  <a:pt x="3646549" y="799059"/>
                  <a:pt x="3646549" y="731342"/>
                </a:cubicBezTo>
                <a:cubicBezTo>
                  <a:pt x="3646549" y="681683"/>
                  <a:pt x="3664607" y="641053"/>
                  <a:pt x="3700723" y="609451"/>
                </a:cubicBezTo>
                <a:cubicBezTo>
                  <a:pt x="3727809" y="534963"/>
                  <a:pt x="3757153" y="497719"/>
                  <a:pt x="3788755" y="497719"/>
                </a:cubicBezTo>
                <a:lnTo>
                  <a:pt x="3788755" y="474018"/>
                </a:lnTo>
                <a:lnTo>
                  <a:pt x="3721038" y="490947"/>
                </a:lnTo>
                <a:lnTo>
                  <a:pt x="3721038" y="484175"/>
                </a:lnTo>
                <a:lnTo>
                  <a:pt x="3714266" y="484175"/>
                </a:lnTo>
                <a:lnTo>
                  <a:pt x="3707494" y="490947"/>
                </a:lnTo>
                <a:lnTo>
                  <a:pt x="3700723" y="490947"/>
                </a:lnTo>
                <a:lnTo>
                  <a:pt x="3690565" y="484175"/>
                </a:lnTo>
                <a:lnTo>
                  <a:pt x="3700723" y="443545"/>
                </a:lnTo>
                <a:lnTo>
                  <a:pt x="3781983" y="392758"/>
                </a:lnTo>
                <a:lnTo>
                  <a:pt x="3788755" y="399529"/>
                </a:lnTo>
                <a:lnTo>
                  <a:pt x="3805684" y="385986"/>
                </a:lnTo>
                <a:lnTo>
                  <a:pt x="3805684" y="369057"/>
                </a:lnTo>
                <a:lnTo>
                  <a:pt x="3744739" y="375828"/>
                </a:lnTo>
                <a:lnTo>
                  <a:pt x="3714266" y="369057"/>
                </a:lnTo>
                <a:lnTo>
                  <a:pt x="3714266" y="325041"/>
                </a:lnTo>
                <a:lnTo>
                  <a:pt x="3744739" y="318269"/>
                </a:lnTo>
                <a:lnTo>
                  <a:pt x="3751510" y="325041"/>
                </a:lnTo>
                <a:lnTo>
                  <a:pt x="3788755" y="325041"/>
                </a:lnTo>
                <a:lnTo>
                  <a:pt x="3805684" y="311498"/>
                </a:lnTo>
                <a:lnTo>
                  <a:pt x="3805684" y="281025"/>
                </a:lnTo>
                <a:lnTo>
                  <a:pt x="3788755" y="281025"/>
                </a:lnTo>
                <a:cubicBezTo>
                  <a:pt x="3633006" y="330684"/>
                  <a:pt x="3538202" y="355513"/>
                  <a:pt x="3504344" y="355513"/>
                </a:cubicBezTo>
                <a:lnTo>
                  <a:pt x="3436627" y="355513"/>
                </a:lnTo>
                <a:lnTo>
                  <a:pt x="3436627" y="348742"/>
                </a:lnTo>
                <a:cubicBezTo>
                  <a:pt x="3529174" y="328427"/>
                  <a:pt x="3596890" y="305854"/>
                  <a:pt x="3639778" y="281025"/>
                </a:cubicBezTo>
                <a:cubicBezTo>
                  <a:pt x="3754896" y="253938"/>
                  <a:pt x="3812455" y="233623"/>
                  <a:pt x="3812455" y="220080"/>
                </a:cubicBezTo>
                <a:lnTo>
                  <a:pt x="3812455" y="203151"/>
                </a:lnTo>
                <a:cubicBezTo>
                  <a:pt x="3722166" y="196379"/>
                  <a:pt x="3677022" y="169292"/>
                  <a:pt x="3677022" y="121890"/>
                </a:cubicBezTo>
                <a:lnTo>
                  <a:pt x="3721038" y="121890"/>
                </a:lnTo>
                <a:lnTo>
                  <a:pt x="3727809" y="128662"/>
                </a:lnTo>
                <a:lnTo>
                  <a:pt x="3727809" y="121890"/>
                </a:lnTo>
                <a:lnTo>
                  <a:pt x="3758282" y="128662"/>
                </a:lnTo>
                <a:lnTo>
                  <a:pt x="3805684" y="121890"/>
                </a:lnTo>
                <a:lnTo>
                  <a:pt x="3819227" y="121890"/>
                </a:lnTo>
                <a:lnTo>
                  <a:pt x="3819227" y="108347"/>
                </a:lnTo>
                <a:cubicBezTo>
                  <a:pt x="3819227" y="72231"/>
                  <a:pt x="3809070" y="54174"/>
                  <a:pt x="3788755" y="54174"/>
                </a:cubicBezTo>
                <a:lnTo>
                  <a:pt x="3788755" y="40630"/>
                </a:lnTo>
                <a:cubicBezTo>
                  <a:pt x="3788755" y="29344"/>
                  <a:pt x="3804555" y="19187"/>
                  <a:pt x="3836156" y="10158"/>
                </a:cubicBezTo>
                <a:close/>
                <a:moveTo>
                  <a:pt x="511262" y="0"/>
                </a:moveTo>
                <a:lnTo>
                  <a:pt x="538348" y="0"/>
                </a:lnTo>
                <a:cubicBezTo>
                  <a:pt x="549635" y="2257"/>
                  <a:pt x="560921" y="16929"/>
                  <a:pt x="572207" y="44016"/>
                </a:cubicBezTo>
                <a:cubicBezTo>
                  <a:pt x="554149" y="91418"/>
                  <a:pt x="506747" y="151234"/>
                  <a:pt x="430001" y="223466"/>
                </a:cubicBezTo>
                <a:lnTo>
                  <a:pt x="474017" y="223466"/>
                </a:lnTo>
                <a:lnTo>
                  <a:pt x="484175" y="216694"/>
                </a:lnTo>
                <a:lnTo>
                  <a:pt x="484175" y="223466"/>
                </a:lnTo>
                <a:lnTo>
                  <a:pt x="490947" y="216694"/>
                </a:lnTo>
                <a:cubicBezTo>
                  <a:pt x="520291" y="216694"/>
                  <a:pt x="547377" y="225723"/>
                  <a:pt x="572207" y="243781"/>
                </a:cubicBezTo>
                <a:lnTo>
                  <a:pt x="565435" y="267482"/>
                </a:lnTo>
                <a:lnTo>
                  <a:pt x="582364" y="294568"/>
                </a:lnTo>
                <a:lnTo>
                  <a:pt x="582364" y="341970"/>
                </a:lnTo>
                <a:lnTo>
                  <a:pt x="626380" y="341970"/>
                </a:lnTo>
                <a:lnTo>
                  <a:pt x="670396" y="287797"/>
                </a:lnTo>
                <a:lnTo>
                  <a:pt x="690711" y="287797"/>
                </a:lnTo>
                <a:cubicBezTo>
                  <a:pt x="760685" y="287797"/>
                  <a:pt x="795672" y="326169"/>
                  <a:pt x="795672" y="402915"/>
                </a:cubicBezTo>
                <a:lnTo>
                  <a:pt x="751656" y="440159"/>
                </a:lnTo>
                <a:lnTo>
                  <a:pt x="724570" y="440159"/>
                </a:lnTo>
                <a:cubicBezTo>
                  <a:pt x="668139" y="406301"/>
                  <a:pt x="638795" y="382600"/>
                  <a:pt x="636538" y="369057"/>
                </a:cubicBezTo>
                <a:cubicBezTo>
                  <a:pt x="564307" y="369057"/>
                  <a:pt x="528191" y="392758"/>
                  <a:pt x="528191" y="440159"/>
                </a:cubicBezTo>
                <a:cubicBezTo>
                  <a:pt x="541734" y="440159"/>
                  <a:pt x="554149" y="451446"/>
                  <a:pt x="565435" y="474018"/>
                </a:cubicBezTo>
                <a:lnTo>
                  <a:pt x="565435" y="501105"/>
                </a:lnTo>
                <a:cubicBezTo>
                  <a:pt x="540606" y="503362"/>
                  <a:pt x="528191" y="512391"/>
                  <a:pt x="528191" y="528191"/>
                </a:cubicBezTo>
                <a:lnTo>
                  <a:pt x="572207" y="609451"/>
                </a:lnTo>
                <a:lnTo>
                  <a:pt x="518033" y="636538"/>
                </a:lnTo>
                <a:lnTo>
                  <a:pt x="518033" y="680554"/>
                </a:lnTo>
                <a:lnTo>
                  <a:pt x="501104" y="860004"/>
                </a:lnTo>
                <a:cubicBezTo>
                  <a:pt x="464988" y="860004"/>
                  <a:pt x="446931" y="869033"/>
                  <a:pt x="446931" y="887090"/>
                </a:cubicBezTo>
                <a:lnTo>
                  <a:pt x="409686" y="876933"/>
                </a:lnTo>
                <a:lnTo>
                  <a:pt x="206536" y="904020"/>
                </a:lnTo>
                <a:lnTo>
                  <a:pt x="169292" y="876933"/>
                </a:lnTo>
                <a:lnTo>
                  <a:pt x="159134" y="876933"/>
                </a:lnTo>
                <a:lnTo>
                  <a:pt x="142205" y="893862"/>
                </a:lnTo>
                <a:lnTo>
                  <a:pt x="142205" y="941264"/>
                </a:lnTo>
                <a:lnTo>
                  <a:pt x="104961" y="948035"/>
                </a:lnTo>
                <a:lnTo>
                  <a:pt x="104961" y="941264"/>
                </a:lnTo>
                <a:cubicBezTo>
                  <a:pt x="82389" y="941264"/>
                  <a:pt x="71102" y="932235"/>
                  <a:pt x="71102" y="914177"/>
                </a:cubicBezTo>
                <a:lnTo>
                  <a:pt x="77874" y="887090"/>
                </a:lnTo>
                <a:lnTo>
                  <a:pt x="71102" y="887090"/>
                </a:lnTo>
                <a:cubicBezTo>
                  <a:pt x="71102" y="749399"/>
                  <a:pt x="91417" y="680554"/>
                  <a:pt x="132048" y="680554"/>
                </a:cubicBezTo>
                <a:cubicBezTo>
                  <a:pt x="156877" y="682811"/>
                  <a:pt x="169292" y="691840"/>
                  <a:pt x="169292" y="707641"/>
                </a:cubicBezTo>
                <a:lnTo>
                  <a:pt x="169292" y="768586"/>
                </a:lnTo>
                <a:cubicBezTo>
                  <a:pt x="169292" y="811473"/>
                  <a:pt x="192993" y="844203"/>
                  <a:pt x="240394" y="866775"/>
                </a:cubicBezTo>
                <a:cubicBezTo>
                  <a:pt x="274253" y="866775"/>
                  <a:pt x="325040" y="852103"/>
                  <a:pt x="392757" y="822759"/>
                </a:cubicBezTo>
                <a:cubicBezTo>
                  <a:pt x="435645" y="822759"/>
                  <a:pt x="457088" y="778743"/>
                  <a:pt x="457088" y="690712"/>
                </a:cubicBezTo>
                <a:lnTo>
                  <a:pt x="457088" y="680554"/>
                </a:lnTo>
                <a:lnTo>
                  <a:pt x="446931" y="680554"/>
                </a:lnTo>
                <a:cubicBezTo>
                  <a:pt x="372442" y="727956"/>
                  <a:pt x="325040" y="751657"/>
                  <a:pt x="304725" y="751657"/>
                </a:cubicBezTo>
                <a:lnTo>
                  <a:pt x="284410" y="751657"/>
                </a:lnTo>
                <a:lnTo>
                  <a:pt x="284410" y="741499"/>
                </a:lnTo>
                <a:cubicBezTo>
                  <a:pt x="284410" y="700869"/>
                  <a:pt x="320526" y="647824"/>
                  <a:pt x="392757" y="582365"/>
                </a:cubicBezTo>
                <a:lnTo>
                  <a:pt x="392757" y="575593"/>
                </a:lnTo>
                <a:lnTo>
                  <a:pt x="338584" y="592522"/>
                </a:lnTo>
                <a:lnTo>
                  <a:pt x="338584" y="575593"/>
                </a:lnTo>
                <a:cubicBezTo>
                  <a:pt x="297954" y="525934"/>
                  <a:pt x="274253" y="489818"/>
                  <a:pt x="267481" y="467246"/>
                </a:cubicBezTo>
                <a:cubicBezTo>
                  <a:pt x="208793" y="485304"/>
                  <a:pt x="137691" y="527063"/>
                  <a:pt x="54173" y="592522"/>
                </a:cubicBezTo>
                <a:lnTo>
                  <a:pt x="0" y="575593"/>
                </a:lnTo>
                <a:lnTo>
                  <a:pt x="16929" y="521420"/>
                </a:lnTo>
                <a:cubicBezTo>
                  <a:pt x="172678" y="444674"/>
                  <a:pt x="250552" y="396144"/>
                  <a:pt x="250552" y="375828"/>
                </a:cubicBezTo>
                <a:lnTo>
                  <a:pt x="223465" y="341970"/>
                </a:lnTo>
                <a:lnTo>
                  <a:pt x="223465" y="331813"/>
                </a:lnTo>
                <a:lnTo>
                  <a:pt x="230237" y="331813"/>
                </a:lnTo>
                <a:cubicBezTo>
                  <a:pt x="261838" y="331813"/>
                  <a:pt x="277639" y="340841"/>
                  <a:pt x="277639" y="358899"/>
                </a:cubicBezTo>
                <a:lnTo>
                  <a:pt x="294568" y="358899"/>
                </a:lnTo>
                <a:cubicBezTo>
                  <a:pt x="326169" y="358899"/>
                  <a:pt x="347613" y="346485"/>
                  <a:pt x="358899" y="321655"/>
                </a:cubicBezTo>
                <a:lnTo>
                  <a:pt x="358899" y="314883"/>
                </a:lnTo>
                <a:lnTo>
                  <a:pt x="348741" y="304726"/>
                </a:lnTo>
                <a:cubicBezTo>
                  <a:pt x="319397" y="304726"/>
                  <a:pt x="304725" y="299083"/>
                  <a:pt x="304725" y="287797"/>
                </a:cubicBezTo>
                <a:lnTo>
                  <a:pt x="304725" y="233623"/>
                </a:lnTo>
                <a:cubicBezTo>
                  <a:pt x="406301" y="165906"/>
                  <a:pt x="477403" y="93675"/>
                  <a:pt x="518033" y="16929"/>
                </a:cubicBezTo>
                <a:lnTo>
                  <a:pt x="518033" y="1015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800" dirty="0">
              <a:solidFill>
                <a:srgbClr val="C0000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BBDFD5C-2A4A-46DD-912E-95CDC45262BA}"/>
              </a:ext>
            </a:extLst>
          </p:cNvPr>
          <p:cNvCxnSpPr/>
          <p:nvPr/>
        </p:nvCxnSpPr>
        <p:spPr>
          <a:xfrm>
            <a:off x="3357674" y="3162956"/>
            <a:ext cx="53147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C5BC80E-3922-41DB-92A4-86FC0D1F2550}"/>
              </a:ext>
            </a:extLst>
          </p:cNvPr>
          <p:cNvSpPr txBox="1"/>
          <p:nvPr/>
        </p:nvSpPr>
        <p:spPr>
          <a:xfrm>
            <a:off x="5555181" y="5188571"/>
            <a:ext cx="886606" cy="215875"/>
          </a:xfrm>
          <a:custGeom>
            <a:avLst/>
            <a:gdLst/>
            <a:ahLst/>
            <a:cxnLst/>
            <a:rect l="l" t="t" r="r" b="b"/>
            <a:pathLst>
              <a:path w="886606" h="215875">
                <a:moveTo>
                  <a:pt x="268114" y="150019"/>
                </a:moveTo>
                <a:lnTo>
                  <a:pt x="389669" y="150019"/>
                </a:lnTo>
                <a:lnTo>
                  <a:pt x="389669" y="161627"/>
                </a:lnTo>
                <a:lnTo>
                  <a:pt x="268114" y="161627"/>
                </a:lnTo>
                <a:close/>
                <a:moveTo>
                  <a:pt x="477403" y="128811"/>
                </a:moveTo>
                <a:cubicBezTo>
                  <a:pt x="480975" y="130522"/>
                  <a:pt x="484956" y="132122"/>
                  <a:pt x="489346" y="133611"/>
                </a:cubicBezTo>
                <a:cubicBezTo>
                  <a:pt x="482575" y="152437"/>
                  <a:pt x="473571" y="179152"/>
                  <a:pt x="462334" y="213754"/>
                </a:cubicBezTo>
                <a:lnTo>
                  <a:pt x="449833" y="208732"/>
                </a:lnTo>
                <a:cubicBezTo>
                  <a:pt x="460027" y="183505"/>
                  <a:pt x="469217" y="156865"/>
                  <a:pt x="477403" y="128811"/>
                </a:cubicBezTo>
                <a:close/>
                <a:moveTo>
                  <a:pt x="247910" y="104477"/>
                </a:moveTo>
                <a:cubicBezTo>
                  <a:pt x="251110" y="106635"/>
                  <a:pt x="255240" y="109017"/>
                  <a:pt x="260300" y="111621"/>
                </a:cubicBezTo>
                <a:cubicBezTo>
                  <a:pt x="250477" y="139080"/>
                  <a:pt x="240357" y="168808"/>
                  <a:pt x="229939" y="200806"/>
                </a:cubicBezTo>
                <a:lnTo>
                  <a:pt x="216879" y="193663"/>
                </a:lnTo>
                <a:cubicBezTo>
                  <a:pt x="227967" y="167915"/>
                  <a:pt x="238311" y="138187"/>
                  <a:pt x="247910" y="104477"/>
                </a:cubicBezTo>
                <a:close/>
                <a:moveTo>
                  <a:pt x="95882" y="67196"/>
                </a:moveTo>
                <a:cubicBezTo>
                  <a:pt x="84348" y="67196"/>
                  <a:pt x="75158" y="72014"/>
                  <a:pt x="68312" y="81651"/>
                </a:cubicBezTo>
                <a:cubicBezTo>
                  <a:pt x="61466" y="91288"/>
                  <a:pt x="58043" y="104105"/>
                  <a:pt x="58043" y="120104"/>
                </a:cubicBezTo>
                <a:cubicBezTo>
                  <a:pt x="58043" y="130969"/>
                  <a:pt x="60349" y="139564"/>
                  <a:pt x="64963" y="145889"/>
                </a:cubicBezTo>
                <a:cubicBezTo>
                  <a:pt x="69577" y="152214"/>
                  <a:pt x="75976" y="155377"/>
                  <a:pt x="84162" y="155377"/>
                </a:cubicBezTo>
                <a:cubicBezTo>
                  <a:pt x="95101" y="155377"/>
                  <a:pt x="103807" y="149796"/>
                  <a:pt x="110281" y="138633"/>
                </a:cubicBezTo>
                <a:cubicBezTo>
                  <a:pt x="116755" y="127471"/>
                  <a:pt x="119992" y="113221"/>
                  <a:pt x="119992" y="95883"/>
                </a:cubicBezTo>
                <a:cubicBezTo>
                  <a:pt x="119992" y="86432"/>
                  <a:pt x="117834" y="79288"/>
                  <a:pt x="113518" y="74451"/>
                </a:cubicBezTo>
                <a:cubicBezTo>
                  <a:pt x="109202" y="69614"/>
                  <a:pt x="103324" y="67196"/>
                  <a:pt x="95882" y="67196"/>
                </a:cubicBezTo>
                <a:close/>
                <a:moveTo>
                  <a:pt x="451842" y="65857"/>
                </a:moveTo>
                <a:cubicBezTo>
                  <a:pt x="463004" y="73670"/>
                  <a:pt x="475431" y="82823"/>
                  <a:pt x="489123" y="93315"/>
                </a:cubicBezTo>
                <a:lnTo>
                  <a:pt x="480417" y="102915"/>
                </a:lnTo>
                <a:cubicBezTo>
                  <a:pt x="467692" y="92274"/>
                  <a:pt x="455563" y="82897"/>
                  <a:pt x="444028" y="74786"/>
                </a:cubicBezTo>
                <a:close/>
                <a:moveTo>
                  <a:pt x="230832" y="14734"/>
                </a:moveTo>
                <a:cubicBezTo>
                  <a:pt x="240432" y="30212"/>
                  <a:pt x="250105" y="46583"/>
                  <a:pt x="259854" y="63847"/>
                </a:cubicBezTo>
                <a:lnTo>
                  <a:pt x="248580" y="70433"/>
                </a:lnTo>
                <a:cubicBezTo>
                  <a:pt x="238608" y="51606"/>
                  <a:pt x="229269" y="34937"/>
                  <a:pt x="220563" y="20427"/>
                </a:cubicBezTo>
                <a:close/>
                <a:moveTo>
                  <a:pt x="99454" y="12390"/>
                </a:moveTo>
                <a:cubicBezTo>
                  <a:pt x="127731" y="12390"/>
                  <a:pt x="150353" y="20669"/>
                  <a:pt x="167320" y="37226"/>
                </a:cubicBezTo>
                <a:cubicBezTo>
                  <a:pt x="184286" y="53783"/>
                  <a:pt x="192769" y="74823"/>
                  <a:pt x="192769" y="100347"/>
                </a:cubicBezTo>
                <a:cubicBezTo>
                  <a:pt x="192769" y="119397"/>
                  <a:pt x="188453" y="135024"/>
                  <a:pt x="179821" y="147228"/>
                </a:cubicBezTo>
                <a:cubicBezTo>
                  <a:pt x="171189" y="159432"/>
                  <a:pt x="160399" y="165534"/>
                  <a:pt x="147451" y="165534"/>
                </a:cubicBezTo>
                <a:cubicBezTo>
                  <a:pt x="129666" y="165534"/>
                  <a:pt x="120104" y="155972"/>
                  <a:pt x="118765" y="136848"/>
                </a:cubicBezTo>
                <a:lnTo>
                  <a:pt x="118318" y="136848"/>
                </a:lnTo>
                <a:cubicBezTo>
                  <a:pt x="111100" y="155972"/>
                  <a:pt x="99305" y="165534"/>
                  <a:pt x="82934" y="165534"/>
                </a:cubicBezTo>
                <a:cubicBezTo>
                  <a:pt x="71698" y="165534"/>
                  <a:pt x="62805" y="161497"/>
                  <a:pt x="56257" y="153423"/>
                </a:cubicBezTo>
                <a:cubicBezTo>
                  <a:pt x="49708" y="145349"/>
                  <a:pt x="46434" y="134541"/>
                  <a:pt x="46434" y="120997"/>
                </a:cubicBezTo>
                <a:cubicBezTo>
                  <a:pt x="46434" y="102766"/>
                  <a:pt x="51011" y="87567"/>
                  <a:pt x="60163" y="75400"/>
                </a:cubicBezTo>
                <a:cubicBezTo>
                  <a:pt x="69316" y="63233"/>
                  <a:pt x="81371" y="57150"/>
                  <a:pt x="96329" y="57150"/>
                </a:cubicBezTo>
                <a:cubicBezTo>
                  <a:pt x="102654" y="57150"/>
                  <a:pt x="108179" y="58750"/>
                  <a:pt x="112904" y="61950"/>
                </a:cubicBezTo>
                <a:cubicBezTo>
                  <a:pt x="117630" y="65150"/>
                  <a:pt x="120774" y="68908"/>
                  <a:pt x="122336" y="73224"/>
                </a:cubicBezTo>
                <a:lnTo>
                  <a:pt x="122783" y="73224"/>
                </a:lnTo>
                <a:cubicBezTo>
                  <a:pt x="123081" y="68312"/>
                  <a:pt x="123490" y="63512"/>
                  <a:pt x="124011" y="58824"/>
                </a:cubicBezTo>
                <a:lnTo>
                  <a:pt x="134615" y="58824"/>
                </a:lnTo>
                <a:lnTo>
                  <a:pt x="128476" y="129257"/>
                </a:lnTo>
                <a:cubicBezTo>
                  <a:pt x="128476" y="146670"/>
                  <a:pt x="134615" y="155377"/>
                  <a:pt x="146893" y="155377"/>
                </a:cubicBezTo>
                <a:cubicBezTo>
                  <a:pt x="156864" y="155377"/>
                  <a:pt x="165087" y="150354"/>
                  <a:pt x="171561" y="140308"/>
                </a:cubicBezTo>
                <a:cubicBezTo>
                  <a:pt x="178035" y="130262"/>
                  <a:pt x="181272" y="117314"/>
                  <a:pt x="181272" y="101464"/>
                </a:cubicBezTo>
                <a:cubicBezTo>
                  <a:pt x="181272" y="77502"/>
                  <a:pt x="173998" y="58359"/>
                  <a:pt x="159450" y="44035"/>
                </a:cubicBezTo>
                <a:cubicBezTo>
                  <a:pt x="144902" y="29710"/>
                  <a:pt x="124532" y="22548"/>
                  <a:pt x="98338" y="22548"/>
                </a:cubicBezTo>
                <a:cubicBezTo>
                  <a:pt x="72739" y="22548"/>
                  <a:pt x="51885" y="31310"/>
                  <a:pt x="35774" y="48834"/>
                </a:cubicBezTo>
                <a:cubicBezTo>
                  <a:pt x="19664" y="66359"/>
                  <a:pt x="11608" y="88069"/>
                  <a:pt x="11608" y="113965"/>
                </a:cubicBezTo>
                <a:cubicBezTo>
                  <a:pt x="11608" y="140233"/>
                  <a:pt x="19292" y="161255"/>
                  <a:pt x="34658" y="177031"/>
                </a:cubicBezTo>
                <a:cubicBezTo>
                  <a:pt x="50025" y="192807"/>
                  <a:pt x="70916" y="200695"/>
                  <a:pt x="97333" y="200695"/>
                </a:cubicBezTo>
                <a:cubicBezTo>
                  <a:pt x="117351" y="200695"/>
                  <a:pt x="134466" y="197160"/>
                  <a:pt x="148679" y="190091"/>
                </a:cubicBezTo>
                <a:lnTo>
                  <a:pt x="148679" y="201365"/>
                </a:lnTo>
                <a:cubicBezTo>
                  <a:pt x="132903" y="207690"/>
                  <a:pt x="115379" y="210852"/>
                  <a:pt x="96105" y="210852"/>
                </a:cubicBezTo>
                <a:cubicBezTo>
                  <a:pt x="67084" y="210852"/>
                  <a:pt x="43811" y="201885"/>
                  <a:pt x="26286" y="183952"/>
                </a:cubicBezTo>
                <a:cubicBezTo>
                  <a:pt x="8762" y="166018"/>
                  <a:pt x="0" y="142689"/>
                  <a:pt x="0" y="113965"/>
                </a:cubicBezTo>
                <a:cubicBezTo>
                  <a:pt x="0" y="85093"/>
                  <a:pt x="9469" y="60945"/>
                  <a:pt x="28407" y="41523"/>
                </a:cubicBezTo>
                <a:cubicBezTo>
                  <a:pt x="47346" y="22101"/>
                  <a:pt x="71028" y="12390"/>
                  <a:pt x="99454" y="12390"/>
                </a:cubicBezTo>
                <a:close/>
                <a:moveTo>
                  <a:pt x="274699" y="12167"/>
                </a:moveTo>
                <a:lnTo>
                  <a:pt x="400831" y="12167"/>
                </a:lnTo>
                <a:lnTo>
                  <a:pt x="393799" y="101799"/>
                </a:lnTo>
                <a:lnTo>
                  <a:pt x="423937" y="101799"/>
                </a:lnTo>
                <a:cubicBezTo>
                  <a:pt x="422969" y="133424"/>
                  <a:pt x="421667" y="159097"/>
                  <a:pt x="420030" y="178817"/>
                </a:cubicBezTo>
                <a:cubicBezTo>
                  <a:pt x="418467" y="199951"/>
                  <a:pt x="405817" y="210852"/>
                  <a:pt x="382079" y="211522"/>
                </a:cubicBezTo>
                <a:cubicBezTo>
                  <a:pt x="376795" y="211671"/>
                  <a:pt x="371028" y="211782"/>
                  <a:pt x="364777" y="211857"/>
                </a:cubicBezTo>
                <a:cubicBezTo>
                  <a:pt x="361726" y="211931"/>
                  <a:pt x="358415" y="211969"/>
                  <a:pt x="354843" y="211969"/>
                </a:cubicBezTo>
                <a:cubicBezTo>
                  <a:pt x="351718" y="211969"/>
                  <a:pt x="347327" y="211969"/>
                  <a:pt x="341672" y="211969"/>
                </a:cubicBezTo>
                <a:cubicBezTo>
                  <a:pt x="341002" y="207429"/>
                  <a:pt x="340072" y="203002"/>
                  <a:pt x="338881" y="198686"/>
                </a:cubicBezTo>
                <a:cubicBezTo>
                  <a:pt x="349448" y="199132"/>
                  <a:pt x="363326" y="199355"/>
                  <a:pt x="380516" y="199355"/>
                </a:cubicBezTo>
                <a:cubicBezTo>
                  <a:pt x="397408" y="199355"/>
                  <a:pt x="406486" y="191691"/>
                  <a:pt x="407752" y="176361"/>
                </a:cubicBezTo>
                <a:cubicBezTo>
                  <a:pt x="409240" y="157832"/>
                  <a:pt x="410319" y="136848"/>
                  <a:pt x="410989" y="113407"/>
                </a:cubicBezTo>
                <a:lnTo>
                  <a:pt x="284522" y="113407"/>
                </a:lnTo>
                <a:lnTo>
                  <a:pt x="291331" y="39179"/>
                </a:lnTo>
                <a:lnTo>
                  <a:pt x="303721" y="39179"/>
                </a:lnTo>
                <a:lnTo>
                  <a:pt x="298028" y="101799"/>
                </a:lnTo>
                <a:lnTo>
                  <a:pt x="381409" y="101799"/>
                </a:lnTo>
                <a:lnTo>
                  <a:pt x="387436" y="23775"/>
                </a:lnTo>
                <a:lnTo>
                  <a:pt x="274699" y="23775"/>
                </a:lnTo>
                <a:close/>
                <a:moveTo>
                  <a:pt x="462334" y="7144"/>
                </a:moveTo>
                <a:cubicBezTo>
                  <a:pt x="474761" y="16074"/>
                  <a:pt x="487337" y="25599"/>
                  <a:pt x="500062" y="35719"/>
                </a:cubicBezTo>
                <a:lnTo>
                  <a:pt x="491132" y="45541"/>
                </a:lnTo>
                <a:cubicBezTo>
                  <a:pt x="479598" y="35570"/>
                  <a:pt x="467283" y="25747"/>
                  <a:pt x="454186" y="16074"/>
                </a:cubicBezTo>
                <a:close/>
                <a:moveTo>
                  <a:pt x="813048" y="2121"/>
                </a:moveTo>
                <a:cubicBezTo>
                  <a:pt x="825996" y="11274"/>
                  <a:pt x="837418" y="19720"/>
                  <a:pt x="847315" y="27459"/>
                </a:cubicBezTo>
                <a:lnTo>
                  <a:pt x="839055" y="37058"/>
                </a:lnTo>
                <a:cubicBezTo>
                  <a:pt x="827149" y="27012"/>
                  <a:pt x="815875" y="18194"/>
                  <a:pt x="805234" y="10604"/>
                </a:cubicBezTo>
                <a:close/>
                <a:moveTo>
                  <a:pt x="744289" y="1228"/>
                </a:moveTo>
                <a:lnTo>
                  <a:pt x="757014" y="1228"/>
                </a:lnTo>
                <a:cubicBezTo>
                  <a:pt x="756567" y="17227"/>
                  <a:pt x="755898" y="31998"/>
                  <a:pt x="755005" y="45541"/>
                </a:cubicBezTo>
                <a:lnTo>
                  <a:pt x="885043" y="45541"/>
                </a:lnTo>
                <a:lnTo>
                  <a:pt x="885043" y="57485"/>
                </a:lnTo>
                <a:lnTo>
                  <a:pt x="797086" y="57485"/>
                </a:lnTo>
                <a:lnTo>
                  <a:pt x="797086" y="144996"/>
                </a:lnTo>
                <a:cubicBezTo>
                  <a:pt x="820229" y="126690"/>
                  <a:pt x="840544" y="104738"/>
                  <a:pt x="858031" y="79139"/>
                </a:cubicBezTo>
                <a:lnTo>
                  <a:pt x="869305" y="86283"/>
                </a:lnTo>
                <a:cubicBezTo>
                  <a:pt x="847873" y="115826"/>
                  <a:pt x="823801" y="140568"/>
                  <a:pt x="797086" y="160511"/>
                </a:cubicBezTo>
                <a:lnTo>
                  <a:pt x="797086" y="176808"/>
                </a:lnTo>
                <a:cubicBezTo>
                  <a:pt x="796416" y="191244"/>
                  <a:pt x="803560" y="198165"/>
                  <a:pt x="818517" y="197569"/>
                </a:cubicBezTo>
                <a:lnTo>
                  <a:pt x="846422" y="197569"/>
                </a:lnTo>
                <a:cubicBezTo>
                  <a:pt x="860784" y="198165"/>
                  <a:pt x="868709" y="192212"/>
                  <a:pt x="870198" y="179710"/>
                </a:cubicBezTo>
                <a:cubicBezTo>
                  <a:pt x="871388" y="172343"/>
                  <a:pt x="872542" y="161218"/>
                  <a:pt x="873658" y="146335"/>
                </a:cubicBezTo>
                <a:cubicBezTo>
                  <a:pt x="877304" y="147675"/>
                  <a:pt x="881620" y="148977"/>
                  <a:pt x="886606" y="150242"/>
                </a:cubicBezTo>
                <a:cubicBezTo>
                  <a:pt x="885267" y="163116"/>
                  <a:pt x="883667" y="174687"/>
                  <a:pt x="881806" y="184956"/>
                </a:cubicBezTo>
                <a:cubicBezTo>
                  <a:pt x="879648" y="202220"/>
                  <a:pt x="868375" y="210480"/>
                  <a:pt x="847985" y="209736"/>
                </a:cubicBezTo>
                <a:lnTo>
                  <a:pt x="816061" y="209736"/>
                </a:lnTo>
                <a:cubicBezTo>
                  <a:pt x="794556" y="210183"/>
                  <a:pt x="784101" y="200248"/>
                  <a:pt x="784696" y="179933"/>
                </a:cubicBezTo>
                <a:lnTo>
                  <a:pt x="784696" y="169441"/>
                </a:lnTo>
                <a:cubicBezTo>
                  <a:pt x="770408" y="178966"/>
                  <a:pt x="756381" y="187263"/>
                  <a:pt x="742615" y="194332"/>
                </a:cubicBezTo>
                <a:cubicBezTo>
                  <a:pt x="740606" y="190984"/>
                  <a:pt x="737927" y="187263"/>
                  <a:pt x="734578" y="183170"/>
                </a:cubicBezTo>
                <a:cubicBezTo>
                  <a:pt x="751470" y="175580"/>
                  <a:pt x="768176" y="165981"/>
                  <a:pt x="784696" y="154372"/>
                </a:cubicBezTo>
                <a:lnTo>
                  <a:pt x="784696" y="57485"/>
                </a:lnTo>
                <a:lnTo>
                  <a:pt x="754112" y="57485"/>
                </a:lnTo>
                <a:cubicBezTo>
                  <a:pt x="749721" y="129220"/>
                  <a:pt x="725239" y="182017"/>
                  <a:pt x="680665" y="215875"/>
                </a:cubicBezTo>
                <a:cubicBezTo>
                  <a:pt x="677614" y="211708"/>
                  <a:pt x="674638" y="208211"/>
                  <a:pt x="671735" y="205383"/>
                </a:cubicBezTo>
                <a:cubicBezTo>
                  <a:pt x="713779" y="174278"/>
                  <a:pt x="737034" y="124978"/>
                  <a:pt x="741499" y="57485"/>
                </a:cubicBezTo>
                <a:lnTo>
                  <a:pt x="676089" y="57485"/>
                </a:lnTo>
                <a:lnTo>
                  <a:pt x="676089" y="45541"/>
                </a:lnTo>
                <a:lnTo>
                  <a:pt x="742392" y="45541"/>
                </a:lnTo>
                <a:cubicBezTo>
                  <a:pt x="743359" y="31180"/>
                  <a:pt x="743991" y="16408"/>
                  <a:pt x="744289" y="1228"/>
                </a:cubicBezTo>
                <a:close/>
                <a:moveTo>
                  <a:pt x="577304" y="0"/>
                </a:moveTo>
                <a:cubicBezTo>
                  <a:pt x="581397" y="9004"/>
                  <a:pt x="586606" y="21059"/>
                  <a:pt x="592931" y="36165"/>
                </a:cubicBezTo>
                <a:lnTo>
                  <a:pt x="581880" y="40072"/>
                </a:lnTo>
                <a:lnTo>
                  <a:pt x="651867" y="40072"/>
                </a:lnTo>
                <a:lnTo>
                  <a:pt x="651867" y="51681"/>
                </a:lnTo>
                <a:lnTo>
                  <a:pt x="585787" y="51681"/>
                </a:lnTo>
                <a:lnTo>
                  <a:pt x="585787" y="110728"/>
                </a:lnTo>
                <a:lnTo>
                  <a:pt x="645281" y="110728"/>
                </a:lnTo>
                <a:lnTo>
                  <a:pt x="645281" y="122114"/>
                </a:lnTo>
                <a:lnTo>
                  <a:pt x="585787" y="122114"/>
                </a:lnTo>
                <a:lnTo>
                  <a:pt x="585787" y="191207"/>
                </a:lnTo>
                <a:lnTo>
                  <a:pt x="659011" y="191207"/>
                </a:lnTo>
                <a:lnTo>
                  <a:pt x="659011" y="202816"/>
                </a:lnTo>
                <a:lnTo>
                  <a:pt x="493700" y="202816"/>
                </a:lnTo>
                <a:lnTo>
                  <a:pt x="493700" y="191207"/>
                </a:lnTo>
                <a:lnTo>
                  <a:pt x="573509" y="191207"/>
                </a:lnTo>
                <a:lnTo>
                  <a:pt x="573509" y="122114"/>
                </a:lnTo>
                <a:lnTo>
                  <a:pt x="514238" y="122114"/>
                </a:lnTo>
                <a:lnTo>
                  <a:pt x="514238" y="110728"/>
                </a:lnTo>
                <a:lnTo>
                  <a:pt x="573509" y="110728"/>
                </a:lnTo>
                <a:lnTo>
                  <a:pt x="573509" y="51681"/>
                </a:lnTo>
                <a:lnTo>
                  <a:pt x="508099" y="51681"/>
                </a:lnTo>
                <a:lnTo>
                  <a:pt x="508099" y="40072"/>
                </a:lnTo>
                <a:lnTo>
                  <a:pt x="580541" y="40072"/>
                </a:lnTo>
                <a:cubicBezTo>
                  <a:pt x="579201" y="36054"/>
                  <a:pt x="575630" y="27012"/>
                  <a:pt x="569825" y="12948"/>
                </a:cubicBezTo>
                <a:cubicBezTo>
                  <a:pt x="568114" y="8781"/>
                  <a:pt x="566886" y="5767"/>
                  <a:pt x="566142" y="3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86FE9F0-99D3-46E1-8B6F-61F91CD97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676" y="-1112628"/>
            <a:ext cx="9619601" cy="908325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85EEE66-8E92-4CC7-8A5E-05A554832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823974" y="-1112628"/>
            <a:ext cx="9619601" cy="908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99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C8CA30C-5F74-45A6-B4EA-1A0CBEE454F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679A1C7A-9755-4429-B438-42DCC9212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5203150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D6F1A44-3868-4E4F-8032-34AD533A064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1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FC2675D-2963-4621-BF0B-497F73592710}"/>
              </a:ext>
            </a:extLst>
          </p:cNvPr>
          <p:cNvSpPr txBox="1"/>
          <p:nvPr/>
        </p:nvSpPr>
        <p:spPr>
          <a:xfrm>
            <a:off x="4733240" y="677311"/>
            <a:ext cx="2729026" cy="437540"/>
          </a:xfrm>
          <a:custGeom>
            <a:avLst/>
            <a:gdLst/>
            <a:ahLst/>
            <a:cxnLst/>
            <a:rect l="l" t="t" r="r" b="b"/>
            <a:pathLst>
              <a:path w="2729026" h="437540">
                <a:moveTo>
                  <a:pt x="1618945" y="268376"/>
                </a:moveTo>
                <a:lnTo>
                  <a:pt x="1615287" y="271577"/>
                </a:lnTo>
                <a:cubicBezTo>
                  <a:pt x="1621031" y="281626"/>
                  <a:pt x="1627718" y="290674"/>
                  <a:pt x="1635347" y="298723"/>
                </a:cubicBezTo>
                <a:cubicBezTo>
                  <a:pt x="1642977" y="306772"/>
                  <a:pt x="1651378" y="313877"/>
                  <a:pt x="1660550" y="320040"/>
                </a:cubicBezTo>
                <a:cubicBezTo>
                  <a:pt x="1670361" y="312258"/>
                  <a:pt x="1679886" y="303704"/>
                  <a:pt x="1689125" y="294379"/>
                </a:cubicBezTo>
                <a:cubicBezTo>
                  <a:pt x="1698365" y="285055"/>
                  <a:pt x="1706061" y="276387"/>
                  <a:pt x="1712214" y="268376"/>
                </a:cubicBezTo>
                <a:close/>
                <a:moveTo>
                  <a:pt x="1104138" y="206197"/>
                </a:moveTo>
                <a:cubicBezTo>
                  <a:pt x="1095842" y="222828"/>
                  <a:pt x="1087288" y="239401"/>
                  <a:pt x="1078478" y="255918"/>
                </a:cubicBezTo>
                <a:cubicBezTo>
                  <a:pt x="1069667" y="272434"/>
                  <a:pt x="1060999" y="287864"/>
                  <a:pt x="1052474" y="302209"/>
                </a:cubicBezTo>
                <a:cubicBezTo>
                  <a:pt x="1067771" y="303571"/>
                  <a:pt x="1082211" y="305076"/>
                  <a:pt x="1095794" y="306724"/>
                </a:cubicBezTo>
                <a:cubicBezTo>
                  <a:pt x="1109377" y="308372"/>
                  <a:pt x="1122216" y="310220"/>
                  <a:pt x="1134313" y="312267"/>
                </a:cubicBezTo>
                <a:cubicBezTo>
                  <a:pt x="1145248" y="297675"/>
                  <a:pt x="1154582" y="281597"/>
                  <a:pt x="1162317" y="264033"/>
                </a:cubicBezTo>
                <a:cubicBezTo>
                  <a:pt x="1170051" y="246469"/>
                  <a:pt x="1176414" y="227190"/>
                  <a:pt x="1181405" y="206197"/>
                </a:cubicBezTo>
                <a:close/>
                <a:moveTo>
                  <a:pt x="1553566" y="204825"/>
                </a:moveTo>
                <a:cubicBezTo>
                  <a:pt x="1581319" y="203818"/>
                  <a:pt x="1600132" y="206747"/>
                  <a:pt x="1610004" y="213614"/>
                </a:cubicBezTo>
                <a:cubicBezTo>
                  <a:pt x="1619876" y="220480"/>
                  <a:pt x="1623449" y="228185"/>
                  <a:pt x="1620723" y="236728"/>
                </a:cubicBezTo>
                <a:cubicBezTo>
                  <a:pt x="1617997" y="245271"/>
                  <a:pt x="1611613" y="251553"/>
                  <a:pt x="1601571" y="255575"/>
                </a:cubicBezTo>
                <a:lnTo>
                  <a:pt x="1716786" y="255575"/>
                </a:lnTo>
                <a:lnTo>
                  <a:pt x="1748333" y="212598"/>
                </a:lnTo>
                <a:cubicBezTo>
                  <a:pt x="1748643" y="212832"/>
                  <a:pt x="1751985" y="215564"/>
                  <a:pt x="1758357" y="220794"/>
                </a:cubicBezTo>
                <a:cubicBezTo>
                  <a:pt x="1764730" y="226023"/>
                  <a:pt x="1772271" y="232345"/>
                  <a:pt x="1780980" y="239759"/>
                </a:cubicBezTo>
                <a:cubicBezTo>
                  <a:pt x="1789690" y="247173"/>
                  <a:pt x="1797705" y="254274"/>
                  <a:pt x="1805025" y="261061"/>
                </a:cubicBezTo>
                <a:cubicBezTo>
                  <a:pt x="1804292" y="263566"/>
                  <a:pt x="1802787" y="265414"/>
                  <a:pt x="1800511" y="266605"/>
                </a:cubicBezTo>
                <a:cubicBezTo>
                  <a:pt x="1798234" y="267795"/>
                  <a:pt x="1795472" y="268386"/>
                  <a:pt x="1792224" y="268376"/>
                </a:cubicBezTo>
                <a:lnTo>
                  <a:pt x="1722272" y="268376"/>
                </a:lnTo>
                <a:lnTo>
                  <a:pt x="1777594" y="308610"/>
                </a:lnTo>
                <a:cubicBezTo>
                  <a:pt x="1776327" y="310724"/>
                  <a:pt x="1774403" y="312210"/>
                  <a:pt x="1771821" y="313068"/>
                </a:cubicBezTo>
                <a:cubicBezTo>
                  <a:pt x="1769240" y="313925"/>
                  <a:pt x="1765373" y="313811"/>
                  <a:pt x="1760220" y="312725"/>
                </a:cubicBezTo>
                <a:cubicBezTo>
                  <a:pt x="1748818" y="316649"/>
                  <a:pt x="1735845" y="320116"/>
                  <a:pt x="1721301" y="323126"/>
                </a:cubicBezTo>
                <a:cubicBezTo>
                  <a:pt x="1706756" y="326136"/>
                  <a:pt x="1691840" y="328460"/>
                  <a:pt x="1676552" y="330098"/>
                </a:cubicBezTo>
                <a:cubicBezTo>
                  <a:pt x="1695688" y="340490"/>
                  <a:pt x="1716510" y="348624"/>
                  <a:pt x="1739017" y="354501"/>
                </a:cubicBezTo>
                <a:cubicBezTo>
                  <a:pt x="1761525" y="360378"/>
                  <a:pt x="1784747" y="364741"/>
                  <a:pt x="1808683" y="367589"/>
                </a:cubicBezTo>
                <a:lnTo>
                  <a:pt x="1808683" y="373075"/>
                </a:lnTo>
                <a:cubicBezTo>
                  <a:pt x="1795863" y="376609"/>
                  <a:pt x="1785271" y="383486"/>
                  <a:pt x="1776908" y="393706"/>
                </a:cubicBezTo>
                <a:cubicBezTo>
                  <a:pt x="1768545" y="403927"/>
                  <a:pt x="1762525" y="416862"/>
                  <a:pt x="1758848" y="432511"/>
                </a:cubicBezTo>
                <a:cubicBezTo>
                  <a:pt x="1733860" y="423294"/>
                  <a:pt x="1711649" y="412163"/>
                  <a:pt x="1692216" y="399119"/>
                </a:cubicBezTo>
                <a:cubicBezTo>
                  <a:pt x="1672782" y="386074"/>
                  <a:pt x="1656091" y="369728"/>
                  <a:pt x="1642144" y="350080"/>
                </a:cubicBezTo>
                <a:cubicBezTo>
                  <a:pt x="1628196" y="330431"/>
                  <a:pt x="1616958" y="306092"/>
                  <a:pt x="1608429" y="277063"/>
                </a:cubicBezTo>
                <a:cubicBezTo>
                  <a:pt x="1600648" y="283216"/>
                  <a:pt x="1592208" y="288969"/>
                  <a:pt x="1583112" y="294322"/>
                </a:cubicBezTo>
                <a:cubicBezTo>
                  <a:pt x="1574016" y="299675"/>
                  <a:pt x="1564319" y="304743"/>
                  <a:pt x="1554023" y="309524"/>
                </a:cubicBezTo>
                <a:lnTo>
                  <a:pt x="1554023" y="365303"/>
                </a:lnTo>
                <a:cubicBezTo>
                  <a:pt x="1566653" y="364150"/>
                  <a:pt x="1579797" y="362912"/>
                  <a:pt x="1593456" y="361588"/>
                </a:cubicBezTo>
                <a:cubicBezTo>
                  <a:pt x="1607115" y="360264"/>
                  <a:pt x="1620945" y="358911"/>
                  <a:pt x="1634947" y="357530"/>
                </a:cubicBezTo>
                <a:lnTo>
                  <a:pt x="1635862" y="362559"/>
                </a:lnTo>
                <a:cubicBezTo>
                  <a:pt x="1622822" y="369656"/>
                  <a:pt x="1605010" y="378895"/>
                  <a:pt x="1582426" y="390277"/>
                </a:cubicBezTo>
                <a:cubicBezTo>
                  <a:pt x="1559843" y="401660"/>
                  <a:pt x="1533915" y="413756"/>
                  <a:pt x="1504645" y="426567"/>
                </a:cubicBezTo>
                <a:cubicBezTo>
                  <a:pt x="1502807" y="428653"/>
                  <a:pt x="1500883" y="430539"/>
                  <a:pt x="1498873" y="432225"/>
                </a:cubicBezTo>
                <a:cubicBezTo>
                  <a:pt x="1496863" y="433911"/>
                  <a:pt x="1494825" y="435226"/>
                  <a:pt x="1492758" y="436169"/>
                </a:cubicBezTo>
                <a:lnTo>
                  <a:pt x="1458468" y="374447"/>
                </a:lnTo>
                <a:cubicBezTo>
                  <a:pt x="1471565" y="368274"/>
                  <a:pt x="1480118" y="363245"/>
                  <a:pt x="1484128" y="359359"/>
                </a:cubicBezTo>
                <a:cubicBezTo>
                  <a:pt x="1488138" y="355473"/>
                  <a:pt x="1489948" y="351358"/>
                  <a:pt x="1489558" y="347015"/>
                </a:cubicBezTo>
                <a:lnTo>
                  <a:pt x="1489558" y="332384"/>
                </a:lnTo>
                <a:cubicBezTo>
                  <a:pt x="1471917" y="337394"/>
                  <a:pt x="1453362" y="341776"/>
                  <a:pt x="1433893" y="345529"/>
                </a:cubicBezTo>
                <a:cubicBezTo>
                  <a:pt x="1414424" y="349282"/>
                  <a:pt x="1394269" y="352520"/>
                  <a:pt x="1373429" y="355244"/>
                </a:cubicBezTo>
                <a:lnTo>
                  <a:pt x="1371600" y="349758"/>
                </a:lnTo>
                <a:cubicBezTo>
                  <a:pt x="1403794" y="340195"/>
                  <a:pt x="1432903" y="328346"/>
                  <a:pt x="1458925" y="314211"/>
                </a:cubicBezTo>
                <a:cubicBezTo>
                  <a:pt x="1484947" y="300075"/>
                  <a:pt x="1506741" y="284797"/>
                  <a:pt x="1524305" y="268376"/>
                </a:cubicBezTo>
                <a:lnTo>
                  <a:pt x="1383944" y="268376"/>
                </a:lnTo>
                <a:lnTo>
                  <a:pt x="1380287" y="255575"/>
                </a:lnTo>
                <a:lnTo>
                  <a:pt x="1576883" y="255575"/>
                </a:lnTo>
                <a:cubicBezTo>
                  <a:pt x="1574844" y="254879"/>
                  <a:pt x="1572863" y="253984"/>
                  <a:pt x="1570939" y="252889"/>
                </a:cubicBezTo>
                <a:cubicBezTo>
                  <a:pt x="1569015" y="251793"/>
                  <a:pt x="1567034" y="250555"/>
                  <a:pt x="1564996" y="249174"/>
                </a:cubicBezTo>
                <a:cubicBezTo>
                  <a:pt x="1564872" y="240992"/>
                  <a:pt x="1563405" y="233124"/>
                  <a:pt x="1560595" y="225571"/>
                </a:cubicBezTo>
                <a:cubicBezTo>
                  <a:pt x="1557785" y="218018"/>
                  <a:pt x="1554375" y="211864"/>
                  <a:pt x="1550365" y="207111"/>
                </a:cubicBezTo>
                <a:close/>
                <a:moveTo>
                  <a:pt x="663826" y="150847"/>
                </a:moveTo>
                <a:lnTo>
                  <a:pt x="663826" y="269319"/>
                </a:lnTo>
                <a:lnTo>
                  <a:pt x="694515" y="269319"/>
                </a:lnTo>
                <a:lnTo>
                  <a:pt x="694515" y="150847"/>
                </a:lnTo>
                <a:close/>
                <a:moveTo>
                  <a:pt x="107442" y="124815"/>
                </a:moveTo>
                <a:cubicBezTo>
                  <a:pt x="101213" y="149619"/>
                  <a:pt x="94583" y="174536"/>
                  <a:pt x="87554" y="199568"/>
                </a:cubicBezTo>
                <a:cubicBezTo>
                  <a:pt x="80524" y="224599"/>
                  <a:pt x="73438" y="247688"/>
                  <a:pt x="66294" y="268833"/>
                </a:cubicBezTo>
                <a:cubicBezTo>
                  <a:pt x="74952" y="271129"/>
                  <a:pt x="83125" y="273510"/>
                  <a:pt x="90811" y="275977"/>
                </a:cubicBezTo>
                <a:cubicBezTo>
                  <a:pt x="98498" y="278444"/>
                  <a:pt x="105870" y="280940"/>
                  <a:pt x="112928" y="283464"/>
                </a:cubicBezTo>
                <a:cubicBezTo>
                  <a:pt x="121510" y="259166"/>
                  <a:pt x="128121" y="233696"/>
                  <a:pt x="132759" y="207054"/>
                </a:cubicBezTo>
                <a:cubicBezTo>
                  <a:pt x="137398" y="180413"/>
                  <a:pt x="140694" y="153000"/>
                  <a:pt x="142646" y="124815"/>
                </a:cubicBezTo>
                <a:close/>
                <a:moveTo>
                  <a:pt x="717353" y="107442"/>
                </a:moveTo>
                <a:lnTo>
                  <a:pt x="774049" y="151304"/>
                </a:lnTo>
                <a:cubicBezTo>
                  <a:pt x="772685" y="153200"/>
                  <a:pt x="770375" y="155125"/>
                  <a:pt x="767121" y="157079"/>
                </a:cubicBezTo>
                <a:cubicBezTo>
                  <a:pt x="763866" y="159033"/>
                  <a:pt x="759610" y="160614"/>
                  <a:pt x="754351" y="161825"/>
                </a:cubicBezTo>
                <a:lnTo>
                  <a:pt x="754351" y="298992"/>
                </a:lnTo>
                <a:cubicBezTo>
                  <a:pt x="753362" y="301261"/>
                  <a:pt x="747576" y="304387"/>
                  <a:pt x="736994" y="308372"/>
                </a:cubicBezTo>
                <a:cubicBezTo>
                  <a:pt x="726412" y="312356"/>
                  <a:pt x="715602" y="314567"/>
                  <a:pt x="704564" y="315006"/>
                </a:cubicBezTo>
                <a:lnTo>
                  <a:pt x="694515" y="315006"/>
                </a:lnTo>
                <a:lnTo>
                  <a:pt x="694515" y="282064"/>
                </a:lnTo>
                <a:lnTo>
                  <a:pt x="663826" y="282064"/>
                </a:lnTo>
                <a:lnTo>
                  <a:pt x="663826" y="304940"/>
                </a:lnTo>
                <a:cubicBezTo>
                  <a:pt x="663293" y="308124"/>
                  <a:pt x="658078" y="311937"/>
                  <a:pt x="648182" y="316378"/>
                </a:cubicBezTo>
                <a:cubicBezTo>
                  <a:pt x="638286" y="320820"/>
                  <a:pt x="626905" y="323260"/>
                  <a:pt x="614040" y="323699"/>
                </a:cubicBezTo>
                <a:lnTo>
                  <a:pt x="605361" y="323699"/>
                </a:lnTo>
                <a:lnTo>
                  <a:pt x="605361" y="114306"/>
                </a:lnTo>
                <a:lnTo>
                  <a:pt x="665658" y="138103"/>
                </a:lnTo>
                <a:lnTo>
                  <a:pt x="689477" y="138103"/>
                </a:lnTo>
                <a:close/>
                <a:moveTo>
                  <a:pt x="1077620" y="99212"/>
                </a:moveTo>
                <a:lnTo>
                  <a:pt x="1162202" y="119329"/>
                </a:lnTo>
                <a:cubicBezTo>
                  <a:pt x="1161726" y="122167"/>
                  <a:pt x="1160050" y="124606"/>
                  <a:pt x="1157173" y="126644"/>
                </a:cubicBezTo>
                <a:cubicBezTo>
                  <a:pt x="1154297" y="128683"/>
                  <a:pt x="1148963" y="129749"/>
                  <a:pt x="1141171" y="129845"/>
                </a:cubicBezTo>
                <a:cubicBezTo>
                  <a:pt x="1137266" y="138150"/>
                  <a:pt x="1132732" y="147714"/>
                  <a:pt x="1127569" y="158534"/>
                </a:cubicBezTo>
                <a:cubicBezTo>
                  <a:pt x="1122407" y="169354"/>
                  <a:pt x="1116730" y="180975"/>
                  <a:pt x="1110539" y="193395"/>
                </a:cubicBezTo>
                <a:lnTo>
                  <a:pt x="1255014" y="193395"/>
                </a:lnTo>
                <a:lnTo>
                  <a:pt x="1288390" y="148133"/>
                </a:lnTo>
                <a:cubicBezTo>
                  <a:pt x="1288720" y="148378"/>
                  <a:pt x="1292276" y="151240"/>
                  <a:pt x="1299058" y="156718"/>
                </a:cubicBezTo>
                <a:cubicBezTo>
                  <a:pt x="1305839" y="162196"/>
                  <a:pt x="1313866" y="168817"/>
                  <a:pt x="1323137" y="176581"/>
                </a:cubicBezTo>
                <a:cubicBezTo>
                  <a:pt x="1332408" y="184345"/>
                  <a:pt x="1340942" y="191778"/>
                  <a:pt x="1348740" y="198882"/>
                </a:cubicBezTo>
                <a:cubicBezTo>
                  <a:pt x="1348016" y="201387"/>
                  <a:pt x="1346492" y="203235"/>
                  <a:pt x="1344168" y="204425"/>
                </a:cubicBezTo>
                <a:cubicBezTo>
                  <a:pt x="1341844" y="205616"/>
                  <a:pt x="1338948" y="206207"/>
                  <a:pt x="1335481" y="206197"/>
                </a:cubicBezTo>
                <a:lnTo>
                  <a:pt x="1256386" y="206197"/>
                </a:lnTo>
                <a:cubicBezTo>
                  <a:pt x="1249413" y="230381"/>
                  <a:pt x="1241412" y="252308"/>
                  <a:pt x="1232383" y="271977"/>
                </a:cubicBezTo>
                <a:cubicBezTo>
                  <a:pt x="1223353" y="291646"/>
                  <a:pt x="1212609" y="309343"/>
                  <a:pt x="1200150" y="325069"/>
                </a:cubicBezTo>
                <a:cubicBezTo>
                  <a:pt x="1238254" y="334868"/>
                  <a:pt x="1266690" y="345482"/>
                  <a:pt x="1285460" y="356908"/>
                </a:cubicBezTo>
                <a:cubicBezTo>
                  <a:pt x="1304229" y="368335"/>
                  <a:pt x="1315687" y="379387"/>
                  <a:pt x="1319834" y="390065"/>
                </a:cubicBezTo>
                <a:cubicBezTo>
                  <a:pt x="1323980" y="400742"/>
                  <a:pt x="1323171" y="409855"/>
                  <a:pt x="1317405" y="417405"/>
                </a:cubicBezTo>
                <a:cubicBezTo>
                  <a:pt x="1311640" y="424955"/>
                  <a:pt x="1303274" y="429753"/>
                  <a:pt x="1292307" y="431798"/>
                </a:cubicBezTo>
                <a:cubicBezTo>
                  <a:pt x="1281340" y="433843"/>
                  <a:pt x="1270128" y="431947"/>
                  <a:pt x="1258671" y="426110"/>
                </a:cubicBezTo>
                <a:cubicBezTo>
                  <a:pt x="1246984" y="416433"/>
                  <a:pt x="1232754" y="406413"/>
                  <a:pt x="1215980" y="396049"/>
                </a:cubicBezTo>
                <a:cubicBezTo>
                  <a:pt x="1199207" y="385686"/>
                  <a:pt x="1180062" y="375437"/>
                  <a:pt x="1158545" y="365303"/>
                </a:cubicBezTo>
                <a:cubicBezTo>
                  <a:pt x="1133542" y="383495"/>
                  <a:pt x="1101595" y="398316"/>
                  <a:pt x="1062704" y="409765"/>
                </a:cubicBezTo>
                <a:cubicBezTo>
                  <a:pt x="1023814" y="421214"/>
                  <a:pt x="975750" y="429863"/>
                  <a:pt x="918515" y="435712"/>
                </a:cubicBezTo>
                <a:lnTo>
                  <a:pt x="916686" y="430225"/>
                </a:lnTo>
                <a:cubicBezTo>
                  <a:pt x="959739" y="419614"/>
                  <a:pt x="996848" y="407232"/>
                  <a:pt x="1028014" y="393078"/>
                </a:cubicBezTo>
                <a:cubicBezTo>
                  <a:pt x="1059180" y="378923"/>
                  <a:pt x="1085317" y="362197"/>
                  <a:pt x="1106424" y="342900"/>
                </a:cubicBezTo>
                <a:cubicBezTo>
                  <a:pt x="1088812" y="336023"/>
                  <a:pt x="1070086" y="329432"/>
                  <a:pt x="1050245" y="323126"/>
                </a:cubicBezTo>
                <a:cubicBezTo>
                  <a:pt x="1030405" y="316820"/>
                  <a:pt x="1009507" y="310915"/>
                  <a:pt x="987552" y="305409"/>
                </a:cubicBezTo>
                <a:cubicBezTo>
                  <a:pt x="994324" y="293246"/>
                  <a:pt x="1001925" y="278482"/>
                  <a:pt x="1010355" y="261118"/>
                </a:cubicBezTo>
                <a:cubicBezTo>
                  <a:pt x="1018785" y="243754"/>
                  <a:pt x="1027185" y="225447"/>
                  <a:pt x="1035558" y="206197"/>
                </a:cubicBezTo>
                <a:lnTo>
                  <a:pt x="924001" y="206197"/>
                </a:lnTo>
                <a:lnTo>
                  <a:pt x="920344" y="193395"/>
                </a:lnTo>
                <a:lnTo>
                  <a:pt x="1041044" y="193395"/>
                </a:lnTo>
                <a:cubicBezTo>
                  <a:pt x="1049398" y="174126"/>
                  <a:pt x="1056808" y="156200"/>
                  <a:pt x="1063276" y="139617"/>
                </a:cubicBezTo>
                <a:cubicBezTo>
                  <a:pt x="1069743" y="123034"/>
                  <a:pt x="1074525" y="109566"/>
                  <a:pt x="1077620" y="99212"/>
                </a:cubicBezTo>
                <a:close/>
                <a:moveTo>
                  <a:pt x="293065" y="90525"/>
                </a:moveTo>
                <a:lnTo>
                  <a:pt x="293065" y="337871"/>
                </a:lnTo>
                <a:lnTo>
                  <a:pt x="349301" y="337871"/>
                </a:lnTo>
                <a:lnTo>
                  <a:pt x="349301" y="90525"/>
                </a:lnTo>
                <a:close/>
                <a:moveTo>
                  <a:pt x="375361" y="44348"/>
                </a:moveTo>
                <a:lnTo>
                  <a:pt x="434340" y="90983"/>
                </a:lnTo>
                <a:cubicBezTo>
                  <a:pt x="432768" y="93059"/>
                  <a:pt x="430539" y="94964"/>
                  <a:pt x="427653" y="96698"/>
                </a:cubicBezTo>
                <a:cubicBezTo>
                  <a:pt x="424767" y="98431"/>
                  <a:pt x="421053" y="99879"/>
                  <a:pt x="416509" y="101041"/>
                </a:cubicBezTo>
                <a:lnTo>
                  <a:pt x="416509" y="382219"/>
                </a:lnTo>
                <a:cubicBezTo>
                  <a:pt x="415338" y="385353"/>
                  <a:pt x="408994" y="389715"/>
                  <a:pt x="397478" y="395306"/>
                </a:cubicBezTo>
                <a:cubicBezTo>
                  <a:pt x="385962" y="400898"/>
                  <a:pt x="373561" y="404003"/>
                  <a:pt x="360274" y="404622"/>
                </a:cubicBezTo>
                <a:lnTo>
                  <a:pt x="349301" y="404622"/>
                </a:lnTo>
                <a:lnTo>
                  <a:pt x="349301" y="350672"/>
                </a:lnTo>
                <a:lnTo>
                  <a:pt x="293065" y="350672"/>
                </a:lnTo>
                <a:lnTo>
                  <a:pt x="293065" y="395478"/>
                </a:lnTo>
                <a:cubicBezTo>
                  <a:pt x="292608" y="399831"/>
                  <a:pt x="287236" y="404612"/>
                  <a:pt x="276949" y="409823"/>
                </a:cubicBezTo>
                <a:cubicBezTo>
                  <a:pt x="266662" y="415033"/>
                  <a:pt x="254203" y="417871"/>
                  <a:pt x="239573" y="418338"/>
                </a:cubicBezTo>
                <a:lnTo>
                  <a:pt x="229057" y="418338"/>
                </a:lnTo>
                <a:lnTo>
                  <a:pt x="229057" y="50749"/>
                </a:lnTo>
                <a:lnTo>
                  <a:pt x="294894" y="77724"/>
                </a:lnTo>
                <a:lnTo>
                  <a:pt x="344729" y="77724"/>
                </a:lnTo>
                <a:close/>
                <a:moveTo>
                  <a:pt x="1402690" y="24689"/>
                </a:moveTo>
                <a:cubicBezTo>
                  <a:pt x="1432323" y="33183"/>
                  <a:pt x="1451894" y="43684"/>
                  <a:pt x="1461404" y="56193"/>
                </a:cubicBezTo>
                <a:cubicBezTo>
                  <a:pt x="1470914" y="68701"/>
                  <a:pt x="1473611" y="80260"/>
                  <a:pt x="1469498" y="90868"/>
                </a:cubicBezTo>
                <a:cubicBezTo>
                  <a:pt x="1465384" y="101477"/>
                  <a:pt x="1457709" y="108178"/>
                  <a:pt x="1446474" y="110971"/>
                </a:cubicBezTo>
                <a:cubicBezTo>
                  <a:pt x="1435238" y="113764"/>
                  <a:pt x="1423691" y="109692"/>
                  <a:pt x="1411833" y="98755"/>
                </a:cubicBezTo>
                <a:cubicBezTo>
                  <a:pt x="1412624" y="85972"/>
                  <a:pt x="1411729" y="73247"/>
                  <a:pt x="1409147" y="60579"/>
                </a:cubicBezTo>
                <a:cubicBezTo>
                  <a:pt x="1406566" y="47911"/>
                  <a:pt x="1403042" y="36557"/>
                  <a:pt x="1398575" y="26517"/>
                </a:cubicBezTo>
                <a:close/>
                <a:moveTo>
                  <a:pt x="833919" y="13744"/>
                </a:moveTo>
                <a:cubicBezTo>
                  <a:pt x="834283" y="14027"/>
                  <a:pt x="838126" y="17221"/>
                  <a:pt x="845447" y="23328"/>
                </a:cubicBezTo>
                <a:cubicBezTo>
                  <a:pt x="852768" y="29434"/>
                  <a:pt x="861385" y="36759"/>
                  <a:pt x="871297" y="45301"/>
                </a:cubicBezTo>
                <a:cubicBezTo>
                  <a:pt x="881209" y="53843"/>
                  <a:pt x="890233" y="61909"/>
                  <a:pt x="898369" y="69498"/>
                </a:cubicBezTo>
                <a:cubicBezTo>
                  <a:pt x="897645" y="71992"/>
                  <a:pt x="896121" y="73832"/>
                  <a:pt x="893797" y="75017"/>
                </a:cubicBezTo>
                <a:cubicBezTo>
                  <a:pt x="891473" y="76202"/>
                  <a:pt x="888578" y="76790"/>
                  <a:pt x="885110" y="76781"/>
                </a:cubicBezTo>
                <a:lnTo>
                  <a:pt x="851278" y="76781"/>
                </a:lnTo>
                <a:lnTo>
                  <a:pt x="851278" y="355268"/>
                </a:lnTo>
                <a:cubicBezTo>
                  <a:pt x="851602" y="369823"/>
                  <a:pt x="849684" y="382752"/>
                  <a:pt x="845524" y="394056"/>
                </a:cubicBezTo>
                <a:cubicBezTo>
                  <a:pt x="841364" y="405360"/>
                  <a:pt x="833014" y="414531"/>
                  <a:pt x="820475" y="421570"/>
                </a:cubicBezTo>
                <a:cubicBezTo>
                  <a:pt x="807936" y="428610"/>
                  <a:pt x="789260" y="433009"/>
                  <a:pt x="764448" y="434769"/>
                </a:cubicBezTo>
                <a:cubicBezTo>
                  <a:pt x="764048" y="423585"/>
                  <a:pt x="762789" y="413973"/>
                  <a:pt x="760673" y="405930"/>
                </a:cubicBezTo>
                <a:cubicBezTo>
                  <a:pt x="758557" y="397888"/>
                  <a:pt x="755240" y="391359"/>
                  <a:pt x="750722" y="386343"/>
                </a:cubicBezTo>
                <a:cubicBezTo>
                  <a:pt x="746722" y="381327"/>
                  <a:pt x="741121" y="376968"/>
                  <a:pt x="733920" y="373266"/>
                </a:cubicBezTo>
                <a:cubicBezTo>
                  <a:pt x="726719" y="369563"/>
                  <a:pt x="715861" y="366461"/>
                  <a:pt x="701345" y="363958"/>
                </a:cubicBezTo>
                <a:lnTo>
                  <a:pt x="701345" y="358471"/>
                </a:lnTo>
                <a:cubicBezTo>
                  <a:pt x="702000" y="358510"/>
                  <a:pt x="707295" y="358787"/>
                  <a:pt x="717230" y="359301"/>
                </a:cubicBezTo>
                <a:cubicBezTo>
                  <a:pt x="727165" y="359815"/>
                  <a:pt x="737812" y="360329"/>
                  <a:pt x="749170" y="360843"/>
                </a:cubicBezTo>
                <a:cubicBezTo>
                  <a:pt x="760528" y="361357"/>
                  <a:pt x="768668" y="361634"/>
                  <a:pt x="773591" y="361674"/>
                </a:cubicBezTo>
                <a:cubicBezTo>
                  <a:pt x="777218" y="361626"/>
                  <a:pt x="779814" y="360806"/>
                  <a:pt x="781379" y="359214"/>
                </a:cubicBezTo>
                <a:cubicBezTo>
                  <a:pt x="782944" y="357623"/>
                  <a:pt x="783707" y="355545"/>
                  <a:pt x="783669" y="352981"/>
                </a:cubicBezTo>
                <a:lnTo>
                  <a:pt x="783669" y="76781"/>
                </a:lnTo>
                <a:lnTo>
                  <a:pt x="601697" y="76781"/>
                </a:lnTo>
                <a:lnTo>
                  <a:pt x="598032" y="64036"/>
                </a:lnTo>
                <a:lnTo>
                  <a:pt x="797831" y="64036"/>
                </a:lnTo>
                <a:close/>
                <a:moveTo>
                  <a:pt x="1630375" y="2286"/>
                </a:moveTo>
                <a:lnTo>
                  <a:pt x="1711757" y="8687"/>
                </a:lnTo>
                <a:cubicBezTo>
                  <a:pt x="1711633" y="11668"/>
                  <a:pt x="1710509" y="14164"/>
                  <a:pt x="1708385" y="16173"/>
                </a:cubicBezTo>
                <a:cubicBezTo>
                  <a:pt x="1706261" y="18183"/>
                  <a:pt x="1702508" y="19650"/>
                  <a:pt x="1697126" y="20574"/>
                </a:cubicBezTo>
                <a:lnTo>
                  <a:pt x="1697126" y="82296"/>
                </a:lnTo>
                <a:lnTo>
                  <a:pt x="1718615" y="82296"/>
                </a:lnTo>
                <a:lnTo>
                  <a:pt x="1749704" y="40691"/>
                </a:lnTo>
                <a:cubicBezTo>
                  <a:pt x="1750009" y="40916"/>
                  <a:pt x="1753311" y="43564"/>
                  <a:pt x="1759610" y="48632"/>
                </a:cubicBezTo>
                <a:cubicBezTo>
                  <a:pt x="1765910" y="53701"/>
                  <a:pt x="1773377" y="59837"/>
                  <a:pt x="1782013" y="67039"/>
                </a:cubicBezTo>
                <a:cubicBezTo>
                  <a:pt x="1790649" y="74241"/>
                  <a:pt x="1798625" y="81156"/>
                  <a:pt x="1805940" y="87782"/>
                </a:cubicBezTo>
                <a:cubicBezTo>
                  <a:pt x="1805216" y="90287"/>
                  <a:pt x="1803692" y="92135"/>
                  <a:pt x="1801368" y="93326"/>
                </a:cubicBezTo>
                <a:cubicBezTo>
                  <a:pt x="1799044" y="94516"/>
                  <a:pt x="1796148" y="95107"/>
                  <a:pt x="1792681" y="95097"/>
                </a:cubicBezTo>
                <a:lnTo>
                  <a:pt x="1697126" y="95097"/>
                </a:lnTo>
                <a:lnTo>
                  <a:pt x="1697126" y="179222"/>
                </a:lnTo>
                <a:lnTo>
                  <a:pt x="1712214" y="179222"/>
                </a:lnTo>
                <a:lnTo>
                  <a:pt x="1741475" y="138989"/>
                </a:lnTo>
                <a:cubicBezTo>
                  <a:pt x="1741765" y="139214"/>
                  <a:pt x="1744893" y="141811"/>
                  <a:pt x="1750856" y="146778"/>
                </a:cubicBezTo>
                <a:cubicBezTo>
                  <a:pt x="1756819" y="151745"/>
                  <a:pt x="1763875" y="157728"/>
                  <a:pt x="1772023" y="164727"/>
                </a:cubicBezTo>
                <a:cubicBezTo>
                  <a:pt x="1780170" y="171726"/>
                  <a:pt x="1787666" y="178387"/>
                  <a:pt x="1794510" y="184709"/>
                </a:cubicBezTo>
                <a:cubicBezTo>
                  <a:pt x="1793776" y="187214"/>
                  <a:pt x="1792272" y="189062"/>
                  <a:pt x="1789995" y="190252"/>
                </a:cubicBezTo>
                <a:cubicBezTo>
                  <a:pt x="1787719" y="191443"/>
                  <a:pt x="1784956" y="192033"/>
                  <a:pt x="1781708" y="192024"/>
                </a:cubicBezTo>
                <a:lnTo>
                  <a:pt x="1560881" y="192024"/>
                </a:lnTo>
                <a:lnTo>
                  <a:pt x="1557223" y="179222"/>
                </a:lnTo>
                <a:lnTo>
                  <a:pt x="1630375" y="179222"/>
                </a:lnTo>
                <a:lnTo>
                  <a:pt x="1630375" y="95097"/>
                </a:lnTo>
                <a:lnTo>
                  <a:pt x="1550365" y="95097"/>
                </a:lnTo>
                <a:lnTo>
                  <a:pt x="1546708" y="82296"/>
                </a:lnTo>
                <a:lnTo>
                  <a:pt x="1630375" y="82296"/>
                </a:lnTo>
                <a:close/>
                <a:moveTo>
                  <a:pt x="2000707" y="1857"/>
                </a:moveTo>
                <a:cubicBezTo>
                  <a:pt x="2030507" y="509"/>
                  <a:pt x="2052917" y="3062"/>
                  <a:pt x="2067937" y="9515"/>
                </a:cubicBezTo>
                <a:cubicBezTo>
                  <a:pt x="2082957" y="15968"/>
                  <a:pt x="2092151" y="24122"/>
                  <a:pt x="2095519" y="33976"/>
                </a:cubicBezTo>
                <a:cubicBezTo>
                  <a:pt x="2098887" y="43829"/>
                  <a:pt x="2097994" y="53183"/>
                  <a:pt x="2092840" y="62036"/>
                </a:cubicBezTo>
                <a:cubicBezTo>
                  <a:pt x="2087686" y="70890"/>
                  <a:pt x="2079835" y="77043"/>
                  <a:pt x="2069287" y="80496"/>
                </a:cubicBezTo>
                <a:lnTo>
                  <a:pt x="2175815" y="80496"/>
                </a:lnTo>
                <a:lnTo>
                  <a:pt x="2208733" y="47577"/>
                </a:lnTo>
                <a:lnTo>
                  <a:pt x="2265426" y="101021"/>
                </a:lnTo>
                <a:cubicBezTo>
                  <a:pt x="2263683" y="103042"/>
                  <a:pt x="2261454" y="104491"/>
                  <a:pt x="2258739" y="105369"/>
                </a:cubicBezTo>
                <a:cubicBezTo>
                  <a:pt x="2256024" y="106246"/>
                  <a:pt x="2252310" y="106780"/>
                  <a:pt x="2247595" y="106971"/>
                </a:cubicBezTo>
                <a:cubicBezTo>
                  <a:pt x="2238642" y="114503"/>
                  <a:pt x="2228088" y="122321"/>
                  <a:pt x="2215934" y="130424"/>
                </a:cubicBezTo>
                <a:cubicBezTo>
                  <a:pt x="2203780" y="138526"/>
                  <a:pt x="2191626" y="145653"/>
                  <a:pt x="2179472" y="151803"/>
                </a:cubicBezTo>
                <a:lnTo>
                  <a:pt x="2193645" y="163638"/>
                </a:lnTo>
                <a:cubicBezTo>
                  <a:pt x="2191883" y="165640"/>
                  <a:pt x="2189578" y="167101"/>
                  <a:pt x="2186730" y="168022"/>
                </a:cubicBezTo>
                <a:cubicBezTo>
                  <a:pt x="2183882" y="168942"/>
                  <a:pt x="2180091" y="169606"/>
                  <a:pt x="2175357" y="170014"/>
                </a:cubicBezTo>
                <a:cubicBezTo>
                  <a:pt x="2163156" y="177396"/>
                  <a:pt x="2150069" y="184720"/>
                  <a:pt x="2136095" y="191988"/>
                </a:cubicBezTo>
                <a:cubicBezTo>
                  <a:pt x="2122122" y="199256"/>
                  <a:pt x="2107778" y="205898"/>
                  <a:pt x="2093061" y="211913"/>
                </a:cubicBezTo>
                <a:lnTo>
                  <a:pt x="2096719" y="212373"/>
                </a:lnTo>
                <a:cubicBezTo>
                  <a:pt x="2096300" y="215848"/>
                  <a:pt x="2094852" y="218565"/>
                  <a:pt x="2092376" y="220526"/>
                </a:cubicBezTo>
                <a:cubicBezTo>
                  <a:pt x="2089899" y="222486"/>
                  <a:pt x="2086165" y="223806"/>
                  <a:pt x="2081174" y="224485"/>
                </a:cubicBezTo>
                <a:lnTo>
                  <a:pt x="2081174" y="262461"/>
                </a:lnTo>
                <a:lnTo>
                  <a:pt x="2172157" y="262461"/>
                </a:lnTo>
                <a:lnTo>
                  <a:pt x="2204618" y="219361"/>
                </a:lnTo>
                <a:cubicBezTo>
                  <a:pt x="2204934" y="219597"/>
                  <a:pt x="2208366" y="222338"/>
                  <a:pt x="2214914" y="227585"/>
                </a:cubicBezTo>
                <a:cubicBezTo>
                  <a:pt x="2221461" y="232833"/>
                  <a:pt x="2229228" y="239171"/>
                  <a:pt x="2238214" y="246601"/>
                </a:cubicBezTo>
                <a:cubicBezTo>
                  <a:pt x="2247200" y="254032"/>
                  <a:pt x="2255509" y="261139"/>
                  <a:pt x="2263140" y="267923"/>
                </a:cubicBezTo>
                <a:cubicBezTo>
                  <a:pt x="2262406" y="270417"/>
                  <a:pt x="2260901" y="272257"/>
                  <a:pt x="2258625" y="273442"/>
                </a:cubicBezTo>
                <a:cubicBezTo>
                  <a:pt x="2256349" y="274627"/>
                  <a:pt x="2253586" y="275215"/>
                  <a:pt x="2250338" y="275206"/>
                </a:cubicBezTo>
                <a:lnTo>
                  <a:pt x="2081174" y="275206"/>
                </a:lnTo>
                <a:lnTo>
                  <a:pt x="2081174" y="361670"/>
                </a:lnTo>
                <a:cubicBezTo>
                  <a:pt x="2081510" y="376573"/>
                  <a:pt x="2079569" y="389208"/>
                  <a:pt x="2075349" y="399575"/>
                </a:cubicBezTo>
                <a:cubicBezTo>
                  <a:pt x="2071130" y="409942"/>
                  <a:pt x="2062618" y="418177"/>
                  <a:pt x="2049814" y="424280"/>
                </a:cubicBezTo>
                <a:cubicBezTo>
                  <a:pt x="2037009" y="430382"/>
                  <a:pt x="2017897" y="434488"/>
                  <a:pt x="1992477" y="436597"/>
                </a:cubicBezTo>
                <a:cubicBezTo>
                  <a:pt x="1991477" y="426138"/>
                  <a:pt x="1989934" y="417135"/>
                  <a:pt x="1987848" y="409588"/>
                </a:cubicBezTo>
                <a:cubicBezTo>
                  <a:pt x="1985762" y="402041"/>
                  <a:pt x="1982276" y="395664"/>
                  <a:pt x="1977390" y="390458"/>
                </a:cubicBezTo>
                <a:cubicBezTo>
                  <a:pt x="1972742" y="385471"/>
                  <a:pt x="1966722" y="381169"/>
                  <a:pt x="1959331" y="377553"/>
                </a:cubicBezTo>
                <a:cubicBezTo>
                  <a:pt x="1951939" y="373936"/>
                  <a:pt x="1940890" y="370777"/>
                  <a:pt x="1926183" y="368074"/>
                </a:cubicBezTo>
                <a:lnTo>
                  <a:pt x="1926183" y="362585"/>
                </a:lnTo>
                <a:cubicBezTo>
                  <a:pt x="1926917" y="362636"/>
                  <a:pt x="1932714" y="362992"/>
                  <a:pt x="1943574" y="363653"/>
                </a:cubicBezTo>
                <a:cubicBezTo>
                  <a:pt x="1954434" y="364314"/>
                  <a:pt x="1965954" y="364975"/>
                  <a:pt x="1978135" y="365635"/>
                </a:cubicBezTo>
                <a:cubicBezTo>
                  <a:pt x="1990316" y="366296"/>
                  <a:pt x="1998754" y="366652"/>
                  <a:pt x="2003450" y="366703"/>
                </a:cubicBezTo>
                <a:cubicBezTo>
                  <a:pt x="2006832" y="366703"/>
                  <a:pt x="2009213" y="366017"/>
                  <a:pt x="2010594" y="364644"/>
                </a:cubicBezTo>
                <a:cubicBezTo>
                  <a:pt x="2011975" y="363272"/>
                  <a:pt x="2012642" y="361213"/>
                  <a:pt x="2012594" y="358468"/>
                </a:cubicBezTo>
                <a:lnTo>
                  <a:pt x="2012594" y="275206"/>
                </a:lnTo>
                <a:lnTo>
                  <a:pt x="1841144" y="275206"/>
                </a:lnTo>
                <a:lnTo>
                  <a:pt x="1837487" y="262461"/>
                </a:lnTo>
                <a:lnTo>
                  <a:pt x="2012594" y="262461"/>
                </a:lnTo>
                <a:lnTo>
                  <a:pt x="2012594" y="205537"/>
                </a:lnTo>
                <a:lnTo>
                  <a:pt x="2065629" y="209636"/>
                </a:lnTo>
                <a:cubicBezTo>
                  <a:pt x="2072316" y="201970"/>
                  <a:pt x="2078717" y="193848"/>
                  <a:pt x="2084832" y="185271"/>
                </a:cubicBezTo>
                <a:cubicBezTo>
                  <a:pt x="2090947" y="176694"/>
                  <a:pt x="2096433" y="168572"/>
                  <a:pt x="2101291" y="160906"/>
                </a:cubicBezTo>
                <a:lnTo>
                  <a:pt x="1922069" y="160906"/>
                </a:lnTo>
                <a:lnTo>
                  <a:pt x="1917954" y="148161"/>
                </a:lnTo>
                <a:lnTo>
                  <a:pt x="2103120" y="148161"/>
                </a:lnTo>
                <a:lnTo>
                  <a:pt x="2136495" y="114751"/>
                </a:lnTo>
                <a:lnTo>
                  <a:pt x="2172157" y="145415"/>
                </a:lnTo>
                <a:cubicBezTo>
                  <a:pt x="2173776" y="137234"/>
                  <a:pt x="2175224" y="128538"/>
                  <a:pt x="2176500" y="119328"/>
                </a:cubicBezTo>
                <a:cubicBezTo>
                  <a:pt x="2177777" y="110117"/>
                  <a:pt x="2178768" y="101421"/>
                  <a:pt x="2179472" y="93240"/>
                </a:cubicBezTo>
                <a:lnTo>
                  <a:pt x="1910182" y="93240"/>
                </a:lnTo>
                <a:cubicBezTo>
                  <a:pt x="1912753" y="111404"/>
                  <a:pt x="1911839" y="126766"/>
                  <a:pt x="1907438" y="139324"/>
                </a:cubicBezTo>
                <a:cubicBezTo>
                  <a:pt x="1903038" y="151883"/>
                  <a:pt x="1896180" y="161068"/>
                  <a:pt x="1886864" y="166878"/>
                </a:cubicBezTo>
                <a:cubicBezTo>
                  <a:pt x="1877244" y="172517"/>
                  <a:pt x="1866766" y="173470"/>
                  <a:pt x="1855432" y="169736"/>
                </a:cubicBezTo>
                <a:cubicBezTo>
                  <a:pt x="1844097" y="166002"/>
                  <a:pt x="1836134" y="158038"/>
                  <a:pt x="1831543" y="145845"/>
                </a:cubicBezTo>
                <a:cubicBezTo>
                  <a:pt x="1828857" y="134362"/>
                  <a:pt x="1830114" y="124508"/>
                  <a:pt x="1835315" y="116284"/>
                </a:cubicBezTo>
                <a:cubicBezTo>
                  <a:pt x="1840516" y="108060"/>
                  <a:pt x="1847945" y="101752"/>
                  <a:pt x="1857604" y="97359"/>
                </a:cubicBezTo>
                <a:cubicBezTo>
                  <a:pt x="1865481" y="93489"/>
                  <a:pt x="1873158" y="87422"/>
                  <a:pt x="1880635" y="79159"/>
                </a:cubicBezTo>
                <a:cubicBezTo>
                  <a:pt x="1888112" y="70895"/>
                  <a:pt x="1892017" y="61739"/>
                  <a:pt x="1892351" y="51692"/>
                </a:cubicBezTo>
                <a:lnTo>
                  <a:pt x="1897380" y="51692"/>
                </a:lnTo>
                <a:cubicBezTo>
                  <a:pt x="1901876" y="61750"/>
                  <a:pt x="1905228" y="71352"/>
                  <a:pt x="1907438" y="80496"/>
                </a:cubicBezTo>
                <a:lnTo>
                  <a:pt x="2045056" y="80496"/>
                </a:lnTo>
                <a:cubicBezTo>
                  <a:pt x="2042065" y="79600"/>
                  <a:pt x="2039017" y="78419"/>
                  <a:pt x="2035911" y="76952"/>
                </a:cubicBezTo>
                <a:cubicBezTo>
                  <a:pt x="2032806" y="75485"/>
                  <a:pt x="2029758" y="73619"/>
                  <a:pt x="2026768" y="71352"/>
                </a:cubicBezTo>
                <a:cubicBezTo>
                  <a:pt x="2026901" y="58293"/>
                  <a:pt x="2024462" y="45777"/>
                  <a:pt x="2019452" y="33804"/>
                </a:cubicBezTo>
                <a:cubicBezTo>
                  <a:pt x="2014442" y="21831"/>
                  <a:pt x="2007432" y="11944"/>
                  <a:pt x="1998421" y="4143"/>
                </a:cubicBezTo>
                <a:close/>
                <a:moveTo>
                  <a:pt x="1086307" y="1829"/>
                </a:moveTo>
                <a:cubicBezTo>
                  <a:pt x="1116107" y="481"/>
                  <a:pt x="1138517" y="3034"/>
                  <a:pt x="1153537" y="9487"/>
                </a:cubicBezTo>
                <a:cubicBezTo>
                  <a:pt x="1168557" y="15940"/>
                  <a:pt x="1177751" y="24093"/>
                  <a:pt x="1181119" y="33947"/>
                </a:cubicBezTo>
                <a:cubicBezTo>
                  <a:pt x="1184487" y="43801"/>
                  <a:pt x="1183594" y="53154"/>
                  <a:pt x="1178440" y="62008"/>
                </a:cubicBezTo>
                <a:cubicBezTo>
                  <a:pt x="1173286" y="70861"/>
                  <a:pt x="1165435" y="77014"/>
                  <a:pt x="1154887" y="80467"/>
                </a:cubicBezTo>
                <a:lnTo>
                  <a:pt x="1260500" y="80467"/>
                </a:lnTo>
                <a:lnTo>
                  <a:pt x="1293876" y="47549"/>
                </a:lnTo>
                <a:lnTo>
                  <a:pt x="1350569" y="101041"/>
                </a:lnTo>
                <a:cubicBezTo>
                  <a:pt x="1348835" y="103060"/>
                  <a:pt x="1346587" y="104508"/>
                  <a:pt x="1343825" y="105384"/>
                </a:cubicBezTo>
                <a:cubicBezTo>
                  <a:pt x="1341063" y="106261"/>
                  <a:pt x="1337215" y="106794"/>
                  <a:pt x="1332281" y="106985"/>
                </a:cubicBezTo>
                <a:cubicBezTo>
                  <a:pt x="1321984" y="115500"/>
                  <a:pt x="1309430" y="124301"/>
                  <a:pt x="1294619" y="133388"/>
                </a:cubicBezTo>
                <a:cubicBezTo>
                  <a:pt x="1279808" y="142475"/>
                  <a:pt x="1265539" y="150133"/>
                  <a:pt x="1251814" y="156362"/>
                </a:cubicBezTo>
                <a:lnTo>
                  <a:pt x="1249070" y="153619"/>
                </a:lnTo>
                <a:cubicBezTo>
                  <a:pt x="1251880" y="144904"/>
                  <a:pt x="1254604" y="135131"/>
                  <a:pt x="1257243" y="124301"/>
                </a:cubicBezTo>
                <a:cubicBezTo>
                  <a:pt x="1259881" y="113471"/>
                  <a:pt x="1262034" y="103127"/>
                  <a:pt x="1263701" y="93269"/>
                </a:cubicBezTo>
                <a:lnTo>
                  <a:pt x="998525" y="93269"/>
                </a:lnTo>
                <a:cubicBezTo>
                  <a:pt x="1000858" y="110728"/>
                  <a:pt x="999849" y="125530"/>
                  <a:pt x="995496" y="137674"/>
                </a:cubicBezTo>
                <a:cubicBezTo>
                  <a:pt x="991143" y="149819"/>
                  <a:pt x="984532" y="158791"/>
                  <a:pt x="975665" y="164592"/>
                </a:cubicBezTo>
                <a:cubicBezTo>
                  <a:pt x="966044" y="170450"/>
                  <a:pt x="955567" y="171536"/>
                  <a:pt x="944232" y="167849"/>
                </a:cubicBezTo>
                <a:cubicBezTo>
                  <a:pt x="932897" y="164163"/>
                  <a:pt x="924935" y="156219"/>
                  <a:pt x="920344" y="144018"/>
                </a:cubicBezTo>
                <a:cubicBezTo>
                  <a:pt x="917410" y="132759"/>
                  <a:pt x="918477" y="123044"/>
                  <a:pt x="923544" y="114871"/>
                </a:cubicBezTo>
                <a:cubicBezTo>
                  <a:pt x="928611" y="106699"/>
                  <a:pt x="936079" y="100412"/>
                  <a:pt x="945947" y="96012"/>
                </a:cubicBezTo>
                <a:cubicBezTo>
                  <a:pt x="953805" y="91697"/>
                  <a:pt x="961406" y="85239"/>
                  <a:pt x="968750" y="76638"/>
                </a:cubicBezTo>
                <a:cubicBezTo>
                  <a:pt x="976093" y="68037"/>
                  <a:pt x="979922" y="58493"/>
                  <a:pt x="980237" y="48006"/>
                </a:cubicBezTo>
                <a:lnTo>
                  <a:pt x="985266" y="48006"/>
                </a:lnTo>
                <a:cubicBezTo>
                  <a:pt x="990295" y="59512"/>
                  <a:pt x="993953" y="70332"/>
                  <a:pt x="996239" y="80467"/>
                </a:cubicBezTo>
                <a:lnTo>
                  <a:pt x="1130656" y="80467"/>
                </a:lnTo>
                <a:cubicBezTo>
                  <a:pt x="1127665" y="79572"/>
                  <a:pt x="1124617" y="78391"/>
                  <a:pt x="1121512" y="76924"/>
                </a:cubicBezTo>
                <a:cubicBezTo>
                  <a:pt x="1118406" y="75457"/>
                  <a:pt x="1115358" y="73590"/>
                  <a:pt x="1112367" y="71323"/>
                </a:cubicBezTo>
                <a:cubicBezTo>
                  <a:pt x="1112501" y="58264"/>
                  <a:pt x="1110062" y="45748"/>
                  <a:pt x="1105052" y="33775"/>
                </a:cubicBezTo>
                <a:cubicBezTo>
                  <a:pt x="1100042" y="21803"/>
                  <a:pt x="1093032" y="11916"/>
                  <a:pt x="1084021" y="4115"/>
                </a:cubicBezTo>
                <a:close/>
                <a:moveTo>
                  <a:pt x="2523287" y="1371"/>
                </a:moveTo>
                <a:lnTo>
                  <a:pt x="2606040" y="9144"/>
                </a:lnTo>
                <a:cubicBezTo>
                  <a:pt x="2605735" y="12582"/>
                  <a:pt x="2604401" y="15421"/>
                  <a:pt x="2602039" y="17659"/>
                </a:cubicBezTo>
                <a:cubicBezTo>
                  <a:pt x="2599677" y="19898"/>
                  <a:pt x="2595372" y="21479"/>
                  <a:pt x="2589123" y="22403"/>
                </a:cubicBezTo>
                <a:lnTo>
                  <a:pt x="2589123" y="104241"/>
                </a:lnTo>
                <a:lnTo>
                  <a:pt x="2627528" y="104241"/>
                </a:lnTo>
                <a:lnTo>
                  <a:pt x="2659075" y="59436"/>
                </a:lnTo>
                <a:cubicBezTo>
                  <a:pt x="2659391" y="59684"/>
                  <a:pt x="2662721" y="62540"/>
                  <a:pt x="2669066" y="68004"/>
                </a:cubicBezTo>
                <a:cubicBezTo>
                  <a:pt x="2675410" y="73468"/>
                  <a:pt x="2682872" y="80049"/>
                  <a:pt x="2691451" y="87748"/>
                </a:cubicBezTo>
                <a:cubicBezTo>
                  <a:pt x="2700031" y="95447"/>
                  <a:pt x="2707832" y="102774"/>
                  <a:pt x="2714853" y="109728"/>
                </a:cubicBezTo>
                <a:cubicBezTo>
                  <a:pt x="2714120" y="112233"/>
                  <a:pt x="2712615" y="114081"/>
                  <a:pt x="2710339" y="115271"/>
                </a:cubicBezTo>
                <a:cubicBezTo>
                  <a:pt x="2708062" y="116462"/>
                  <a:pt x="2705300" y="117053"/>
                  <a:pt x="2702052" y="117043"/>
                </a:cubicBezTo>
                <a:lnTo>
                  <a:pt x="2596896" y="117043"/>
                </a:lnTo>
                <a:cubicBezTo>
                  <a:pt x="2610602" y="156619"/>
                  <a:pt x="2629138" y="191195"/>
                  <a:pt x="2652503" y="220770"/>
                </a:cubicBezTo>
                <a:cubicBezTo>
                  <a:pt x="2675867" y="250345"/>
                  <a:pt x="2701376" y="273377"/>
                  <a:pt x="2729026" y="289865"/>
                </a:cubicBezTo>
                <a:lnTo>
                  <a:pt x="2727198" y="294894"/>
                </a:lnTo>
                <a:cubicBezTo>
                  <a:pt x="2715196" y="297456"/>
                  <a:pt x="2704566" y="303419"/>
                  <a:pt x="2695308" y="312782"/>
                </a:cubicBezTo>
                <a:cubicBezTo>
                  <a:pt x="2686050" y="322145"/>
                  <a:pt x="2678849" y="334623"/>
                  <a:pt x="2673705" y="350215"/>
                </a:cubicBezTo>
                <a:cubicBezTo>
                  <a:pt x="2650464" y="324212"/>
                  <a:pt x="2632253" y="291865"/>
                  <a:pt x="2619070" y="253174"/>
                </a:cubicBezTo>
                <a:cubicBezTo>
                  <a:pt x="2605887" y="214484"/>
                  <a:pt x="2595905" y="169107"/>
                  <a:pt x="2589123" y="117043"/>
                </a:cubicBezTo>
                <a:lnTo>
                  <a:pt x="2589123" y="323697"/>
                </a:lnTo>
                <a:lnTo>
                  <a:pt x="2612898" y="287579"/>
                </a:lnTo>
                <a:cubicBezTo>
                  <a:pt x="2613171" y="287813"/>
                  <a:pt x="2616028" y="290494"/>
                  <a:pt x="2621466" y="295622"/>
                </a:cubicBezTo>
                <a:cubicBezTo>
                  <a:pt x="2626904" y="300750"/>
                  <a:pt x="2633283" y="306919"/>
                  <a:pt x="2640601" y="314130"/>
                </a:cubicBezTo>
                <a:cubicBezTo>
                  <a:pt x="2647919" y="321341"/>
                  <a:pt x="2654534" y="328188"/>
                  <a:pt x="2660447" y="334670"/>
                </a:cubicBezTo>
                <a:cubicBezTo>
                  <a:pt x="2659732" y="337175"/>
                  <a:pt x="2658303" y="339023"/>
                  <a:pt x="2656160" y="340214"/>
                </a:cubicBezTo>
                <a:cubicBezTo>
                  <a:pt x="2654017" y="341404"/>
                  <a:pt x="2651331" y="341995"/>
                  <a:pt x="2648102" y="341985"/>
                </a:cubicBezTo>
                <a:lnTo>
                  <a:pt x="2589123" y="341985"/>
                </a:lnTo>
                <a:lnTo>
                  <a:pt x="2589123" y="414680"/>
                </a:lnTo>
                <a:cubicBezTo>
                  <a:pt x="2588466" y="418433"/>
                  <a:pt x="2582694" y="423043"/>
                  <a:pt x="2571807" y="428511"/>
                </a:cubicBezTo>
                <a:cubicBezTo>
                  <a:pt x="2560920" y="433978"/>
                  <a:pt x="2548861" y="436988"/>
                  <a:pt x="2535631" y="437540"/>
                </a:cubicBezTo>
                <a:lnTo>
                  <a:pt x="2523287" y="437540"/>
                </a:lnTo>
                <a:lnTo>
                  <a:pt x="2523287" y="341985"/>
                </a:lnTo>
                <a:lnTo>
                  <a:pt x="2464308" y="341985"/>
                </a:lnTo>
                <a:lnTo>
                  <a:pt x="2460650" y="329184"/>
                </a:lnTo>
                <a:lnTo>
                  <a:pt x="2523287" y="329184"/>
                </a:lnTo>
                <a:lnTo>
                  <a:pt x="2523287" y="222656"/>
                </a:lnTo>
                <a:cubicBezTo>
                  <a:pt x="2508875" y="248288"/>
                  <a:pt x="2491635" y="272005"/>
                  <a:pt x="2471566" y="293808"/>
                </a:cubicBezTo>
                <a:cubicBezTo>
                  <a:pt x="2451497" y="315611"/>
                  <a:pt x="2428656" y="335327"/>
                  <a:pt x="2403043" y="352958"/>
                </a:cubicBezTo>
                <a:lnTo>
                  <a:pt x="2398471" y="348843"/>
                </a:lnTo>
                <a:cubicBezTo>
                  <a:pt x="2414490" y="328642"/>
                  <a:pt x="2428782" y="305799"/>
                  <a:pt x="2441346" y="280314"/>
                </a:cubicBezTo>
                <a:cubicBezTo>
                  <a:pt x="2453911" y="254830"/>
                  <a:pt x="2464646" y="228126"/>
                  <a:pt x="2473553" y="200203"/>
                </a:cubicBezTo>
                <a:cubicBezTo>
                  <a:pt x="2482460" y="172280"/>
                  <a:pt x="2489437" y="144560"/>
                  <a:pt x="2494483" y="117043"/>
                </a:cubicBezTo>
                <a:lnTo>
                  <a:pt x="2416302" y="117043"/>
                </a:lnTo>
                <a:lnTo>
                  <a:pt x="2412644" y="104241"/>
                </a:lnTo>
                <a:lnTo>
                  <a:pt x="2523287" y="104241"/>
                </a:lnTo>
                <a:close/>
                <a:moveTo>
                  <a:pt x="70409" y="914"/>
                </a:moveTo>
                <a:lnTo>
                  <a:pt x="149962" y="10515"/>
                </a:lnTo>
                <a:cubicBezTo>
                  <a:pt x="149485" y="13335"/>
                  <a:pt x="148038" y="15926"/>
                  <a:pt x="145618" y="18288"/>
                </a:cubicBezTo>
                <a:cubicBezTo>
                  <a:pt x="143199" y="20650"/>
                  <a:pt x="138551" y="22326"/>
                  <a:pt x="131674" y="23317"/>
                </a:cubicBezTo>
                <a:cubicBezTo>
                  <a:pt x="129140" y="34414"/>
                  <a:pt x="126092" y="47539"/>
                  <a:pt x="122530" y="62693"/>
                </a:cubicBezTo>
                <a:cubicBezTo>
                  <a:pt x="118967" y="77848"/>
                  <a:pt x="115005" y="94288"/>
                  <a:pt x="110642" y="112014"/>
                </a:cubicBezTo>
                <a:lnTo>
                  <a:pt x="138074" y="112014"/>
                </a:lnTo>
                <a:lnTo>
                  <a:pt x="168707" y="79095"/>
                </a:lnTo>
                <a:lnTo>
                  <a:pt x="224028" y="127101"/>
                </a:lnTo>
                <a:cubicBezTo>
                  <a:pt x="222742" y="129768"/>
                  <a:pt x="220742" y="131750"/>
                  <a:pt x="218027" y="133045"/>
                </a:cubicBezTo>
                <a:cubicBezTo>
                  <a:pt x="215313" y="134340"/>
                  <a:pt x="211369" y="135407"/>
                  <a:pt x="206197" y="136245"/>
                </a:cubicBezTo>
                <a:cubicBezTo>
                  <a:pt x="202997" y="166297"/>
                  <a:pt x="197968" y="195462"/>
                  <a:pt x="191110" y="223742"/>
                </a:cubicBezTo>
                <a:cubicBezTo>
                  <a:pt x="184252" y="252022"/>
                  <a:pt x="174193" y="278787"/>
                  <a:pt x="160934" y="304038"/>
                </a:cubicBezTo>
                <a:cubicBezTo>
                  <a:pt x="186838" y="318329"/>
                  <a:pt x="203583" y="332123"/>
                  <a:pt x="211169" y="345422"/>
                </a:cubicBezTo>
                <a:cubicBezTo>
                  <a:pt x="218756" y="358720"/>
                  <a:pt x="220185" y="370128"/>
                  <a:pt x="215455" y="379647"/>
                </a:cubicBezTo>
                <a:cubicBezTo>
                  <a:pt x="210726" y="389166"/>
                  <a:pt x="202840" y="395403"/>
                  <a:pt x="191795" y="398357"/>
                </a:cubicBezTo>
                <a:cubicBezTo>
                  <a:pt x="180751" y="401311"/>
                  <a:pt x="169550" y="399589"/>
                  <a:pt x="158191" y="393192"/>
                </a:cubicBezTo>
                <a:cubicBezTo>
                  <a:pt x="154057" y="386562"/>
                  <a:pt x="149295" y="379933"/>
                  <a:pt x="143904" y="373304"/>
                </a:cubicBezTo>
                <a:cubicBezTo>
                  <a:pt x="138513" y="366674"/>
                  <a:pt x="132607" y="360045"/>
                  <a:pt x="126187" y="353415"/>
                </a:cubicBezTo>
                <a:cubicBezTo>
                  <a:pt x="111881" y="369903"/>
                  <a:pt x="94659" y="384934"/>
                  <a:pt x="74524" y="398507"/>
                </a:cubicBezTo>
                <a:cubicBezTo>
                  <a:pt x="54388" y="412080"/>
                  <a:pt x="30766" y="424024"/>
                  <a:pt x="3658" y="434340"/>
                </a:cubicBezTo>
                <a:lnTo>
                  <a:pt x="0" y="429311"/>
                </a:lnTo>
                <a:cubicBezTo>
                  <a:pt x="21431" y="415328"/>
                  <a:pt x="39948" y="399516"/>
                  <a:pt x="55550" y="381876"/>
                </a:cubicBezTo>
                <a:cubicBezTo>
                  <a:pt x="71152" y="364236"/>
                  <a:pt x="84182" y="344995"/>
                  <a:pt x="94640" y="324155"/>
                </a:cubicBezTo>
                <a:cubicBezTo>
                  <a:pt x="81010" y="312648"/>
                  <a:pt x="66780" y="301942"/>
                  <a:pt x="51949" y="292036"/>
                </a:cubicBezTo>
                <a:cubicBezTo>
                  <a:pt x="37119" y="282130"/>
                  <a:pt x="22546" y="273482"/>
                  <a:pt x="8230" y="266090"/>
                </a:cubicBezTo>
                <a:cubicBezTo>
                  <a:pt x="14068" y="248688"/>
                  <a:pt x="20336" y="227485"/>
                  <a:pt x="27032" y="202482"/>
                </a:cubicBezTo>
                <a:cubicBezTo>
                  <a:pt x="33728" y="177479"/>
                  <a:pt x="40110" y="151590"/>
                  <a:pt x="46177" y="124815"/>
                </a:cubicBezTo>
                <a:lnTo>
                  <a:pt x="5029" y="124815"/>
                </a:lnTo>
                <a:lnTo>
                  <a:pt x="914" y="112014"/>
                </a:lnTo>
                <a:lnTo>
                  <a:pt x="49378" y="112014"/>
                </a:lnTo>
                <a:cubicBezTo>
                  <a:pt x="54483" y="89068"/>
                  <a:pt x="58903" y="67865"/>
                  <a:pt x="62636" y="48406"/>
                </a:cubicBezTo>
                <a:cubicBezTo>
                  <a:pt x="66370" y="28946"/>
                  <a:pt x="68961" y="13116"/>
                  <a:pt x="70409" y="914"/>
                </a:cubicBezTo>
                <a:close/>
                <a:moveTo>
                  <a:pt x="1479042" y="228"/>
                </a:moveTo>
                <a:lnTo>
                  <a:pt x="1557680" y="7133"/>
                </a:lnTo>
                <a:cubicBezTo>
                  <a:pt x="1557375" y="10397"/>
                  <a:pt x="1556042" y="13139"/>
                  <a:pt x="1553680" y="15360"/>
                </a:cubicBezTo>
                <a:cubicBezTo>
                  <a:pt x="1551318" y="17581"/>
                  <a:pt x="1547012" y="19164"/>
                  <a:pt x="1540764" y="20110"/>
                </a:cubicBezTo>
                <a:lnTo>
                  <a:pt x="1540764" y="217627"/>
                </a:lnTo>
                <a:cubicBezTo>
                  <a:pt x="1540135" y="220256"/>
                  <a:pt x="1534649" y="223342"/>
                  <a:pt x="1524305" y="226885"/>
                </a:cubicBezTo>
                <a:cubicBezTo>
                  <a:pt x="1513961" y="230429"/>
                  <a:pt x="1502531" y="232372"/>
                  <a:pt x="1490015" y="232715"/>
                </a:cubicBezTo>
                <a:lnTo>
                  <a:pt x="1479042" y="232715"/>
                </a:lnTo>
                <a:lnTo>
                  <a:pt x="1479042" y="142646"/>
                </a:lnTo>
                <a:cubicBezTo>
                  <a:pt x="1466774" y="157734"/>
                  <a:pt x="1449248" y="176479"/>
                  <a:pt x="1426464" y="198882"/>
                </a:cubicBezTo>
                <a:cubicBezTo>
                  <a:pt x="1425502" y="202111"/>
                  <a:pt x="1423997" y="204797"/>
                  <a:pt x="1421949" y="206940"/>
                </a:cubicBezTo>
                <a:cubicBezTo>
                  <a:pt x="1419901" y="209083"/>
                  <a:pt x="1417596" y="210512"/>
                  <a:pt x="1415034" y="211226"/>
                </a:cubicBezTo>
                <a:lnTo>
                  <a:pt x="1375715" y="146304"/>
                </a:lnTo>
                <a:cubicBezTo>
                  <a:pt x="1385564" y="144808"/>
                  <a:pt x="1399813" y="142199"/>
                  <a:pt x="1418463" y="138474"/>
                </a:cubicBezTo>
                <a:cubicBezTo>
                  <a:pt x="1437113" y="134750"/>
                  <a:pt x="1457306" y="130654"/>
                  <a:pt x="1479042" y="126187"/>
                </a:cubicBezTo>
                <a:close/>
                <a:moveTo>
                  <a:pt x="538586" y="28"/>
                </a:moveTo>
                <a:lnTo>
                  <a:pt x="626372" y="26089"/>
                </a:lnTo>
                <a:cubicBezTo>
                  <a:pt x="625249" y="29118"/>
                  <a:pt x="623156" y="31518"/>
                  <a:pt x="620092" y="33290"/>
                </a:cubicBezTo>
                <a:cubicBezTo>
                  <a:pt x="617028" y="35061"/>
                  <a:pt x="612879" y="35861"/>
                  <a:pt x="607645" y="35690"/>
                </a:cubicBezTo>
                <a:cubicBezTo>
                  <a:pt x="600537" y="53970"/>
                  <a:pt x="592887" y="71316"/>
                  <a:pt x="584695" y="87728"/>
                </a:cubicBezTo>
                <a:cubicBezTo>
                  <a:pt x="576503" y="104140"/>
                  <a:pt x="567833" y="119559"/>
                  <a:pt x="558685" y="133984"/>
                </a:cubicBezTo>
                <a:lnTo>
                  <a:pt x="590244" y="145385"/>
                </a:lnTo>
                <a:cubicBezTo>
                  <a:pt x="589624" y="147642"/>
                  <a:pt x="588231" y="149503"/>
                  <a:pt x="586064" y="150966"/>
                </a:cubicBezTo>
                <a:cubicBezTo>
                  <a:pt x="583898" y="152430"/>
                  <a:pt x="580558" y="153610"/>
                  <a:pt x="576043" y="154506"/>
                </a:cubicBezTo>
                <a:lnTo>
                  <a:pt x="576043" y="416038"/>
                </a:lnTo>
                <a:cubicBezTo>
                  <a:pt x="575025" y="419017"/>
                  <a:pt x="569182" y="422767"/>
                  <a:pt x="558514" y="427288"/>
                </a:cubicBezTo>
                <a:cubicBezTo>
                  <a:pt x="547845" y="431809"/>
                  <a:pt x="535721" y="434302"/>
                  <a:pt x="522140" y="434769"/>
                </a:cubicBezTo>
                <a:lnTo>
                  <a:pt x="509807" y="434769"/>
                </a:lnTo>
                <a:lnTo>
                  <a:pt x="509807" y="196131"/>
                </a:lnTo>
                <a:cubicBezTo>
                  <a:pt x="492814" y="213514"/>
                  <a:pt x="474678" y="229066"/>
                  <a:pt x="455400" y="242789"/>
                </a:cubicBezTo>
                <a:lnTo>
                  <a:pt x="450371" y="239587"/>
                </a:lnTo>
                <a:cubicBezTo>
                  <a:pt x="468849" y="209559"/>
                  <a:pt x="486068" y="173452"/>
                  <a:pt x="502027" y="131267"/>
                </a:cubicBezTo>
                <a:cubicBezTo>
                  <a:pt x="517986" y="89082"/>
                  <a:pt x="530172" y="45336"/>
                  <a:pt x="538586" y="28"/>
                </a:cubicBezTo>
                <a:close/>
                <a:moveTo>
                  <a:pt x="2361438" y="0"/>
                </a:moveTo>
                <a:lnTo>
                  <a:pt x="2450592" y="26517"/>
                </a:lnTo>
                <a:cubicBezTo>
                  <a:pt x="2449696" y="29518"/>
                  <a:pt x="2447715" y="31861"/>
                  <a:pt x="2444648" y="33547"/>
                </a:cubicBezTo>
                <a:cubicBezTo>
                  <a:pt x="2441581" y="35233"/>
                  <a:pt x="2437314" y="36090"/>
                  <a:pt x="2431847" y="36119"/>
                </a:cubicBezTo>
                <a:cubicBezTo>
                  <a:pt x="2425693" y="53016"/>
                  <a:pt x="2419140" y="69056"/>
                  <a:pt x="2412187" y="84239"/>
                </a:cubicBezTo>
                <a:cubicBezTo>
                  <a:pt x="2405234" y="99422"/>
                  <a:pt x="2397766" y="113862"/>
                  <a:pt x="2389784" y="127559"/>
                </a:cubicBezTo>
                <a:lnTo>
                  <a:pt x="2411730" y="135331"/>
                </a:lnTo>
                <a:cubicBezTo>
                  <a:pt x="2410891" y="137598"/>
                  <a:pt x="2409368" y="139465"/>
                  <a:pt x="2407158" y="140932"/>
                </a:cubicBezTo>
                <a:cubicBezTo>
                  <a:pt x="2404948" y="142399"/>
                  <a:pt x="2401595" y="143580"/>
                  <a:pt x="2397099" y="144475"/>
                </a:cubicBezTo>
                <a:lnTo>
                  <a:pt x="2397099" y="416509"/>
                </a:lnTo>
                <a:cubicBezTo>
                  <a:pt x="2396280" y="419252"/>
                  <a:pt x="2390603" y="422796"/>
                  <a:pt x="2380069" y="427139"/>
                </a:cubicBezTo>
                <a:cubicBezTo>
                  <a:pt x="2369534" y="431482"/>
                  <a:pt x="2357685" y="433883"/>
                  <a:pt x="2344521" y="434340"/>
                </a:cubicBezTo>
                <a:lnTo>
                  <a:pt x="2332634" y="434340"/>
                </a:lnTo>
                <a:lnTo>
                  <a:pt x="2332634" y="203454"/>
                </a:lnTo>
                <a:cubicBezTo>
                  <a:pt x="2318461" y="218084"/>
                  <a:pt x="2303373" y="231343"/>
                  <a:pt x="2287371" y="243230"/>
                </a:cubicBezTo>
                <a:lnTo>
                  <a:pt x="2282799" y="240030"/>
                </a:lnTo>
                <a:cubicBezTo>
                  <a:pt x="2293736" y="220133"/>
                  <a:pt x="2304324" y="197189"/>
                  <a:pt x="2314566" y="171196"/>
                </a:cubicBezTo>
                <a:cubicBezTo>
                  <a:pt x="2324808" y="145203"/>
                  <a:pt x="2334009" y="117585"/>
                  <a:pt x="2342168" y="88341"/>
                </a:cubicBezTo>
                <a:cubicBezTo>
                  <a:pt x="2350327" y="59097"/>
                  <a:pt x="2356750" y="29650"/>
                  <a:pt x="236143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1F1F81E-623D-4F36-AEF6-DCF269BAF9AC}"/>
              </a:ext>
            </a:extLst>
          </p:cNvPr>
          <p:cNvSpPr/>
          <p:nvPr/>
        </p:nvSpPr>
        <p:spPr>
          <a:xfrm>
            <a:off x="6259557" y="1600200"/>
            <a:ext cx="4914538" cy="4610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962B314-3618-4279-BA6A-7D4644804E32}"/>
              </a:ext>
            </a:extLst>
          </p:cNvPr>
          <p:cNvSpPr/>
          <p:nvPr/>
        </p:nvSpPr>
        <p:spPr>
          <a:xfrm>
            <a:off x="1017905" y="1600200"/>
            <a:ext cx="4914900" cy="4610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C9B2C5-DCDF-4425-B434-BF6A077449E3}"/>
              </a:ext>
            </a:extLst>
          </p:cNvPr>
          <p:cNvSpPr txBox="1"/>
          <p:nvPr/>
        </p:nvSpPr>
        <p:spPr>
          <a:xfrm>
            <a:off x="2536677" y="1903358"/>
            <a:ext cx="192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Win7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及以上系统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F774F53-AF4C-413D-BB2C-83FAB719E559}"/>
              </a:ext>
            </a:extLst>
          </p:cNvPr>
          <p:cNvSpPr txBox="1"/>
          <p:nvPr/>
        </p:nvSpPr>
        <p:spPr>
          <a:xfrm>
            <a:off x="7984786" y="1903358"/>
            <a:ext cx="1464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WinXP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0D6FD59-DECB-4D6F-9EA2-F979394F33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7" t="1782"/>
          <a:stretch/>
        </p:blipFill>
        <p:spPr>
          <a:xfrm>
            <a:off x="1398379" y="2429723"/>
            <a:ext cx="4197876" cy="27082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66EFA2-C22D-4E41-9960-A9D2F2F77933}"/>
              </a:ext>
            </a:extLst>
          </p:cNvPr>
          <p:cNvSpPr txBox="1"/>
          <p:nvPr/>
        </p:nvSpPr>
        <p:spPr>
          <a:xfrm>
            <a:off x="1398379" y="5370458"/>
            <a:ext cx="4197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用鼠标右键单击字体文件，点击安装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671826F-993A-4E81-BEB3-EA89DAC27D38}"/>
              </a:ext>
            </a:extLst>
          </p:cNvPr>
          <p:cNvSpPr txBox="1"/>
          <p:nvPr/>
        </p:nvSpPr>
        <p:spPr>
          <a:xfrm>
            <a:off x="6617888" y="5370458"/>
            <a:ext cx="4197876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将字体文件复制到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C:\Windows\Fonts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文件夹下，字体会自动安装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32266A7-D8C2-4D73-98B8-E0454320C2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6125" y="2852306"/>
            <a:ext cx="2101762" cy="190294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FA50215-235C-49EB-8C1E-2A3F28443A31}"/>
              </a:ext>
            </a:extLst>
          </p:cNvPr>
          <p:cNvSpPr txBox="1"/>
          <p:nvPr/>
        </p:nvSpPr>
        <p:spPr>
          <a:xfrm>
            <a:off x="7317467" y="4961352"/>
            <a:ext cx="2798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常用格式有：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ttf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otf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14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FB6FD44-C657-4C58-919B-0379037F1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20315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0BEB8F4-FA48-414B-84BE-05408CC091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3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A05D3EE-3F7A-43D6-80EC-427601B841C6}"/>
              </a:ext>
            </a:extLst>
          </p:cNvPr>
          <p:cNvSpPr txBox="1"/>
          <p:nvPr/>
        </p:nvSpPr>
        <p:spPr>
          <a:xfrm>
            <a:off x="3342557" y="659032"/>
            <a:ext cx="5500802" cy="439340"/>
          </a:xfrm>
          <a:custGeom>
            <a:avLst/>
            <a:gdLst/>
            <a:ahLst/>
            <a:cxnLst/>
            <a:rect l="l" t="t" r="r" b="b"/>
            <a:pathLst>
              <a:path w="5500802" h="439340">
                <a:moveTo>
                  <a:pt x="3867684" y="250059"/>
                </a:moveTo>
                <a:cubicBezTo>
                  <a:pt x="3902038" y="255351"/>
                  <a:pt x="3925741" y="264199"/>
                  <a:pt x="3938793" y="276606"/>
                </a:cubicBezTo>
                <a:cubicBezTo>
                  <a:pt x="3951844" y="289012"/>
                  <a:pt x="3957288" y="301347"/>
                  <a:pt x="3955123" y="313610"/>
                </a:cubicBezTo>
                <a:cubicBezTo>
                  <a:pt x="3952959" y="325874"/>
                  <a:pt x="3946229" y="334437"/>
                  <a:pt x="3934935" y="339299"/>
                </a:cubicBezTo>
                <a:cubicBezTo>
                  <a:pt x="3923641" y="344162"/>
                  <a:pt x="3910825" y="341695"/>
                  <a:pt x="3896487" y="331898"/>
                </a:cubicBezTo>
                <a:cubicBezTo>
                  <a:pt x="3894192" y="317496"/>
                  <a:pt x="3889982" y="303323"/>
                  <a:pt x="3883857" y="289379"/>
                </a:cubicBezTo>
                <a:cubicBezTo>
                  <a:pt x="3877733" y="275434"/>
                  <a:pt x="3871122" y="263090"/>
                  <a:pt x="3864026" y="252345"/>
                </a:cubicBezTo>
                <a:close/>
                <a:moveTo>
                  <a:pt x="3994328" y="173132"/>
                </a:moveTo>
                <a:lnTo>
                  <a:pt x="4074338" y="179930"/>
                </a:lnTo>
                <a:cubicBezTo>
                  <a:pt x="4073929" y="183391"/>
                  <a:pt x="4072462" y="186098"/>
                  <a:pt x="4069938" y="188051"/>
                </a:cubicBezTo>
                <a:cubicBezTo>
                  <a:pt x="4067414" y="190004"/>
                  <a:pt x="4063547" y="191318"/>
                  <a:pt x="4058336" y="191995"/>
                </a:cubicBezTo>
                <a:lnTo>
                  <a:pt x="4058336" y="230857"/>
                </a:lnTo>
                <a:lnTo>
                  <a:pt x="4083482" y="190139"/>
                </a:lnTo>
                <a:cubicBezTo>
                  <a:pt x="4083753" y="190382"/>
                  <a:pt x="4086513" y="193101"/>
                  <a:pt x="4091763" y="198295"/>
                </a:cubicBezTo>
                <a:cubicBezTo>
                  <a:pt x="4097012" y="203490"/>
                  <a:pt x="4103125" y="209699"/>
                  <a:pt x="4110102" y="216924"/>
                </a:cubicBezTo>
                <a:cubicBezTo>
                  <a:pt x="4117078" y="224148"/>
                  <a:pt x="4123293" y="230928"/>
                  <a:pt x="4128745" y="237262"/>
                </a:cubicBezTo>
                <a:cubicBezTo>
                  <a:pt x="4128031" y="239756"/>
                  <a:pt x="4126602" y="241595"/>
                  <a:pt x="4124459" y="242781"/>
                </a:cubicBezTo>
                <a:cubicBezTo>
                  <a:pt x="4122316" y="243966"/>
                  <a:pt x="4119630" y="244554"/>
                  <a:pt x="4116401" y="244544"/>
                </a:cubicBezTo>
                <a:lnTo>
                  <a:pt x="4058336" y="244544"/>
                </a:lnTo>
                <a:lnTo>
                  <a:pt x="4058336" y="365300"/>
                </a:lnTo>
                <a:cubicBezTo>
                  <a:pt x="4058667" y="379300"/>
                  <a:pt x="4056838" y="391252"/>
                  <a:pt x="4052850" y="401156"/>
                </a:cubicBezTo>
                <a:cubicBezTo>
                  <a:pt x="4048862" y="411060"/>
                  <a:pt x="4040734" y="418984"/>
                  <a:pt x="4028466" y="424928"/>
                </a:cubicBezTo>
                <a:cubicBezTo>
                  <a:pt x="4016198" y="430873"/>
                  <a:pt x="3997808" y="434905"/>
                  <a:pt x="3973297" y="437026"/>
                </a:cubicBezTo>
                <a:cubicBezTo>
                  <a:pt x="3972268" y="427004"/>
                  <a:pt x="3970668" y="418382"/>
                  <a:pt x="3968496" y="411159"/>
                </a:cubicBezTo>
                <a:cubicBezTo>
                  <a:pt x="3966325" y="403936"/>
                  <a:pt x="3962896" y="397940"/>
                  <a:pt x="3958209" y="393172"/>
                </a:cubicBezTo>
                <a:cubicBezTo>
                  <a:pt x="3953514" y="388613"/>
                  <a:pt x="3947360" y="384597"/>
                  <a:pt x="3939750" y="381124"/>
                </a:cubicBezTo>
                <a:cubicBezTo>
                  <a:pt x="3932140" y="377650"/>
                  <a:pt x="3921071" y="374662"/>
                  <a:pt x="3906546" y="372159"/>
                </a:cubicBezTo>
                <a:lnTo>
                  <a:pt x="3906546" y="366215"/>
                </a:lnTo>
                <a:cubicBezTo>
                  <a:pt x="3907285" y="366266"/>
                  <a:pt x="3913122" y="366622"/>
                  <a:pt x="3924055" y="367282"/>
                </a:cubicBezTo>
                <a:cubicBezTo>
                  <a:pt x="3934988" y="367943"/>
                  <a:pt x="3946582" y="368604"/>
                  <a:pt x="3958836" y="369264"/>
                </a:cubicBezTo>
                <a:cubicBezTo>
                  <a:pt x="3971090" y="369925"/>
                  <a:pt x="3979568" y="370281"/>
                  <a:pt x="3984270" y="370332"/>
                </a:cubicBezTo>
                <a:cubicBezTo>
                  <a:pt x="3987890" y="370332"/>
                  <a:pt x="3990480" y="369646"/>
                  <a:pt x="3992042" y="368273"/>
                </a:cubicBezTo>
                <a:cubicBezTo>
                  <a:pt x="3993604" y="366901"/>
                  <a:pt x="3994366" y="364843"/>
                  <a:pt x="3994328" y="362098"/>
                </a:cubicBezTo>
                <a:lnTo>
                  <a:pt x="3994328" y="244544"/>
                </a:lnTo>
                <a:lnTo>
                  <a:pt x="3850767" y="244544"/>
                </a:lnTo>
                <a:lnTo>
                  <a:pt x="3847110" y="231800"/>
                </a:lnTo>
                <a:lnTo>
                  <a:pt x="3994328" y="231800"/>
                </a:lnTo>
                <a:close/>
                <a:moveTo>
                  <a:pt x="663826" y="152647"/>
                </a:moveTo>
                <a:lnTo>
                  <a:pt x="663826" y="271119"/>
                </a:lnTo>
                <a:lnTo>
                  <a:pt x="694516" y="271119"/>
                </a:lnTo>
                <a:lnTo>
                  <a:pt x="694516" y="152647"/>
                </a:lnTo>
                <a:close/>
                <a:moveTo>
                  <a:pt x="4241216" y="143532"/>
                </a:moveTo>
                <a:cubicBezTo>
                  <a:pt x="4237340" y="152695"/>
                  <a:pt x="4233091" y="161686"/>
                  <a:pt x="4228472" y="170507"/>
                </a:cubicBezTo>
                <a:cubicBezTo>
                  <a:pt x="4223852" y="179327"/>
                  <a:pt x="4218804" y="187861"/>
                  <a:pt x="4213327" y="196110"/>
                </a:cubicBezTo>
                <a:cubicBezTo>
                  <a:pt x="4223347" y="198663"/>
                  <a:pt x="4231768" y="201787"/>
                  <a:pt x="4238587" y="205482"/>
                </a:cubicBezTo>
                <a:cubicBezTo>
                  <a:pt x="4245407" y="209178"/>
                  <a:pt x="4250856" y="213217"/>
                  <a:pt x="4254932" y="217598"/>
                </a:cubicBezTo>
                <a:cubicBezTo>
                  <a:pt x="4257209" y="205454"/>
                  <a:pt x="4259171" y="193167"/>
                  <a:pt x="4260819" y="180736"/>
                </a:cubicBezTo>
                <a:cubicBezTo>
                  <a:pt x="4262466" y="168306"/>
                  <a:pt x="4263857" y="155905"/>
                  <a:pt x="4264991" y="143532"/>
                </a:cubicBezTo>
                <a:close/>
                <a:moveTo>
                  <a:pt x="1151230" y="130993"/>
                </a:moveTo>
                <a:lnTo>
                  <a:pt x="1233069" y="137868"/>
                </a:lnTo>
                <a:cubicBezTo>
                  <a:pt x="1232945" y="140894"/>
                  <a:pt x="1231821" y="143427"/>
                  <a:pt x="1229697" y="145466"/>
                </a:cubicBezTo>
                <a:cubicBezTo>
                  <a:pt x="1227573" y="147506"/>
                  <a:pt x="1223820" y="148995"/>
                  <a:pt x="1218438" y="149933"/>
                </a:cubicBezTo>
                <a:lnTo>
                  <a:pt x="1218438" y="239544"/>
                </a:lnTo>
                <a:lnTo>
                  <a:pt x="1230783" y="239544"/>
                </a:lnTo>
                <a:lnTo>
                  <a:pt x="1263244" y="198396"/>
                </a:lnTo>
                <a:cubicBezTo>
                  <a:pt x="1263560" y="198616"/>
                  <a:pt x="1266992" y="201224"/>
                  <a:pt x="1273539" y="206219"/>
                </a:cubicBezTo>
                <a:cubicBezTo>
                  <a:pt x="1280087" y="211214"/>
                  <a:pt x="1287854" y="217277"/>
                  <a:pt x="1296840" y="224405"/>
                </a:cubicBezTo>
                <a:cubicBezTo>
                  <a:pt x="1305826" y="231534"/>
                  <a:pt x="1314134" y="238409"/>
                  <a:pt x="1321766" y="245030"/>
                </a:cubicBezTo>
                <a:cubicBezTo>
                  <a:pt x="1321232" y="247535"/>
                  <a:pt x="1319784" y="249383"/>
                  <a:pt x="1317422" y="250574"/>
                </a:cubicBezTo>
                <a:cubicBezTo>
                  <a:pt x="1315060" y="251764"/>
                  <a:pt x="1312241" y="252355"/>
                  <a:pt x="1308964" y="252345"/>
                </a:cubicBezTo>
                <a:lnTo>
                  <a:pt x="1218438" y="252345"/>
                </a:lnTo>
                <a:lnTo>
                  <a:pt x="1218438" y="392706"/>
                </a:lnTo>
                <a:lnTo>
                  <a:pt x="1251357" y="392706"/>
                </a:lnTo>
                <a:lnTo>
                  <a:pt x="1286561" y="348357"/>
                </a:lnTo>
                <a:cubicBezTo>
                  <a:pt x="1286897" y="348600"/>
                  <a:pt x="1290594" y="351417"/>
                  <a:pt x="1297653" y="356807"/>
                </a:cubicBezTo>
                <a:cubicBezTo>
                  <a:pt x="1304711" y="362198"/>
                  <a:pt x="1313116" y="368706"/>
                  <a:pt x="1322866" y="376331"/>
                </a:cubicBezTo>
                <a:cubicBezTo>
                  <a:pt x="1332617" y="383957"/>
                  <a:pt x="1341699" y="391244"/>
                  <a:pt x="1350112" y="398192"/>
                </a:cubicBezTo>
                <a:cubicBezTo>
                  <a:pt x="1349369" y="400697"/>
                  <a:pt x="1347769" y="402545"/>
                  <a:pt x="1345311" y="403736"/>
                </a:cubicBezTo>
                <a:cubicBezTo>
                  <a:pt x="1342854" y="404926"/>
                  <a:pt x="1339882" y="405517"/>
                  <a:pt x="1336396" y="405507"/>
                </a:cubicBezTo>
                <a:lnTo>
                  <a:pt x="1061619" y="405507"/>
                </a:lnTo>
                <a:lnTo>
                  <a:pt x="1057961" y="392706"/>
                </a:lnTo>
                <a:lnTo>
                  <a:pt x="1151230" y="392706"/>
                </a:lnTo>
                <a:lnTo>
                  <a:pt x="1151230" y="252345"/>
                </a:lnTo>
                <a:lnTo>
                  <a:pt x="1073049" y="252345"/>
                </a:lnTo>
                <a:lnTo>
                  <a:pt x="1069391" y="239544"/>
                </a:lnTo>
                <a:lnTo>
                  <a:pt x="1151230" y="239544"/>
                </a:lnTo>
                <a:close/>
                <a:moveTo>
                  <a:pt x="107442" y="126615"/>
                </a:moveTo>
                <a:cubicBezTo>
                  <a:pt x="101213" y="151419"/>
                  <a:pt x="94584" y="176336"/>
                  <a:pt x="87554" y="201368"/>
                </a:cubicBezTo>
                <a:cubicBezTo>
                  <a:pt x="80525" y="226399"/>
                  <a:pt x="73438" y="249488"/>
                  <a:pt x="66294" y="270633"/>
                </a:cubicBezTo>
                <a:cubicBezTo>
                  <a:pt x="74953" y="272929"/>
                  <a:pt x="83125" y="275310"/>
                  <a:pt x="90812" y="277777"/>
                </a:cubicBezTo>
                <a:cubicBezTo>
                  <a:pt x="98498" y="280244"/>
                  <a:pt x="105871" y="282740"/>
                  <a:pt x="112929" y="285264"/>
                </a:cubicBezTo>
                <a:cubicBezTo>
                  <a:pt x="121511" y="260966"/>
                  <a:pt x="128121" y="235496"/>
                  <a:pt x="132760" y="208854"/>
                </a:cubicBezTo>
                <a:cubicBezTo>
                  <a:pt x="137398" y="182213"/>
                  <a:pt x="140694" y="154800"/>
                  <a:pt x="142647" y="126615"/>
                </a:cubicBezTo>
                <a:close/>
                <a:moveTo>
                  <a:pt x="2568779" y="118386"/>
                </a:moveTo>
                <a:lnTo>
                  <a:pt x="2568779" y="241373"/>
                </a:lnTo>
                <a:lnTo>
                  <a:pt x="2655647" y="241373"/>
                </a:lnTo>
                <a:lnTo>
                  <a:pt x="2655647" y="118386"/>
                </a:lnTo>
                <a:close/>
                <a:moveTo>
                  <a:pt x="2411959" y="118386"/>
                </a:moveTo>
                <a:lnTo>
                  <a:pt x="2411959" y="241373"/>
                </a:lnTo>
                <a:lnTo>
                  <a:pt x="2497913" y="241373"/>
                </a:lnTo>
                <a:lnTo>
                  <a:pt x="2497913" y="118386"/>
                </a:lnTo>
                <a:close/>
                <a:moveTo>
                  <a:pt x="3577819" y="115178"/>
                </a:moveTo>
                <a:lnTo>
                  <a:pt x="3634512" y="169079"/>
                </a:lnTo>
                <a:cubicBezTo>
                  <a:pt x="3632778" y="171081"/>
                  <a:pt x="3630530" y="172543"/>
                  <a:pt x="3627768" y="173463"/>
                </a:cubicBezTo>
                <a:cubicBezTo>
                  <a:pt x="3625006" y="174384"/>
                  <a:pt x="3621158" y="175049"/>
                  <a:pt x="3616224" y="175457"/>
                </a:cubicBezTo>
                <a:cubicBezTo>
                  <a:pt x="3606375" y="182176"/>
                  <a:pt x="3594754" y="189124"/>
                  <a:pt x="3581362" y="196299"/>
                </a:cubicBezTo>
                <a:cubicBezTo>
                  <a:pt x="3567970" y="203474"/>
                  <a:pt x="3554292" y="210194"/>
                  <a:pt x="3540329" y="216458"/>
                </a:cubicBezTo>
                <a:lnTo>
                  <a:pt x="3557702" y="217830"/>
                </a:lnTo>
                <a:cubicBezTo>
                  <a:pt x="3557274" y="221450"/>
                  <a:pt x="3555845" y="224192"/>
                  <a:pt x="3553416" y="226056"/>
                </a:cubicBezTo>
                <a:cubicBezTo>
                  <a:pt x="3550987" y="227920"/>
                  <a:pt x="3547387" y="229215"/>
                  <a:pt x="3542615" y="229943"/>
                </a:cubicBezTo>
                <a:lnTo>
                  <a:pt x="3542615" y="264718"/>
                </a:lnTo>
                <a:lnTo>
                  <a:pt x="3559074" y="264718"/>
                </a:lnTo>
                <a:lnTo>
                  <a:pt x="3591992" y="222960"/>
                </a:lnTo>
                <a:cubicBezTo>
                  <a:pt x="3592317" y="223188"/>
                  <a:pt x="3595833" y="225847"/>
                  <a:pt x="3602542" y="230938"/>
                </a:cubicBezTo>
                <a:cubicBezTo>
                  <a:pt x="3609250" y="236029"/>
                  <a:pt x="3617203" y="242186"/>
                  <a:pt x="3626401" y="249409"/>
                </a:cubicBezTo>
                <a:cubicBezTo>
                  <a:pt x="3635598" y="256633"/>
                  <a:pt x="3644093" y="263556"/>
                  <a:pt x="3651885" y="270180"/>
                </a:cubicBezTo>
                <a:cubicBezTo>
                  <a:pt x="3651161" y="272674"/>
                  <a:pt x="3649637" y="274514"/>
                  <a:pt x="3647313" y="275699"/>
                </a:cubicBezTo>
                <a:cubicBezTo>
                  <a:pt x="3644989" y="276884"/>
                  <a:pt x="3642094" y="277472"/>
                  <a:pt x="3638627" y="277463"/>
                </a:cubicBezTo>
                <a:lnTo>
                  <a:pt x="3542615" y="277463"/>
                </a:lnTo>
                <a:lnTo>
                  <a:pt x="3542615" y="362099"/>
                </a:lnTo>
                <a:cubicBezTo>
                  <a:pt x="3542939" y="376703"/>
                  <a:pt x="3541122" y="389123"/>
                  <a:pt x="3537162" y="399360"/>
                </a:cubicBezTo>
                <a:cubicBezTo>
                  <a:pt x="3533202" y="409598"/>
                  <a:pt x="3525153" y="417753"/>
                  <a:pt x="3513015" y="423828"/>
                </a:cubicBezTo>
                <a:cubicBezTo>
                  <a:pt x="3500877" y="429902"/>
                  <a:pt x="3482702" y="433996"/>
                  <a:pt x="3458490" y="436111"/>
                </a:cubicBezTo>
                <a:cubicBezTo>
                  <a:pt x="3457671" y="425623"/>
                  <a:pt x="3456337" y="416563"/>
                  <a:pt x="3454489" y="408930"/>
                </a:cubicBezTo>
                <a:cubicBezTo>
                  <a:pt x="3452642" y="401298"/>
                  <a:pt x="3449708" y="394978"/>
                  <a:pt x="3445688" y="389972"/>
                </a:cubicBezTo>
                <a:cubicBezTo>
                  <a:pt x="3441659" y="385166"/>
                  <a:pt x="3436344" y="380959"/>
                  <a:pt x="3429743" y="377352"/>
                </a:cubicBezTo>
                <a:cubicBezTo>
                  <a:pt x="3423142" y="373745"/>
                  <a:pt x="3413370" y="370795"/>
                  <a:pt x="3400425" y="368501"/>
                </a:cubicBezTo>
                <a:lnTo>
                  <a:pt x="3400425" y="362557"/>
                </a:lnTo>
                <a:cubicBezTo>
                  <a:pt x="3401049" y="362602"/>
                  <a:pt x="3405999" y="362918"/>
                  <a:pt x="3415276" y="363506"/>
                </a:cubicBezTo>
                <a:cubicBezTo>
                  <a:pt x="3424553" y="364093"/>
                  <a:pt x="3434414" y="364681"/>
                  <a:pt x="3444858" y="365268"/>
                </a:cubicBezTo>
                <a:cubicBezTo>
                  <a:pt x="3455304" y="365855"/>
                  <a:pt x="3462591" y="366172"/>
                  <a:pt x="3466719" y="366217"/>
                </a:cubicBezTo>
                <a:cubicBezTo>
                  <a:pt x="3469882" y="366226"/>
                  <a:pt x="3472130" y="365635"/>
                  <a:pt x="3473463" y="364444"/>
                </a:cubicBezTo>
                <a:cubicBezTo>
                  <a:pt x="3474797" y="363253"/>
                  <a:pt x="3475444" y="361404"/>
                  <a:pt x="3475406" y="358897"/>
                </a:cubicBezTo>
                <a:lnTo>
                  <a:pt x="3475406" y="277463"/>
                </a:lnTo>
                <a:lnTo>
                  <a:pt x="3388538" y="277463"/>
                </a:lnTo>
                <a:lnTo>
                  <a:pt x="3384881" y="264718"/>
                </a:lnTo>
                <a:lnTo>
                  <a:pt x="3475406" y="264718"/>
                </a:lnTo>
                <a:lnTo>
                  <a:pt x="3475406" y="211446"/>
                </a:lnTo>
                <a:lnTo>
                  <a:pt x="3515182" y="214635"/>
                </a:lnTo>
                <a:cubicBezTo>
                  <a:pt x="3520507" y="206293"/>
                  <a:pt x="3525632" y="197466"/>
                  <a:pt x="3530556" y="188156"/>
                </a:cubicBezTo>
                <a:cubicBezTo>
                  <a:pt x="3535480" y="178845"/>
                  <a:pt x="3539805" y="169904"/>
                  <a:pt x="3543529" y="161334"/>
                </a:cubicBezTo>
                <a:lnTo>
                  <a:pt x="3409112" y="161334"/>
                </a:lnTo>
                <a:lnTo>
                  <a:pt x="3404997" y="148590"/>
                </a:lnTo>
                <a:lnTo>
                  <a:pt x="3543529" y="148590"/>
                </a:lnTo>
                <a:close/>
                <a:moveTo>
                  <a:pt x="717354" y="109242"/>
                </a:moveTo>
                <a:lnTo>
                  <a:pt x="774050" y="153104"/>
                </a:lnTo>
                <a:cubicBezTo>
                  <a:pt x="772685" y="155000"/>
                  <a:pt x="770375" y="156925"/>
                  <a:pt x="767121" y="158879"/>
                </a:cubicBezTo>
                <a:cubicBezTo>
                  <a:pt x="763867" y="160833"/>
                  <a:pt x="759610" y="162414"/>
                  <a:pt x="754352" y="163625"/>
                </a:cubicBezTo>
                <a:lnTo>
                  <a:pt x="754352" y="300792"/>
                </a:lnTo>
                <a:cubicBezTo>
                  <a:pt x="753362" y="303061"/>
                  <a:pt x="747576" y="306187"/>
                  <a:pt x="736994" y="310172"/>
                </a:cubicBezTo>
                <a:cubicBezTo>
                  <a:pt x="726413" y="314156"/>
                  <a:pt x="715603" y="316367"/>
                  <a:pt x="704564" y="316806"/>
                </a:cubicBezTo>
                <a:lnTo>
                  <a:pt x="694516" y="316806"/>
                </a:lnTo>
                <a:lnTo>
                  <a:pt x="694516" y="283864"/>
                </a:lnTo>
                <a:lnTo>
                  <a:pt x="663826" y="283864"/>
                </a:lnTo>
                <a:lnTo>
                  <a:pt x="663826" y="306740"/>
                </a:lnTo>
                <a:cubicBezTo>
                  <a:pt x="663293" y="309924"/>
                  <a:pt x="658079" y="313737"/>
                  <a:pt x="648182" y="318178"/>
                </a:cubicBezTo>
                <a:cubicBezTo>
                  <a:pt x="638286" y="322620"/>
                  <a:pt x="626905" y="325060"/>
                  <a:pt x="614040" y="325499"/>
                </a:cubicBezTo>
                <a:lnTo>
                  <a:pt x="605362" y="325499"/>
                </a:lnTo>
                <a:lnTo>
                  <a:pt x="605362" y="116106"/>
                </a:lnTo>
                <a:lnTo>
                  <a:pt x="665658" y="139903"/>
                </a:lnTo>
                <a:lnTo>
                  <a:pt x="689477" y="139903"/>
                </a:lnTo>
                <a:close/>
                <a:moveTo>
                  <a:pt x="293066" y="92325"/>
                </a:moveTo>
                <a:lnTo>
                  <a:pt x="293066" y="339671"/>
                </a:lnTo>
                <a:lnTo>
                  <a:pt x="349301" y="339671"/>
                </a:lnTo>
                <a:lnTo>
                  <a:pt x="349301" y="92325"/>
                </a:lnTo>
                <a:close/>
                <a:moveTo>
                  <a:pt x="1806217" y="68980"/>
                </a:moveTo>
                <a:cubicBezTo>
                  <a:pt x="1805779" y="92543"/>
                  <a:pt x="1805512" y="116306"/>
                  <a:pt x="1805417" y="140270"/>
                </a:cubicBezTo>
                <a:cubicBezTo>
                  <a:pt x="1805321" y="164233"/>
                  <a:pt x="1805283" y="188339"/>
                  <a:pt x="1805302" y="212589"/>
                </a:cubicBezTo>
                <a:lnTo>
                  <a:pt x="1805302" y="239572"/>
                </a:lnTo>
                <a:lnTo>
                  <a:pt x="1820399" y="239572"/>
                </a:lnTo>
                <a:cubicBezTo>
                  <a:pt x="1846895" y="239153"/>
                  <a:pt x="1866642" y="231073"/>
                  <a:pt x="1879643" y="215333"/>
                </a:cubicBezTo>
                <a:cubicBezTo>
                  <a:pt x="1892642" y="199592"/>
                  <a:pt x="1899123" y="178706"/>
                  <a:pt x="1899085" y="152675"/>
                </a:cubicBezTo>
                <a:cubicBezTo>
                  <a:pt x="1898990" y="124977"/>
                  <a:pt x="1892547" y="104110"/>
                  <a:pt x="1879757" y="90075"/>
                </a:cubicBezTo>
                <a:cubicBezTo>
                  <a:pt x="1866967" y="76040"/>
                  <a:pt x="1848401" y="69008"/>
                  <a:pt x="1824059" y="68980"/>
                </a:cubicBezTo>
                <a:close/>
                <a:moveTo>
                  <a:pt x="1501417" y="68980"/>
                </a:moveTo>
                <a:cubicBezTo>
                  <a:pt x="1500979" y="92543"/>
                  <a:pt x="1500712" y="116306"/>
                  <a:pt x="1500617" y="140270"/>
                </a:cubicBezTo>
                <a:cubicBezTo>
                  <a:pt x="1500521" y="164233"/>
                  <a:pt x="1500483" y="188339"/>
                  <a:pt x="1500502" y="212589"/>
                </a:cubicBezTo>
                <a:lnTo>
                  <a:pt x="1500502" y="239572"/>
                </a:lnTo>
                <a:lnTo>
                  <a:pt x="1515599" y="239572"/>
                </a:lnTo>
                <a:cubicBezTo>
                  <a:pt x="1542095" y="239153"/>
                  <a:pt x="1561842" y="231073"/>
                  <a:pt x="1574843" y="215333"/>
                </a:cubicBezTo>
                <a:cubicBezTo>
                  <a:pt x="1587842" y="199592"/>
                  <a:pt x="1594323" y="178706"/>
                  <a:pt x="1594285" y="152675"/>
                </a:cubicBezTo>
                <a:cubicBezTo>
                  <a:pt x="1594190" y="124977"/>
                  <a:pt x="1587747" y="104110"/>
                  <a:pt x="1574957" y="90075"/>
                </a:cubicBezTo>
                <a:cubicBezTo>
                  <a:pt x="1562167" y="76040"/>
                  <a:pt x="1543601" y="69008"/>
                  <a:pt x="1519259" y="68980"/>
                </a:cubicBezTo>
                <a:close/>
                <a:moveTo>
                  <a:pt x="4416324" y="65808"/>
                </a:moveTo>
                <a:cubicBezTo>
                  <a:pt x="4414571" y="66189"/>
                  <a:pt x="4412590" y="66341"/>
                  <a:pt x="4410380" y="66265"/>
                </a:cubicBezTo>
                <a:cubicBezTo>
                  <a:pt x="4406265" y="81353"/>
                  <a:pt x="4401236" y="95526"/>
                  <a:pt x="4395293" y="108785"/>
                </a:cubicBezTo>
                <a:lnTo>
                  <a:pt x="4416324" y="108785"/>
                </a:lnTo>
                <a:close/>
                <a:moveTo>
                  <a:pt x="3760699" y="62630"/>
                </a:moveTo>
                <a:cubicBezTo>
                  <a:pt x="3758413" y="72461"/>
                  <a:pt x="3755898" y="82128"/>
                  <a:pt x="3753155" y="91632"/>
                </a:cubicBezTo>
                <a:cubicBezTo>
                  <a:pt x="3750412" y="101135"/>
                  <a:pt x="3747440" y="110358"/>
                  <a:pt x="3744240" y="119300"/>
                </a:cubicBezTo>
                <a:lnTo>
                  <a:pt x="3762528" y="119300"/>
                </a:lnTo>
                <a:lnTo>
                  <a:pt x="3762528" y="62630"/>
                </a:lnTo>
                <a:close/>
                <a:moveTo>
                  <a:pt x="1993495" y="51663"/>
                </a:moveTo>
                <a:lnTo>
                  <a:pt x="2295194" y="51663"/>
                </a:lnTo>
                <a:lnTo>
                  <a:pt x="2297021" y="149447"/>
                </a:lnTo>
                <a:lnTo>
                  <a:pt x="2270560" y="149447"/>
                </a:lnTo>
                <a:lnTo>
                  <a:pt x="2247243" y="69437"/>
                </a:lnTo>
                <a:lnTo>
                  <a:pt x="2183636" y="69437"/>
                </a:lnTo>
                <a:cubicBezTo>
                  <a:pt x="2183197" y="92978"/>
                  <a:pt x="2182931" y="116662"/>
                  <a:pt x="2182835" y="140488"/>
                </a:cubicBezTo>
                <a:cubicBezTo>
                  <a:pt x="2182740" y="164315"/>
                  <a:pt x="2182702" y="188341"/>
                  <a:pt x="2182721" y="212568"/>
                </a:cubicBezTo>
                <a:lnTo>
                  <a:pt x="2182721" y="232231"/>
                </a:lnTo>
                <a:cubicBezTo>
                  <a:pt x="2182702" y="255591"/>
                  <a:pt x="2182740" y="279064"/>
                  <a:pt x="2182835" y="302653"/>
                </a:cubicBezTo>
                <a:cubicBezTo>
                  <a:pt x="2182931" y="326241"/>
                  <a:pt x="2183197" y="349715"/>
                  <a:pt x="2183636" y="373074"/>
                </a:cubicBezTo>
                <a:lnTo>
                  <a:pt x="2230312" y="377639"/>
                </a:lnTo>
                <a:lnTo>
                  <a:pt x="2230312" y="393135"/>
                </a:lnTo>
                <a:lnTo>
                  <a:pt x="2058378" y="393135"/>
                </a:lnTo>
                <a:lnTo>
                  <a:pt x="2058378" y="377639"/>
                </a:lnTo>
                <a:lnTo>
                  <a:pt x="2104596" y="373074"/>
                </a:lnTo>
                <a:cubicBezTo>
                  <a:pt x="2105035" y="350191"/>
                  <a:pt x="2105301" y="327022"/>
                  <a:pt x="2105397" y="303567"/>
                </a:cubicBezTo>
                <a:cubicBezTo>
                  <a:pt x="2105492" y="280112"/>
                  <a:pt x="2105530" y="256486"/>
                  <a:pt x="2105511" y="232688"/>
                </a:cubicBezTo>
                <a:lnTo>
                  <a:pt x="2105511" y="212568"/>
                </a:lnTo>
                <a:cubicBezTo>
                  <a:pt x="2105530" y="188541"/>
                  <a:pt x="2105492" y="164572"/>
                  <a:pt x="2105397" y="140660"/>
                </a:cubicBezTo>
                <a:cubicBezTo>
                  <a:pt x="2105301" y="116748"/>
                  <a:pt x="2105035" y="93007"/>
                  <a:pt x="2104596" y="69437"/>
                </a:cubicBezTo>
                <a:lnTo>
                  <a:pt x="2041446" y="69437"/>
                </a:lnTo>
                <a:lnTo>
                  <a:pt x="2018586" y="149447"/>
                </a:lnTo>
                <a:lnTo>
                  <a:pt x="1991668" y="149447"/>
                </a:lnTo>
                <a:close/>
                <a:moveTo>
                  <a:pt x="1685573" y="51663"/>
                </a:moveTo>
                <a:lnTo>
                  <a:pt x="1824974" y="51663"/>
                </a:lnTo>
                <a:cubicBezTo>
                  <a:pt x="1876446" y="51861"/>
                  <a:pt x="1913651" y="60711"/>
                  <a:pt x="1936590" y="78215"/>
                </a:cubicBezTo>
                <a:cubicBezTo>
                  <a:pt x="1959528" y="95719"/>
                  <a:pt x="1970782" y="120692"/>
                  <a:pt x="1970351" y="153133"/>
                </a:cubicBezTo>
                <a:cubicBezTo>
                  <a:pt x="1971001" y="182448"/>
                  <a:pt x="1959994" y="206811"/>
                  <a:pt x="1937332" y="226221"/>
                </a:cubicBezTo>
                <a:cubicBezTo>
                  <a:pt x="1914669" y="245630"/>
                  <a:pt x="1876454" y="255701"/>
                  <a:pt x="1822686" y="256432"/>
                </a:cubicBezTo>
                <a:lnTo>
                  <a:pt x="1805302" y="256432"/>
                </a:lnTo>
                <a:cubicBezTo>
                  <a:pt x="1805283" y="273742"/>
                  <a:pt x="1805321" y="292284"/>
                  <a:pt x="1805417" y="312058"/>
                </a:cubicBezTo>
                <a:cubicBezTo>
                  <a:pt x="1805512" y="331832"/>
                  <a:pt x="1805779" y="352092"/>
                  <a:pt x="1806217" y="372840"/>
                </a:cubicBezTo>
                <a:lnTo>
                  <a:pt x="1855167" y="377836"/>
                </a:lnTo>
                <a:lnTo>
                  <a:pt x="1855167" y="393135"/>
                </a:lnTo>
                <a:lnTo>
                  <a:pt x="1685573" y="393135"/>
                </a:lnTo>
                <a:lnTo>
                  <a:pt x="1685573" y="377471"/>
                </a:lnTo>
                <a:lnTo>
                  <a:pt x="1726721" y="373349"/>
                </a:lnTo>
                <a:cubicBezTo>
                  <a:pt x="1727378" y="350275"/>
                  <a:pt x="1727778" y="327003"/>
                  <a:pt x="1727921" y="303533"/>
                </a:cubicBezTo>
                <a:cubicBezTo>
                  <a:pt x="1728064" y="280064"/>
                  <a:pt x="1728121" y="256457"/>
                  <a:pt x="1728093" y="232712"/>
                </a:cubicBezTo>
                <a:lnTo>
                  <a:pt x="1728093" y="212589"/>
                </a:lnTo>
                <a:cubicBezTo>
                  <a:pt x="1728121" y="188816"/>
                  <a:pt x="1728064" y="165129"/>
                  <a:pt x="1727921" y="141527"/>
                </a:cubicBezTo>
                <a:cubicBezTo>
                  <a:pt x="1727778" y="117926"/>
                  <a:pt x="1727378" y="94353"/>
                  <a:pt x="1726721" y="70809"/>
                </a:cubicBezTo>
                <a:lnTo>
                  <a:pt x="1685573" y="67157"/>
                </a:lnTo>
                <a:close/>
                <a:moveTo>
                  <a:pt x="1380773" y="51663"/>
                </a:moveTo>
                <a:lnTo>
                  <a:pt x="1520174" y="51663"/>
                </a:lnTo>
                <a:cubicBezTo>
                  <a:pt x="1571646" y="51861"/>
                  <a:pt x="1608851" y="60711"/>
                  <a:pt x="1631790" y="78215"/>
                </a:cubicBezTo>
                <a:cubicBezTo>
                  <a:pt x="1654728" y="95719"/>
                  <a:pt x="1665982" y="120692"/>
                  <a:pt x="1665551" y="153133"/>
                </a:cubicBezTo>
                <a:cubicBezTo>
                  <a:pt x="1666201" y="182448"/>
                  <a:pt x="1655194" y="206811"/>
                  <a:pt x="1632532" y="226221"/>
                </a:cubicBezTo>
                <a:cubicBezTo>
                  <a:pt x="1609869" y="245630"/>
                  <a:pt x="1571654" y="255701"/>
                  <a:pt x="1517886" y="256432"/>
                </a:cubicBezTo>
                <a:lnTo>
                  <a:pt x="1500502" y="256432"/>
                </a:lnTo>
                <a:cubicBezTo>
                  <a:pt x="1500483" y="273742"/>
                  <a:pt x="1500521" y="292284"/>
                  <a:pt x="1500617" y="312058"/>
                </a:cubicBezTo>
                <a:cubicBezTo>
                  <a:pt x="1500712" y="331832"/>
                  <a:pt x="1500979" y="352092"/>
                  <a:pt x="1501417" y="372840"/>
                </a:cubicBezTo>
                <a:lnTo>
                  <a:pt x="1550367" y="377836"/>
                </a:lnTo>
                <a:lnTo>
                  <a:pt x="1550367" y="393135"/>
                </a:lnTo>
                <a:lnTo>
                  <a:pt x="1380773" y="393135"/>
                </a:lnTo>
                <a:lnTo>
                  <a:pt x="1380773" y="377471"/>
                </a:lnTo>
                <a:lnTo>
                  <a:pt x="1421921" y="373349"/>
                </a:lnTo>
                <a:cubicBezTo>
                  <a:pt x="1422578" y="350275"/>
                  <a:pt x="1422978" y="327003"/>
                  <a:pt x="1423121" y="303533"/>
                </a:cubicBezTo>
                <a:cubicBezTo>
                  <a:pt x="1423264" y="280064"/>
                  <a:pt x="1423321" y="256457"/>
                  <a:pt x="1423293" y="232712"/>
                </a:cubicBezTo>
                <a:lnTo>
                  <a:pt x="1423293" y="212589"/>
                </a:lnTo>
                <a:cubicBezTo>
                  <a:pt x="1423321" y="188816"/>
                  <a:pt x="1423264" y="165129"/>
                  <a:pt x="1423121" y="141527"/>
                </a:cubicBezTo>
                <a:cubicBezTo>
                  <a:pt x="1422978" y="117926"/>
                  <a:pt x="1422578" y="94353"/>
                  <a:pt x="1421921" y="70809"/>
                </a:cubicBezTo>
                <a:lnTo>
                  <a:pt x="1380773" y="67157"/>
                </a:lnTo>
                <a:close/>
                <a:moveTo>
                  <a:pt x="2997175" y="47977"/>
                </a:moveTo>
                <a:lnTo>
                  <a:pt x="2997175" y="155419"/>
                </a:lnTo>
                <a:lnTo>
                  <a:pt x="3102331" y="155419"/>
                </a:lnTo>
                <a:lnTo>
                  <a:pt x="3102331" y="47977"/>
                </a:lnTo>
                <a:close/>
                <a:moveTo>
                  <a:pt x="375362" y="46148"/>
                </a:moveTo>
                <a:lnTo>
                  <a:pt x="434340" y="92783"/>
                </a:lnTo>
                <a:cubicBezTo>
                  <a:pt x="432769" y="94859"/>
                  <a:pt x="430540" y="96764"/>
                  <a:pt x="427654" y="98498"/>
                </a:cubicBezTo>
                <a:cubicBezTo>
                  <a:pt x="424768" y="100231"/>
                  <a:pt x="421053" y="101679"/>
                  <a:pt x="416510" y="102841"/>
                </a:cubicBezTo>
                <a:lnTo>
                  <a:pt x="416510" y="384019"/>
                </a:lnTo>
                <a:cubicBezTo>
                  <a:pt x="415338" y="387153"/>
                  <a:pt x="408994" y="391515"/>
                  <a:pt x="397479" y="397106"/>
                </a:cubicBezTo>
                <a:cubicBezTo>
                  <a:pt x="385963" y="402698"/>
                  <a:pt x="373561" y="405803"/>
                  <a:pt x="360274" y="406422"/>
                </a:cubicBezTo>
                <a:lnTo>
                  <a:pt x="349301" y="406422"/>
                </a:lnTo>
                <a:lnTo>
                  <a:pt x="349301" y="352472"/>
                </a:lnTo>
                <a:lnTo>
                  <a:pt x="293066" y="352472"/>
                </a:lnTo>
                <a:lnTo>
                  <a:pt x="293066" y="397278"/>
                </a:lnTo>
                <a:cubicBezTo>
                  <a:pt x="292608" y="401631"/>
                  <a:pt x="287236" y="406412"/>
                  <a:pt x="276949" y="411623"/>
                </a:cubicBezTo>
                <a:cubicBezTo>
                  <a:pt x="266662" y="416833"/>
                  <a:pt x="254204" y="419671"/>
                  <a:pt x="239573" y="420138"/>
                </a:cubicBezTo>
                <a:lnTo>
                  <a:pt x="229058" y="420138"/>
                </a:lnTo>
                <a:lnTo>
                  <a:pt x="229058" y="52549"/>
                </a:lnTo>
                <a:lnTo>
                  <a:pt x="294894" y="79524"/>
                </a:lnTo>
                <a:lnTo>
                  <a:pt x="344729" y="79524"/>
                </a:lnTo>
                <a:close/>
                <a:moveTo>
                  <a:pt x="833920" y="15544"/>
                </a:moveTo>
                <a:cubicBezTo>
                  <a:pt x="834283" y="15827"/>
                  <a:pt x="838126" y="19021"/>
                  <a:pt x="845447" y="25128"/>
                </a:cubicBezTo>
                <a:cubicBezTo>
                  <a:pt x="852769" y="31234"/>
                  <a:pt x="861385" y="38559"/>
                  <a:pt x="871297" y="47101"/>
                </a:cubicBezTo>
                <a:cubicBezTo>
                  <a:pt x="881209" y="55643"/>
                  <a:pt x="890233" y="63709"/>
                  <a:pt x="898370" y="71298"/>
                </a:cubicBezTo>
                <a:cubicBezTo>
                  <a:pt x="897646" y="73792"/>
                  <a:pt x="896122" y="75632"/>
                  <a:pt x="893798" y="76817"/>
                </a:cubicBezTo>
                <a:cubicBezTo>
                  <a:pt x="891474" y="78002"/>
                  <a:pt x="888578" y="78590"/>
                  <a:pt x="885111" y="78581"/>
                </a:cubicBezTo>
                <a:lnTo>
                  <a:pt x="851278" y="78581"/>
                </a:lnTo>
                <a:lnTo>
                  <a:pt x="851278" y="357068"/>
                </a:lnTo>
                <a:cubicBezTo>
                  <a:pt x="851603" y="371623"/>
                  <a:pt x="849685" y="384552"/>
                  <a:pt x="845524" y="395856"/>
                </a:cubicBezTo>
                <a:cubicBezTo>
                  <a:pt x="841364" y="407160"/>
                  <a:pt x="833014" y="416331"/>
                  <a:pt x="820475" y="423370"/>
                </a:cubicBezTo>
                <a:cubicBezTo>
                  <a:pt x="807936" y="430409"/>
                  <a:pt x="789261" y="434809"/>
                  <a:pt x="764449" y="436569"/>
                </a:cubicBezTo>
                <a:cubicBezTo>
                  <a:pt x="764048" y="425385"/>
                  <a:pt x="762790" y="415773"/>
                  <a:pt x="760673" y="407730"/>
                </a:cubicBezTo>
                <a:cubicBezTo>
                  <a:pt x="758557" y="399688"/>
                  <a:pt x="755240" y="393159"/>
                  <a:pt x="750723" y="388143"/>
                </a:cubicBezTo>
                <a:cubicBezTo>
                  <a:pt x="746722" y="383127"/>
                  <a:pt x="741122" y="378768"/>
                  <a:pt x="733921" y="375066"/>
                </a:cubicBezTo>
                <a:cubicBezTo>
                  <a:pt x="726720" y="371363"/>
                  <a:pt x="715861" y="368261"/>
                  <a:pt x="701345" y="365758"/>
                </a:cubicBezTo>
                <a:lnTo>
                  <a:pt x="701345" y="360271"/>
                </a:lnTo>
                <a:cubicBezTo>
                  <a:pt x="702000" y="360310"/>
                  <a:pt x="707295" y="360587"/>
                  <a:pt x="717230" y="361101"/>
                </a:cubicBezTo>
                <a:cubicBezTo>
                  <a:pt x="727166" y="361615"/>
                  <a:pt x="737812" y="362129"/>
                  <a:pt x="749170" y="362643"/>
                </a:cubicBezTo>
                <a:cubicBezTo>
                  <a:pt x="760528" y="363157"/>
                  <a:pt x="768669" y="363434"/>
                  <a:pt x="773592" y="363474"/>
                </a:cubicBezTo>
                <a:cubicBezTo>
                  <a:pt x="777218" y="363426"/>
                  <a:pt x="779814" y="362606"/>
                  <a:pt x="781379" y="361014"/>
                </a:cubicBezTo>
                <a:cubicBezTo>
                  <a:pt x="782944" y="359423"/>
                  <a:pt x="783708" y="357345"/>
                  <a:pt x="783670" y="354781"/>
                </a:cubicBezTo>
                <a:lnTo>
                  <a:pt x="783670" y="78581"/>
                </a:lnTo>
                <a:lnTo>
                  <a:pt x="601697" y="78581"/>
                </a:lnTo>
                <a:lnTo>
                  <a:pt x="598032" y="65836"/>
                </a:lnTo>
                <a:lnTo>
                  <a:pt x="797831" y="65836"/>
                </a:lnTo>
                <a:close/>
                <a:moveTo>
                  <a:pt x="4295166" y="4086"/>
                </a:moveTo>
                <a:cubicBezTo>
                  <a:pt x="4295465" y="4289"/>
                  <a:pt x="4298778" y="6727"/>
                  <a:pt x="4305106" y="11401"/>
                </a:cubicBezTo>
                <a:cubicBezTo>
                  <a:pt x="4311433" y="16075"/>
                  <a:pt x="4318980" y="21764"/>
                  <a:pt x="4327746" y="28470"/>
                </a:cubicBezTo>
                <a:cubicBezTo>
                  <a:pt x="4336512" y="35175"/>
                  <a:pt x="4344701" y="41678"/>
                  <a:pt x="4352316" y="47977"/>
                </a:cubicBezTo>
                <a:cubicBezTo>
                  <a:pt x="4351592" y="50482"/>
                  <a:pt x="4350068" y="52330"/>
                  <a:pt x="4347744" y="53521"/>
                </a:cubicBezTo>
                <a:cubicBezTo>
                  <a:pt x="4345420" y="54711"/>
                  <a:pt x="4342524" y="55302"/>
                  <a:pt x="4339057" y="55292"/>
                </a:cubicBezTo>
                <a:lnTo>
                  <a:pt x="4268191" y="55292"/>
                </a:lnTo>
                <a:cubicBezTo>
                  <a:pt x="4263086" y="81810"/>
                  <a:pt x="4255923" y="106956"/>
                  <a:pt x="4246703" y="130730"/>
                </a:cubicBezTo>
                <a:lnTo>
                  <a:pt x="4260419" y="130730"/>
                </a:lnTo>
                <a:lnTo>
                  <a:pt x="4291051" y="98269"/>
                </a:lnTo>
                <a:lnTo>
                  <a:pt x="4342257" y="142617"/>
                </a:lnTo>
                <a:cubicBezTo>
                  <a:pt x="4345715" y="126044"/>
                  <a:pt x="4348401" y="108785"/>
                  <a:pt x="4350316" y="90840"/>
                </a:cubicBezTo>
                <a:cubicBezTo>
                  <a:pt x="4352230" y="72894"/>
                  <a:pt x="4353202" y="54949"/>
                  <a:pt x="4353230" y="37004"/>
                </a:cubicBezTo>
                <a:lnTo>
                  <a:pt x="4416324" y="53006"/>
                </a:lnTo>
                <a:lnTo>
                  <a:pt x="4416324" y="6829"/>
                </a:lnTo>
                <a:lnTo>
                  <a:pt x="4496791" y="14601"/>
                </a:lnTo>
                <a:cubicBezTo>
                  <a:pt x="4496486" y="17840"/>
                  <a:pt x="4495153" y="20621"/>
                  <a:pt x="4492791" y="22945"/>
                </a:cubicBezTo>
                <a:cubicBezTo>
                  <a:pt x="4490428" y="25269"/>
                  <a:pt x="4486123" y="26908"/>
                  <a:pt x="4479875" y="27860"/>
                </a:cubicBezTo>
                <a:lnTo>
                  <a:pt x="4479875" y="108785"/>
                </a:lnTo>
                <a:lnTo>
                  <a:pt x="4490390" y="108785"/>
                </a:lnTo>
                <a:lnTo>
                  <a:pt x="4519651" y="69923"/>
                </a:lnTo>
                <a:cubicBezTo>
                  <a:pt x="4519936" y="70140"/>
                  <a:pt x="4523024" y="72652"/>
                  <a:pt x="4528914" y="77458"/>
                </a:cubicBezTo>
                <a:cubicBezTo>
                  <a:pt x="4534804" y="82264"/>
                  <a:pt x="4541786" y="88061"/>
                  <a:pt x="4549860" y="94849"/>
                </a:cubicBezTo>
                <a:cubicBezTo>
                  <a:pt x="4557934" y="101636"/>
                  <a:pt x="4565391" y="108110"/>
                  <a:pt x="4572229" y="114271"/>
                </a:cubicBezTo>
                <a:cubicBezTo>
                  <a:pt x="4571496" y="116776"/>
                  <a:pt x="4569991" y="118624"/>
                  <a:pt x="4567714" y="119815"/>
                </a:cubicBezTo>
                <a:cubicBezTo>
                  <a:pt x="4565438" y="121005"/>
                  <a:pt x="4562675" y="121596"/>
                  <a:pt x="4559428" y="121586"/>
                </a:cubicBezTo>
                <a:lnTo>
                  <a:pt x="4479875" y="121586"/>
                </a:lnTo>
                <a:lnTo>
                  <a:pt x="4479875" y="203425"/>
                </a:lnTo>
                <a:lnTo>
                  <a:pt x="4498620" y="203425"/>
                </a:lnTo>
                <a:lnTo>
                  <a:pt x="4529252" y="162277"/>
                </a:lnTo>
                <a:cubicBezTo>
                  <a:pt x="4529552" y="162506"/>
                  <a:pt x="4532763" y="165147"/>
                  <a:pt x="4538887" y="170202"/>
                </a:cubicBezTo>
                <a:cubicBezTo>
                  <a:pt x="4545012" y="175256"/>
                  <a:pt x="4552253" y="181352"/>
                  <a:pt x="4560613" y="188490"/>
                </a:cubicBezTo>
                <a:cubicBezTo>
                  <a:pt x="4568972" y="195627"/>
                  <a:pt x="4576654" y="202434"/>
                  <a:pt x="4583659" y="208911"/>
                </a:cubicBezTo>
                <a:cubicBezTo>
                  <a:pt x="4582926" y="211417"/>
                  <a:pt x="4581421" y="213264"/>
                  <a:pt x="4579144" y="214455"/>
                </a:cubicBezTo>
                <a:cubicBezTo>
                  <a:pt x="4576868" y="215646"/>
                  <a:pt x="4574105" y="216236"/>
                  <a:pt x="4570857" y="216227"/>
                </a:cubicBezTo>
                <a:lnTo>
                  <a:pt x="4485361" y="216227"/>
                </a:lnTo>
                <a:cubicBezTo>
                  <a:pt x="4496924" y="241268"/>
                  <a:pt x="4511860" y="263080"/>
                  <a:pt x="4530167" y="281663"/>
                </a:cubicBezTo>
                <a:cubicBezTo>
                  <a:pt x="4548474" y="300247"/>
                  <a:pt x="4567981" y="314858"/>
                  <a:pt x="4588688" y="325497"/>
                </a:cubicBezTo>
                <a:lnTo>
                  <a:pt x="4587317" y="330527"/>
                </a:lnTo>
                <a:cubicBezTo>
                  <a:pt x="4575611" y="333298"/>
                  <a:pt x="4565533" y="339528"/>
                  <a:pt x="4557084" y="349215"/>
                </a:cubicBezTo>
                <a:cubicBezTo>
                  <a:pt x="4548636" y="358902"/>
                  <a:pt x="4542101" y="371875"/>
                  <a:pt x="4537482" y="388134"/>
                </a:cubicBezTo>
                <a:cubicBezTo>
                  <a:pt x="4522137" y="369846"/>
                  <a:pt x="4509964" y="347900"/>
                  <a:pt x="4500963" y="322297"/>
                </a:cubicBezTo>
                <a:cubicBezTo>
                  <a:pt x="4491962" y="296694"/>
                  <a:pt x="4484932" y="267433"/>
                  <a:pt x="4479875" y="234515"/>
                </a:cubicBezTo>
                <a:lnTo>
                  <a:pt x="4479875" y="414651"/>
                </a:lnTo>
                <a:cubicBezTo>
                  <a:pt x="4479237" y="418366"/>
                  <a:pt x="4473655" y="422824"/>
                  <a:pt x="4463130" y="428025"/>
                </a:cubicBezTo>
                <a:cubicBezTo>
                  <a:pt x="4452604" y="433225"/>
                  <a:pt x="4440965" y="436083"/>
                  <a:pt x="4428211" y="436597"/>
                </a:cubicBezTo>
                <a:lnTo>
                  <a:pt x="4416324" y="436597"/>
                </a:lnTo>
                <a:lnTo>
                  <a:pt x="4416324" y="295779"/>
                </a:lnTo>
                <a:cubicBezTo>
                  <a:pt x="4399150" y="317516"/>
                  <a:pt x="4378748" y="337251"/>
                  <a:pt x="4355116" y="354987"/>
                </a:cubicBezTo>
                <a:cubicBezTo>
                  <a:pt x="4331485" y="372722"/>
                  <a:pt x="4304796" y="388343"/>
                  <a:pt x="4275049" y="401850"/>
                </a:cubicBezTo>
                <a:lnTo>
                  <a:pt x="4271391" y="396821"/>
                </a:lnTo>
                <a:cubicBezTo>
                  <a:pt x="4299814" y="373923"/>
                  <a:pt x="4323893" y="346681"/>
                  <a:pt x="4343629" y="315096"/>
                </a:cubicBezTo>
                <a:cubicBezTo>
                  <a:pt x="4363365" y="283511"/>
                  <a:pt x="4378300" y="250555"/>
                  <a:pt x="4388435" y="216227"/>
                </a:cubicBezTo>
                <a:lnTo>
                  <a:pt x="4330370" y="216227"/>
                </a:lnTo>
                <a:lnTo>
                  <a:pt x="4326713" y="203425"/>
                </a:lnTo>
                <a:lnTo>
                  <a:pt x="4416324" y="203425"/>
                </a:lnTo>
                <a:lnTo>
                  <a:pt x="4416324" y="121586"/>
                </a:lnTo>
                <a:lnTo>
                  <a:pt x="4389349" y="121586"/>
                </a:lnTo>
                <a:cubicBezTo>
                  <a:pt x="4382510" y="135312"/>
                  <a:pt x="4374700" y="147751"/>
                  <a:pt x="4365918" y="158905"/>
                </a:cubicBezTo>
                <a:cubicBezTo>
                  <a:pt x="4357136" y="170059"/>
                  <a:pt x="4347268" y="179870"/>
                  <a:pt x="4336314" y="188337"/>
                </a:cubicBezTo>
                <a:lnTo>
                  <a:pt x="4330370" y="185137"/>
                </a:lnTo>
                <a:cubicBezTo>
                  <a:pt x="4332218" y="179860"/>
                  <a:pt x="4334009" y="174298"/>
                  <a:pt x="4335742" y="168449"/>
                </a:cubicBezTo>
                <a:cubicBezTo>
                  <a:pt x="4337476" y="162601"/>
                  <a:pt x="4339038" y="156581"/>
                  <a:pt x="4340429" y="150390"/>
                </a:cubicBezTo>
                <a:cubicBezTo>
                  <a:pt x="4337761" y="151838"/>
                  <a:pt x="4333495" y="153057"/>
                  <a:pt x="4327627" y="154047"/>
                </a:cubicBezTo>
                <a:cubicBezTo>
                  <a:pt x="4322889" y="191213"/>
                  <a:pt x="4314535" y="227270"/>
                  <a:pt x="4302566" y="262218"/>
                </a:cubicBezTo>
                <a:cubicBezTo>
                  <a:pt x="4290597" y="297165"/>
                  <a:pt x="4272354" y="329293"/>
                  <a:pt x="4247837" y="358602"/>
                </a:cubicBezTo>
                <a:cubicBezTo>
                  <a:pt x="4223321" y="387911"/>
                  <a:pt x="4189872" y="412690"/>
                  <a:pt x="4147490" y="432939"/>
                </a:cubicBezTo>
                <a:lnTo>
                  <a:pt x="4143833" y="428367"/>
                </a:lnTo>
                <a:cubicBezTo>
                  <a:pt x="4168588" y="408060"/>
                  <a:pt x="4188914" y="384552"/>
                  <a:pt x="4204812" y="357844"/>
                </a:cubicBezTo>
                <a:cubicBezTo>
                  <a:pt x="4220709" y="331136"/>
                  <a:pt x="4233149" y="302371"/>
                  <a:pt x="4242131" y="271548"/>
                </a:cubicBezTo>
                <a:cubicBezTo>
                  <a:pt x="4237054" y="272986"/>
                  <a:pt x="4231548" y="273081"/>
                  <a:pt x="4225614" y="271834"/>
                </a:cubicBezTo>
                <a:cubicBezTo>
                  <a:pt x="4219680" y="270586"/>
                  <a:pt x="4213603" y="267595"/>
                  <a:pt x="4207383" y="262861"/>
                </a:cubicBezTo>
                <a:cubicBezTo>
                  <a:pt x="4207145" y="255727"/>
                  <a:pt x="4206136" y="248507"/>
                  <a:pt x="4204355" y="241201"/>
                </a:cubicBezTo>
                <a:cubicBezTo>
                  <a:pt x="4202573" y="233896"/>
                  <a:pt x="4200078" y="226790"/>
                  <a:pt x="4196868" y="219884"/>
                </a:cubicBezTo>
                <a:cubicBezTo>
                  <a:pt x="4182695" y="239010"/>
                  <a:pt x="4166693" y="256536"/>
                  <a:pt x="4148862" y="272462"/>
                </a:cubicBezTo>
                <a:lnTo>
                  <a:pt x="4143375" y="267890"/>
                </a:lnTo>
                <a:cubicBezTo>
                  <a:pt x="4159282" y="238915"/>
                  <a:pt x="4172046" y="205768"/>
                  <a:pt x="4181666" y="168449"/>
                </a:cubicBezTo>
                <a:cubicBezTo>
                  <a:pt x="4191286" y="131130"/>
                  <a:pt x="4198335" y="93411"/>
                  <a:pt x="4202812" y="55292"/>
                </a:cubicBezTo>
                <a:lnTo>
                  <a:pt x="4153434" y="55292"/>
                </a:lnTo>
                <a:lnTo>
                  <a:pt x="4149776" y="42491"/>
                </a:lnTo>
                <a:lnTo>
                  <a:pt x="4264076" y="42491"/>
                </a:lnTo>
                <a:close/>
                <a:moveTo>
                  <a:pt x="4772483" y="3657"/>
                </a:moveTo>
                <a:cubicBezTo>
                  <a:pt x="4802283" y="2309"/>
                  <a:pt x="4824693" y="4862"/>
                  <a:pt x="4839713" y="11315"/>
                </a:cubicBezTo>
                <a:cubicBezTo>
                  <a:pt x="4854732" y="17768"/>
                  <a:pt x="4863926" y="25922"/>
                  <a:pt x="4867295" y="35776"/>
                </a:cubicBezTo>
                <a:cubicBezTo>
                  <a:pt x="4870663" y="45629"/>
                  <a:pt x="4869770" y="54983"/>
                  <a:pt x="4864616" y="63836"/>
                </a:cubicBezTo>
                <a:cubicBezTo>
                  <a:pt x="4859462" y="72690"/>
                  <a:pt x="4851610" y="78843"/>
                  <a:pt x="4841063" y="82296"/>
                </a:cubicBezTo>
                <a:lnTo>
                  <a:pt x="4947591" y="82296"/>
                </a:lnTo>
                <a:lnTo>
                  <a:pt x="4980509" y="49377"/>
                </a:lnTo>
                <a:lnTo>
                  <a:pt x="5037201" y="102821"/>
                </a:lnTo>
                <a:cubicBezTo>
                  <a:pt x="5035458" y="104842"/>
                  <a:pt x="5033229" y="106291"/>
                  <a:pt x="5030515" y="107169"/>
                </a:cubicBezTo>
                <a:cubicBezTo>
                  <a:pt x="5027800" y="108046"/>
                  <a:pt x="5024086" y="108580"/>
                  <a:pt x="5019371" y="108771"/>
                </a:cubicBezTo>
                <a:cubicBezTo>
                  <a:pt x="5010417" y="116303"/>
                  <a:pt x="4999864" y="124121"/>
                  <a:pt x="4987710" y="132224"/>
                </a:cubicBezTo>
                <a:cubicBezTo>
                  <a:pt x="4975556" y="140326"/>
                  <a:pt x="4963402" y="147453"/>
                  <a:pt x="4951248" y="153603"/>
                </a:cubicBezTo>
                <a:lnTo>
                  <a:pt x="4965421" y="165438"/>
                </a:lnTo>
                <a:cubicBezTo>
                  <a:pt x="4963659" y="167440"/>
                  <a:pt x="4961354" y="168901"/>
                  <a:pt x="4958506" y="169822"/>
                </a:cubicBezTo>
                <a:cubicBezTo>
                  <a:pt x="4955658" y="170742"/>
                  <a:pt x="4951867" y="171406"/>
                  <a:pt x="4947133" y="171814"/>
                </a:cubicBezTo>
                <a:cubicBezTo>
                  <a:pt x="4934931" y="179196"/>
                  <a:pt x="4921844" y="186520"/>
                  <a:pt x="4907871" y="193788"/>
                </a:cubicBezTo>
                <a:cubicBezTo>
                  <a:pt x="4893898" y="201056"/>
                  <a:pt x="4879553" y="207698"/>
                  <a:pt x="4864837" y="213713"/>
                </a:cubicBezTo>
                <a:lnTo>
                  <a:pt x="4868495" y="214173"/>
                </a:lnTo>
                <a:cubicBezTo>
                  <a:pt x="4868076" y="217648"/>
                  <a:pt x="4866628" y="220365"/>
                  <a:pt x="4864151" y="222326"/>
                </a:cubicBezTo>
                <a:cubicBezTo>
                  <a:pt x="4861675" y="224286"/>
                  <a:pt x="4857941" y="225606"/>
                  <a:pt x="4852950" y="226285"/>
                </a:cubicBezTo>
                <a:lnTo>
                  <a:pt x="4852950" y="264261"/>
                </a:lnTo>
                <a:lnTo>
                  <a:pt x="4943933" y="264261"/>
                </a:lnTo>
                <a:lnTo>
                  <a:pt x="4976394" y="221161"/>
                </a:lnTo>
                <a:cubicBezTo>
                  <a:pt x="4976710" y="221397"/>
                  <a:pt x="4980142" y="224138"/>
                  <a:pt x="4986689" y="229385"/>
                </a:cubicBezTo>
                <a:cubicBezTo>
                  <a:pt x="4993237" y="234633"/>
                  <a:pt x="5001004" y="240971"/>
                  <a:pt x="5009990" y="248401"/>
                </a:cubicBezTo>
                <a:cubicBezTo>
                  <a:pt x="5018976" y="255832"/>
                  <a:pt x="5027285" y="262939"/>
                  <a:pt x="5034915" y="269723"/>
                </a:cubicBezTo>
                <a:cubicBezTo>
                  <a:pt x="5034182" y="272217"/>
                  <a:pt x="5032677" y="274057"/>
                  <a:pt x="5030401" y="275242"/>
                </a:cubicBezTo>
                <a:cubicBezTo>
                  <a:pt x="5028125" y="276427"/>
                  <a:pt x="5025362" y="277015"/>
                  <a:pt x="5022114" y="277006"/>
                </a:cubicBezTo>
                <a:lnTo>
                  <a:pt x="4852950" y="277006"/>
                </a:lnTo>
                <a:lnTo>
                  <a:pt x="4852950" y="363470"/>
                </a:lnTo>
                <a:cubicBezTo>
                  <a:pt x="4853286" y="378373"/>
                  <a:pt x="4851344" y="391008"/>
                  <a:pt x="4847125" y="401375"/>
                </a:cubicBezTo>
                <a:cubicBezTo>
                  <a:pt x="4842906" y="411742"/>
                  <a:pt x="4834394" y="419977"/>
                  <a:pt x="4821590" y="426080"/>
                </a:cubicBezTo>
                <a:cubicBezTo>
                  <a:pt x="4808785" y="432182"/>
                  <a:pt x="4789673" y="436288"/>
                  <a:pt x="4764253" y="438397"/>
                </a:cubicBezTo>
                <a:cubicBezTo>
                  <a:pt x="4763253" y="427938"/>
                  <a:pt x="4761710" y="418935"/>
                  <a:pt x="4759624" y="411388"/>
                </a:cubicBezTo>
                <a:cubicBezTo>
                  <a:pt x="4757538" y="403841"/>
                  <a:pt x="4754052" y="397464"/>
                  <a:pt x="4749165" y="392258"/>
                </a:cubicBezTo>
                <a:cubicBezTo>
                  <a:pt x="4744517" y="387271"/>
                  <a:pt x="4738497" y="382969"/>
                  <a:pt x="4731106" y="379353"/>
                </a:cubicBezTo>
                <a:cubicBezTo>
                  <a:pt x="4723715" y="375736"/>
                  <a:pt x="4712665" y="372577"/>
                  <a:pt x="4697959" y="369874"/>
                </a:cubicBezTo>
                <a:lnTo>
                  <a:pt x="4697959" y="364385"/>
                </a:lnTo>
                <a:cubicBezTo>
                  <a:pt x="4698693" y="364436"/>
                  <a:pt x="4704490" y="364792"/>
                  <a:pt x="4715349" y="365453"/>
                </a:cubicBezTo>
                <a:cubicBezTo>
                  <a:pt x="4726209" y="366114"/>
                  <a:pt x="4737730" y="366775"/>
                  <a:pt x="4749911" y="367435"/>
                </a:cubicBezTo>
                <a:cubicBezTo>
                  <a:pt x="4762091" y="368096"/>
                  <a:pt x="4770530" y="368452"/>
                  <a:pt x="4775226" y="368503"/>
                </a:cubicBezTo>
                <a:cubicBezTo>
                  <a:pt x="4778607" y="368503"/>
                  <a:pt x="4780988" y="367817"/>
                  <a:pt x="4782370" y="366444"/>
                </a:cubicBezTo>
                <a:cubicBezTo>
                  <a:pt x="4783751" y="365072"/>
                  <a:pt x="4784417" y="363013"/>
                  <a:pt x="4784370" y="360268"/>
                </a:cubicBezTo>
                <a:lnTo>
                  <a:pt x="4784370" y="277006"/>
                </a:lnTo>
                <a:lnTo>
                  <a:pt x="4612920" y="277006"/>
                </a:lnTo>
                <a:lnTo>
                  <a:pt x="4609262" y="264261"/>
                </a:lnTo>
                <a:lnTo>
                  <a:pt x="4784370" y="264261"/>
                </a:lnTo>
                <a:lnTo>
                  <a:pt x="4784370" y="207337"/>
                </a:lnTo>
                <a:lnTo>
                  <a:pt x="4837405" y="211436"/>
                </a:lnTo>
                <a:cubicBezTo>
                  <a:pt x="4844092" y="203770"/>
                  <a:pt x="4850492" y="195648"/>
                  <a:pt x="4856608" y="187071"/>
                </a:cubicBezTo>
                <a:cubicBezTo>
                  <a:pt x="4862722" y="178494"/>
                  <a:pt x="4868209" y="170372"/>
                  <a:pt x="4873067" y="162706"/>
                </a:cubicBezTo>
                <a:lnTo>
                  <a:pt x="4693844" y="162706"/>
                </a:lnTo>
                <a:lnTo>
                  <a:pt x="4689730" y="149961"/>
                </a:lnTo>
                <a:lnTo>
                  <a:pt x="4874896" y="149961"/>
                </a:lnTo>
                <a:lnTo>
                  <a:pt x="4908271" y="116551"/>
                </a:lnTo>
                <a:lnTo>
                  <a:pt x="4943933" y="147215"/>
                </a:lnTo>
                <a:cubicBezTo>
                  <a:pt x="4945552" y="139034"/>
                  <a:pt x="4947000" y="130338"/>
                  <a:pt x="4948276" y="121128"/>
                </a:cubicBezTo>
                <a:cubicBezTo>
                  <a:pt x="4949553" y="111917"/>
                  <a:pt x="4950543" y="103221"/>
                  <a:pt x="4951248" y="95040"/>
                </a:cubicBezTo>
                <a:lnTo>
                  <a:pt x="4681957" y="95040"/>
                </a:lnTo>
                <a:cubicBezTo>
                  <a:pt x="4684529" y="113204"/>
                  <a:pt x="4683614" y="128566"/>
                  <a:pt x="4679214" y="141124"/>
                </a:cubicBezTo>
                <a:cubicBezTo>
                  <a:pt x="4674814" y="153683"/>
                  <a:pt x="4667955" y="162868"/>
                  <a:pt x="4658640" y="168678"/>
                </a:cubicBezTo>
                <a:cubicBezTo>
                  <a:pt x="4649020" y="174317"/>
                  <a:pt x="4638542" y="175270"/>
                  <a:pt x="4627207" y="171536"/>
                </a:cubicBezTo>
                <a:cubicBezTo>
                  <a:pt x="4615873" y="167802"/>
                  <a:pt x="4607910" y="159838"/>
                  <a:pt x="4603319" y="147645"/>
                </a:cubicBezTo>
                <a:cubicBezTo>
                  <a:pt x="4600633" y="136162"/>
                  <a:pt x="4601890" y="126308"/>
                  <a:pt x="4607091" y="118084"/>
                </a:cubicBezTo>
                <a:cubicBezTo>
                  <a:pt x="4612291" y="109860"/>
                  <a:pt x="4619721" y="103552"/>
                  <a:pt x="4629379" y="99159"/>
                </a:cubicBezTo>
                <a:cubicBezTo>
                  <a:pt x="4637256" y="95289"/>
                  <a:pt x="4644933" y="89222"/>
                  <a:pt x="4652411" y="80959"/>
                </a:cubicBezTo>
                <a:cubicBezTo>
                  <a:pt x="4659887" y="72695"/>
                  <a:pt x="4663793" y="63539"/>
                  <a:pt x="4664126" y="53492"/>
                </a:cubicBezTo>
                <a:lnTo>
                  <a:pt x="4669155" y="53492"/>
                </a:lnTo>
                <a:cubicBezTo>
                  <a:pt x="4673651" y="63550"/>
                  <a:pt x="4677004" y="73152"/>
                  <a:pt x="4679214" y="82296"/>
                </a:cubicBezTo>
                <a:lnTo>
                  <a:pt x="4816831" y="82296"/>
                </a:lnTo>
                <a:cubicBezTo>
                  <a:pt x="4813841" y="81400"/>
                  <a:pt x="4810792" y="80219"/>
                  <a:pt x="4807687" y="78752"/>
                </a:cubicBezTo>
                <a:cubicBezTo>
                  <a:pt x="4804582" y="77285"/>
                  <a:pt x="4801534" y="75419"/>
                  <a:pt x="4798543" y="73152"/>
                </a:cubicBezTo>
                <a:cubicBezTo>
                  <a:pt x="4798676" y="60093"/>
                  <a:pt x="4796238" y="47577"/>
                  <a:pt x="4791228" y="35604"/>
                </a:cubicBezTo>
                <a:cubicBezTo>
                  <a:pt x="4786218" y="23631"/>
                  <a:pt x="4779207" y="13744"/>
                  <a:pt x="4770197" y="5943"/>
                </a:cubicBezTo>
                <a:close/>
                <a:moveTo>
                  <a:pt x="5295062" y="3171"/>
                </a:moveTo>
                <a:lnTo>
                  <a:pt x="5377815" y="10944"/>
                </a:lnTo>
                <a:cubicBezTo>
                  <a:pt x="5377511" y="14382"/>
                  <a:pt x="5376177" y="17221"/>
                  <a:pt x="5373815" y="19459"/>
                </a:cubicBezTo>
                <a:cubicBezTo>
                  <a:pt x="5371453" y="21698"/>
                  <a:pt x="5367147" y="23279"/>
                  <a:pt x="5360899" y="24203"/>
                </a:cubicBezTo>
                <a:lnTo>
                  <a:pt x="5360899" y="106041"/>
                </a:lnTo>
                <a:lnTo>
                  <a:pt x="5399304" y="106041"/>
                </a:lnTo>
                <a:lnTo>
                  <a:pt x="5430851" y="61236"/>
                </a:lnTo>
                <a:cubicBezTo>
                  <a:pt x="5431167" y="61484"/>
                  <a:pt x="5434497" y="64340"/>
                  <a:pt x="5440841" y="69804"/>
                </a:cubicBezTo>
                <a:cubicBezTo>
                  <a:pt x="5447185" y="75268"/>
                  <a:pt x="5454647" y="81849"/>
                  <a:pt x="5463227" y="89548"/>
                </a:cubicBezTo>
                <a:cubicBezTo>
                  <a:pt x="5471807" y="97247"/>
                  <a:pt x="5479607" y="104574"/>
                  <a:pt x="5486629" y="111528"/>
                </a:cubicBezTo>
                <a:cubicBezTo>
                  <a:pt x="5485896" y="114033"/>
                  <a:pt x="5484391" y="115881"/>
                  <a:pt x="5482114" y="117071"/>
                </a:cubicBezTo>
                <a:cubicBezTo>
                  <a:pt x="5479837" y="118262"/>
                  <a:pt x="5477075" y="118853"/>
                  <a:pt x="5473827" y="118843"/>
                </a:cubicBezTo>
                <a:lnTo>
                  <a:pt x="5368671" y="118843"/>
                </a:lnTo>
                <a:cubicBezTo>
                  <a:pt x="5382377" y="158419"/>
                  <a:pt x="5400914" y="192995"/>
                  <a:pt x="5424278" y="222570"/>
                </a:cubicBezTo>
                <a:cubicBezTo>
                  <a:pt x="5447643" y="252145"/>
                  <a:pt x="5473151" y="275177"/>
                  <a:pt x="5500802" y="291665"/>
                </a:cubicBezTo>
                <a:lnTo>
                  <a:pt x="5498973" y="296694"/>
                </a:lnTo>
                <a:cubicBezTo>
                  <a:pt x="5486972" y="299256"/>
                  <a:pt x="5476341" y="305219"/>
                  <a:pt x="5467083" y="314582"/>
                </a:cubicBezTo>
                <a:cubicBezTo>
                  <a:pt x="5457825" y="323945"/>
                  <a:pt x="5450625" y="336423"/>
                  <a:pt x="5445481" y="352015"/>
                </a:cubicBezTo>
                <a:cubicBezTo>
                  <a:pt x="5422240" y="326012"/>
                  <a:pt x="5404028" y="293665"/>
                  <a:pt x="5390846" y="254974"/>
                </a:cubicBezTo>
                <a:cubicBezTo>
                  <a:pt x="5377663" y="216284"/>
                  <a:pt x="5367681" y="170907"/>
                  <a:pt x="5360899" y="118843"/>
                </a:cubicBezTo>
                <a:lnTo>
                  <a:pt x="5360899" y="325497"/>
                </a:lnTo>
                <a:lnTo>
                  <a:pt x="5384673" y="289379"/>
                </a:lnTo>
                <a:cubicBezTo>
                  <a:pt x="5384947" y="289613"/>
                  <a:pt x="5387803" y="292294"/>
                  <a:pt x="5393241" y="297422"/>
                </a:cubicBezTo>
                <a:cubicBezTo>
                  <a:pt x="5398680" y="302550"/>
                  <a:pt x="5405059" y="308719"/>
                  <a:pt x="5412377" y="315930"/>
                </a:cubicBezTo>
                <a:cubicBezTo>
                  <a:pt x="5419694" y="323141"/>
                  <a:pt x="5426309" y="329988"/>
                  <a:pt x="5432223" y="336470"/>
                </a:cubicBezTo>
                <a:cubicBezTo>
                  <a:pt x="5431508" y="338975"/>
                  <a:pt x="5430079" y="340823"/>
                  <a:pt x="5427936" y="342014"/>
                </a:cubicBezTo>
                <a:cubicBezTo>
                  <a:pt x="5425793" y="343204"/>
                  <a:pt x="5423107" y="343795"/>
                  <a:pt x="5419877" y="343785"/>
                </a:cubicBezTo>
                <a:lnTo>
                  <a:pt x="5360899" y="343785"/>
                </a:lnTo>
                <a:lnTo>
                  <a:pt x="5360899" y="416480"/>
                </a:lnTo>
                <a:cubicBezTo>
                  <a:pt x="5360242" y="420233"/>
                  <a:pt x="5354469" y="424843"/>
                  <a:pt x="5343583" y="430311"/>
                </a:cubicBezTo>
                <a:cubicBezTo>
                  <a:pt x="5332695" y="435778"/>
                  <a:pt x="5320637" y="438788"/>
                  <a:pt x="5307407" y="439340"/>
                </a:cubicBezTo>
                <a:lnTo>
                  <a:pt x="5295062" y="439340"/>
                </a:lnTo>
                <a:lnTo>
                  <a:pt x="5295062" y="343785"/>
                </a:lnTo>
                <a:lnTo>
                  <a:pt x="5236083" y="343785"/>
                </a:lnTo>
                <a:lnTo>
                  <a:pt x="5232426" y="330984"/>
                </a:lnTo>
                <a:lnTo>
                  <a:pt x="5295062" y="330984"/>
                </a:lnTo>
                <a:lnTo>
                  <a:pt x="5295062" y="224456"/>
                </a:lnTo>
                <a:cubicBezTo>
                  <a:pt x="5280651" y="250088"/>
                  <a:pt x="5263411" y="273805"/>
                  <a:pt x="5243341" y="295608"/>
                </a:cubicBezTo>
                <a:cubicBezTo>
                  <a:pt x="5223273" y="317411"/>
                  <a:pt x="5200431" y="337127"/>
                  <a:pt x="5174819" y="354758"/>
                </a:cubicBezTo>
                <a:lnTo>
                  <a:pt x="5170247" y="350643"/>
                </a:lnTo>
                <a:cubicBezTo>
                  <a:pt x="5186265" y="330442"/>
                  <a:pt x="5200557" y="307599"/>
                  <a:pt x="5213122" y="282114"/>
                </a:cubicBezTo>
                <a:cubicBezTo>
                  <a:pt x="5225686" y="256630"/>
                  <a:pt x="5236422" y="229926"/>
                  <a:pt x="5245329" y="202003"/>
                </a:cubicBezTo>
                <a:cubicBezTo>
                  <a:pt x="5254235" y="174080"/>
                  <a:pt x="5261213" y="146360"/>
                  <a:pt x="5266259" y="118843"/>
                </a:cubicBezTo>
                <a:lnTo>
                  <a:pt x="5188077" y="118843"/>
                </a:lnTo>
                <a:lnTo>
                  <a:pt x="5184419" y="106041"/>
                </a:lnTo>
                <a:lnTo>
                  <a:pt x="5295062" y="106041"/>
                </a:lnTo>
                <a:close/>
                <a:moveTo>
                  <a:pt x="3762528" y="2714"/>
                </a:moveTo>
                <a:lnTo>
                  <a:pt x="3839337" y="10029"/>
                </a:lnTo>
                <a:cubicBezTo>
                  <a:pt x="3839032" y="13468"/>
                  <a:pt x="3837699" y="16306"/>
                  <a:pt x="3835337" y="18545"/>
                </a:cubicBezTo>
                <a:cubicBezTo>
                  <a:pt x="3832975" y="20783"/>
                  <a:pt x="3828669" y="22365"/>
                  <a:pt x="3822421" y="23289"/>
                </a:cubicBezTo>
                <a:lnTo>
                  <a:pt x="3822421" y="112436"/>
                </a:lnTo>
                <a:lnTo>
                  <a:pt x="3846195" y="73150"/>
                </a:lnTo>
                <a:cubicBezTo>
                  <a:pt x="3846486" y="73414"/>
                  <a:pt x="3849461" y="76386"/>
                  <a:pt x="3855119" y="82064"/>
                </a:cubicBezTo>
                <a:cubicBezTo>
                  <a:pt x="3860778" y="87742"/>
                  <a:pt x="3867376" y="94538"/>
                  <a:pt x="3874914" y="102453"/>
                </a:cubicBezTo>
                <a:cubicBezTo>
                  <a:pt x="3882453" y="110368"/>
                  <a:pt x="3889186" y="117812"/>
                  <a:pt x="3895116" y="124787"/>
                </a:cubicBezTo>
                <a:cubicBezTo>
                  <a:pt x="3894402" y="127292"/>
                  <a:pt x="3892973" y="129140"/>
                  <a:pt x="3890830" y="130330"/>
                </a:cubicBezTo>
                <a:cubicBezTo>
                  <a:pt x="3888686" y="131521"/>
                  <a:pt x="3886000" y="132111"/>
                  <a:pt x="3882771" y="132102"/>
                </a:cubicBezTo>
                <a:lnTo>
                  <a:pt x="3822421" y="132102"/>
                </a:lnTo>
                <a:lnTo>
                  <a:pt x="3822421" y="206631"/>
                </a:lnTo>
                <a:cubicBezTo>
                  <a:pt x="3833651" y="204552"/>
                  <a:pt x="3845024" y="202302"/>
                  <a:pt x="3856540" y="199881"/>
                </a:cubicBezTo>
                <a:cubicBezTo>
                  <a:pt x="3868055" y="197459"/>
                  <a:pt x="3879543" y="194980"/>
                  <a:pt x="3891001" y="192444"/>
                </a:cubicBezTo>
                <a:lnTo>
                  <a:pt x="3891915" y="197020"/>
                </a:lnTo>
                <a:cubicBezTo>
                  <a:pt x="3883248" y="202999"/>
                  <a:pt x="3873151" y="209690"/>
                  <a:pt x="3861626" y="217093"/>
                </a:cubicBezTo>
                <a:cubicBezTo>
                  <a:pt x="3850101" y="224495"/>
                  <a:pt x="3837032" y="232432"/>
                  <a:pt x="3822421" y="240903"/>
                </a:cubicBezTo>
                <a:lnTo>
                  <a:pt x="3822421" y="415537"/>
                </a:lnTo>
                <a:cubicBezTo>
                  <a:pt x="3821830" y="419214"/>
                  <a:pt x="3816611" y="423519"/>
                  <a:pt x="3806762" y="428453"/>
                </a:cubicBezTo>
                <a:cubicBezTo>
                  <a:pt x="3796913" y="433387"/>
                  <a:pt x="3785978" y="436092"/>
                  <a:pt x="3773958" y="436569"/>
                </a:cubicBezTo>
                <a:lnTo>
                  <a:pt x="3762528" y="436569"/>
                </a:lnTo>
                <a:lnTo>
                  <a:pt x="3762528" y="274720"/>
                </a:lnTo>
                <a:cubicBezTo>
                  <a:pt x="3751479" y="280587"/>
                  <a:pt x="3739744" y="286683"/>
                  <a:pt x="3727323" y="293008"/>
                </a:cubicBezTo>
                <a:cubicBezTo>
                  <a:pt x="3725923" y="296027"/>
                  <a:pt x="3724037" y="298675"/>
                  <a:pt x="3721666" y="300952"/>
                </a:cubicBezTo>
                <a:cubicBezTo>
                  <a:pt x="3719294" y="303228"/>
                  <a:pt x="3716608" y="304847"/>
                  <a:pt x="3713607" y="305809"/>
                </a:cubicBezTo>
                <a:lnTo>
                  <a:pt x="3685718" y="231800"/>
                </a:lnTo>
                <a:cubicBezTo>
                  <a:pt x="3693834" y="230618"/>
                  <a:pt x="3704463" y="228864"/>
                  <a:pt x="3717608" y="226537"/>
                </a:cubicBezTo>
                <a:cubicBezTo>
                  <a:pt x="3730752" y="224211"/>
                  <a:pt x="3745726" y="221542"/>
                  <a:pt x="3762528" y="218529"/>
                </a:cubicBezTo>
                <a:lnTo>
                  <a:pt x="3762528" y="132102"/>
                </a:lnTo>
                <a:lnTo>
                  <a:pt x="3739668" y="132102"/>
                </a:lnTo>
                <a:cubicBezTo>
                  <a:pt x="3733981" y="146538"/>
                  <a:pt x="3727523" y="159968"/>
                  <a:pt x="3720294" y="172393"/>
                </a:cubicBezTo>
                <a:cubicBezTo>
                  <a:pt x="3713064" y="184819"/>
                  <a:pt x="3704892" y="196079"/>
                  <a:pt x="3695777" y="206173"/>
                </a:cubicBezTo>
                <a:lnTo>
                  <a:pt x="3689376" y="202970"/>
                </a:lnTo>
                <a:cubicBezTo>
                  <a:pt x="3695119" y="179596"/>
                  <a:pt x="3699520" y="153212"/>
                  <a:pt x="3702577" y="123819"/>
                </a:cubicBezTo>
                <a:cubicBezTo>
                  <a:pt x="3705635" y="94425"/>
                  <a:pt x="3707178" y="65185"/>
                  <a:pt x="3707207" y="36098"/>
                </a:cubicBezTo>
                <a:lnTo>
                  <a:pt x="3762528" y="48449"/>
                </a:lnTo>
                <a:close/>
                <a:moveTo>
                  <a:pt x="2497913" y="2714"/>
                </a:moveTo>
                <a:lnTo>
                  <a:pt x="2585695" y="10944"/>
                </a:lnTo>
                <a:cubicBezTo>
                  <a:pt x="2585390" y="14182"/>
                  <a:pt x="2584057" y="16964"/>
                  <a:pt x="2581694" y="19288"/>
                </a:cubicBezTo>
                <a:cubicBezTo>
                  <a:pt x="2579332" y="21612"/>
                  <a:pt x="2575027" y="23250"/>
                  <a:pt x="2568779" y="24203"/>
                </a:cubicBezTo>
                <a:lnTo>
                  <a:pt x="2568779" y="105584"/>
                </a:lnTo>
                <a:lnTo>
                  <a:pt x="2651532" y="105584"/>
                </a:lnTo>
                <a:lnTo>
                  <a:pt x="2681707" y="72209"/>
                </a:lnTo>
                <a:lnTo>
                  <a:pt x="2744343" y="119757"/>
                </a:lnTo>
                <a:cubicBezTo>
                  <a:pt x="2743000" y="121662"/>
                  <a:pt x="2740886" y="123567"/>
                  <a:pt x="2738000" y="125472"/>
                </a:cubicBezTo>
                <a:cubicBezTo>
                  <a:pt x="2735114" y="127377"/>
                  <a:pt x="2731285" y="128825"/>
                  <a:pt x="2726513" y="129816"/>
                </a:cubicBezTo>
                <a:lnTo>
                  <a:pt x="2726513" y="277034"/>
                </a:lnTo>
                <a:cubicBezTo>
                  <a:pt x="2726070" y="278378"/>
                  <a:pt x="2722638" y="280263"/>
                  <a:pt x="2716217" y="282690"/>
                </a:cubicBezTo>
                <a:cubicBezTo>
                  <a:pt x="2709796" y="285117"/>
                  <a:pt x="2702131" y="287341"/>
                  <a:pt x="2693222" y="289362"/>
                </a:cubicBezTo>
                <a:cubicBezTo>
                  <a:pt x="2684312" y="291382"/>
                  <a:pt x="2675902" y="292455"/>
                  <a:pt x="2667991" y="292579"/>
                </a:cubicBezTo>
                <a:lnTo>
                  <a:pt x="2655647" y="292579"/>
                </a:lnTo>
                <a:lnTo>
                  <a:pt x="2655647" y="254174"/>
                </a:lnTo>
                <a:lnTo>
                  <a:pt x="2568779" y="254174"/>
                </a:lnTo>
                <a:lnTo>
                  <a:pt x="2568779" y="412365"/>
                </a:lnTo>
                <a:cubicBezTo>
                  <a:pt x="2568064" y="416375"/>
                  <a:pt x="2561835" y="421271"/>
                  <a:pt x="2550091" y="427053"/>
                </a:cubicBezTo>
                <a:cubicBezTo>
                  <a:pt x="2538346" y="432835"/>
                  <a:pt x="2525373" y="436016"/>
                  <a:pt x="2511171" y="436597"/>
                </a:cubicBezTo>
                <a:lnTo>
                  <a:pt x="2497913" y="436597"/>
                </a:lnTo>
                <a:lnTo>
                  <a:pt x="2497913" y="254174"/>
                </a:lnTo>
                <a:lnTo>
                  <a:pt x="2411959" y="254174"/>
                </a:lnTo>
                <a:lnTo>
                  <a:pt x="2411959" y="277949"/>
                </a:lnTo>
                <a:cubicBezTo>
                  <a:pt x="2411264" y="281882"/>
                  <a:pt x="2404882" y="286474"/>
                  <a:pt x="2392814" y="291722"/>
                </a:cubicBezTo>
                <a:cubicBezTo>
                  <a:pt x="2380746" y="296970"/>
                  <a:pt x="2367163" y="299847"/>
                  <a:pt x="2352066" y="300351"/>
                </a:cubicBezTo>
                <a:lnTo>
                  <a:pt x="2342007" y="300351"/>
                </a:lnTo>
                <a:lnTo>
                  <a:pt x="2342007" y="77238"/>
                </a:lnTo>
                <a:lnTo>
                  <a:pt x="2416988" y="105584"/>
                </a:lnTo>
                <a:lnTo>
                  <a:pt x="2497913" y="105584"/>
                </a:lnTo>
                <a:close/>
                <a:moveTo>
                  <a:pt x="70409" y="2714"/>
                </a:moveTo>
                <a:lnTo>
                  <a:pt x="149962" y="12315"/>
                </a:lnTo>
                <a:cubicBezTo>
                  <a:pt x="149486" y="15135"/>
                  <a:pt x="148038" y="17726"/>
                  <a:pt x="145619" y="20088"/>
                </a:cubicBezTo>
                <a:cubicBezTo>
                  <a:pt x="143199" y="22450"/>
                  <a:pt x="138551" y="24126"/>
                  <a:pt x="131674" y="25117"/>
                </a:cubicBezTo>
                <a:cubicBezTo>
                  <a:pt x="129140" y="36214"/>
                  <a:pt x="126092" y="49339"/>
                  <a:pt x="122530" y="64493"/>
                </a:cubicBezTo>
                <a:cubicBezTo>
                  <a:pt x="118968" y="79648"/>
                  <a:pt x="115005" y="96088"/>
                  <a:pt x="110643" y="113814"/>
                </a:cubicBezTo>
                <a:lnTo>
                  <a:pt x="138075" y="113814"/>
                </a:lnTo>
                <a:lnTo>
                  <a:pt x="168707" y="80895"/>
                </a:lnTo>
                <a:lnTo>
                  <a:pt x="224028" y="128901"/>
                </a:lnTo>
                <a:cubicBezTo>
                  <a:pt x="222742" y="131568"/>
                  <a:pt x="220742" y="133550"/>
                  <a:pt x="218028" y="134845"/>
                </a:cubicBezTo>
                <a:cubicBezTo>
                  <a:pt x="215313" y="136140"/>
                  <a:pt x="211370" y="137207"/>
                  <a:pt x="206198" y="138045"/>
                </a:cubicBezTo>
                <a:cubicBezTo>
                  <a:pt x="202997" y="168097"/>
                  <a:pt x="197968" y="197262"/>
                  <a:pt x="191110" y="225542"/>
                </a:cubicBezTo>
                <a:cubicBezTo>
                  <a:pt x="184252" y="253822"/>
                  <a:pt x="174194" y="280587"/>
                  <a:pt x="160935" y="305838"/>
                </a:cubicBezTo>
                <a:cubicBezTo>
                  <a:pt x="186838" y="320129"/>
                  <a:pt x="203583" y="333923"/>
                  <a:pt x="211170" y="347222"/>
                </a:cubicBezTo>
                <a:cubicBezTo>
                  <a:pt x="218756" y="360520"/>
                  <a:pt x="220185" y="371928"/>
                  <a:pt x="215456" y="381447"/>
                </a:cubicBezTo>
                <a:cubicBezTo>
                  <a:pt x="210727" y="390966"/>
                  <a:pt x="202840" y="397203"/>
                  <a:pt x="191796" y="400157"/>
                </a:cubicBezTo>
                <a:cubicBezTo>
                  <a:pt x="180752" y="403111"/>
                  <a:pt x="169550" y="401389"/>
                  <a:pt x="158192" y="394992"/>
                </a:cubicBezTo>
                <a:cubicBezTo>
                  <a:pt x="154058" y="388362"/>
                  <a:pt x="149295" y="381733"/>
                  <a:pt x="143904" y="375104"/>
                </a:cubicBezTo>
                <a:cubicBezTo>
                  <a:pt x="138513" y="368474"/>
                  <a:pt x="132607" y="361845"/>
                  <a:pt x="126188" y="355215"/>
                </a:cubicBezTo>
                <a:cubicBezTo>
                  <a:pt x="111881" y="371703"/>
                  <a:pt x="94660" y="386734"/>
                  <a:pt x="74524" y="400307"/>
                </a:cubicBezTo>
                <a:cubicBezTo>
                  <a:pt x="54388" y="413880"/>
                  <a:pt x="30766" y="425824"/>
                  <a:pt x="3658" y="436140"/>
                </a:cubicBezTo>
                <a:lnTo>
                  <a:pt x="0" y="431111"/>
                </a:lnTo>
                <a:cubicBezTo>
                  <a:pt x="21432" y="417128"/>
                  <a:pt x="39948" y="401316"/>
                  <a:pt x="55550" y="383676"/>
                </a:cubicBezTo>
                <a:cubicBezTo>
                  <a:pt x="71152" y="366036"/>
                  <a:pt x="84182" y="346795"/>
                  <a:pt x="94641" y="325955"/>
                </a:cubicBezTo>
                <a:cubicBezTo>
                  <a:pt x="81010" y="314448"/>
                  <a:pt x="66780" y="303742"/>
                  <a:pt x="51950" y="293836"/>
                </a:cubicBezTo>
                <a:cubicBezTo>
                  <a:pt x="37119" y="283930"/>
                  <a:pt x="22546" y="275282"/>
                  <a:pt x="8230" y="267890"/>
                </a:cubicBezTo>
                <a:cubicBezTo>
                  <a:pt x="14069" y="250488"/>
                  <a:pt x="20336" y="229285"/>
                  <a:pt x="27032" y="204282"/>
                </a:cubicBezTo>
                <a:cubicBezTo>
                  <a:pt x="33729" y="179279"/>
                  <a:pt x="40110" y="153390"/>
                  <a:pt x="46178" y="126615"/>
                </a:cubicBezTo>
                <a:lnTo>
                  <a:pt x="5030" y="126615"/>
                </a:lnTo>
                <a:lnTo>
                  <a:pt x="915" y="113814"/>
                </a:lnTo>
                <a:lnTo>
                  <a:pt x="49378" y="113814"/>
                </a:lnTo>
                <a:cubicBezTo>
                  <a:pt x="54483" y="90868"/>
                  <a:pt x="58903" y="69665"/>
                  <a:pt x="62637" y="50206"/>
                </a:cubicBezTo>
                <a:cubicBezTo>
                  <a:pt x="66371" y="30746"/>
                  <a:pt x="68961" y="14916"/>
                  <a:pt x="70409" y="2714"/>
                </a:cubicBezTo>
                <a:close/>
                <a:moveTo>
                  <a:pt x="3943122" y="2257"/>
                </a:moveTo>
                <a:lnTo>
                  <a:pt x="4024504" y="8658"/>
                </a:lnTo>
                <a:cubicBezTo>
                  <a:pt x="4024199" y="11868"/>
                  <a:pt x="4022865" y="14592"/>
                  <a:pt x="4020503" y="16830"/>
                </a:cubicBezTo>
                <a:cubicBezTo>
                  <a:pt x="4018141" y="19069"/>
                  <a:pt x="4013836" y="20764"/>
                  <a:pt x="4007587" y="21917"/>
                </a:cubicBezTo>
                <a:lnTo>
                  <a:pt x="4007587" y="72694"/>
                </a:lnTo>
                <a:lnTo>
                  <a:pt x="4028618" y="72694"/>
                </a:lnTo>
                <a:lnTo>
                  <a:pt x="4057879" y="29718"/>
                </a:lnTo>
                <a:cubicBezTo>
                  <a:pt x="4058170" y="29960"/>
                  <a:pt x="4061246" y="32726"/>
                  <a:pt x="4067108" y="38014"/>
                </a:cubicBezTo>
                <a:cubicBezTo>
                  <a:pt x="4072970" y="43302"/>
                  <a:pt x="4079873" y="49656"/>
                  <a:pt x="4087817" y="57075"/>
                </a:cubicBezTo>
                <a:cubicBezTo>
                  <a:pt x="4095762" y="64494"/>
                  <a:pt x="4103004" y="71521"/>
                  <a:pt x="4109543" y="78156"/>
                </a:cubicBezTo>
                <a:cubicBezTo>
                  <a:pt x="4108809" y="80650"/>
                  <a:pt x="4107304" y="82490"/>
                  <a:pt x="4105028" y="83675"/>
                </a:cubicBezTo>
                <a:cubicBezTo>
                  <a:pt x="4102751" y="84860"/>
                  <a:pt x="4099989" y="85448"/>
                  <a:pt x="4096741" y="85439"/>
                </a:cubicBezTo>
                <a:lnTo>
                  <a:pt x="4007587" y="85439"/>
                </a:lnTo>
                <a:lnTo>
                  <a:pt x="4007587" y="157734"/>
                </a:lnTo>
                <a:lnTo>
                  <a:pt x="4039134" y="157734"/>
                </a:lnTo>
                <a:lnTo>
                  <a:pt x="4070223" y="111064"/>
                </a:lnTo>
                <a:cubicBezTo>
                  <a:pt x="4070542" y="111326"/>
                  <a:pt x="4073867" y="114308"/>
                  <a:pt x="4080197" y="120009"/>
                </a:cubicBezTo>
                <a:cubicBezTo>
                  <a:pt x="4086527" y="125710"/>
                  <a:pt x="4093950" y="132553"/>
                  <a:pt x="4102465" y="140539"/>
                </a:cubicBezTo>
                <a:cubicBezTo>
                  <a:pt x="4110979" y="148525"/>
                  <a:pt x="4118673" y="156077"/>
                  <a:pt x="4125545" y="163196"/>
                </a:cubicBezTo>
                <a:cubicBezTo>
                  <a:pt x="4124811" y="165689"/>
                  <a:pt x="4123306" y="167529"/>
                  <a:pt x="4121030" y="168714"/>
                </a:cubicBezTo>
                <a:cubicBezTo>
                  <a:pt x="4118753" y="169900"/>
                  <a:pt x="4115991" y="170488"/>
                  <a:pt x="4112743" y="170478"/>
                </a:cubicBezTo>
                <a:lnTo>
                  <a:pt x="3847110" y="170478"/>
                </a:lnTo>
                <a:lnTo>
                  <a:pt x="3843452" y="157734"/>
                </a:lnTo>
                <a:lnTo>
                  <a:pt x="3943122" y="157734"/>
                </a:lnTo>
                <a:lnTo>
                  <a:pt x="3943122" y="85439"/>
                </a:lnTo>
                <a:lnTo>
                  <a:pt x="3873170" y="85439"/>
                </a:lnTo>
                <a:lnTo>
                  <a:pt x="3869513" y="72694"/>
                </a:lnTo>
                <a:lnTo>
                  <a:pt x="3943122" y="72694"/>
                </a:lnTo>
                <a:close/>
                <a:moveTo>
                  <a:pt x="538586" y="1828"/>
                </a:moveTo>
                <a:lnTo>
                  <a:pt x="626372" y="27889"/>
                </a:lnTo>
                <a:cubicBezTo>
                  <a:pt x="625249" y="30918"/>
                  <a:pt x="623156" y="33318"/>
                  <a:pt x="620092" y="35090"/>
                </a:cubicBezTo>
                <a:cubicBezTo>
                  <a:pt x="617028" y="36861"/>
                  <a:pt x="612879" y="37661"/>
                  <a:pt x="607645" y="37490"/>
                </a:cubicBezTo>
                <a:cubicBezTo>
                  <a:pt x="600538" y="55770"/>
                  <a:pt x="592888" y="73116"/>
                  <a:pt x="584696" y="89528"/>
                </a:cubicBezTo>
                <a:cubicBezTo>
                  <a:pt x="576504" y="105940"/>
                  <a:pt x="567834" y="121359"/>
                  <a:pt x="558686" y="135784"/>
                </a:cubicBezTo>
                <a:lnTo>
                  <a:pt x="590245" y="147185"/>
                </a:lnTo>
                <a:cubicBezTo>
                  <a:pt x="589624" y="149442"/>
                  <a:pt x="588231" y="151303"/>
                  <a:pt x="586065" y="152766"/>
                </a:cubicBezTo>
                <a:cubicBezTo>
                  <a:pt x="583898" y="154230"/>
                  <a:pt x="580558" y="155410"/>
                  <a:pt x="576044" y="156306"/>
                </a:cubicBezTo>
                <a:lnTo>
                  <a:pt x="576044" y="417838"/>
                </a:lnTo>
                <a:cubicBezTo>
                  <a:pt x="575026" y="420817"/>
                  <a:pt x="569183" y="424567"/>
                  <a:pt x="558514" y="429088"/>
                </a:cubicBezTo>
                <a:cubicBezTo>
                  <a:pt x="547846" y="433609"/>
                  <a:pt x="535721" y="436102"/>
                  <a:pt x="522141" y="436569"/>
                </a:cubicBezTo>
                <a:lnTo>
                  <a:pt x="509807" y="436569"/>
                </a:lnTo>
                <a:lnTo>
                  <a:pt x="509807" y="197931"/>
                </a:lnTo>
                <a:cubicBezTo>
                  <a:pt x="492814" y="215314"/>
                  <a:pt x="474679" y="230866"/>
                  <a:pt x="455400" y="244589"/>
                </a:cubicBezTo>
                <a:lnTo>
                  <a:pt x="450371" y="241387"/>
                </a:lnTo>
                <a:cubicBezTo>
                  <a:pt x="468849" y="211359"/>
                  <a:pt x="486068" y="175252"/>
                  <a:pt x="502027" y="133067"/>
                </a:cubicBezTo>
                <a:cubicBezTo>
                  <a:pt x="517987" y="90882"/>
                  <a:pt x="530173" y="47136"/>
                  <a:pt x="538586" y="1828"/>
                </a:cubicBezTo>
                <a:close/>
                <a:moveTo>
                  <a:pt x="5133213" y="1800"/>
                </a:moveTo>
                <a:lnTo>
                  <a:pt x="5222367" y="28317"/>
                </a:lnTo>
                <a:cubicBezTo>
                  <a:pt x="5221472" y="31318"/>
                  <a:pt x="5219491" y="33661"/>
                  <a:pt x="5216424" y="35347"/>
                </a:cubicBezTo>
                <a:cubicBezTo>
                  <a:pt x="5213357" y="37033"/>
                  <a:pt x="5209089" y="37890"/>
                  <a:pt x="5203623" y="37919"/>
                </a:cubicBezTo>
                <a:cubicBezTo>
                  <a:pt x="5197469" y="54816"/>
                  <a:pt x="5190916" y="70856"/>
                  <a:pt x="5183963" y="86039"/>
                </a:cubicBezTo>
                <a:cubicBezTo>
                  <a:pt x="5177009" y="101222"/>
                  <a:pt x="5169542" y="115662"/>
                  <a:pt x="5161560" y="129359"/>
                </a:cubicBezTo>
                <a:lnTo>
                  <a:pt x="5183505" y="137131"/>
                </a:lnTo>
                <a:cubicBezTo>
                  <a:pt x="5182667" y="139398"/>
                  <a:pt x="5181143" y="141265"/>
                  <a:pt x="5178933" y="142732"/>
                </a:cubicBezTo>
                <a:cubicBezTo>
                  <a:pt x="5176723" y="144199"/>
                  <a:pt x="5173371" y="145380"/>
                  <a:pt x="5168875" y="146275"/>
                </a:cubicBezTo>
                <a:lnTo>
                  <a:pt x="5168875" y="418309"/>
                </a:lnTo>
                <a:cubicBezTo>
                  <a:pt x="5168056" y="421052"/>
                  <a:pt x="5162379" y="424596"/>
                  <a:pt x="5151844" y="428939"/>
                </a:cubicBezTo>
                <a:cubicBezTo>
                  <a:pt x="5141310" y="433282"/>
                  <a:pt x="5129461" y="435683"/>
                  <a:pt x="5116297" y="436140"/>
                </a:cubicBezTo>
                <a:lnTo>
                  <a:pt x="5104410" y="436140"/>
                </a:lnTo>
                <a:lnTo>
                  <a:pt x="5104410" y="205254"/>
                </a:lnTo>
                <a:cubicBezTo>
                  <a:pt x="5090236" y="219884"/>
                  <a:pt x="5075149" y="233143"/>
                  <a:pt x="5059147" y="245030"/>
                </a:cubicBezTo>
                <a:lnTo>
                  <a:pt x="5054575" y="241830"/>
                </a:lnTo>
                <a:cubicBezTo>
                  <a:pt x="5065511" y="221933"/>
                  <a:pt x="5076100" y="198989"/>
                  <a:pt x="5086341" y="172996"/>
                </a:cubicBezTo>
                <a:cubicBezTo>
                  <a:pt x="5096583" y="147003"/>
                  <a:pt x="5105784" y="119385"/>
                  <a:pt x="5113943" y="90141"/>
                </a:cubicBezTo>
                <a:cubicBezTo>
                  <a:pt x="5122103" y="60897"/>
                  <a:pt x="5128526" y="31450"/>
                  <a:pt x="5133213" y="1800"/>
                </a:cubicBezTo>
                <a:close/>
                <a:moveTo>
                  <a:pt x="2849499" y="1800"/>
                </a:moveTo>
                <a:lnTo>
                  <a:pt x="2931795" y="27403"/>
                </a:lnTo>
                <a:lnTo>
                  <a:pt x="2931795" y="9115"/>
                </a:lnTo>
                <a:lnTo>
                  <a:pt x="2999918" y="35175"/>
                </a:lnTo>
                <a:lnTo>
                  <a:pt x="3097302" y="35175"/>
                </a:lnTo>
                <a:lnTo>
                  <a:pt x="3126563" y="2714"/>
                </a:lnTo>
                <a:lnTo>
                  <a:pt x="3188285" y="48891"/>
                </a:lnTo>
                <a:cubicBezTo>
                  <a:pt x="3186723" y="51016"/>
                  <a:pt x="3184360" y="53054"/>
                  <a:pt x="3181198" y="55007"/>
                </a:cubicBezTo>
                <a:cubicBezTo>
                  <a:pt x="3178036" y="56959"/>
                  <a:pt x="3173845" y="58426"/>
                  <a:pt x="3168625" y="59407"/>
                </a:cubicBezTo>
                <a:lnTo>
                  <a:pt x="3168625" y="173707"/>
                </a:lnTo>
                <a:cubicBezTo>
                  <a:pt x="3168193" y="174884"/>
                  <a:pt x="3164942" y="176543"/>
                  <a:pt x="3158871" y="178685"/>
                </a:cubicBezTo>
                <a:cubicBezTo>
                  <a:pt x="3152801" y="180828"/>
                  <a:pt x="3145587" y="182792"/>
                  <a:pt x="3137231" y="184578"/>
                </a:cubicBezTo>
                <a:cubicBezTo>
                  <a:pt x="3128874" y="186365"/>
                  <a:pt x="3121051" y="187313"/>
                  <a:pt x="3113761" y="187423"/>
                </a:cubicBezTo>
                <a:lnTo>
                  <a:pt x="3102331" y="187423"/>
                </a:lnTo>
                <a:lnTo>
                  <a:pt x="3102331" y="168221"/>
                </a:lnTo>
                <a:lnTo>
                  <a:pt x="3082671" y="168221"/>
                </a:lnTo>
                <a:lnTo>
                  <a:pt x="3082671" y="232686"/>
                </a:lnTo>
                <a:lnTo>
                  <a:pt x="3107818" y="232686"/>
                </a:lnTo>
                <a:lnTo>
                  <a:pt x="3142107" y="187880"/>
                </a:lnTo>
                <a:cubicBezTo>
                  <a:pt x="3142440" y="188129"/>
                  <a:pt x="3146042" y="190985"/>
                  <a:pt x="3152911" y="196449"/>
                </a:cubicBezTo>
                <a:cubicBezTo>
                  <a:pt x="3159780" y="201912"/>
                  <a:pt x="3167919" y="208494"/>
                  <a:pt x="3177329" y="216193"/>
                </a:cubicBezTo>
                <a:cubicBezTo>
                  <a:pt x="3186738" y="223892"/>
                  <a:pt x="3195419" y="231218"/>
                  <a:pt x="3203372" y="238172"/>
                </a:cubicBezTo>
                <a:cubicBezTo>
                  <a:pt x="3202648" y="240677"/>
                  <a:pt x="3201124" y="242525"/>
                  <a:pt x="3198800" y="243716"/>
                </a:cubicBezTo>
                <a:cubicBezTo>
                  <a:pt x="3196476" y="244906"/>
                  <a:pt x="3193581" y="245497"/>
                  <a:pt x="3190113" y="245487"/>
                </a:cubicBezTo>
                <a:lnTo>
                  <a:pt x="3088158" y="245487"/>
                </a:lnTo>
                <a:cubicBezTo>
                  <a:pt x="3102636" y="268224"/>
                  <a:pt x="3121000" y="287788"/>
                  <a:pt x="3143250" y="304180"/>
                </a:cubicBezTo>
                <a:cubicBezTo>
                  <a:pt x="3165501" y="320573"/>
                  <a:pt x="3188437" y="333165"/>
                  <a:pt x="3212059" y="341957"/>
                </a:cubicBezTo>
                <a:lnTo>
                  <a:pt x="3211145" y="346986"/>
                </a:lnTo>
                <a:cubicBezTo>
                  <a:pt x="3199181" y="349996"/>
                  <a:pt x="3188932" y="356435"/>
                  <a:pt x="3180398" y="366303"/>
                </a:cubicBezTo>
                <a:cubicBezTo>
                  <a:pt x="3171863" y="376170"/>
                  <a:pt x="3165501" y="389239"/>
                  <a:pt x="3161310" y="405507"/>
                </a:cubicBezTo>
                <a:cubicBezTo>
                  <a:pt x="3141374" y="388572"/>
                  <a:pt x="3125124" y="367808"/>
                  <a:pt x="3112561" y="343214"/>
                </a:cubicBezTo>
                <a:cubicBezTo>
                  <a:pt x="3099997" y="318620"/>
                  <a:pt x="3090034" y="290312"/>
                  <a:pt x="3082671" y="258289"/>
                </a:cubicBezTo>
                <a:lnTo>
                  <a:pt x="3082671" y="418766"/>
                </a:lnTo>
                <a:cubicBezTo>
                  <a:pt x="3082500" y="421109"/>
                  <a:pt x="3077699" y="424538"/>
                  <a:pt x="3068270" y="429053"/>
                </a:cubicBezTo>
                <a:cubicBezTo>
                  <a:pt x="3058840" y="433568"/>
                  <a:pt x="3045810" y="436083"/>
                  <a:pt x="3029179" y="436597"/>
                </a:cubicBezTo>
                <a:lnTo>
                  <a:pt x="3016835" y="436597"/>
                </a:lnTo>
                <a:lnTo>
                  <a:pt x="3016835" y="323669"/>
                </a:lnTo>
                <a:cubicBezTo>
                  <a:pt x="3001014" y="340823"/>
                  <a:pt x="2982935" y="356463"/>
                  <a:pt x="2962599" y="370589"/>
                </a:cubicBezTo>
                <a:cubicBezTo>
                  <a:pt x="2942263" y="384714"/>
                  <a:pt x="2919956" y="397268"/>
                  <a:pt x="2895676" y="408251"/>
                </a:cubicBezTo>
                <a:lnTo>
                  <a:pt x="2892019" y="403679"/>
                </a:lnTo>
                <a:cubicBezTo>
                  <a:pt x="2914469" y="383286"/>
                  <a:pt x="2933691" y="359149"/>
                  <a:pt x="2949683" y="331270"/>
                </a:cubicBezTo>
                <a:cubicBezTo>
                  <a:pt x="2965676" y="303390"/>
                  <a:pt x="2978154" y="274796"/>
                  <a:pt x="2987116" y="245487"/>
                </a:cubicBezTo>
                <a:lnTo>
                  <a:pt x="2894762" y="245487"/>
                </a:lnTo>
                <a:lnTo>
                  <a:pt x="2891105" y="232686"/>
                </a:lnTo>
                <a:lnTo>
                  <a:pt x="2990774" y="232686"/>
                </a:lnTo>
                <a:lnTo>
                  <a:pt x="2990774" y="232229"/>
                </a:lnTo>
                <a:lnTo>
                  <a:pt x="3016835" y="232229"/>
                </a:lnTo>
                <a:lnTo>
                  <a:pt x="3016835" y="168221"/>
                </a:lnTo>
                <a:lnTo>
                  <a:pt x="2997175" y="168221"/>
                </a:lnTo>
                <a:lnTo>
                  <a:pt x="2997175" y="181937"/>
                </a:lnTo>
                <a:cubicBezTo>
                  <a:pt x="2996546" y="185375"/>
                  <a:pt x="2990603" y="189471"/>
                  <a:pt x="2979344" y="194224"/>
                </a:cubicBezTo>
                <a:cubicBezTo>
                  <a:pt x="2968086" y="198977"/>
                  <a:pt x="2955284" y="201587"/>
                  <a:pt x="2940939" y="202053"/>
                </a:cubicBezTo>
                <a:lnTo>
                  <a:pt x="2931795" y="202053"/>
                </a:lnTo>
                <a:lnTo>
                  <a:pt x="2931795" y="36547"/>
                </a:lnTo>
                <a:cubicBezTo>
                  <a:pt x="2928595" y="37995"/>
                  <a:pt x="2924480" y="38757"/>
                  <a:pt x="2919451" y="38833"/>
                </a:cubicBezTo>
                <a:cubicBezTo>
                  <a:pt x="2907107" y="72132"/>
                  <a:pt x="2892933" y="102003"/>
                  <a:pt x="2876931" y="128444"/>
                </a:cubicBezTo>
                <a:lnTo>
                  <a:pt x="2900706" y="137131"/>
                </a:lnTo>
                <a:cubicBezTo>
                  <a:pt x="2899867" y="139398"/>
                  <a:pt x="2898344" y="141265"/>
                  <a:pt x="2896134" y="142732"/>
                </a:cubicBezTo>
                <a:cubicBezTo>
                  <a:pt x="2893924" y="144199"/>
                  <a:pt x="2890571" y="145380"/>
                  <a:pt x="2886075" y="146275"/>
                </a:cubicBezTo>
                <a:lnTo>
                  <a:pt x="2886075" y="418309"/>
                </a:lnTo>
                <a:cubicBezTo>
                  <a:pt x="2885256" y="421052"/>
                  <a:pt x="2879579" y="424596"/>
                  <a:pt x="2869045" y="428939"/>
                </a:cubicBezTo>
                <a:cubicBezTo>
                  <a:pt x="2858510" y="433282"/>
                  <a:pt x="2846661" y="435683"/>
                  <a:pt x="2833497" y="436140"/>
                </a:cubicBezTo>
                <a:lnTo>
                  <a:pt x="2821610" y="436140"/>
                </a:lnTo>
                <a:lnTo>
                  <a:pt x="2821610" y="200682"/>
                </a:lnTo>
                <a:cubicBezTo>
                  <a:pt x="2813628" y="208902"/>
                  <a:pt x="2805360" y="216693"/>
                  <a:pt x="2796807" y="224056"/>
                </a:cubicBezTo>
                <a:cubicBezTo>
                  <a:pt x="2788254" y="231419"/>
                  <a:pt x="2779300" y="238410"/>
                  <a:pt x="2769947" y="245030"/>
                </a:cubicBezTo>
                <a:lnTo>
                  <a:pt x="2765374" y="241830"/>
                </a:lnTo>
                <a:cubicBezTo>
                  <a:pt x="2777073" y="222086"/>
                  <a:pt x="2788373" y="199242"/>
                  <a:pt x="2799275" y="173301"/>
                </a:cubicBezTo>
                <a:cubicBezTo>
                  <a:pt x="2810177" y="147359"/>
                  <a:pt x="2819987" y="119740"/>
                  <a:pt x="2828705" y="90446"/>
                </a:cubicBezTo>
                <a:cubicBezTo>
                  <a:pt x="2837423" y="61151"/>
                  <a:pt x="2844355" y="31603"/>
                  <a:pt x="2849499" y="1800"/>
                </a:cubicBezTo>
                <a:close/>
                <a:moveTo>
                  <a:pt x="1070763" y="885"/>
                </a:moveTo>
                <a:lnTo>
                  <a:pt x="1163117" y="24203"/>
                </a:lnTo>
                <a:cubicBezTo>
                  <a:pt x="1162536" y="26984"/>
                  <a:pt x="1160955" y="29308"/>
                  <a:pt x="1158374" y="31175"/>
                </a:cubicBezTo>
                <a:cubicBezTo>
                  <a:pt x="1155793" y="33042"/>
                  <a:pt x="1151582" y="34223"/>
                  <a:pt x="1145744" y="34718"/>
                </a:cubicBezTo>
                <a:cubicBezTo>
                  <a:pt x="1142077" y="45043"/>
                  <a:pt x="1137981" y="55597"/>
                  <a:pt x="1133456" y="66379"/>
                </a:cubicBezTo>
                <a:cubicBezTo>
                  <a:pt x="1128932" y="77162"/>
                  <a:pt x="1124036" y="87944"/>
                  <a:pt x="1118769" y="98726"/>
                </a:cubicBezTo>
                <a:lnTo>
                  <a:pt x="1241756" y="98726"/>
                </a:lnTo>
                <a:lnTo>
                  <a:pt x="1278789" y="51635"/>
                </a:lnTo>
                <a:cubicBezTo>
                  <a:pt x="1279147" y="51894"/>
                  <a:pt x="1283053" y="54880"/>
                  <a:pt x="1290507" y="60592"/>
                </a:cubicBezTo>
                <a:cubicBezTo>
                  <a:pt x="1297960" y="66305"/>
                  <a:pt x="1306811" y="73185"/>
                  <a:pt x="1317058" y="81234"/>
                </a:cubicBezTo>
                <a:cubicBezTo>
                  <a:pt x="1327305" y="89283"/>
                  <a:pt x="1336800" y="96943"/>
                  <a:pt x="1345540" y="104213"/>
                </a:cubicBezTo>
                <a:cubicBezTo>
                  <a:pt x="1344816" y="106718"/>
                  <a:pt x="1343292" y="108566"/>
                  <a:pt x="1340968" y="109756"/>
                </a:cubicBezTo>
                <a:cubicBezTo>
                  <a:pt x="1338644" y="110947"/>
                  <a:pt x="1335748" y="111537"/>
                  <a:pt x="1332281" y="111528"/>
                </a:cubicBezTo>
                <a:lnTo>
                  <a:pt x="1112368" y="111528"/>
                </a:lnTo>
                <a:cubicBezTo>
                  <a:pt x="1104157" y="127304"/>
                  <a:pt x="1094975" y="142969"/>
                  <a:pt x="1084822" y="158524"/>
                </a:cubicBezTo>
                <a:cubicBezTo>
                  <a:pt x="1074668" y="174078"/>
                  <a:pt x="1063429" y="189198"/>
                  <a:pt x="1051103" y="203882"/>
                </a:cubicBezTo>
                <a:lnTo>
                  <a:pt x="1068934" y="210283"/>
                </a:lnTo>
                <a:cubicBezTo>
                  <a:pt x="1068067" y="212550"/>
                  <a:pt x="1066486" y="214417"/>
                  <a:pt x="1064191" y="215884"/>
                </a:cubicBezTo>
                <a:cubicBezTo>
                  <a:pt x="1061895" y="217351"/>
                  <a:pt x="1058599" y="218532"/>
                  <a:pt x="1054304" y="219427"/>
                </a:cubicBezTo>
                <a:lnTo>
                  <a:pt x="1054304" y="417852"/>
                </a:lnTo>
                <a:cubicBezTo>
                  <a:pt x="1053265" y="420576"/>
                  <a:pt x="1047341" y="424043"/>
                  <a:pt x="1036530" y="428253"/>
                </a:cubicBezTo>
                <a:cubicBezTo>
                  <a:pt x="1025719" y="432463"/>
                  <a:pt x="1013508" y="434787"/>
                  <a:pt x="999897" y="435225"/>
                </a:cubicBezTo>
                <a:lnTo>
                  <a:pt x="987095" y="435225"/>
                </a:lnTo>
                <a:lnTo>
                  <a:pt x="987095" y="265604"/>
                </a:lnTo>
                <a:cubicBezTo>
                  <a:pt x="966064" y="282063"/>
                  <a:pt x="942747" y="296694"/>
                  <a:pt x="917144" y="309495"/>
                </a:cubicBezTo>
                <a:lnTo>
                  <a:pt x="913486" y="305381"/>
                </a:lnTo>
                <a:cubicBezTo>
                  <a:pt x="942442" y="279101"/>
                  <a:pt x="967283" y="249136"/>
                  <a:pt x="988010" y="215484"/>
                </a:cubicBezTo>
                <a:cubicBezTo>
                  <a:pt x="1008736" y="181832"/>
                  <a:pt x="1025805" y="147180"/>
                  <a:pt x="1039216" y="111528"/>
                </a:cubicBezTo>
                <a:lnTo>
                  <a:pt x="928116" y="111528"/>
                </a:lnTo>
                <a:lnTo>
                  <a:pt x="924459" y="98726"/>
                </a:lnTo>
                <a:lnTo>
                  <a:pt x="1043788" y="98726"/>
                </a:lnTo>
                <a:cubicBezTo>
                  <a:pt x="1049941" y="81534"/>
                  <a:pt x="1055237" y="64712"/>
                  <a:pt x="1059676" y="48263"/>
                </a:cubicBezTo>
                <a:cubicBezTo>
                  <a:pt x="1064114" y="31813"/>
                  <a:pt x="1067810" y="16021"/>
                  <a:pt x="1070763" y="885"/>
                </a:cubicBezTo>
                <a:close/>
                <a:moveTo>
                  <a:pt x="3378937" y="0"/>
                </a:moveTo>
                <a:lnTo>
                  <a:pt x="3463976" y="27889"/>
                </a:lnTo>
                <a:cubicBezTo>
                  <a:pt x="3463176" y="30470"/>
                  <a:pt x="3461462" y="32623"/>
                  <a:pt x="3458833" y="34347"/>
                </a:cubicBezTo>
                <a:cubicBezTo>
                  <a:pt x="3456204" y="36071"/>
                  <a:pt x="3451975" y="36966"/>
                  <a:pt x="3446145" y="37033"/>
                </a:cubicBezTo>
                <a:cubicBezTo>
                  <a:pt x="3440659" y="51663"/>
                  <a:pt x="3434258" y="66751"/>
                  <a:pt x="3426943" y="82296"/>
                </a:cubicBezTo>
                <a:lnTo>
                  <a:pt x="3556331" y="82296"/>
                </a:lnTo>
                <a:lnTo>
                  <a:pt x="3592907" y="35661"/>
                </a:lnTo>
                <a:cubicBezTo>
                  <a:pt x="3593268" y="35915"/>
                  <a:pt x="3597168" y="38861"/>
                  <a:pt x="3604608" y="44500"/>
                </a:cubicBezTo>
                <a:cubicBezTo>
                  <a:pt x="3612047" y="50138"/>
                  <a:pt x="3620858" y="56943"/>
                  <a:pt x="3631041" y="64915"/>
                </a:cubicBezTo>
                <a:cubicBezTo>
                  <a:pt x="3641223" y="72887"/>
                  <a:pt x="3650610" y="80501"/>
                  <a:pt x="3659200" y="87758"/>
                </a:cubicBezTo>
                <a:cubicBezTo>
                  <a:pt x="3658458" y="90251"/>
                  <a:pt x="3656857" y="92091"/>
                  <a:pt x="3654400" y="93276"/>
                </a:cubicBezTo>
                <a:cubicBezTo>
                  <a:pt x="3651942" y="94462"/>
                  <a:pt x="3648971" y="95050"/>
                  <a:pt x="3645484" y="95040"/>
                </a:cubicBezTo>
                <a:lnTo>
                  <a:pt x="3420999" y="95040"/>
                </a:lnTo>
                <a:cubicBezTo>
                  <a:pt x="3413941" y="109278"/>
                  <a:pt x="3406112" y="123477"/>
                  <a:pt x="3397511" y="137636"/>
                </a:cubicBezTo>
                <a:cubicBezTo>
                  <a:pt x="3388910" y="151795"/>
                  <a:pt x="3379365" y="165616"/>
                  <a:pt x="3368879" y="179101"/>
                </a:cubicBezTo>
                <a:lnTo>
                  <a:pt x="3393110" y="188213"/>
                </a:lnTo>
                <a:cubicBezTo>
                  <a:pt x="3392262" y="190253"/>
                  <a:pt x="3390758" y="191980"/>
                  <a:pt x="3388595" y="193395"/>
                </a:cubicBezTo>
                <a:cubicBezTo>
                  <a:pt x="3386433" y="194809"/>
                  <a:pt x="3383214" y="195967"/>
                  <a:pt x="3378937" y="196868"/>
                </a:cubicBezTo>
                <a:lnTo>
                  <a:pt x="3378937" y="410072"/>
                </a:lnTo>
                <a:cubicBezTo>
                  <a:pt x="3378384" y="414174"/>
                  <a:pt x="3373203" y="419447"/>
                  <a:pt x="3363392" y="425890"/>
                </a:cubicBezTo>
                <a:cubicBezTo>
                  <a:pt x="3353582" y="432333"/>
                  <a:pt x="3341085" y="435893"/>
                  <a:pt x="3325902" y="436569"/>
                </a:cubicBezTo>
                <a:lnTo>
                  <a:pt x="3313557" y="436569"/>
                </a:lnTo>
                <a:lnTo>
                  <a:pt x="3313557" y="239552"/>
                </a:lnTo>
                <a:cubicBezTo>
                  <a:pt x="3302604" y="249196"/>
                  <a:pt x="3290907" y="258375"/>
                  <a:pt x="3278467" y="267088"/>
                </a:cubicBezTo>
                <a:cubicBezTo>
                  <a:pt x="3266028" y="275801"/>
                  <a:pt x="3252731" y="283835"/>
                  <a:pt x="3238577" y="291188"/>
                </a:cubicBezTo>
                <a:lnTo>
                  <a:pt x="3234462" y="287071"/>
                </a:lnTo>
                <a:cubicBezTo>
                  <a:pt x="3261837" y="260792"/>
                  <a:pt x="3285268" y="230961"/>
                  <a:pt x="3304756" y="197577"/>
                </a:cubicBezTo>
                <a:cubicBezTo>
                  <a:pt x="3324244" y="164192"/>
                  <a:pt x="3340132" y="130013"/>
                  <a:pt x="3352419" y="95040"/>
                </a:cubicBezTo>
                <a:lnTo>
                  <a:pt x="3249092" y="95040"/>
                </a:lnTo>
                <a:lnTo>
                  <a:pt x="3245435" y="82296"/>
                </a:lnTo>
                <a:lnTo>
                  <a:pt x="3356991" y="82296"/>
                </a:lnTo>
                <a:cubicBezTo>
                  <a:pt x="3361792" y="67865"/>
                  <a:pt x="3366021" y="53749"/>
                  <a:pt x="3369679" y="39947"/>
                </a:cubicBezTo>
                <a:cubicBezTo>
                  <a:pt x="3373336" y="26146"/>
                  <a:pt x="3376422" y="12830"/>
                  <a:pt x="33789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936A005-D1DB-4ED5-A4F3-76BC999B8406}"/>
              </a:ext>
            </a:extLst>
          </p:cNvPr>
          <p:cNvSpPr txBox="1"/>
          <p:nvPr/>
        </p:nvSpPr>
        <p:spPr>
          <a:xfrm>
            <a:off x="4927601" y="1203047"/>
            <a:ext cx="233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方法一：嵌入字体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19A4444-CE81-4D17-90FD-3A08CF5481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1"/>
          <a:stretch/>
        </p:blipFill>
        <p:spPr>
          <a:xfrm>
            <a:off x="892803" y="2011268"/>
            <a:ext cx="4780410" cy="3882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25400" dir="2700000" algn="tl" rotWithShape="0">
              <a:prstClr val="black">
                <a:alpha val="12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ED6BA5B-4996-4DE7-B905-BAF26086718E}"/>
              </a:ext>
            </a:extLst>
          </p:cNvPr>
          <p:cNvSpPr txBox="1"/>
          <p:nvPr/>
        </p:nvSpPr>
        <p:spPr>
          <a:xfrm>
            <a:off x="7264401" y="4284640"/>
            <a:ext cx="4162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发给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他人观看时，特殊字体不会缺失。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235F45A-1425-4A25-AC45-DAED467348C1}"/>
              </a:ext>
            </a:extLst>
          </p:cNvPr>
          <p:cNvSpPr txBox="1"/>
          <p:nvPr/>
        </p:nvSpPr>
        <p:spPr>
          <a:xfrm>
            <a:off x="7264401" y="4757100"/>
            <a:ext cx="4162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有一些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字体不支持嵌入，故成功率不高。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6474ED33-6A50-41D4-B237-2994A696A293}"/>
              </a:ext>
            </a:extLst>
          </p:cNvPr>
          <p:cNvSpPr/>
          <p:nvPr/>
        </p:nvSpPr>
        <p:spPr>
          <a:xfrm>
            <a:off x="6277887" y="4759061"/>
            <a:ext cx="933450" cy="36541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7D195830-FB6D-4EA6-AC47-39B25DDB21F2}"/>
              </a:ext>
            </a:extLst>
          </p:cNvPr>
          <p:cNvSpPr/>
          <p:nvPr/>
        </p:nvSpPr>
        <p:spPr>
          <a:xfrm>
            <a:off x="6277887" y="4286601"/>
            <a:ext cx="933450" cy="36541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9638E7B-86CC-419D-82FB-54481BD13E99}"/>
              </a:ext>
            </a:extLst>
          </p:cNvPr>
          <p:cNvSpPr/>
          <p:nvPr/>
        </p:nvSpPr>
        <p:spPr>
          <a:xfrm>
            <a:off x="6394451" y="4757100"/>
            <a:ext cx="7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缺点：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8AC494-6D81-4E69-85EC-3FDF2BEB7F37}"/>
              </a:ext>
            </a:extLst>
          </p:cNvPr>
          <p:cNvSpPr/>
          <p:nvPr/>
        </p:nvSpPr>
        <p:spPr>
          <a:xfrm>
            <a:off x="6394451" y="4284640"/>
            <a:ext cx="7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优点：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CCEDAA1-A771-4317-AF88-0CE957179FD7}"/>
              </a:ext>
            </a:extLst>
          </p:cNvPr>
          <p:cNvSpPr txBox="1"/>
          <p:nvPr/>
        </p:nvSpPr>
        <p:spPr>
          <a:xfrm>
            <a:off x="7264401" y="2778517"/>
            <a:ext cx="416212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点击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文件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选项卡，选择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选项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，弹出左图的选项框，点选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保存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，拉到最底端，将字体嵌入文件。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83EF0DE-7BA2-413F-8C9A-EBC415D525E4}"/>
              </a:ext>
            </a:extLst>
          </p:cNvPr>
          <p:cNvSpPr/>
          <p:nvPr/>
        </p:nvSpPr>
        <p:spPr>
          <a:xfrm>
            <a:off x="6117987" y="2778517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具体操作：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F5D08B5-72B6-4114-8707-6200C3B4DFBC}"/>
              </a:ext>
            </a:extLst>
          </p:cNvPr>
          <p:cNvSpPr txBox="1"/>
          <p:nvPr/>
        </p:nvSpPr>
        <p:spPr>
          <a:xfrm>
            <a:off x="4442460" y="6206563"/>
            <a:ext cx="33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 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操作均基于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PPT2013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及以上版本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38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F91D27D-7661-429C-AA2B-3C25979CB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520315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EBC8D1A-665B-4D89-8A17-23512C4B2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3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91295BE-614F-4C17-B84C-475CB0681ADC}"/>
              </a:ext>
            </a:extLst>
          </p:cNvPr>
          <p:cNvSpPr txBox="1"/>
          <p:nvPr/>
        </p:nvSpPr>
        <p:spPr>
          <a:xfrm>
            <a:off x="3348909" y="664271"/>
            <a:ext cx="5500801" cy="439340"/>
          </a:xfrm>
          <a:custGeom>
            <a:avLst/>
            <a:gdLst/>
            <a:ahLst/>
            <a:cxnLst/>
            <a:rect l="l" t="t" r="r" b="b"/>
            <a:pathLst>
              <a:path w="5500801" h="439340">
                <a:moveTo>
                  <a:pt x="3867683" y="250059"/>
                </a:moveTo>
                <a:cubicBezTo>
                  <a:pt x="3902037" y="255351"/>
                  <a:pt x="3925740" y="264199"/>
                  <a:pt x="3938792" y="276606"/>
                </a:cubicBezTo>
                <a:cubicBezTo>
                  <a:pt x="3951843" y="289012"/>
                  <a:pt x="3957287" y="301347"/>
                  <a:pt x="3955122" y="313610"/>
                </a:cubicBezTo>
                <a:cubicBezTo>
                  <a:pt x="3952958" y="325874"/>
                  <a:pt x="3946228" y="334437"/>
                  <a:pt x="3934934" y="339299"/>
                </a:cubicBezTo>
                <a:cubicBezTo>
                  <a:pt x="3923640" y="344162"/>
                  <a:pt x="3910824" y="341695"/>
                  <a:pt x="3896486" y="331898"/>
                </a:cubicBezTo>
                <a:cubicBezTo>
                  <a:pt x="3894191" y="317496"/>
                  <a:pt x="3889981" y="303323"/>
                  <a:pt x="3883856" y="289379"/>
                </a:cubicBezTo>
                <a:cubicBezTo>
                  <a:pt x="3877732" y="275434"/>
                  <a:pt x="3871121" y="263090"/>
                  <a:pt x="3864025" y="252345"/>
                </a:cubicBezTo>
                <a:close/>
                <a:moveTo>
                  <a:pt x="3994327" y="173132"/>
                </a:moveTo>
                <a:lnTo>
                  <a:pt x="4074337" y="179930"/>
                </a:lnTo>
                <a:cubicBezTo>
                  <a:pt x="4073928" y="183391"/>
                  <a:pt x="4072461" y="186098"/>
                  <a:pt x="4069937" y="188051"/>
                </a:cubicBezTo>
                <a:cubicBezTo>
                  <a:pt x="4067413" y="190004"/>
                  <a:pt x="4063545" y="191318"/>
                  <a:pt x="4058335" y="191995"/>
                </a:cubicBezTo>
                <a:lnTo>
                  <a:pt x="4058335" y="230857"/>
                </a:lnTo>
                <a:lnTo>
                  <a:pt x="4083481" y="190139"/>
                </a:lnTo>
                <a:cubicBezTo>
                  <a:pt x="4083752" y="190382"/>
                  <a:pt x="4086512" y="193101"/>
                  <a:pt x="4091762" y="198295"/>
                </a:cubicBezTo>
                <a:cubicBezTo>
                  <a:pt x="4097011" y="203490"/>
                  <a:pt x="4103124" y="209699"/>
                  <a:pt x="4110101" y="216924"/>
                </a:cubicBezTo>
                <a:cubicBezTo>
                  <a:pt x="4117077" y="224148"/>
                  <a:pt x="4123292" y="230928"/>
                  <a:pt x="4128744" y="237262"/>
                </a:cubicBezTo>
                <a:cubicBezTo>
                  <a:pt x="4128030" y="239756"/>
                  <a:pt x="4126601" y="241595"/>
                  <a:pt x="4124458" y="242781"/>
                </a:cubicBezTo>
                <a:cubicBezTo>
                  <a:pt x="4122315" y="243966"/>
                  <a:pt x="4119629" y="244554"/>
                  <a:pt x="4116400" y="244544"/>
                </a:cubicBezTo>
                <a:lnTo>
                  <a:pt x="4058335" y="244544"/>
                </a:lnTo>
                <a:lnTo>
                  <a:pt x="4058335" y="365300"/>
                </a:lnTo>
                <a:cubicBezTo>
                  <a:pt x="4058665" y="379300"/>
                  <a:pt x="4056837" y="391252"/>
                  <a:pt x="4052849" y="401156"/>
                </a:cubicBezTo>
                <a:cubicBezTo>
                  <a:pt x="4048861" y="411060"/>
                  <a:pt x="4040733" y="418984"/>
                  <a:pt x="4028465" y="424928"/>
                </a:cubicBezTo>
                <a:cubicBezTo>
                  <a:pt x="4016197" y="430873"/>
                  <a:pt x="3997807" y="434905"/>
                  <a:pt x="3973296" y="437026"/>
                </a:cubicBezTo>
                <a:cubicBezTo>
                  <a:pt x="3972267" y="427004"/>
                  <a:pt x="3970667" y="418382"/>
                  <a:pt x="3968495" y="411159"/>
                </a:cubicBezTo>
                <a:cubicBezTo>
                  <a:pt x="3966324" y="403936"/>
                  <a:pt x="3962895" y="397940"/>
                  <a:pt x="3958208" y="393172"/>
                </a:cubicBezTo>
                <a:cubicBezTo>
                  <a:pt x="3953513" y="388613"/>
                  <a:pt x="3947359" y="384597"/>
                  <a:pt x="3939749" y="381124"/>
                </a:cubicBezTo>
                <a:cubicBezTo>
                  <a:pt x="3932139" y="377650"/>
                  <a:pt x="3921070" y="374662"/>
                  <a:pt x="3906545" y="372159"/>
                </a:cubicBezTo>
                <a:lnTo>
                  <a:pt x="3906545" y="366215"/>
                </a:lnTo>
                <a:cubicBezTo>
                  <a:pt x="3907284" y="366266"/>
                  <a:pt x="3913121" y="366622"/>
                  <a:pt x="3924054" y="367282"/>
                </a:cubicBezTo>
                <a:cubicBezTo>
                  <a:pt x="3934987" y="367943"/>
                  <a:pt x="3946581" y="368604"/>
                  <a:pt x="3958835" y="369264"/>
                </a:cubicBezTo>
                <a:cubicBezTo>
                  <a:pt x="3971089" y="369925"/>
                  <a:pt x="3979567" y="370281"/>
                  <a:pt x="3984269" y="370332"/>
                </a:cubicBezTo>
                <a:cubicBezTo>
                  <a:pt x="3987888" y="370332"/>
                  <a:pt x="3990479" y="369646"/>
                  <a:pt x="3992041" y="368273"/>
                </a:cubicBezTo>
                <a:cubicBezTo>
                  <a:pt x="3993603" y="366901"/>
                  <a:pt x="3994365" y="364843"/>
                  <a:pt x="3994327" y="362098"/>
                </a:cubicBezTo>
                <a:lnTo>
                  <a:pt x="3994327" y="244544"/>
                </a:lnTo>
                <a:lnTo>
                  <a:pt x="3850766" y="244544"/>
                </a:lnTo>
                <a:lnTo>
                  <a:pt x="3847109" y="231800"/>
                </a:lnTo>
                <a:lnTo>
                  <a:pt x="3994327" y="231800"/>
                </a:lnTo>
                <a:close/>
                <a:moveTo>
                  <a:pt x="663825" y="152647"/>
                </a:moveTo>
                <a:lnTo>
                  <a:pt x="663825" y="271119"/>
                </a:lnTo>
                <a:lnTo>
                  <a:pt x="694515" y="271119"/>
                </a:lnTo>
                <a:lnTo>
                  <a:pt x="694515" y="152647"/>
                </a:lnTo>
                <a:close/>
                <a:moveTo>
                  <a:pt x="4241215" y="143532"/>
                </a:moveTo>
                <a:cubicBezTo>
                  <a:pt x="4237339" y="152695"/>
                  <a:pt x="4233090" y="161686"/>
                  <a:pt x="4228471" y="170507"/>
                </a:cubicBezTo>
                <a:cubicBezTo>
                  <a:pt x="4223851" y="179327"/>
                  <a:pt x="4218803" y="187861"/>
                  <a:pt x="4213326" y="196110"/>
                </a:cubicBezTo>
                <a:cubicBezTo>
                  <a:pt x="4223346" y="198663"/>
                  <a:pt x="4231767" y="201787"/>
                  <a:pt x="4238586" y="205482"/>
                </a:cubicBezTo>
                <a:cubicBezTo>
                  <a:pt x="4245406" y="209178"/>
                  <a:pt x="4250855" y="213217"/>
                  <a:pt x="4254931" y="217598"/>
                </a:cubicBezTo>
                <a:cubicBezTo>
                  <a:pt x="4257208" y="205454"/>
                  <a:pt x="4259170" y="193167"/>
                  <a:pt x="4260818" y="180736"/>
                </a:cubicBezTo>
                <a:cubicBezTo>
                  <a:pt x="4262465" y="168306"/>
                  <a:pt x="4263856" y="155905"/>
                  <a:pt x="4264990" y="143532"/>
                </a:cubicBezTo>
                <a:close/>
                <a:moveTo>
                  <a:pt x="1151229" y="130993"/>
                </a:moveTo>
                <a:lnTo>
                  <a:pt x="1233068" y="137868"/>
                </a:lnTo>
                <a:cubicBezTo>
                  <a:pt x="1232944" y="140894"/>
                  <a:pt x="1231820" y="143427"/>
                  <a:pt x="1229696" y="145466"/>
                </a:cubicBezTo>
                <a:cubicBezTo>
                  <a:pt x="1227572" y="147506"/>
                  <a:pt x="1223819" y="148995"/>
                  <a:pt x="1218437" y="149933"/>
                </a:cubicBezTo>
                <a:lnTo>
                  <a:pt x="1218437" y="239544"/>
                </a:lnTo>
                <a:lnTo>
                  <a:pt x="1230782" y="239544"/>
                </a:lnTo>
                <a:lnTo>
                  <a:pt x="1263243" y="198396"/>
                </a:lnTo>
                <a:cubicBezTo>
                  <a:pt x="1263559" y="198616"/>
                  <a:pt x="1266991" y="201224"/>
                  <a:pt x="1273538" y="206219"/>
                </a:cubicBezTo>
                <a:cubicBezTo>
                  <a:pt x="1280086" y="211214"/>
                  <a:pt x="1287853" y="217277"/>
                  <a:pt x="1296839" y="224405"/>
                </a:cubicBezTo>
                <a:cubicBezTo>
                  <a:pt x="1305825" y="231534"/>
                  <a:pt x="1314133" y="238409"/>
                  <a:pt x="1321765" y="245030"/>
                </a:cubicBezTo>
                <a:cubicBezTo>
                  <a:pt x="1321231" y="247535"/>
                  <a:pt x="1319783" y="249383"/>
                  <a:pt x="1317421" y="250574"/>
                </a:cubicBezTo>
                <a:cubicBezTo>
                  <a:pt x="1315059" y="251764"/>
                  <a:pt x="1312240" y="252355"/>
                  <a:pt x="1308963" y="252345"/>
                </a:cubicBezTo>
                <a:lnTo>
                  <a:pt x="1218437" y="252345"/>
                </a:lnTo>
                <a:lnTo>
                  <a:pt x="1218437" y="392706"/>
                </a:lnTo>
                <a:lnTo>
                  <a:pt x="1251356" y="392706"/>
                </a:lnTo>
                <a:lnTo>
                  <a:pt x="1286560" y="348357"/>
                </a:lnTo>
                <a:cubicBezTo>
                  <a:pt x="1286896" y="348600"/>
                  <a:pt x="1290593" y="351417"/>
                  <a:pt x="1297652" y="356807"/>
                </a:cubicBezTo>
                <a:cubicBezTo>
                  <a:pt x="1304710" y="362198"/>
                  <a:pt x="1313115" y="368706"/>
                  <a:pt x="1322865" y="376331"/>
                </a:cubicBezTo>
                <a:cubicBezTo>
                  <a:pt x="1332616" y="383957"/>
                  <a:pt x="1341698" y="391244"/>
                  <a:pt x="1350111" y="398192"/>
                </a:cubicBezTo>
                <a:cubicBezTo>
                  <a:pt x="1349368" y="400697"/>
                  <a:pt x="1347768" y="402545"/>
                  <a:pt x="1345310" y="403736"/>
                </a:cubicBezTo>
                <a:cubicBezTo>
                  <a:pt x="1342853" y="404926"/>
                  <a:pt x="1339881" y="405517"/>
                  <a:pt x="1336395" y="405507"/>
                </a:cubicBezTo>
                <a:lnTo>
                  <a:pt x="1061618" y="405507"/>
                </a:lnTo>
                <a:lnTo>
                  <a:pt x="1057960" y="392706"/>
                </a:lnTo>
                <a:lnTo>
                  <a:pt x="1151229" y="392706"/>
                </a:lnTo>
                <a:lnTo>
                  <a:pt x="1151229" y="252345"/>
                </a:lnTo>
                <a:lnTo>
                  <a:pt x="1073048" y="252345"/>
                </a:lnTo>
                <a:lnTo>
                  <a:pt x="1069390" y="239544"/>
                </a:lnTo>
                <a:lnTo>
                  <a:pt x="1151229" y="239544"/>
                </a:lnTo>
                <a:close/>
                <a:moveTo>
                  <a:pt x="107441" y="126615"/>
                </a:moveTo>
                <a:cubicBezTo>
                  <a:pt x="101212" y="151419"/>
                  <a:pt x="94583" y="176336"/>
                  <a:pt x="87553" y="201368"/>
                </a:cubicBezTo>
                <a:cubicBezTo>
                  <a:pt x="80524" y="226399"/>
                  <a:pt x="73437" y="249488"/>
                  <a:pt x="66293" y="270633"/>
                </a:cubicBezTo>
                <a:cubicBezTo>
                  <a:pt x="74952" y="272929"/>
                  <a:pt x="83124" y="275310"/>
                  <a:pt x="90811" y="277777"/>
                </a:cubicBezTo>
                <a:cubicBezTo>
                  <a:pt x="98497" y="280244"/>
                  <a:pt x="105870" y="282740"/>
                  <a:pt x="112928" y="285264"/>
                </a:cubicBezTo>
                <a:cubicBezTo>
                  <a:pt x="121510" y="260966"/>
                  <a:pt x="128120" y="235496"/>
                  <a:pt x="132759" y="208854"/>
                </a:cubicBezTo>
                <a:cubicBezTo>
                  <a:pt x="137397" y="182213"/>
                  <a:pt x="140693" y="154800"/>
                  <a:pt x="142646" y="126615"/>
                </a:cubicBezTo>
                <a:close/>
                <a:moveTo>
                  <a:pt x="2568778" y="118386"/>
                </a:moveTo>
                <a:lnTo>
                  <a:pt x="2568778" y="241373"/>
                </a:lnTo>
                <a:lnTo>
                  <a:pt x="2655646" y="241373"/>
                </a:lnTo>
                <a:lnTo>
                  <a:pt x="2655646" y="118386"/>
                </a:lnTo>
                <a:close/>
                <a:moveTo>
                  <a:pt x="2411958" y="118386"/>
                </a:moveTo>
                <a:lnTo>
                  <a:pt x="2411958" y="241373"/>
                </a:lnTo>
                <a:lnTo>
                  <a:pt x="2497912" y="241373"/>
                </a:lnTo>
                <a:lnTo>
                  <a:pt x="2497912" y="118386"/>
                </a:lnTo>
                <a:close/>
                <a:moveTo>
                  <a:pt x="3577818" y="115178"/>
                </a:moveTo>
                <a:lnTo>
                  <a:pt x="3634511" y="169079"/>
                </a:lnTo>
                <a:cubicBezTo>
                  <a:pt x="3632777" y="171081"/>
                  <a:pt x="3630529" y="172543"/>
                  <a:pt x="3627767" y="173463"/>
                </a:cubicBezTo>
                <a:cubicBezTo>
                  <a:pt x="3625005" y="174384"/>
                  <a:pt x="3621157" y="175049"/>
                  <a:pt x="3616223" y="175457"/>
                </a:cubicBezTo>
                <a:cubicBezTo>
                  <a:pt x="3606374" y="182176"/>
                  <a:pt x="3594753" y="189124"/>
                  <a:pt x="3581361" y="196299"/>
                </a:cubicBezTo>
                <a:cubicBezTo>
                  <a:pt x="3567969" y="203474"/>
                  <a:pt x="3554291" y="210194"/>
                  <a:pt x="3540328" y="216458"/>
                </a:cubicBezTo>
                <a:lnTo>
                  <a:pt x="3557701" y="217830"/>
                </a:lnTo>
                <a:cubicBezTo>
                  <a:pt x="3557273" y="221450"/>
                  <a:pt x="3555844" y="224192"/>
                  <a:pt x="3553415" y="226056"/>
                </a:cubicBezTo>
                <a:cubicBezTo>
                  <a:pt x="3550986" y="227920"/>
                  <a:pt x="3547386" y="229215"/>
                  <a:pt x="3542614" y="229943"/>
                </a:cubicBezTo>
                <a:lnTo>
                  <a:pt x="3542614" y="264718"/>
                </a:lnTo>
                <a:lnTo>
                  <a:pt x="3559073" y="264718"/>
                </a:lnTo>
                <a:lnTo>
                  <a:pt x="3591991" y="222960"/>
                </a:lnTo>
                <a:cubicBezTo>
                  <a:pt x="3592316" y="223188"/>
                  <a:pt x="3595832" y="225847"/>
                  <a:pt x="3602541" y="230938"/>
                </a:cubicBezTo>
                <a:cubicBezTo>
                  <a:pt x="3609249" y="236029"/>
                  <a:pt x="3617202" y="242186"/>
                  <a:pt x="3626400" y="249409"/>
                </a:cubicBezTo>
                <a:cubicBezTo>
                  <a:pt x="3635597" y="256633"/>
                  <a:pt x="3644092" y="263556"/>
                  <a:pt x="3651884" y="270180"/>
                </a:cubicBezTo>
                <a:cubicBezTo>
                  <a:pt x="3651160" y="272674"/>
                  <a:pt x="3649636" y="274514"/>
                  <a:pt x="3647312" y="275699"/>
                </a:cubicBezTo>
                <a:cubicBezTo>
                  <a:pt x="3644988" y="276884"/>
                  <a:pt x="3642093" y="277472"/>
                  <a:pt x="3638626" y="277463"/>
                </a:cubicBezTo>
                <a:lnTo>
                  <a:pt x="3542614" y="277463"/>
                </a:lnTo>
                <a:lnTo>
                  <a:pt x="3542614" y="362099"/>
                </a:lnTo>
                <a:cubicBezTo>
                  <a:pt x="3542938" y="376703"/>
                  <a:pt x="3541121" y="389123"/>
                  <a:pt x="3537161" y="399360"/>
                </a:cubicBezTo>
                <a:cubicBezTo>
                  <a:pt x="3533201" y="409598"/>
                  <a:pt x="3525152" y="417753"/>
                  <a:pt x="3513014" y="423828"/>
                </a:cubicBezTo>
                <a:cubicBezTo>
                  <a:pt x="3500876" y="429902"/>
                  <a:pt x="3482701" y="433996"/>
                  <a:pt x="3458489" y="436111"/>
                </a:cubicBezTo>
                <a:cubicBezTo>
                  <a:pt x="3457670" y="425623"/>
                  <a:pt x="3456336" y="416563"/>
                  <a:pt x="3454488" y="408930"/>
                </a:cubicBezTo>
                <a:cubicBezTo>
                  <a:pt x="3452641" y="401298"/>
                  <a:pt x="3449707" y="394978"/>
                  <a:pt x="3445687" y="389972"/>
                </a:cubicBezTo>
                <a:cubicBezTo>
                  <a:pt x="3441658" y="385166"/>
                  <a:pt x="3436343" y="380959"/>
                  <a:pt x="3429742" y="377352"/>
                </a:cubicBezTo>
                <a:cubicBezTo>
                  <a:pt x="3423141" y="373745"/>
                  <a:pt x="3413369" y="370795"/>
                  <a:pt x="3400424" y="368501"/>
                </a:cubicBezTo>
                <a:lnTo>
                  <a:pt x="3400424" y="362557"/>
                </a:lnTo>
                <a:cubicBezTo>
                  <a:pt x="3401048" y="362602"/>
                  <a:pt x="3405998" y="362918"/>
                  <a:pt x="3415275" y="363506"/>
                </a:cubicBezTo>
                <a:cubicBezTo>
                  <a:pt x="3424552" y="364093"/>
                  <a:pt x="3434413" y="364681"/>
                  <a:pt x="3444857" y="365268"/>
                </a:cubicBezTo>
                <a:cubicBezTo>
                  <a:pt x="3455303" y="365855"/>
                  <a:pt x="3462590" y="366172"/>
                  <a:pt x="3466718" y="366217"/>
                </a:cubicBezTo>
                <a:cubicBezTo>
                  <a:pt x="3469881" y="366226"/>
                  <a:pt x="3472129" y="365635"/>
                  <a:pt x="3473462" y="364444"/>
                </a:cubicBezTo>
                <a:cubicBezTo>
                  <a:pt x="3474796" y="363253"/>
                  <a:pt x="3475443" y="361404"/>
                  <a:pt x="3475405" y="358897"/>
                </a:cubicBezTo>
                <a:lnTo>
                  <a:pt x="3475405" y="277463"/>
                </a:lnTo>
                <a:lnTo>
                  <a:pt x="3388537" y="277463"/>
                </a:lnTo>
                <a:lnTo>
                  <a:pt x="3384880" y="264718"/>
                </a:lnTo>
                <a:lnTo>
                  <a:pt x="3475405" y="264718"/>
                </a:lnTo>
                <a:lnTo>
                  <a:pt x="3475405" y="211446"/>
                </a:lnTo>
                <a:lnTo>
                  <a:pt x="3515181" y="214635"/>
                </a:lnTo>
                <a:cubicBezTo>
                  <a:pt x="3520506" y="206293"/>
                  <a:pt x="3525631" y="197466"/>
                  <a:pt x="3530555" y="188156"/>
                </a:cubicBezTo>
                <a:cubicBezTo>
                  <a:pt x="3535479" y="178845"/>
                  <a:pt x="3539804" y="169904"/>
                  <a:pt x="3543528" y="161334"/>
                </a:cubicBezTo>
                <a:lnTo>
                  <a:pt x="3409111" y="161334"/>
                </a:lnTo>
                <a:lnTo>
                  <a:pt x="3404996" y="148590"/>
                </a:lnTo>
                <a:lnTo>
                  <a:pt x="3543528" y="148590"/>
                </a:lnTo>
                <a:close/>
                <a:moveTo>
                  <a:pt x="717353" y="109242"/>
                </a:moveTo>
                <a:lnTo>
                  <a:pt x="774049" y="153104"/>
                </a:lnTo>
                <a:cubicBezTo>
                  <a:pt x="772684" y="155000"/>
                  <a:pt x="770374" y="156925"/>
                  <a:pt x="767120" y="158879"/>
                </a:cubicBezTo>
                <a:cubicBezTo>
                  <a:pt x="763866" y="160833"/>
                  <a:pt x="759609" y="162414"/>
                  <a:pt x="754351" y="163625"/>
                </a:cubicBezTo>
                <a:lnTo>
                  <a:pt x="754351" y="300792"/>
                </a:lnTo>
                <a:cubicBezTo>
                  <a:pt x="753361" y="303061"/>
                  <a:pt x="747575" y="306187"/>
                  <a:pt x="736993" y="310172"/>
                </a:cubicBezTo>
                <a:cubicBezTo>
                  <a:pt x="726412" y="314156"/>
                  <a:pt x="715602" y="316367"/>
                  <a:pt x="704563" y="316806"/>
                </a:cubicBezTo>
                <a:lnTo>
                  <a:pt x="694515" y="316806"/>
                </a:lnTo>
                <a:lnTo>
                  <a:pt x="694515" y="283864"/>
                </a:lnTo>
                <a:lnTo>
                  <a:pt x="663825" y="283864"/>
                </a:lnTo>
                <a:lnTo>
                  <a:pt x="663825" y="306740"/>
                </a:lnTo>
                <a:cubicBezTo>
                  <a:pt x="663292" y="309924"/>
                  <a:pt x="658078" y="313737"/>
                  <a:pt x="648181" y="318178"/>
                </a:cubicBezTo>
                <a:cubicBezTo>
                  <a:pt x="638285" y="322620"/>
                  <a:pt x="626904" y="325060"/>
                  <a:pt x="614039" y="325499"/>
                </a:cubicBezTo>
                <a:lnTo>
                  <a:pt x="605361" y="325499"/>
                </a:lnTo>
                <a:lnTo>
                  <a:pt x="605361" y="116106"/>
                </a:lnTo>
                <a:lnTo>
                  <a:pt x="665657" y="139903"/>
                </a:lnTo>
                <a:lnTo>
                  <a:pt x="689476" y="139903"/>
                </a:lnTo>
                <a:close/>
                <a:moveTo>
                  <a:pt x="293065" y="92325"/>
                </a:moveTo>
                <a:lnTo>
                  <a:pt x="293065" y="339671"/>
                </a:lnTo>
                <a:lnTo>
                  <a:pt x="349300" y="339671"/>
                </a:lnTo>
                <a:lnTo>
                  <a:pt x="349300" y="92325"/>
                </a:lnTo>
                <a:close/>
                <a:moveTo>
                  <a:pt x="1806216" y="68980"/>
                </a:moveTo>
                <a:cubicBezTo>
                  <a:pt x="1805778" y="92543"/>
                  <a:pt x="1805511" y="116306"/>
                  <a:pt x="1805416" y="140270"/>
                </a:cubicBezTo>
                <a:cubicBezTo>
                  <a:pt x="1805320" y="164233"/>
                  <a:pt x="1805282" y="188339"/>
                  <a:pt x="1805301" y="212589"/>
                </a:cubicBezTo>
                <a:lnTo>
                  <a:pt x="1805301" y="239572"/>
                </a:lnTo>
                <a:lnTo>
                  <a:pt x="1820398" y="239572"/>
                </a:lnTo>
                <a:cubicBezTo>
                  <a:pt x="1846894" y="239153"/>
                  <a:pt x="1866641" y="231073"/>
                  <a:pt x="1879642" y="215333"/>
                </a:cubicBezTo>
                <a:cubicBezTo>
                  <a:pt x="1892641" y="199592"/>
                  <a:pt x="1899122" y="178706"/>
                  <a:pt x="1899084" y="152675"/>
                </a:cubicBezTo>
                <a:cubicBezTo>
                  <a:pt x="1898989" y="124977"/>
                  <a:pt x="1892546" y="104110"/>
                  <a:pt x="1879756" y="90075"/>
                </a:cubicBezTo>
                <a:cubicBezTo>
                  <a:pt x="1866966" y="76040"/>
                  <a:pt x="1848400" y="69008"/>
                  <a:pt x="1824058" y="68980"/>
                </a:cubicBezTo>
                <a:close/>
                <a:moveTo>
                  <a:pt x="1501416" y="68980"/>
                </a:moveTo>
                <a:cubicBezTo>
                  <a:pt x="1500978" y="92543"/>
                  <a:pt x="1500711" y="116306"/>
                  <a:pt x="1500616" y="140270"/>
                </a:cubicBezTo>
                <a:cubicBezTo>
                  <a:pt x="1500520" y="164233"/>
                  <a:pt x="1500482" y="188339"/>
                  <a:pt x="1500501" y="212589"/>
                </a:cubicBezTo>
                <a:lnTo>
                  <a:pt x="1500501" y="239572"/>
                </a:lnTo>
                <a:lnTo>
                  <a:pt x="1515598" y="239572"/>
                </a:lnTo>
                <a:cubicBezTo>
                  <a:pt x="1542094" y="239153"/>
                  <a:pt x="1561841" y="231073"/>
                  <a:pt x="1574842" y="215333"/>
                </a:cubicBezTo>
                <a:cubicBezTo>
                  <a:pt x="1587841" y="199592"/>
                  <a:pt x="1594322" y="178706"/>
                  <a:pt x="1594284" y="152675"/>
                </a:cubicBezTo>
                <a:cubicBezTo>
                  <a:pt x="1594189" y="124977"/>
                  <a:pt x="1587746" y="104110"/>
                  <a:pt x="1574956" y="90075"/>
                </a:cubicBezTo>
                <a:cubicBezTo>
                  <a:pt x="1562166" y="76040"/>
                  <a:pt x="1543600" y="69008"/>
                  <a:pt x="1519258" y="68980"/>
                </a:cubicBezTo>
                <a:close/>
                <a:moveTo>
                  <a:pt x="4416323" y="65808"/>
                </a:moveTo>
                <a:cubicBezTo>
                  <a:pt x="4414570" y="66189"/>
                  <a:pt x="4412589" y="66341"/>
                  <a:pt x="4410379" y="66265"/>
                </a:cubicBezTo>
                <a:cubicBezTo>
                  <a:pt x="4406264" y="81353"/>
                  <a:pt x="4401235" y="95526"/>
                  <a:pt x="4395292" y="108785"/>
                </a:cubicBezTo>
                <a:lnTo>
                  <a:pt x="4416323" y="108785"/>
                </a:lnTo>
                <a:close/>
                <a:moveTo>
                  <a:pt x="3760698" y="62630"/>
                </a:moveTo>
                <a:cubicBezTo>
                  <a:pt x="3758412" y="72461"/>
                  <a:pt x="3755897" y="82128"/>
                  <a:pt x="3753154" y="91632"/>
                </a:cubicBezTo>
                <a:cubicBezTo>
                  <a:pt x="3750411" y="101135"/>
                  <a:pt x="3747439" y="110358"/>
                  <a:pt x="3744239" y="119300"/>
                </a:cubicBezTo>
                <a:lnTo>
                  <a:pt x="3762527" y="119300"/>
                </a:lnTo>
                <a:lnTo>
                  <a:pt x="3762527" y="62630"/>
                </a:lnTo>
                <a:close/>
                <a:moveTo>
                  <a:pt x="1993494" y="51663"/>
                </a:moveTo>
                <a:lnTo>
                  <a:pt x="2295193" y="51663"/>
                </a:lnTo>
                <a:lnTo>
                  <a:pt x="2297020" y="149447"/>
                </a:lnTo>
                <a:lnTo>
                  <a:pt x="2270559" y="149447"/>
                </a:lnTo>
                <a:lnTo>
                  <a:pt x="2247242" y="69437"/>
                </a:lnTo>
                <a:lnTo>
                  <a:pt x="2183635" y="69437"/>
                </a:lnTo>
                <a:cubicBezTo>
                  <a:pt x="2183196" y="92978"/>
                  <a:pt x="2182930" y="116662"/>
                  <a:pt x="2182834" y="140488"/>
                </a:cubicBezTo>
                <a:cubicBezTo>
                  <a:pt x="2182739" y="164315"/>
                  <a:pt x="2182701" y="188341"/>
                  <a:pt x="2182720" y="212568"/>
                </a:cubicBezTo>
                <a:lnTo>
                  <a:pt x="2182720" y="232231"/>
                </a:lnTo>
                <a:cubicBezTo>
                  <a:pt x="2182701" y="255591"/>
                  <a:pt x="2182739" y="279064"/>
                  <a:pt x="2182834" y="302653"/>
                </a:cubicBezTo>
                <a:cubicBezTo>
                  <a:pt x="2182930" y="326241"/>
                  <a:pt x="2183196" y="349715"/>
                  <a:pt x="2183635" y="373074"/>
                </a:cubicBezTo>
                <a:lnTo>
                  <a:pt x="2230311" y="377639"/>
                </a:lnTo>
                <a:lnTo>
                  <a:pt x="2230311" y="393135"/>
                </a:lnTo>
                <a:lnTo>
                  <a:pt x="2058377" y="393135"/>
                </a:lnTo>
                <a:lnTo>
                  <a:pt x="2058377" y="377639"/>
                </a:lnTo>
                <a:lnTo>
                  <a:pt x="2104595" y="373074"/>
                </a:lnTo>
                <a:cubicBezTo>
                  <a:pt x="2105034" y="350191"/>
                  <a:pt x="2105300" y="327022"/>
                  <a:pt x="2105396" y="303567"/>
                </a:cubicBezTo>
                <a:cubicBezTo>
                  <a:pt x="2105491" y="280112"/>
                  <a:pt x="2105529" y="256486"/>
                  <a:pt x="2105510" y="232688"/>
                </a:cubicBezTo>
                <a:lnTo>
                  <a:pt x="2105510" y="212568"/>
                </a:lnTo>
                <a:cubicBezTo>
                  <a:pt x="2105529" y="188541"/>
                  <a:pt x="2105491" y="164572"/>
                  <a:pt x="2105396" y="140660"/>
                </a:cubicBezTo>
                <a:cubicBezTo>
                  <a:pt x="2105300" y="116748"/>
                  <a:pt x="2105034" y="93007"/>
                  <a:pt x="2104595" y="69437"/>
                </a:cubicBezTo>
                <a:lnTo>
                  <a:pt x="2041445" y="69437"/>
                </a:lnTo>
                <a:lnTo>
                  <a:pt x="2018585" y="149447"/>
                </a:lnTo>
                <a:lnTo>
                  <a:pt x="1991667" y="149447"/>
                </a:lnTo>
                <a:close/>
                <a:moveTo>
                  <a:pt x="1685572" y="51663"/>
                </a:moveTo>
                <a:lnTo>
                  <a:pt x="1824973" y="51663"/>
                </a:lnTo>
                <a:cubicBezTo>
                  <a:pt x="1876445" y="51861"/>
                  <a:pt x="1913650" y="60711"/>
                  <a:pt x="1936589" y="78215"/>
                </a:cubicBezTo>
                <a:cubicBezTo>
                  <a:pt x="1959527" y="95719"/>
                  <a:pt x="1970781" y="120692"/>
                  <a:pt x="1970350" y="153133"/>
                </a:cubicBezTo>
                <a:cubicBezTo>
                  <a:pt x="1971000" y="182448"/>
                  <a:pt x="1959993" y="206811"/>
                  <a:pt x="1937331" y="226221"/>
                </a:cubicBezTo>
                <a:cubicBezTo>
                  <a:pt x="1914668" y="245630"/>
                  <a:pt x="1876453" y="255701"/>
                  <a:pt x="1822685" y="256432"/>
                </a:cubicBezTo>
                <a:lnTo>
                  <a:pt x="1805301" y="256432"/>
                </a:lnTo>
                <a:cubicBezTo>
                  <a:pt x="1805282" y="273742"/>
                  <a:pt x="1805320" y="292284"/>
                  <a:pt x="1805416" y="312058"/>
                </a:cubicBezTo>
                <a:cubicBezTo>
                  <a:pt x="1805511" y="331832"/>
                  <a:pt x="1805778" y="352092"/>
                  <a:pt x="1806216" y="372840"/>
                </a:cubicBezTo>
                <a:lnTo>
                  <a:pt x="1855166" y="377836"/>
                </a:lnTo>
                <a:lnTo>
                  <a:pt x="1855166" y="393135"/>
                </a:lnTo>
                <a:lnTo>
                  <a:pt x="1685572" y="393135"/>
                </a:lnTo>
                <a:lnTo>
                  <a:pt x="1685572" y="377471"/>
                </a:lnTo>
                <a:lnTo>
                  <a:pt x="1726720" y="373349"/>
                </a:lnTo>
                <a:cubicBezTo>
                  <a:pt x="1727377" y="350275"/>
                  <a:pt x="1727777" y="327003"/>
                  <a:pt x="1727920" y="303533"/>
                </a:cubicBezTo>
                <a:cubicBezTo>
                  <a:pt x="1728063" y="280064"/>
                  <a:pt x="1728120" y="256457"/>
                  <a:pt x="1728092" y="232712"/>
                </a:cubicBezTo>
                <a:lnTo>
                  <a:pt x="1728092" y="212589"/>
                </a:lnTo>
                <a:cubicBezTo>
                  <a:pt x="1728120" y="188816"/>
                  <a:pt x="1728063" y="165129"/>
                  <a:pt x="1727920" y="141527"/>
                </a:cubicBezTo>
                <a:cubicBezTo>
                  <a:pt x="1727777" y="117926"/>
                  <a:pt x="1727377" y="94353"/>
                  <a:pt x="1726720" y="70809"/>
                </a:cubicBezTo>
                <a:lnTo>
                  <a:pt x="1685572" y="67157"/>
                </a:lnTo>
                <a:close/>
                <a:moveTo>
                  <a:pt x="1380772" y="51663"/>
                </a:moveTo>
                <a:lnTo>
                  <a:pt x="1520173" y="51663"/>
                </a:lnTo>
                <a:cubicBezTo>
                  <a:pt x="1571645" y="51861"/>
                  <a:pt x="1608850" y="60711"/>
                  <a:pt x="1631789" y="78215"/>
                </a:cubicBezTo>
                <a:cubicBezTo>
                  <a:pt x="1654727" y="95719"/>
                  <a:pt x="1665981" y="120692"/>
                  <a:pt x="1665550" y="153133"/>
                </a:cubicBezTo>
                <a:cubicBezTo>
                  <a:pt x="1666200" y="182448"/>
                  <a:pt x="1655193" y="206811"/>
                  <a:pt x="1632531" y="226221"/>
                </a:cubicBezTo>
                <a:cubicBezTo>
                  <a:pt x="1609868" y="245630"/>
                  <a:pt x="1571653" y="255701"/>
                  <a:pt x="1517885" y="256432"/>
                </a:cubicBezTo>
                <a:lnTo>
                  <a:pt x="1500501" y="256432"/>
                </a:lnTo>
                <a:cubicBezTo>
                  <a:pt x="1500482" y="273742"/>
                  <a:pt x="1500520" y="292284"/>
                  <a:pt x="1500616" y="312058"/>
                </a:cubicBezTo>
                <a:cubicBezTo>
                  <a:pt x="1500711" y="331832"/>
                  <a:pt x="1500978" y="352092"/>
                  <a:pt x="1501416" y="372840"/>
                </a:cubicBezTo>
                <a:lnTo>
                  <a:pt x="1550366" y="377836"/>
                </a:lnTo>
                <a:lnTo>
                  <a:pt x="1550366" y="393135"/>
                </a:lnTo>
                <a:lnTo>
                  <a:pt x="1380772" y="393135"/>
                </a:lnTo>
                <a:lnTo>
                  <a:pt x="1380772" y="377471"/>
                </a:lnTo>
                <a:lnTo>
                  <a:pt x="1421920" y="373349"/>
                </a:lnTo>
                <a:cubicBezTo>
                  <a:pt x="1422577" y="350275"/>
                  <a:pt x="1422977" y="327003"/>
                  <a:pt x="1423120" y="303533"/>
                </a:cubicBezTo>
                <a:cubicBezTo>
                  <a:pt x="1423263" y="280064"/>
                  <a:pt x="1423320" y="256457"/>
                  <a:pt x="1423292" y="232712"/>
                </a:cubicBezTo>
                <a:lnTo>
                  <a:pt x="1423292" y="212589"/>
                </a:lnTo>
                <a:cubicBezTo>
                  <a:pt x="1423320" y="188816"/>
                  <a:pt x="1423263" y="165129"/>
                  <a:pt x="1423120" y="141527"/>
                </a:cubicBezTo>
                <a:cubicBezTo>
                  <a:pt x="1422977" y="117926"/>
                  <a:pt x="1422577" y="94353"/>
                  <a:pt x="1421920" y="70809"/>
                </a:cubicBezTo>
                <a:lnTo>
                  <a:pt x="1380772" y="67157"/>
                </a:lnTo>
                <a:close/>
                <a:moveTo>
                  <a:pt x="2997174" y="47977"/>
                </a:moveTo>
                <a:lnTo>
                  <a:pt x="2997174" y="155419"/>
                </a:lnTo>
                <a:lnTo>
                  <a:pt x="3102330" y="155419"/>
                </a:lnTo>
                <a:lnTo>
                  <a:pt x="3102330" y="47977"/>
                </a:lnTo>
                <a:close/>
                <a:moveTo>
                  <a:pt x="375361" y="46148"/>
                </a:moveTo>
                <a:lnTo>
                  <a:pt x="434339" y="92783"/>
                </a:lnTo>
                <a:cubicBezTo>
                  <a:pt x="432768" y="94859"/>
                  <a:pt x="430539" y="96764"/>
                  <a:pt x="427653" y="98498"/>
                </a:cubicBezTo>
                <a:cubicBezTo>
                  <a:pt x="424767" y="100231"/>
                  <a:pt x="421052" y="101679"/>
                  <a:pt x="416509" y="102841"/>
                </a:cubicBezTo>
                <a:lnTo>
                  <a:pt x="416509" y="384019"/>
                </a:lnTo>
                <a:cubicBezTo>
                  <a:pt x="415337" y="387153"/>
                  <a:pt x="408993" y="391515"/>
                  <a:pt x="397478" y="397106"/>
                </a:cubicBezTo>
                <a:cubicBezTo>
                  <a:pt x="385962" y="402698"/>
                  <a:pt x="373560" y="405803"/>
                  <a:pt x="360273" y="406422"/>
                </a:cubicBezTo>
                <a:lnTo>
                  <a:pt x="349300" y="406422"/>
                </a:lnTo>
                <a:lnTo>
                  <a:pt x="349300" y="352472"/>
                </a:lnTo>
                <a:lnTo>
                  <a:pt x="293065" y="352472"/>
                </a:lnTo>
                <a:lnTo>
                  <a:pt x="293065" y="397278"/>
                </a:lnTo>
                <a:cubicBezTo>
                  <a:pt x="292607" y="401631"/>
                  <a:pt x="287235" y="406412"/>
                  <a:pt x="276948" y="411623"/>
                </a:cubicBezTo>
                <a:cubicBezTo>
                  <a:pt x="266661" y="416833"/>
                  <a:pt x="254203" y="419671"/>
                  <a:pt x="239572" y="420138"/>
                </a:cubicBezTo>
                <a:lnTo>
                  <a:pt x="229057" y="420138"/>
                </a:lnTo>
                <a:lnTo>
                  <a:pt x="229057" y="52549"/>
                </a:lnTo>
                <a:lnTo>
                  <a:pt x="294893" y="79524"/>
                </a:lnTo>
                <a:lnTo>
                  <a:pt x="344728" y="79524"/>
                </a:lnTo>
                <a:close/>
                <a:moveTo>
                  <a:pt x="833919" y="15544"/>
                </a:moveTo>
                <a:cubicBezTo>
                  <a:pt x="834282" y="15827"/>
                  <a:pt x="838125" y="19021"/>
                  <a:pt x="845446" y="25128"/>
                </a:cubicBezTo>
                <a:cubicBezTo>
                  <a:pt x="852768" y="31234"/>
                  <a:pt x="861384" y="38559"/>
                  <a:pt x="871296" y="47101"/>
                </a:cubicBezTo>
                <a:cubicBezTo>
                  <a:pt x="881208" y="55643"/>
                  <a:pt x="890233" y="63709"/>
                  <a:pt x="898369" y="71298"/>
                </a:cubicBezTo>
                <a:cubicBezTo>
                  <a:pt x="897645" y="73792"/>
                  <a:pt x="896121" y="75632"/>
                  <a:pt x="893797" y="76817"/>
                </a:cubicBezTo>
                <a:cubicBezTo>
                  <a:pt x="891473" y="78002"/>
                  <a:pt x="888577" y="78590"/>
                  <a:pt x="885110" y="78581"/>
                </a:cubicBezTo>
                <a:lnTo>
                  <a:pt x="851277" y="78581"/>
                </a:lnTo>
                <a:lnTo>
                  <a:pt x="851277" y="357068"/>
                </a:lnTo>
                <a:cubicBezTo>
                  <a:pt x="851602" y="371623"/>
                  <a:pt x="849684" y="384552"/>
                  <a:pt x="845523" y="395856"/>
                </a:cubicBezTo>
                <a:cubicBezTo>
                  <a:pt x="841363" y="407160"/>
                  <a:pt x="833013" y="416331"/>
                  <a:pt x="820474" y="423370"/>
                </a:cubicBezTo>
                <a:cubicBezTo>
                  <a:pt x="807935" y="430409"/>
                  <a:pt x="789260" y="434809"/>
                  <a:pt x="764448" y="436569"/>
                </a:cubicBezTo>
                <a:cubicBezTo>
                  <a:pt x="764047" y="425385"/>
                  <a:pt x="762789" y="415773"/>
                  <a:pt x="760672" y="407730"/>
                </a:cubicBezTo>
                <a:cubicBezTo>
                  <a:pt x="758556" y="399688"/>
                  <a:pt x="755239" y="393159"/>
                  <a:pt x="750722" y="388143"/>
                </a:cubicBezTo>
                <a:cubicBezTo>
                  <a:pt x="746721" y="383127"/>
                  <a:pt x="741121" y="378768"/>
                  <a:pt x="733920" y="375066"/>
                </a:cubicBezTo>
                <a:cubicBezTo>
                  <a:pt x="726719" y="371363"/>
                  <a:pt x="715860" y="368261"/>
                  <a:pt x="701344" y="365758"/>
                </a:cubicBezTo>
                <a:lnTo>
                  <a:pt x="701344" y="360271"/>
                </a:lnTo>
                <a:cubicBezTo>
                  <a:pt x="701999" y="360310"/>
                  <a:pt x="707294" y="360587"/>
                  <a:pt x="717229" y="361101"/>
                </a:cubicBezTo>
                <a:cubicBezTo>
                  <a:pt x="727165" y="361615"/>
                  <a:pt x="737811" y="362129"/>
                  <a:pt x="749169" y="362643"/>
                </a:cubicBezTo>
                <a:cubicBezTo>
                  <a:pt x="760527" y="363157"/>
                  <a:pt x="768668" y="363434"/>
                  <a:pt x="773591" y="363474"/>
                </a:cubicBezTo>
                <a:cubicBezTo>
                  <a:pt x="777217" y="363426"/>
                  <a:pt x="779813" y="362606"/>
                  <a:pt x="781378" y="361014"/>
                </a:cubicBezTo>
                <a:cubicBezTo>
                  <a:pt x="782943" y="359423"/>
                  <a:pt x="783707" y="357345"/>
                  <a:pt x="783669" y="354781"/>
                </a:cubicBezTo>
                <a:lnTo>
                  <a:pt x="783669" y="78581"/>
                </a:lnTo>
                <a:lnTo>
                  <a:pt x="601696" y="78581"/>
                </a:lnTo>
                <a:lnTo>
                  <a:pt x="598031" y="65836"/>
                </a:lnTo>
                <a:lnTo>
                  <a:pt x="797830" y="65836"/>
                </a:lnTo>
                <a:close/>
                <a:moveTo>
                  <a:pt x="4295165" y="4086"/>
                </a:moveTo>
                <a:cubicBezTo>
                  <a:pt x="4295464" y="4289"/>
                  <a:pt x="4298777" y="6727"/>
                  <a:pt x="4305105" y="11401"/>
                </a:cubicBezTo>
                <a:cubicBezTo>
                  <a:pt x="4311432" y="16075"/>
                  <a:pt x="4318979" y="21764"/>
                  <a:pt x="4327745" y="28470"/>
                </a:cubicBezTo>
                <a:cubicBezTo>
                  <a:pt x="4336511" y="35175"/>
                  <a:pt x="4344700" y="41678"/>
                  <a:pt x="4352315" y="47977"/>
                </a:cubicBezTo>
                <a:cubicBezTo>
                  <a:pt x="4351591" y="50482"/>
                  <a:pt x="4350067" y="52330"/>
                  <a:pt x="4347743" y="53521"/>
                </a:cubicBezTo>
                <a:cubicBezTo>
                  <a:pt x="4345419" y="54711"/>
                  <a:pt x="4342523" y="55302"/>
                  <a:pt x="4339056" y="55292"/>
                </a:cubicBezTo>
                <a:lnTo>
                  <a:pt x="4268190" y="55292"/>
                </a:lnTo>
                <a:cubicBezTo>
                  <a:pt x="4263085" y="81810"/>
                  <a:pt x="4255922" y="106956"/>
                  <a:pt x="4246702" y="130730"/>
                </a:cubicBezTo>
                <a:lnTo>
                  <a:pt x="4260418" y="130730"/>
                </a:lnTo>
                <a:lnTo>
                  <a:pt x="4291050" y="98269"/>
                </a:lnTo>
                <a:lnTo>
                  <a:pt x="4342256" y="142617"/>
                </a:lnTo>
                <a:cubicBezTo>
                  <a:pt x="4345714" y="126044"/>
                  <a:pt x="4348400" y="108785"/>
                  <a:pt x="4350315" y="90840"/>
                </a:cubicBezTo>
                <a:cubicBezTo>
                  <a:pt x="4352229" y="72894"/>
                  <a:pt x="4353201" y="54949"/>
                  <a:pt x="4353229" y="37004"/>
                </a:cubicBezTo>
                <a:lnTo>
                  <a:pt x="4416323" y="53006"/>
                </a:lnTo>
                <a:lnTo>
                  <a:pt x="4416323" y="6829"/>
                </a:lnTo>
                <a:lnTo>
                  <a:pt x="4496790" y="14601"/>
                </a:lnTo>
                <a:cubicBezTo>
                  <a:pt x="4496485" y="17840"/>
                  <a:pt x="4495152" y="20621"/>
                  <a:pt x="4492790" y="22945"/>
                </a:cubicBezTo>
                <a:cubicBezTo>
                  <a:pt x="4490427" y="25269"/>
                  <a:pt x="4486122" y="26908"/>
                  <a:pt x="4479874" y="27860"/>
                </a:cubicBezTo>
                <a:lnTo>
                  <a:pt x="4479874" y="108785"/>
                </a:lnTo>
                <a:lnTo>
                  <a:pt x="4490389" y="108785"/>
                </a:lnTo>
                <a:lnTo>
                  <a:pt x="4519650" y="69923"/>
                </a:lnTo>
                <a:cubicBezTo>
                  <a:pt x="4519935" y="70140"/>
                  <a:pt x="4523023" y="72652"/>
                  <a:pt x="4528913" y="77458"/>
                </a:cubicBezTo>
                <a:cubicBezTo>
                  <a:pt x="4534803" y="82264"/>
                  <a:pt x="4541785" y="88061"/>
                  <a:pt x="4549859" y="94849"/>
                </a:cubicBezTo>
                <a:cubicBezTo>
                  <a:pt x="4557933" y="101636"/>
                  <a:pt x="4565390" y="108110"/>
                  <a:pt x="4572228" y="114271"/>
                </a:cubicBezTo>
                <a:cubicBezTo>
                  <a:pt x="4571495" y="116776"/>
                  <a:pt x="4569990" y="118624"/>
                  <a:pt x="4567713" y="119815"/>
                </a:cubicBezTo>
                <a:cubicBezTo>
                  <a:pt x="4565437" y="121005"/>
                  <a:pt x="4562674" y="121596"/>
                  <a:pt x="4559427" y="121586"/>
                </a:cubicBezTo>
                <a:lnTo>
                  <a:pt x="4479874" y="121586"/>
                </a:lnTo>
                <a:lnTo>
                  <a:pt x="4479874" y="203425"/>
                </a:lnTo>
                <a:lnTo>
                  <a:pt x="4498619" y="203425"/>
                </a:lnTo>
                <a:lnTo>
                  <a:pt x="4529251" y="162277"/>
                </a:lnTo>
                <a:cubicBezTo>
                  <a:pt x="4529551" y="162506"/>
                  <a:pt x="4532762" y="165147"/>
                  <a:pt x="4538886" y="170202"/>
                </a:cubicBezTo>
                <a:cubicBezTo>
                  <a:pt x="4545011" y="175256"/>
                  <a:pt x="4552252" y="181352"/>
                  <a:pt x="4560612" y="188490"/>
                </a:cubicBezTo>
                <a:cubicBezTo>
                  <a:pt x="4568971" y="195627"/>
                  <a:pt x="4576653" y="202434"/>
                  <a:pt x="4583658" y="208911"/>
                </a:cubicBezTo>
                <a:cubicBezTo>
                  <a:pt x="4582925" y="211417"/>
                  <a:pt x="4581420" y="213264"/>
                  <a:pt x="4579143" y="214455"/>
                </a:cubicBezTo>
                <a:cubicBezTo>
                  <a:pt x="4576867" y="215646"/>
                  <a:pt x="4574104" y="216236"/>
                  <a:pt x="4570856" y="216227"/>
                </a:cubicBezTo>
                <a:lnTo>
                  <a:pt x="4485360" y="216227"/>
                </a:lnTo>
                <a:cubicBezTo>
                  <a:pt x="4496923" y="241268"/>
                  <a:pt x="4511859" y="263080"/>
                  <a:pt x="4530166" y="281663"/>
                </a:cubicBezTo>
                <a:cubicBezTo>
                  <a:pt x="4548473" y="300247"/>
                  <a:pt x="4567980" y="314858"/>
                  <a:pt x="4588687" y="325497"/>
                </a:cubicBezTo>
                <a:lnTo>
                  <a:pt x="4587316" y="330527"/>
                </a:lnTo>
                <a:cubicBezTo>
                  <a:pt x="4575610" y="333298"/>
                  <a:pt x="4565532" y="339528"/>
                  <a:pt x="4557083" y="349215"/>
                </a:cubicBezTo>
                <a:cubicBezTo>
                  <a:pt x="4548635" y="358902"/>
                  <a:pt x="4542100" y="371875"/>
                  <a:pt x="4537481" y="388134"/>
                </a:cubicBezTo>
                <a:cubicBezTo>
                  <a:pt x="4522136" y="369846"/>
                  <a:pt x="4509963" y="347900"/>
                  <a:pt x="4500962" y="322297"/>
                </a:cubicBezTo>
                <a:cubicBezTo>
                  <a:pt x="4491961" y="296694"/>
                  <a:pt x="4484931" y="267433"/>
                  <a:pt x="4479874" y="234515"/>
                </a:cubicBezTo>
                <a:lnTo>
                  <a:pt x="4479874" y="414651"/>
                </a:lnTo>
                <a:cubicBezTo>
                  <a:pt x="4479236" y="418366"/>
                  <a:pt x="4473654" y="422824"/>
                  <a:pt x="4463129" y="428025"/>
                </a:cubicBezTo>
                <a:cubicBezTo>
                  <a:pt x="4452603" y="433225"/>
                  <a:pt x="4440964" y="436083"/>
                  <a:pt x="4428210" y="436597"/>
                </a:cubicBezTo>
                <a:lnTo>
                  <a:pt x="4416323" y="436597"/>
                </a:lnTo>
                <a:lnTo>
                  <a:pt x="4416323" y="295779"/>
                </a:lnTo>
                <a:cubicBezTo>
                  <a:pt x="4399149" y="317516"/>
                  <a:pt x="4378747" y="337251"/>
                  <a:pt x="4355115" y="354987"/>
                </a:cubicBezTo>
                <a:cubicBezTo>
                  <a:pt x="4331484" y="372722"/>
                  <a:pt x="4304795" y="388343"/>
                  <a:pt x="4275048" y="401850"/>
                </a:cubicBezTo>
                <a:lnTo>
                  <a:pt x="4271390" y="396821"/>
                </a:lnTo>
                <a:cubicBezTo>
                  <a:pt x="4299813" y="373923"/>
                  <a:pt x="4323892" y="346681"/>
                  <a:pt x="4343628" y="315096"/>
                </a:cubicBezTo>
                <a:cubicBezTo>
                  <a:pt x="4363364" y="283511"/>
                  <a:pt x="4378299" y="250555"/>
                  <a:pt x="4388434" y="216227"/>
                </a:cubicBezTo>
                <a:lnTo>
                  <a:pt x="4330369" y="216227"/>
                </a:lnTo>
                <a:lnTo>
                  <a:pt x="4326712" y="203425"/>
                </a:lnTo>
                <a:lnTo>
                  <a:pt x="4416323" y="203425"/>
                </a:lnTo>
                <a:lnTo>
                  <a:pt x="4416323" y="121586"/>
                </a:lnTo>
                <a:lnTo>
                  <a:pt x="4389348" y="121586"/>
                </a:lnTo>
                <a:cubicBezTo>
                  <a:pt x="4382509" y="135312"/>
                  <a:pt x="4374699" y="147751"/>
                  <a:pt x="4365917" y="158905"/>
                </a:cubicBezTo>
                <a:cubicBezTo>
                  <a:pt x="4357135" y="170059"/>
                  <a:pt x="4347267" y="179870"/>
                  <a:pt x="4336313" y="188337"/>
                </a:cubicBezTo>
                <a:lnTo>
                  <a:pt x="4330369" y="185137"/>
                </a:lnTo>
                <a:cubicBezTo>
                  <a:pt x="4332217" y="179860"/>
                  <a:pt x="4334008" y="174298"/>
                  <a:pt x="4335741" y="168449"/>
                </a:cubicBezTo>
                <a:cubicBezTo>
                  <a:pt x="4337475" y="162601"/>
                  <a:pt x="4339037" y="156581"/>
                  <a:pt x="4340428" y="150390"/>
                </a:cubicBezTo>
                <a:cubicBezTo>
                  <a:pt x="4337760" y="151838"/>
                  <a:pt x="4333494" y="153057"/>
                  <a:pt x="4327626" y="154047"/>
                </a:cubicBezTo>
                <a:cubicBezTo>
                  <a:pt x="4322888" y="191213"/>
                  <a:pt x="4314534" y="227270"/>
                  <a:pt x="4302565" y="262218"/>
                </a:cubicBezTo>
                <a:cubicBezTo>
                  <a:pt x="4290596" y="297165"/>
                  <a:pt x="4272353" y="329293"/>
                  <a:pt x="4247836" y="358602"/>
                </a:cubicBezTo>
                <a:cubicBezTo>
                  <a:pt x="4223320" y="387911"/>
                  <a:pt x="4189871" y="412690"/>
                  <a:pt x="4147489" y="432939"/>
                </a:cubicBezTo>
                <a:lnTo>
                  <a:pt x="4143832" y="428367"/>
                </a:lnTo>
                <a:cubicBezTo>
                  <a:pt x="4168587" y="408060"/>
                  <a:pt x="4188913" y="384552"/>
                  <a:pt x="4204811" y="357844"/>
                </a:cubicBezTo>
                <a:cubicBezTo>
                  <a:pt x="4220708" y="331136"/>
                  <a:pt x="4233148" y="302371"/>
                  <a:pt x="4242130" y="271548"/>
                </a:cubicBezTo>
                <a:cubicBezTo>
                  <a:pt x="4237053" y="272986"/>
                  <a:pt x="4231547" y="273081"/>
                  <a:pt x="4225613" y="271834"/>
                </a:cubicBezTo>
                <a:cubicBezTo>
                  <a:pt x="4219679" y="270586"/>
                  <a:pt x="4213602" y="267595"/>
                  <a:pt x="4207382" y="262861"/>
                </a:cubicBezTo>
                <a:cubicBezTo>
                  <a:pt x="4207144" y="255727"/>
                  <a:pt x="4206135" y="248507"/>
                  <a:pt x="4204354" y="241201"/>
                </a:cubicBezTo>
                <a:cubicBezTo>
                  <a:pt x="4202572" y="233896"/>
                  <a:pt x="4200077" y="226790"/>
                  <a:pt x="4196867" y="219884"/>
                </a:cubicBezTo>
                <a:cubicBezTo>
                  <a:pt x="4182694" y="239010"/>
                  <a:pt x="4166692" y="256536"/>
                  <a:pt x="4148861" y="272462"/>
                </a:cubicBezTo>
                <a:lnTo>
                  <a:pt x="4143374" y="267890"/>
                </a:lnTo>
                <a:cubicBezTo>
                  <a:pt x="4159281" y="238915"/>
                  <a:pt x="4172045" y="205768"/>
                  <a:pt x="4181665" y="168449"/>
                </a:cubicBezTo>
                <a:cubicBezTo>
                  <a:pt x="4191285" y="131130"/>
                  <a:pt x="4198334" y="93411"/>
                  <a:pt x="4202811" y="55292"/>
                </a:cubicBezTo>
                <a:lnTo>
                  <a:pt x="4153433" y="55292"/>
                </a:lnTo>
                <a:lnTo>
                  <a:pt x="4149775" y="42491"/>
                </a:lnTo>
                <a:lnTo>
                  <a:pt x="4264075" y="42491"/>
                </a:lnTo>
                <a:close/>
                <a:moveTo>
                  <a:pt x="4772482" y="3657"/>
                </a:moveTo>
                <a:cubicBezTo>
                  <a:pt x="4802282" y="2309"/>
                  <a:pt x="4824692" y="4862"/>
                  <a:pt x="4839712" y="11315"/>
                </a:cubicBezTo>
                <a:cubicBezTo>
                  <a:pt x="4854731" y="17768"/>
                  <a:pt x="4863925" y="25922"/>
                  <a:pt x="4867294" y="35776"/>
                </a:cubicBezTo>
                <a:cubicBezTo>
                  <a:pt x="4870662" y="45629"/>
                  <a:pt x="4869769" y="54983"/>
                  <a:pt x="4864615" y="63836"/>
                </a:cubicBezTo>
                <a:cubicBezTo>
                  <a:pt x="4859461" y="72690"/>
                  <a:pt x="4851609" y="78843"/>
                  <a:pt x="4841062" y="82296"/>
                </a:cubicBezTo>
                <a:lnTo>
                  <a:pt x="4947590" y="82296"/>
                </a:lnTo>
                <a:lnTo>
                  <a:pt x="4980508" y="49377"/>
                </a:lnTo>
                <a:lnTo>
                  <a:pt x="5037200" y="102821"/>
                </a:lnTo>
                <a:cubicBezTo>
                  <a:pt x="5035457" y="104842"/>
                  <a:pt x="5033228" y="106291"/>
                  <a:pt x="5030514" y="107169"/>
                </a:cubicBezTo>
                <a:cubicBezTo>
                  <a:pt x="5027799" y="108046"/>
                  <a:pt x="5024085" y="108580"/>
                  <a:pt x="5019370" y="108771"/>
                </a:cubicBezTo>
                <a:cubicBezTo>
                  <a:pt x="5010416" y="116303"/>
                  <a:pt x="4999863" y="124121"/>
                  <a:pt x="4987709" y="132224"/>
                </a:cubicBezTo>
                <a:cubicBezTo>
                  <a:pt x="4975555" y="140326"/>
                  <a:pt x="4963401" y="147453"/>
                  <a:pt x="4951247" y="153603"/>
                </a:cubicBezTo>
                <a:lnTo>
                  <a:pt x="4965420" y="165438"/>
                </a:lnTo>
                <a:cubicBezTo>
                  <a:pt x="4963658" y="167440"/>
                  <a:pt x="4961353" y="168901"/>
                  <a:pt x="4958505" y="169822"/>
                </a:cubicBezTo>
                <a:cubicBezTo>
                  <a:pt x="4955657" y="170742"/>
                  <a:pt x="4951866" y="171406"/>
                  <a:pt x="4947132" y="171814"/>
                </a:cubicBezTo>
                <a:cubicBezTo>
                  <a:pt x="4934930" y="179196"/>
                  <a:pt x="4921843" y="186520"/>
                  <a:pt x="4907870" y="193788"/>
                </a:cubicBezTo>
                <a:cubicBezTo>
                  <a:pt x="4893897" y="201056"/>
                  <a:pt x="4879552" y="207698"/>
                  <a:pt x="4864836" y="213713"/>
                </a:cubicBezTo>
                <a:lnTo>
                  <a:pt x="4868494" y="214173"/>
                </a:lnTo>
                <a:cubicBezTo>
                  <a:pt x="4868075" y="217648"/>
                  <a:pt x="4866627" y="220365"/>
                  <a:pt x="4864150" y="222326"/>
                </a:cubicBezTo>
                <a:cubicBezTo>
                  <a:pt x="4861674" y="224286"/>
                  <a:pt x="4857940" y="225606"/>
                  <a:pt x="4852949" y="226285"/>
                </a:cubicBezTo>
                <a:lnTo>
                  <a:pt x="4852949" y="264261"/>
                </a:lnTo>
                <a:lnTo>
                  <a:pt x="4943932" y="264261"/>
                </a:lnTo>
                <a:lnTo>
                  <a:pt x="4976393" y="221161"/>
                </a:lnTo>
                <a:cubicBezTo>
                  <a:pt x="4976709" y="221397"/>
                  <a:pt x="4980141" y="224138"/>
                  <a:pt x="4986688" y="229385"/>
                </a:cubicBezTo>
                <a:cubicBezTo>
                  <a:pt x="4993236" y="234633"/>
                  <a:pt x="5001003" y="240971"/>
                  <a:pt x="5009989" y="248401"/>
                </a:cubicBezTo>
                <a:cubicBezTo>
                  <a:pt x="5018975" y="255832"/>
                  <a:pt x="5027284" y="262939"/>
                  <a:pt x="5034914" y="269723"/>
                </a:cubicBezTo>
                <a:cubicBezTo>
                  <a:pt x="5034181" y="272217"/>
                  <a:pt x="5032676" y="274057"/>
                  <a:pt x="5030400" y="275242"/>
                </a:cubicBezTo>
                <a:cubicBezTo>
                  <a:pt x="5028124" y="276427"/>
                  <a:pt x="5025361" y="277015"/>
                  <a:pt x="5022113" y="277006"/>
                </a:cubicBezTo>
                <a:lnTo>
                  <a:pt x="4852949" y="277006"/>
                </a:lnTo>
                <a:lnTo>
                  <a:pt x="4852949" y="363470"/>
                </a:lnTo>
                <a:cubicBezTo>
                  <a:pt x="4853285" y="378373"/>
                  <a:pt x="4851343" y="391008"/>
                  <a:pt x="4847124" y="401375"/>
                </a:cubicBezTo>
                <a:cubicBezTo>
                  <a:pt x="4842905" y="411742"/>
                  <a:pt x="4834393" y="419977"/>
                  <a:pt x="4821589" y="426080"/>
                </a:cubicBezTo>
                <a:cubicBezTo>
                  <a:pt x="4808784" y="432182"/>
                  <a:pt x="4789672" y="436288"/>
                  <a:pt x="4764252" y="438397"/>
                </a:cubicBezTo>
                <a:cubicBezTo>
                  <a:pt x="4763252" y="427938"/>
                  <a:pt x="4761709" y="418935"/>
                  <a:pt x="4759623" y="411388"/>
                </a:cubicBezTo>
                <a:cubicBezTo>
                  <a:pt x="4757537" y="403841"/>
                  <a:pt x="4754051" y="397464"/>
                  <a:pt x="4749164" y="392258"/>
                </a:cubicBezTo>
                <a:cubicBezTo>
                  <a:pt x="4744516" y="387271"/>
                  <a:pt x="4738496" y="382969"/>
                  <a:pt x="4731105" y="379353"/>
                </a:cubicBezTo>
                <a:cubicBezTo>
                  <a:pt x="4723714" y="375736"/>
                  <a:pt x="4712665" y="372577"/>
                  <a:pt x="4697958" y="369874"/>
                </a:cubicBezTo>
                <a:lnTo>
                  <a:pt x="4697958" y="364385"/>
                </a:lnTo>
                <a:cubicBezTo>
                  <a:pt x="4698692" y="364436"/>
                  <a:pt x="4704489" y="364792"/>
                  <a:pt x="4715349" y="365453"/>
                </a:cubicBezTo>
                <a:cubicBezTo>
                  <a:pt x="4726209" y="366114"/>
                  <a:pt x="4737729" y="366775"/>
                  <a:pt x="4749909" y="367435"/>
                </a:cubicBezTo>
                <a:cubicBezTo>
                  <a:pt x="4762090" y="368096"/>
                  <a:pt x="4770529" y="368452"/>
                  <a:pt x="4775225" y="368503"/>
                </a:cubicBezTo>
                <a:cubicBezTo>
                  <a:pt x="4778606" y="368503"/>
                  <a:pt x="4780987" y="367817"/>
                  <a:pt x="4782369" y="366444"/>
                </a:cubicBezTo>
                <a:cubicBezTo>
                  <a:pt x="4783750" y="365072"/>
                  <a:pt x="4784416" y="363013"/>
                  <a:pt x="4784369" y="360268"/>
                </a:cubicBezTo>
                <a:lnTo>
                  <a:pt x="4784369" y="277006"/>
                </a:lnTo>
                <a:lnTo>
                  <a:pt x="4612919" y="277006"/>
                </a:lnTo>
                <a:lnTo>
                  <a:pt x="4609261" y="264261"/>
                </a:lnTo>
                <a:lnTo>
                  <a:pt x="4784369" y="264261"/>
                </a:lnTo>
                <a:lnTo>
                  <a:pt x="4784369" y="207337"/>
                </a:lnTo>
                <a:lnTo>
                  <a:pt x="4837404" y="211436"/>
                </a:lnTo>
                <a:cubicBezTo>
                  <a:pt x="4844091" y="203770"/>
                  <a:pt x="4850491" y="195648"/>
                  <a:pt x="4856607" y="187071"/>
                </a:cubicBezTo>
                <a:cubicBezTo>
                  <a:pt x="4862721" y="178494"/>
                  <a:pt x="4868208" y="170372"/>
                  <a:pt x="4873066" y="162706"/>
                </a:cubicBezTo>
                <a:lnTo>
                  <a:pt x="4693843" y="162706"/>
                </a:lnTo>
                <a:lnTo>
                  <a:pt x="4689729" y="149961"/>
                </a:lnTo>
                <a:lnTo>
                  <a:pt x="4874895" y="149961"/>
                </a:lnTo>
                <a:lnTo>
                  <a:pt x="4908270" y="116551"/>
                </a:lnTo>
                <a:lnTo>
                  <a:pt x="4943932" y="147215"/>
                </a:lnTo>
                <a:cubicBezTo>
                  <a:pt x="4945551" y="139034"/>
                  <a:pt x="4946999" y="130338"/>
                  <a:pt x="4948275" y="121128"/>
                </a:cubicBezTo>
                <a:cubicBezTo>
                  <a:pt x="4949552" y="111917"/>
                  <a:pt x="4950542" y="103221"/>
                  <a:pt x="4951247" y="95040"/>
                </a:cubicBezTo>
                <a:lnTo>
                  <a:pt x="4681956" y="95040"/>
                </a:lnTo>
                <a:cubicBezTo>
                  <a:pt x="4684528" y="113204"/>
                  <a:pt x="4683613" y="128566"/>
                  <a:pt x="4679213" y="141124"/>
                </a:cubicBezTo>
                <a:cubicBezTo>
                  <a:pt x="4674812" y="153683"/>
                  <a:pt x="4667954" y="162868"/>
                  <a:pt x="4658639" y="168678"/>
                </a:cubicBezTo>
                <a:cubicBezTo>
                  <a:pt x="4649019" y="174317"/>
                  <a:pt x="4638541" y="175270"/>
                  <a:pt x="4627206" y="171536"/>
                </a:cubicBezTo>
                <a:cubicBezTo>
                  <a:pt x="4615872" y="167802"/>
                  <a:pt x="4607909" y="159838"/>
                  <a:pt x="4603318" y="147645"/>
                </a:cubicBezTo>
                <a:cubicBezTo>
                  <a:pt x="4600632" y="136162"/>
                  <a:pt x="4601889" y="126308"/>
                  <a:pt x="4607090" y="118084"/>
                </a:cubicBezTo>
                <a:cubicBezTo>
                  <a:pt x="4612290" y="109860"/>
                  <a:pt x="4619720" y="103552"/>
                  <a:pt x="4629378" y="99159"/>
                </a:cubicBezTo>
                <a:cubicBezTo>
                  <a:pt x="4637255" y="95289"/>
                  <a:pt x="4644932" y="89222"/>
                  <a:pt x="4652410" y="80959"/>
                </a:cubicBezTo>
                <a:cubicBezTo>
                  <a:pt x="4659886" y="72695"/>
                  <a:pt x="4663792" y="63539"/>
                  <a:pt x="4664125" y="53492"/>
                </a:cubicBezTo>
                <a:lnTo>
                  <a:pt x="4669154" y="53492"/>
                </a:lnTo>
                <a:cubicBezTo>
                  <a:pt x="4673650" y="63550"/>
                  <a:pt x="4677003" y="73152"/>
                  <a:pt x="4679213" y="82296"/>
                </a:cubicBezTo>
                <a:lnTo>
                  <a:pt x="4816830" y="82296"/>
                </a:lnTo>
                <a:cubicBezTo>
                  <a:pt x="4813840" y="81400"/>
                  <a:pt x="4810791" y="80219"/>
                  <a:pt x="4807686" y="78752"/>
                </a:cubicBezTo>
                <a:cubicBezTo>
                  <a:pt x="4804581" y="77285"/>
                  <a:pt x="4801533" y="75419"/>
                  <a:pt x="4798542" y="73152"/>
                </a:cubicBezTo>
                <a:cubicBezTo>
                  <a:pt x="4798675" y="60093"/>
                  <a:pt x="4796237" y="47577"/>
                  <a:pt x="4791227" y="35604"/>
                </a:cubicBezTo>
                <a:cubicBezTo>
                  <a:pt x="4786217" y="23631"/>
                  <a:pt x="4779206" y="13744"/>
                  <a:pt x="4770196" y="5943"/>
                </a:cubicBezTo>
                <a:close/>
                <a:moveTo>
                  <a:pt x="5295061" y="3171"/>
                </a:moveTo>
                <a:lnTo>
                  <a:pt x="5377814" y="10944"/>
                </a:lnTo>
                <a:cubicBezTo>
                  <a:pt x="5377510" y="14382"/>
                  <a:pt x="5376176" y="17221"/>
                  <a:pt x="5373814" y="19459"/>
                </a:cubicBezTo>
                <a:cubicBezTo>
                  <a:pt x="5371452" y="21698"/>
                  <a:pt x="5367146" y="23279"/>
                  <a:pt x="5360898" y="24203"/>
                </a:cubicBezTo>
                <a:lnTo>
                  <a:pt x="5360898" y="106041"/>
                </a:lnTo>
                <a:lnTo>
                  <a:pt x="5399303" y="106041"/>
                </a:lnTo>
                <a:lnTo>
                  <a:pt x="5430850" y="61236"/>
                </a:lnTo>
                <a:cubicBezTo>
                  <a:pt x="5431166" y="61484"/>
                  <a:pt x="5434496" y="64340"/>
                  <a:pt x="5440840" y="69804"/>
                </a:cubicBezTo>
                <a:cubicBezTo>
                  <a:pt x="5447184" y="75268"/>
                  <a:pt x="5454646" y="81849"/>
                  <a:pt x="5463226" y="89548"/>
                </a:cubicBezTo>
                <a:cubicBezTo>
                  <a:pt x="5471806" y="97247"/>
                  <a:pt x="5479606" y="104574"/>
                  <a:pt x="5486628" y="111528"/>
                </a:cubicBezTo>
                <a:cubicBezTo>
                  <a:pt x="5485895" y="114033"/>
                  <a:pt x="5484390" y="115881"/>
                  <a:pt x="5482113" y="117071"/>
                </a:cubicBezTo>
                <a:cubicBezTo>
                  <a:pt x="5479836" y="118262"/>
                  <a:pt x="5477074" y="118853"/>
                  <a:pt x="5473826" y="118843"/>
                </a:cubicBezTo>
                <a:lnTo>
                  <a:pt x="5368670" y="118843"/>
                </a:lnTo>
                <a:cubicBezTo>
                  <a:pt x="5382376" y="158419"/>
                  <a:pt x="5400913" y="192995"/>
                  <a:pt x="5424277" y="222570"/>
                </a:cubicBezTo>
                <a:cubicBezTo>
                  <a:pt x="5447642" y="252145"/>
                  <a:pt x="5473150" y="275177"/>
                  <a:pt x="5500801" y="291665"/>
                </a:cubicBezTo>
                <a:lnTo>
                  <a:pt x="5498972" y="296694"/>
                </a:lnTo>
                <a:cubicBezTo>
                  <a:pt x="5486971" y="299256"/>
                  <a:pt x="5476340" y="305219"/>
                  <a:pt x="5467082" y="314582"/>
                </a:cubicBezTo>
                <a:cubicBezTo>
                  <a:pt x="5457824" y="323945"/>
                  <a:pt x="5450624" y="336423"/>
                  <a:pt x="5445480" y="352015"/>
                </a:cubicBezTo>
                <a:cubicBezTo>
                  <a:pt x="5422239" y="326012"/>
                  <a:pt x="5404027" y="293665"/>
                  <a:pt x="5390845" y="254974"/>
                </a:cubicBezTo>
                <a:cubicBezTo>
                  <a:pt x="5377662" y="216284"/>
                  <a:pt x="5367680" y="170907"/>
                  <a:pt x="5360898" y="118843"/>
                </a:cubicBezTo>
                <a:lnTo>
                  <a:pt x="5360898" y="325497"/>
                </a:lnTo>
                <a:lnTo>
                  <a:pt x="5384672" y="289379"/>
                </a:lnTo>
                <a:cubicBezTo>
                  <a:pt x="5384946" y="289613"/>
                  <a:pt x="5387802" y="292294"/>
                  <a:pt x="5393240" y="297422"/>
                </a:cubicBezTo>
                <a:cubicBezTo>
                  <a:pt x="5398679" y="302550"/>
                  <a:pt x="5405058" y="308719"/>
                  <a:pt x="5412376" y="315930"/>
                </a:cubicBezTo>
                <a:cubicBezTo>
                  <a:pt x="5419693" y="323141"/>
                  <a:pt x="5426308" y="329988"/>
                  <a:pt x="5432222" y="336470"/>
                </a:cubicBezTo>
                <a:cubicBezTo>
                  <a:pt x="5431507" y="338975"/>
                  <a:pt x="5430078" y="340823"/>
                  <a:pt x="5427935" y="342014"/>
                </a:cubicBezTo>
                <a:cubicBezTo>
                  <a:pt x="5425792" y="343204"/>
                  <a:pt x="5423106" y="343795"/>
                  <a:pt x="5419876" y="343785"/>
                </a:cubicBezTo>
                <a:lnTo>
                  <a:pt x="5360898" y="343785"/>
                </a:lnTo>
                <a:lnTo>
                  <a:pt x="5360898" y="416480"/>
                </a:lnTo>
                <a:cubicBezTo>
                  <a:pt x="5360241" y="420233"/>
                  <a:pt x="5354468" y="424843"/>
                  <a:pt x="5343582" y="430311"/>
                </a:cubicBezTo>
                <a:cubicBezTo>
                  <a:pt x="5332694" y="435778"/>
                  <a:pt x="5320636" y="438788"/>
                  <a:pt x="5307406" y="439340"/>
                </a:cubicBezTo>
                <a:lnTo>
                  <a:pt x="5295061" y="439340"/>
                </a:lnTo>
                <a:lnTo>
                  <a:pt x="5295061" y="343785"/>
                </a:lnTo>
                <a:lnTo>
                  <a:pt x="5236082" y="343785"/>
                </a:lnTo>
                <a:lnTo>
                  <a:pt x="5232425" y="330984"/>
                </a:lnTo>
                <a:lnTo>
                  <a:pt x="5295061" y="330984"/>
                </a:lnTo>
                <a:lnTo>
                  <a:pt x="5295061" y="224456"/>
                </a:lnTo>
                <a:cubicBezTo>
                  <a:pt x="5280650" y="250088"/>
                  <a:pt x="5263410" y="273805"/>
                  <a:pt x="5243340" y="295608"/>
                </a:cubicBezTo>
                <a:cubicBezTo>
                  <a:pt x="5223272" y="317411"/>
                  <a:pt x="5200430" y="337127"/>
                  <a:pt x="5174818" y="354758"/>
                </a:cubicBezTo>
                <a:lnTo>
                  <a:pt x="5170246" y="350643"/>
                </a:lnTo>
                <a:cubicBezTo>
                  <a:pt x="5186264" y="330442"/>
                  <a:pt x="5200556" y="307599"/>
                  <a:pt x="5213121" y="282114"/>
                </a:cubicBezTo>
                <a:cubicBezTo>
                  <a:pt x="5225685" y="256630"/>
                  <a:pt x="5236421" y="229926"/>
                  <a:pt x="5245328" y="202003"/>
                </a:cubicBezTo>
                <a:cubicBezTo>
                  <a:pt x="5254234" y="174080"/>
                  <a:pt x="5261212" y="146360"/>
                  <a:pt x="5266258" y="118843"/>
                </a:cubicBezTo>
                <a:lnTo>
                  <a:pt x="5188076" y="118843"/>
                </a:lnTo>
                <a:lnTo>
                  <a:pt x="5184418" y="106041"/>
                </a:lnTo>
                <a:lnTo>
                  <a:pt x="5295061" y="106041"/>
                </a:lnTo>
                <a:close/>
                <a:moveTo>
                  <a:pt x="3762527" y="2714"/>
                </a:moveTo>
                <a:lnTo>
                  <a:pt x="3839336" y="10029"/>
                </a:lnTo>
                <a:cubicBezTo>
                  <a:pt x="3839031" y="13468"/>
                  <a:pt x="3837698" y="16306"/>
                  <a:pt x="3835336" y="18545"/>
                </a:cubicBezTo>
                <a:cubicBezTo>
                  <a:pt x="3832974" y="20783"/>
                  <a:pt x="3828668" y="22365"/>
                  <a:pt x="3822420" y="23289"/>
                </a:cubicBezTo>
                <a:lnTo>
                  <a:pt x="3822420" y="112436"/>
                </a:lnTo>
                <a:lnTo>
                  <a:pt x="3846194" y="73150"/>
                </a:lnTo>
                <a:cubicBezTo>
                  <a:pt x="3846485" y="73414"/>
                  <a:pt x="3849460" y="76386"/>
                  <a:pt x="3855118" y="82064"/>
                </a:cubicBezTo>
                <a:cubicBezTo>
                  <a:pt x="3860777" y="87742"/>
                  <a:pt x="3867375" y="94538"/>
                  <a:pt x="3874913" y="102453"/>
                </a:cubicBezTo>
                <a:cubicBezTo>
                  <a:pt x="3882452" y="110368"/>
                  <a:pt x="3889185" y="117812"/>
                  <a:pt x="3895115" y="124787"/>
                </a:cubicBezTo>
                <a:cubicBezTo>
                  <a:pt x="3894401" y="127292"/>
                  <a:pt x="3892972" y="129140"/>
                  <a:pt x="3890829" y="130330"/>
                </a:cubicBezTo>
                <a:cubicBezTo>
                  <a:pt x="3888685" y="131521"/>
                  <a:pt x="3885999" y="132111"/>
                  <a:pt x="3882770" y="132102"/>
                </a:cubicBezTo>
                <a:lnTo>
                  <a:pt x="3822420" y="132102"/>
                </a:lnTo>
                <a:lnTo>
                  <a:pt x="3822420" y="206631"/>
                </a:lnTo>
                <a:cubicBezTo>
                  <a:pt x="3833650" y="204552"/>
                  <a:pt x="3845023" y="202302"/>
                  <a:pt x="3856539" y="199881"/>
                </a:cubicBezTo>
                <a:cubicBezTo>
                  <a:pt x="3868054" y="197459"/>
                  <a:pt x="3879542" y="194980"/>
                  <a:pt x="3891000" y="192444"/>
                </a:cubicBezTo>
                <a:lnTo>
                  <a:pt x="3891914" y="197020"/>
                </a:lnTo>
                <a:cubicBezTo>
                  <a:pt x="3883247" y="202999"/>
                  <a:pt x="3873150" y="209690"/>
                  <a:pt x="3861625" y="217093"/>
                </a:cubicBezTo>
                <a:cubicBezTo>
                  <a:pt x="3850100" y="224495"/>
                  <a:pt x="3837031" y="232432"/>
                  <a:pt x="3822420" y="240903"/>
                </a:cubicBezTo>
                <a:lnTo>
                  <a:pt x="3822420" y="415537"/>
                </a:lnTo>
                <a:cubicBezTo>
                  <a:pt x="3821829" y="419214"/>
                  <a:pt x="3816610" y="423519"/>
                  <a:pt x="3806761" y="428453"/>
                </a:cubicBezTo>
                <a:cubicBezTo>
                  <a:pt x="3796912" y="433387"/>
                  <a:pt x="3785977" y="436092"/>
                  <a:pt x="3773957" y="436569"/>
                </a:cubicBezTo>
                <a:lnTo>
                  <a:pt x="3762527" y="436569"/>
                </a:lnTo>
                <a:lnTo>
                  <a:pt x="3762527" y="274720"/>
                </a:lnTo>
                <a:cubicBezTo>
                  <a:pt x="3751478" y="280587"/>
                  <a:pt x="3739743" y="286683"/>
                  <a:pt x="3727322" y="293008"/>
                </a:cubicBezTo>
                <a:cubicBezTo>
                  <a:pt x="3725922" y="296027"/>
                  <a:pt x="3724036" y="298675"/>
                  <a:pt x="3721665" y="300952"/>
                </a:cubicBezTo>
                <a:cubicBezTo>
                  <a:pt x="3719293" y="303228"/>
                  <a:pt x="3716607" y="304847"/>
                  <a:pt x="3713606" y="305809"/>
                </a:cubicBezTo>
                <a:lnTo>
                  <a:pt x="3685717" y="231800"/>
                </a:lnTo>
                <a:cubicBezTo>
                  <a:pt x="3693833" y="230618"/>
                  <a:pt x="3704462" y="228864"/>
                  <a:pt x="3717607" y="226537"/>
                </a:cubicBezTo>
                <a:cubicBezTo>
                  <a:pt x="3730751" y="224211"/>
                  <a:pt x="3745725" y="221542"/>
                  <a:pt x="3762527" y="218529"/>
                </a:cubicBezTo>
                <a:lnTo>
                  <a:pt x="3762527" y="132102"/>
                </a:lnTo>
                <a:lnTo>
                  <a:pt x="3739667" y="132102"/>
                </a:lnTo>
                <a:cubicBezTo>
                  <a:pt x="3733980" y="146538"/>
                  <a:pt x="3727522" y="159968"/>
                  <a:pt x="3720293" y="172393"/>
                </a:cubicBezTo>
                <a:cubicBezTo>
                  <a:pt x="3713063" y="184819"/>
                  <a:pt x="3704891" y="196079"/>
                  <a:pt x="3695776" y="206173"/>
                </a:cubicBezTo>
                <a:lnTo>
                  <a:pt x="3689375" y="202970"/>
                </a:lnTo>
                <a:cubicBezTo>
                  <a:pt x="3695118" y="179596"/>
                  <a:pt x="3699519" y="153212"/>
                  <a:pt x="3702576" y="123819"/>
                </a:cubicBezTo>
                <a:cubicBezTo>
                  <a:pt x="3705634" y="94425"/>
                  <a:pt x="3707177" y="65185"/>
                  <a:pt x="3707206" y="36098"/>
                </a:cubicBezTo>
                <a:lnTo>
                  <a:pt x="3762527" y="48449"/>
                </a:lnTo>
                <a:close/>
                <a:moveTo>
                  <a:pt x="2497912" y="2714"/>
                </a:moveTo>
                <a:lnTo>
                  <a:pt x="2585694" y="10944"/>
                </a:lnTo>
                <a:cubicBezTo>
                  <a:pt x="2585389" y="14182"/>
                  <a:pt x="2584056" y="16964"/>
                  <a:pt x="2581693" y="19288"/>
                </a:cubicBezTo>
                <a:cubicBezTo>
                  <a:pt x="2579331" y="21612"/>
                  <a:pt x="2575026" y="23250"/>
                  <a:pt x="2568778" y="24203"/>
                </a:cubicBezTo>
                <a:lnTo>
                  <a:pt x="2568778" y="105584"/>
                </a:lnTo>
                <a:lnTo>
                  <a:pt x="2651531" y="105584"/>
                </a:lnTo>
                <a:lnTo>
                  <a:pt x="2681706" y="72209"/>
                </a:lnTo>
                <a:lnTo>
                  <a:pt x="2744342" y="119757"/>
                </a:lnTo>
                <a:cubicBezTo>
                  <a:pt x="2742999" y="121662"/>
                  <a:pt x="2740885" y="123567"/>
                  <a:pt x="2737999" y="125472"/>
                </a:cubicBezTo>
                <a:cubicBezTo>
                  <a:pt x="2735113" y="127377"/>
                  <a:pt x="2731284" y="128825"/>
                  <a:pt x="2726512" y="129816"/>
                </a:cubicBezTo>
                <a:lnTo>
                  <a:pt x="2726512" y="277034"/>
                </a:lnTo>
                <a:cubicBezTo>
                  <a:pt x="2726069" y="278378"/>
                  <a:pt x="2722637" y="280263"/>
                  <a:pt x="2716216" y="282690"/>
                </a:cubicBezTo>
                <a:cubicBezTo>
                  <a:pt x="2709795" y="285117"/>
                  <a:pt x="2702130" y="287341"/>
                  <a:pt x="2693221" y="289362"/>
                </a:cubicBezTo>
                <a:cubicBezTo>
                  <a:pt x="2684311" y="291382"/>
                  <a:pt x="2675901" y="292455"/>
                  <a:pt x="2667990" y="292579"/>
                </a:cubicBezTo>
                <a:lnTo>
                  <a:pt x="2655646" y="292579"/>
                </a:lnTo>
                <a:lnTo>
                  <a:pt x="2655646" y="254174"/>
                </a:lnTo>
                <a:lnTo>
                  <a:pt x="2568778" y="254174"/>
                </a:lnTo>
                <a:lnTo>
                  <a:pt x="2568778" y="412365"/>
                </a:lnTo>
                <a:cubicBezTo>
                  <a:pt x="2568063" y="416375"/>
                  <a:pt x="2561834" y="421271"/>
                  <a:pt x="2550090" y="427053"/>
                </a:cubicBezTo>
                <a:cubicBezTo>
                  <a:pt x="2538345" y="432835"/>
                  <a:pt x="2525372" y="436016"/>
                  <a:pt x="2511170" y="436597"/>
                </a:cubicBezTo>
                <a:lnTo>
                  <a:pt x="2497912" y="436597"/>
                </a:lnTo>
                <a:lnTo>
                  <a:pt x="2497912" y="254174"/>
                </a:lnTo>
                <a:lnTo>
                  <a:pt x="2411958" y="254174"/>
                </a:lnTo>
                <a:lnTo>
                  <a:pt x="2411958" y="277949"/>
                </a:lnTo>
                <a:cubicBezTo>
                  <a:pt x="2411263" y="281882"/>
                  <a:pt x="2404881" y="286474"/>
                  <a:pt x="2392813" y="291722"/>
                </a:cubicBezTo>
                <a:cubicBezTo>
                  <a:pt x="2380745" y="296970"/>
                  <a:pt x="2367162" y="299847"/>
                  <a:pt x="2352065" y="300351"/>
                </a:cubicBezTo>
                <a:lnTo>
                  <a:pt x="2342006" y="300351"/>
                </a:lnTo>
                <a:lnTo>
                  <a:pt x="2342006" y="77238"/>
                </a:lnTo>
                <a:lnTo>
                  <a:pt x="2416987" y="105584"/>
                </a:lnTo>
                <a:lnTo>
                  <a:pt x="2497912" y="105584"/>
                </a:lnTo>
                <a:close/>
                <a:moveTo>
                  <a:pt x="70408" y="2714"/>
                </a:moveTo>
                <a:lnTo>
                  <a:pt x="149961" y="12315"/>
                </a:lnTo>
                <a:cubicBezTo>
                  <a:pt x="149485" y="15135"/>
                  <a:pt x="148037" y="17726"/>
                  <a:pt x="145618" y="20088"/>
                </a:cubicBezTo>
                <a:cubicBezTo>
                  <a:pt x="143198" y="22450"/>
                  <a:pt x="138550" y="24126"/>
                  <a:pt x="131673" y="25117"/>
                </a:cubicBezTo>
                <a:cubicBezTo>
                  <a:pt x="129139" y="36214"/>
                  <a:pt x="126091" y="49339"/>
                  <a:pt x="122529" y="64493"/>
                </a:cubicBezTo>
                <a:cubicBezTo>
                  <a:pt x="118967" y="79648"/>
                  <a:pt x="115004" y="96088"/>
                  <a:pt x="110642" y="113814"/>
                </a:cubicBezTo>
                <a:lnTo>
                  <a:pt x="138074" y="113814"/>
                </a:lnTo>
                <a:lnTo>
                  <a:pt x="168706" y="80895"/>
                </a:lnTo>
                <a:lnTo>
                  <a:pt x="224027" y="128901"/>
                </a:lnTo>
                <a:cubicBezTo>
                  <a:pt x="222741" y="131568"/>
                  <a:pt x="220741" y="133550"/>
                  <a:pt x="218027" y="134845"/>
                </a:cubicBezTo>
                <a:cubicBezTo>
                  <a:pt x="215312" y="136140"/>
                  <a:pt x="211369" y="137207"/>
                  <a:pt x="206197" y="138045"/>
                </a:cubicBezTo>
                <a:cubicBezTo>
                  <a:pt x="202996" y="168097"/>
                  <a:pt x="197967" y="197262"/>
                  <a:pt x="191109" y="225542"/>
                </a:cubicBezTo>
                <a:cubicBezTo>
                  <a:pt x="184251" y="253822"/>
                  <a:pt x="174193" y="280587"/>
                  <a:pt x="160934" y="305838"/>
                </a:cubicBezTo>
                <a:cubicBezTo>
                  <a:pt x="186837" y="320129"/>
                  <a:pt x="203582" y="333923"/>
                  <a:pt x="211169" y="347222"/>
                </a:cubicBezTo>
                <a:cubicBezTo>
                  <a:pt x="218755" y="360520"/>
                  <a:pt x="220184" y="371928"/>
                  <a:pt x="215455" y="381447"/>
                </a:cubicBezTo>
                <a:cubicBezTo>
                  <a:pt x="210726" y="390966"/>
                  <a:pt x="202839" y="397203"/>
                  <a:pt x="191795" y="400157"/>
                </a:cubicBezTo>
                <a:cubicBezTo>
                  <a:pt x="180751" y="403111"/>
                  <a:pt x="169549" y="401389"/>
                  <a:pt x="158191" y="394992"/>
                </a:cubicBezTo>
                <a:cubicBezTo>
                  <a:pt x="154057" y="388362"/>
                  <a:pt x="149294" y="381733"/>
                  <a:pt x="143903" y="375104"/>
                </a:cubicBezTo>
                <a:cubicBezTo>
                  <a:pt x="138512" y="368474"/>
                  <a:pt x="132606" y="361845"/>
                  <a:pt x="126187" y="355215"/>
                </a:cubicBezTo>
                <a:cubicBezTo>
                  <a:pt x="111880" y="371703"/>
                  <a:pt x="94659" y="386734"/>
                  <a:pt x="74523" y="400307"/>
                </a:cubicBezTo>
                <a:cubicBezTo>
                  <a:pt x="54387" y="413880"/>
                  <a:pt x="30765" y="425824"/>
                  <a:pt x="3657" y="436140"/>
                </a:cubicBezTo>
                <a:lnTo>
                  <a:pt x="0" y="431111"/>
                </a:lnTo>
                <a:cubicBezTo>
                  <a:pt x="21431" y="417128"/>
                  <a:pt x="39947" y="401316"/>
                  <a:pt x="55549" y="383676"/>
                </a:cubicBezTo>
                <a:cubicBezTo>
                  <a:pt x="71151" y="366036"/>
                  <a:pt x="84181" y="346795"/>
                  <a:pt x="94640" y="325955"/>
                </a:cubicBezTo>
                <a:cubicBezTo>
                  <a:pt x="81009" y="314448"/>
                  <a:pt x="66779" y="303742"/>
                  <a:pt x="51949" y="293836"/>
                </a:cubicBezTo>
                <a:cubicBezTo>
                  <a:pt x="37118" y="283930"/>
                  <a:pt x="22545" y="275282"/>
                  <a:pt x="8229" y="267890"/>
                </a:cubicBezTo>
                <a:cubicBezTo>
                  <a:pt x="14068" y="250488"/>
                  <a:pt x="20335" y="229285"/>
                  <a:pt x="27031" y="204282"/>
                </a:cubicBezTo>
                <a:cubicBezTo>
                  <a:pt x="33728" y="179279"/>
                  <a:pt x="40109" y="153390"/>
                  <a:pt x="46177" y="126615"/>
                </a:cubicBezTo>
                <a:lnTo>
                  <a:pt x="5029" y="126615"/>
                </a:lnTo>
                <a:lnTo>
                  <a:pt x="914" y="113814"/>
                </a:lnTo>
                <a:lnTo>
                  <a:pt x="49377" y="113814"/>
                </a:lnTo>
                <a:cubicBezTo>
                  <a:pt x="54482" y="90868"/>
                  <a:pt x="58902" y="69665"/>
                  <a:pt x="62636" y="50206"/>
                </a:cubicBezTo>
                <a:cubicBezTo>
                  <a:pt x="66370" y="30746"/>
                  <a:pt x="68960" y="14916"/>
                  <a:pt x="70408" y="2714"/>
                </a:cubicBezTo>
                <a:close/>
                <a:moveTo>
                  <a:pt x="3943121" y="2257"/>
                </a:moveTo>
                <a:lnTo>
                  <a:pt x="4024502" y="8658"/>
                </a:lnTo>
                <a:cubicBezTo>
                  <a:pt x="4024198" y="11868"/>
                  <a:pt x="4022864" y="14592"/>
                  <a:pt x="4020502" y="16830"/>
                </a:cubicBezTo>
                <a:cubicBezTo>
                  <a:pt x="4018140" y="19069"/>
                  <a:pt x="4013834" y="20764"/>
                  <a:pt x="4007586" y="21917"/>
                </a:cubicBezTo>
                <a:lnTo>
                  <a:pt x="4007586" y="72694"/>
                </a:lnTo>
                <a:lnTo>
                  <a:pt x="4028617" y="72694"/>
                </a:lnTo>
                <a:lnTo>
                  <a:pt x="4057878" y="29718"/>
                </a:lnTo>
                <a:cubicBezTo>
                  <a:pt x="4058169" y="29960"/>
                  <a:pt x="4061245" y="32726"/>
                  <a:pt x="4067107" y="38014"/>
                </a:cubicBezTo>
                <a:cubicBezTo>
                  <a:pt x="4072968" y="43302"/>
                  <a:pt x="4079872" y="49656"/>
                  <a:pt x="4087816" y="57075"/>
                </a:cubicBezTo>
                <a:cubicBezTo>
                  <a:pt x="4095761" y="64494"/>
                  <a:pt x="4103003" y="71521"/>
                  <a:pt x="4109542" y="78156"/>
                </a:cubicBezTo>
                <a:cubicBezTo>
                  <a:pt x="4108808" y="80650"/>
                  <a:pt x="4107303" y="82490"/>
                  <a:pt x="4105027" y="83675"/>
                </a:cubicBezTo>
                <a:cubicBezTo>
                  <a:pt x="4102750" y="84860"/>
                  <a:pt x="4099988" y="85448"/>
                  <a:pt x="4096740" y="85439"/>
                </a:cubicBezTo>
                <a:lnTo>
                  <a:pt x="4007586" y="85439"/>
                </a:lnTo>
                <a:lnTo>
                  <a:pt x="4007586" y="157734"/>
                </a:lnTo>
                <a:lnTo>
                  <a:pt x="4039133" y="157734"/>
                </a:lnTo>
                <a:lnTo>
                  <a:pt x="4070222" y="111064"/>
                </a:lnTo>
                <a:cubicBezTo>
                  <a:pt x="4070541" y="111326"/>
                  <a:pt x="4073866" y="114308"/>
                  <a:pt x="4080196" y="120009"/>
                </a:cubicBezTo>
                <a:cubicBezTo>
                  <a:pt x="4086526" y="125710"/>
                  <a:pt x="4093949" y="132553"/>
                  <a:pt x="4102464" y="140539"/>
                </a:cubicBezTo>
                <a:cubicBezTo>
                  <a:pt x="4110978" y="148525"/>
                  <a:pt x="4118672" y="156077"/>
                  <a:pt x="4125544" y="163196"/>
                </a:cubicBezTo>
                <a:cubicBezTo>
                  <a:pt x="4124810" y="165689"/>
                  <a:pt x="4123305" y="167529"/>
                  <a:pt x="4121029" y="168714"/>
                </a:cubicBezTo>
                <a:cubicBezTo>
                  <a:pt x="4118752" y="169900"/>
                  <a:pt x="4115990" y="170488"/>
                  <a:pt x="4112742" y="170478"/>
                </a:cubicBezTo>
                <a:lnTo>
                  <a:pt x="3847109" y="170478"/>
                </a:lnTo>
                <a:lnTo>
                  <a:pt x="3843451" y="157734"/>
                </a:lnTo>
                <a:lnTo>
                  <a:pt x="3943121" y="157734"/>
                </a:lnTo>
                <a:lnTo>
                  <a:pt x="3943121" y="85439"/>
                </a:lnTo>
                <a:lnTo>
                  <a:pt x="3873169" y="85439"/>
                </a:lnTo>
                <a:lnTo>
                  <a:pt x="3869512" y="72694"/>
                </a:lnTo>
                <a:lnTo>
                  <a:pt x="3943121" y="72694"/>
                </a:lnTo>
                <a:close/>
                <a:moveTo>
                  <a:pt x="538585" y="1828"/>
                </a:moveTo>
                <a:lnTo>
                  <a:pt x="626371" y="27889"/>
                </a:lnTo>
                <a:cubicBezTo>
                  <a:pt x="625248" y="30918"/>
                  <a:pt x="623155" y="33318"/>
                  <a:pt x="620091" y="35090"/>
                </a:cubicBezTo>
                <a:cubicBezTo>
                  <a:pt x="617027" y="36861"/>
                  <a:pt x="612878" y="37661"/>
                  <a:pt x="607644" y="37490"/>
                </a:cubicBezTo>
                <a:cubicBezTo>
                  <a:pt x="600537" y="55770"/>
                  <a:pt x="592887" y="73116"/>
                  <a:pt x="584695" y="89528"/>
                </a:cubicBezTo>
                <a:cubicBezTo>
                  <a:pt x="576503" y="105940"/>
                  <a:pt x="567833" y="121359"/>
                  <a:pt x="558685" y="135784"/>
                </a:cubicBezTo>
                <a:lnTo>
                  <a:pt x="590244" y="147185"/>
                </a:lnTo>
                <a:cubicBezTo>
                  <a:pt x="589623" y="149442"/>
                  <a:pt x="588230" y="151303"/>
                  <a:pt x="586064" y="152766"/>
                </a:cubicBezTo>
                <a:cubicBezTo>
                  <a:pt x="583897" y="154230"/>
                  <a:pt x="580557" y="155410"/>
                  <a:pt x="576043" y="156306"/>
                </a:cubicBezTo>
                <a:lnTo>
                  <a:pt x="576043" y="417838"/>
                </a:lnTo>
                <a:cubicBezTo>
                  <a:pt x="575025" y="420817"/>
                  <a:pt x="569182" y="424567"/>
                  <a:pt x="558513" y="429088"/>
                </a:cubicBezTo>
                <a:cubicBezTo>
                  <a:pt x="547845" y="433609"/>
                  <a:pt x="535720" y="436102"/>
                  <a:pt x="522140" y="436569"/>
                </a:cubicBezTo>
                <a:lnTo>
                  <a:pt x="509806" y="436569"/>
                </a:lnTo>
                <a:lnTo>
                  <a:pt x="509806" y="197931"/>
                </a:lnTo>
                <a:cubicBezTo>
                  <a:pt x="492813" y="215314"/>
                  <a:pt x="474678" y="230866"/>
                  <a:pt x="455399" y="244589"/>
                </a:cubicBezTo>
                <a:lnTo>
                  <a:pt x="450370" y="241387"/>
                </a:lnTo>
                <a:cubicBezTo>
                  <a:pt x="468848" y="211359"/>
                  <a:pt x="486067" y="175252"/>
                  <a:pt x="502026" y="133067"/>
                </a:cubicBezTo>
                <a:cubicBezTo>
                  <a:pt x="517986" y="90882"/>
                  <a:pt x="530172" y="47136"/>
                  <a:pt x="538585" y="1828"/>
                </a:cubicBezTo>
                <a:close/>
                <a:moveTo>
                  <a:pt x="5133212" y="1800"/>
                </a:moveTo>
                <a:lnTo>
                  <a:pt x="5222366" y="28317"/>
                </a:lnTo>
                <a:cubicBezTo>
                  <a:pt x="5221471" y="31318"/>
                  <a:pt x="5219490" y="33661"/>
                  <a:pt x="5216423" y="35347"/>
                </a:cubicBezTo>
                <a:cubicBezTo>
                  <a:pt x="5213356" y="37033"/>
                  <a:pt x="5209088" y="37890"/>
                  <a:pt x="5203622" y="37919"/>
                </a:cubicBezTo>
                <a:cubicBezTo>
                  <a:pt x="5197468" y="54816"/>
                  <a:pt x="5190915" y="70856"/>
                  <a:pt x="5183962" y="86039"/>
                </a:cubicBezTo>
                <a:cubicBezTo>
                  <a:pt x="5177008" y="101222"/>
                  <a:pt x="5169541" y="115662"/>
                  <a:pt x="5161559" y="129359"/>
                </a:cubicBezTo>
                <a:lnTo>
                  <a:pt x="5183504" y="137131"/>
                </a:lnTo>
                <a:cubicBezTo>
                  <a:pt x="5182666" y="139398"/>
                  <a:pt x="5181142" y="141265"/>
                  <a:pt x="5178932" y="142732"/>
                </a:cubicBezTo>
                <a:cubicBezTo>
                  <a:pt x="5176722" y="144199"/>
                  <a:pt x="5173370" y="145380"/>
                  <a:pt x="5168874" y="146275"/>
                </a:cubicBezTo>
                <a:lnTo>
                  <a:pt x="5168874" y="418309"/>
                </a:lnTo>
                <a:cubicBezTo>
                  <a:pt x="5168055" y="421052"/>
                  <a:pt x="5162378" y="424596"/>
                  <a:pt x="5151843" y="428939"/>
                </a:cubicBezTo>
                <a:cubicBezTo>
                  <a:pt x="5141309" y="433282"/>
                  <a:pt x="5129460" y="435683"/>
                  <a:pt x="5116296" y="436140"/>
                </a:cubicBezTo>
                <a:lnTo>
                  <a:pt x="5104409" y="436140"/>
                </a:lnTo>
                <a:lnTo>
                  <a:pt x="5104409" y="205254"/>
                </a:lnTo>
                <a:cubicBezTo>
                  <a:pt x="5090235" y="219884"/>
                  <a:pt x="5075148" y="233143"/>
                  <a:pt x="5059146" y="245030"/>
                </a:cubicBezTo>
                <a:lnTo>
                  <a:pt x="5054574" y="241830"/>
                </a:lnTo>
                <a:cubicBezTo>
                  <a:pt x="5065510" y="221933"/>
                  <a:pt x="5076099" y="198989"/>
                  <a:pt x="5086340" y="172996"/>
                </a:cubicBezTo>
                <a:cubicBezTo>
                  <a:pt x="5096582" y="147003"/>
                  <a:pt x="5105783" y="119385"/>
                  <a:pt x="5113942" y="90141"/>
                </a:cubicBezTo>
                <a:cubicBezTo>
                  <a:pt x="5122102" y="60897"/>
                  <a:pt x="5128525" y="31450"/>
                  <a:pt x="5133212" y="1800"/>
                </a:cubicBezTo>
                <a:close/>
                <a:moveTo>
                  <a:pt x="2849498" y="1800"/>
                </a:moveTo>
                <a:lnTo>
                  <a:pt x="2931794" y="27403"/>
                </a:lnTo>
                <a:lnTo>
                  <a:pt x="2931794" y="9115"/>
                </a:lnTo>
                <a:lnTo>
                  <a:pt x="2999917" y="35175"/>
                </a:lnTo>
                <a:lnTo>
                  <a:pt x="3097301" y="35175"/>
                </a:lnTo>
                <a:lnTo>
                  <a:pt x="3126562" y="2714"/>
                </a:lnTo>
                <a:lnTo>
                  <a:pt x="3188284" y="48891"/>
                </a:lnTo>
                <a:cubicBezTo>
                  <a:pt x="3186722" y="51016"/>
                  <a:pt x="3184359" y="53054"/>
                  <a:pt x="3181197" y="55007"/>
                </a:cubicBezTo>
                <a:cubicBezTo>
                  <a:pt x="3178035" y="56959"/>
                  <a:pt x="3173844" y="58426"/>
                  <a:pt x="3168624" y="59407"/>
                </a:cubicBezTo>
                <a:lnTo>
                  <a:pt x="3168624" y="173707"/>
                </a:lnTo>
                <a:cubicBezTo>
                  <a:pt x="3168192" y="174884"/>
                  <a:pt x="3164941" y="176543"/>
                  <a:pt x="3158870" y="178685"/>
                </a:cubicBezTo>
                <a:cubicBezTo>
                  <a:pt x="3152800" y="180828"/>
                  <a:pt x="3145586" y="182792"/>
                  <a:pt x="3137230" y="184578"/>
                </a:cubicBezTo>
                <a:cubicBezTo>
                  <a:pt x="3128873" y="186365"/>
                  <a:pt x="3121050" y="187313"/>
                  <a:pt x="3113760" y="187423"/>
                </a:cubicBezTo>
                <a:lnTo>
                  <a:pt x="3102330" y="187423"/>
                </a:lnTo>
                <a:lnTo>
                  <a:pt x="3102330" y="168221"/>
                </a:lnTo>
                <a:lnTo>
                  <a:pt x="3082670" y="168221"/>
                </a:lnTo>
                <a:lnTo>
                  <a:pt x="3082670" y="232686"/>
                </a:lnTo>
                <a:lnTo>
                  <a:pt x="3107817" y="232686"/>
                </a:lnTo>
                <a:lnTo>
                  <a:pt x="3142106" y="187880"/>
                </a:lnTo>
                <a:cubicBezTo>
                  <a:pt x="3142439" y="188129"/>
                  <a:pt x="3146041" y="190985"/>
                  <a:pt x="3152910" y="196449"/>
                </a:cubicBezTo>
                <a:cubicBezTo>
                  <a:pt x="3159779" y="201912"/>
                  <a:pt x="3167918" y="208494"/>
                  <a:pt x="3177328" y="216193"/>
                </a:cubicBezTo>
                <a:cubicBezTo>
                  <a:pt x="3186737" y="223892"/>
                  <a:pt x="3195418" y="231218"/>
                  <a:pt x="3203371" y="238172"/>
                </a:cubicBezTo>
                <a:cubicBezTo>
                  <a:pt x="3202647" y="240677"/>
                  <a:pt x="3201123" y="242525"/>
                  <a:pt x="3198799" y="243716"/>
                </a:cubicBezTo>
                <a:cubicBezTo>
                  <a:pt x="3196475" y="244906"/>
                  <a:pt x="3193580" y="245497"/>
                  <a:pt x="3190112" y="245487"/>
                </a:cubicBezTo>
                <a:lnTo>
                  <a:pt x="3088157" y="245487"/>
                </a:lnTo>
                <a:cubicBezTo>
                  <a:pt x="3102635" y="268224"/>
                  <a:pt x="3120999" y="287788"/>
                  <a:pt x="3143249" y="304180"/>
                </a:cubicBezTo>
                <a:cubicBezTo>
                  <a:pt x="3165500" y="320573"/>
                  <a:pt x="3188436" y="333165"/>
                  <a:pt x="3212058" y="341957"/>
                </a:cubicBezTo>
                <a:lnTo>
                  <a:pt x="3211144" y="346986"/>
                </a:lnTo>
                <a:cubicBezTo>
                  <a:pt x="3199180" y="349996"/>
                  <a:pt x="3188931" y="356435"/>
                  <a:pt x="3180397" y="366303"/>
                </a:cubicBezTo>
                <a:cubicBezTo>
                  <a:pt x="3171862" y="376170"/>
                  <a:pt x="3165500" y="389239"/>
                  <a:pt x="3161309" y="405507"/>
                </a:cubicBezTo>
                <a:cubicBezTo>
                  <a:pt x="3141373" y="388572"/>
                  <a:pt x="3125123" y="367808"/>
                  <a:pt x="3112560" y="343214"/>
                </a:cubicBezTo>
                <a:cubicBezTo>
                  <a:pt x="3099996" y="318620"/>
                  <a:pt x="3090033" y="290312"/>
                  <a:pt x="3082670" y="258289"/>
                </a:cubicBezTo>
                <a:lnTo>
                  <a:pt x="3082670" y="418766"/>
                </a:lnTo>
                <a:cubicBezTo>
                  <a:pt x="3082499" y="421109"/>
                  <a:pt x="3077698" y="424538"/>
                  <a:pt x="3068269" y="429053"/>
                </a:cubicBezTo>
                <a:cubicBezTo>
                  <a:pt x="3058839" y="433568"/>
                  <a:pt x="3045809" y="436083"/>
                  <a:pt x="3029178" y="436597"/>
                </a:cubicBezTo>
                <a:lnTo>
                  <a:pt x="3016834" y="436597"/>
                </a:lnTo>
                <a:lnTo>
                  <a:pt x="3016834" y="323669"/>
                </a:lnTo>
                <a:cubicBezTo>
                  <a:pt x="3001013" y="340823"/>
                  <a:pt x="2982934" y="356463"/>
                  <a:pt x="2962598" y="370589"/>
                </a:cubicBezTo>
                <a:cubicBezTo>
                  <a:pt x="2942262" y="384714"/>
                  <a:pt x="2919955" y="397268"/>
                  <a:pt x="2895675" y="408251"/>
                </a:cubicBezTo>
                <a:lnTo>
                  <a:pt x="2892018" y="403679"/>
                </a:lnTo>
                <a:cubicBezTo>
                  <a:pt x="2914468" y="383286"/>
                  <a:pt x="2933690" y="359149"/>
                  <a:pt x="2949682" y="331270"/>
                </a:cubicBezTo>
                <a:cubicBezTo>
                  <a:pt x="2965675" y="303390"/>
                  <a:pt x="2978153" y="274796"/>
                  <a:pt x="2987115" y="245487"/>
                </a:cubicBezTo>
                <a:lnTo>
                  <a:pt x="2894761" y="245487"/>
                </a:lnTo>
                <a:lnTo>
                  <a:pt x="2891104" y="232686"/>
                </a:lnTo>
                <a:lnTo>
                  <a:pt x="2990773" y="232686"/>
                </a:lnTo>
                <a:lnTo>
                  <a:pt x="2990773" y="232229"/>
                </a:lnTo>
                <a:lnTo>
                  <a:pt x="3016834" y="232229"/>
                </a:lnTo>
                <a:lnTo>
                  <a:pt x="3016834" y="168221"/>
                </a:lnTo>
                <a:lnTo>
                  <a:pt x="2997174" y="168221"/>
                </a:lnTo>
                <a:lnTo>
                  <a:pt x="2997174" y="181937"/>
                </a:lnTo>
                <a:cubicBezTo>
                  <a:pt x="2996545" y="185375"/>
                  <a:pt x="2990602" y="189471"/>
                  <a:pt x="2979343" y="194224"/>
                </a:cubicBezTo>
                <a:cubicBezTo>
                  <a:pt x="2968085" y="198977"/>
                  <a:pt x="2955283" y="201587"/>
                  <a:pt x="2940938" y="202053"/>
                </a:cubicBezTo>
                <a:lnTo>
                  <a:pt x="2931794" y="202053"/>
                </a:lnTo>
                <a:lnTo>
                  <a:pt x="2931794" y="36547"/>
                </a:lnTo>
                <a:cubicBezTo>
                  <a:pt x="2928594" y="37995"/>
                  <a:pt x="2924479" y="38757"/>
                  <a:pt x="2919450" y="38833"/>
                </a:cubicBezTo>
                <a:cubicBezTo>
                  <a:pt x="2907106" y="72132"/>
                  <a:pt x="2892932" y="102003"/>
                  <a:pt x="2876930" y="128444"/>
                </a:cubicBezTo>
                <a:lnTo>
                  <a:pt x="2900705" y="137131"/>
                </a:lnTo>
                <a:cubicBezTo>
                  <a:pt x="2899866" y="139398"/>
                  <a:pt x="2898343" y="141265"/>
                  <a:pt x="2896133" y="142732"/>
                </a:cubicBezTo>
                <a:cubicBezTo>
                  <a:pt x="2893923" y="144199"/>
                  <a:pt x="2890570" y="145380"/>
                  <a:pt x="2886074" y="146275"/>
                </a:cubicBezTo>
                <a:lnTo>
                  <a:pt x="2886074" y="418309"/>
                </a:lnTo>
                <a:cubicBezTo>
                  <a:pt x="2885255" y="421052"/>
                  <a:pt x="2879578" y="424596"/>
                  <a:pt x="2869044" y="428939"/>
                </a:cubicBezTo>
                <a:cubicBezTo>
                  <a:pt x="2858509" y="433282"/>
                  <a:pt x="2846660" y="435683"/>
                  <a:pt x="2833496" y="436140"/>
                </a:cubicBezTo>
                <a:lnTo>
                  <a:pt x="2821609" y="436140"/>
                </a:lnTo>
                <a:lnTo>
                  <a:pt x="2821609" y="200682"/>
                </a:lnTo>
                <a:cubicBezTo>
                  <a:pt x="2813627" y="208902"/>
                  <a:pt x="2805359" y="216693"/>
                  <a:pt x="2796806" y="224056"/>
                </a:cubicBezTo>
                <a:cubicBezTo>
                  <a:pt x="2788253" y="231419"/>
                  <a:pt x="2779299" y="238410"/>
                  <a:pt x="2769946" y="245030"/>
                </a:cubicBezTo>
                <a:lnTo>
                  <a:pt x="2765373" y="241830"/>
                </a:lnTo>
                <a:cubicBezTo>
                  <a:pt x="2777072" y="222086"/>
                  <a:pt x="2788372" y="199242"/>
                  <a:pt x="2799274" y="173301"/>
                </a:cubicBezTo>
                <a:cubicBezTo>
                  <a:pt x="2810176" y="147359"/>
                  <a:pt x="2819986" y="119740"/>
                  <a:pt x="2828704" y="90446"/>
                </a:cubicBezTo>
                <a:cubicBezTo>
                  <a:pt x="2837422" y="61151"/>
                  <a:pt x="2844354" y="31603"/>
                  <a:pt x="2849498" y="1800"/>
                </a:cubicBezTo>
                <a:close/>
                <a:moveTo>
                  <a:pt x="1070762" y="885"/>
                </a:moveTo>
                <a:lnTo>
                  <a:pt x="1163116" y="24203"/>
                </a:lnTo>
                <a:cubicBezTo>
                  <a:pt x="1162535" y="26984"/>
                  <a:pt x="1160954" y="29308"/>
                  <a:pt x="1158373" y="31175"/>
                </a:cubicBezTo>
                <a:cubicBezTo>
                  <a:pt x="1155792" y="33042"/>
                  <a:pt x="1151581" y="34223"/>
                  <a:pt x="1145743" y="34718"/>
                </a:cubicBezTo>
                <a:cubicBezTo>
                  <a:pt x="1142076" y="45043"/>
                  <a:pt x="1137980" y="55597"/>
                  <a:pt x="1133455" y="66379"/>
                </a:cubicBezTo>
                <a:cubicBezTo>
                  <a:pt x="1128931" y="77162"/>
                  <a:pt x="1124035" y="87944"/>
                  <a:pt x="1118768" y="98726"/>
                </a:cubicBezTo>
                <a:lnTo>
                  <a:pt x="1241755" y="98726"/>
                </a:lnTo>
                <a:lnTo>
                  <a:pt x="1278788" y="51635"/>
                </a:lnTo>
                <a:cubicBezTo>
                  <a:pt x="1279146" y="51894"/>
                  <a:pt x="1283052" y="54880"/>
                  <a:pt x="1290506" y="60592"/>
                </a:cubicBezTo>
                <a:cubicBezTo>
                  <a:pt x="1297959" y="66305"/>
                  <a:pt x="1306810" y="73185"/>
                  <a:pt x="1317057" y="81234"/>
                </a:cubicBezTo>
                <a:cubicBezTo>
                  <a:pt x="1327304" y="89283"/>
                  <a:pt x="1336799" y="96943"/>
                  <a:pt x="1345539" y="104213"/>
                </a:cubicBezTo>
                <a:cubicBezTo>
                  <a:pt x="1344815" y="106718"/>
                  <a:pt x="1343291" y="108566"/>
                  <a:pt x="1340967" y="109756"/>
                </a:cubicBezTo>
                <a:cubicBezTo>
                  <a:pt x="1338643" y="110947"/>
                  <a:pt x="1335747" y="111537"/>
                  <a:pt x="1332280" y="111528"/>
                </a:cubicBezTo>
                <a:lnTo>
                  <a:pt x="1112367" y="111528"/>
                </a:lnTo>
                <a:cubicBezTo>
                  <a:pt x="1104156" y="127304"/>
                  <a:pt x="1094974" y="142969"/>
                  <a:pt x="1084821" y="158524"/>
                </a:cubicBezTo>
                <a:cubicBezTo>
                  <a:pt x="1074667" y="174078"/>
                  <a:pt x="1063428" y="189198"/>
                  <a:pt x="1051102" y="203882"/>
                </a:cubicBezTo>
                <a:lnTo>
                  <a:pt x="1068933" y="210283"/>
                </a:lnTo>
                <a:cubicBezTo>
                  <a:pt x="1068066" y="212550"/>
                  <a:pt x="1066485" y="214417"/>
                  <a:pt x="1064190" y="215884"/>
                </a:cubicBezTo>
                <a:cubicBezTo>
                  <a:pt x="1061894" y="217351"/>
                  <a:pt x="1058598" y="218532"/>
                  <a:pt x="1054303" y="219427"/>
                </a:cubicBezTo>
                <a:lnTo>
                  <a:pt x="1054303" y="417852"/>
                </a:lnTo>
                <a:cubicBezTo>
                  <a:pt x="1053264" y="420576"/>
                  <a:pt x="1047340" y="424043"/>
                  <a:pt x="1036529" y="428253"/>
                </a:cubicBezTo>
                <a:cubicBezTo>
                  <a:pt x="1025718" y="432463"/>
                  <a:pt x="1013507" y="434787"/>
                  <a:pt x="999896" y="435225"/>
                </a:cubicBezTo>
                <a:lnTo>
                  <a:pt x="987094" y="435225"/>
                </a:lnTo>
                <a:lnTo>
                  <a:pt x="987094" y="265604"/>
                </a:lnTo>
                <a:cubicBezTo>
                  <a:pt x="966063" y="282063"/>
                  <a:pt x="942746" y="296694"/>
                  <a:pt x="917143" y="309495"/>
                </a:cubicBezTo>
                <a:lnTo>
                  <a:pt x="913485" y="305381"/>
                </a:lnTo>
                <a:cubicBezTo>
                  <a:pt x="942441" y="279101"/>
                  <a:pt x="967282" y="249136"/>
                  <a:pt x="988009" y="215484"/>
                </a:cubicBezTo>
                <a:cubicBezTo>
                  <a:pt x="1008735" y="181832"/>
                  <a:pt x="1025804" y="147180"/>
                  <a:pt x="1039215" y="111528"/>
                </a:cubicBezTo>
                <a:lnTo>
                  <a:pt x="928115" y="111528"/>
                </a:lnTo>
                <a:lnTo>
                  <a:pt x="924458" y="98726"/>
                </a:lnTo>
                <a:lnTo>
                  <a:pt x="1043787" y="98726"/>
                </a:lnTo>
                <a:cubicBezTo>
                  <a:pt x="1049940" y="81534"/>
                  <a:pt x="1055236" y="64712"/>
                  <a:pt x="1059675" y="48263"/>
                </a:cubicBezTo>
                <a:cubicBezTo>
                  <a:pt x="1064113" y="31813"/>
                  <a:pt x="1067809" y="16021"/>
                  <a:pt x="1070762" y="885"/>
                </a:cubicBezTo>
                <a:close/>
                <a:moveTo>
                  <a:pt x="3378936" y="0"/>
                </a:moveTo>
                <a:lnTo>
                  <a:pt x="3463975" y="27889"/>
                </a:lnTo>
                <a:cubicBezTo>
                  <a:pt x="3463175" y="30470"/>
                  <a:pt x="3461461" y="32623"/>
                  <a:pt x="3458832" y="34347"/>
                </a:cubicBezTo>
                <a:cubicBezTo>
                  <a:pt x="3456203" y="36071"/>
                  <a:pt x="3451974" y="36966"/>
                  <a:pt x="3446144" y="37033"/>
                </a:cubicBezTo>
                <a:cubicBezTo>
                  <a:pt x="3440658" y="51663"/>
                  <a:pt x="3434257" y="66751"/>
                  <a:pt x="3426942" y="82296"/>
                </a:cubicBezTo>
                <a:lnTo>
                  <a:pt x="3556330" y="82296"/>
                </a:lnTo>
                <a:lnTo>
                  <a:pt x="3592906" y="35661"/>
                </a:lnTo>
                <a:cubicBezTo>
                  <a:pt x="3593267" y="35915"/>
                  <a:pt x="3597167" y="38861"/>
                  <a:pt x="3604607" y="44500"/>
                </a:cubicBezTo>
                <a:cubicBezTo>
                  <a:pt x="3612046" y="50138"/>
                  <a:pt x="3620857" y="56943"/>
                  <a:pt x="3631040" y="64915"/>
                </a:cubicBezTo>
                <a:cubicBezTo>
                  <a:pt x="3641222" y="72887"/>
                  <a:pt x="3650609" y="80501"/>
                  <a:pt x="3659199" y="87758"/>
                </a:cubicBezTo>
                <a:cubicBezTo>
                  <a:pt x="3658457" y="90251"/>
                  <a:pt x="3656856" y="92091"/>
                  <a:pt x="3654399" y="93276"/>
                </a:cubicBezTo>
                <a:cubicBezTo>
                  <a:pt x="3651941" y="94462"/>
                  <a:pt x="3648970" y="95050"/>
                  <a:pt x="3645483" y="95040"/>
                </a:cubicBezTo>
                <a:lnTo>
                  <a:pt x="3420998" y="95040"/>
                </a:lnTo>
                <a:cubicBezTo>
                  <a:pt x="3413940" y="109278"/>
                  <a:pt x="3406111" y="123477"/>
                  <a:pt x="3397510" y="137636"/>
                </a:cubicBezTo>
                <a:cubicBezTo>
                  <a:pt x="3388909" y="151795"/>
                  <a:pt x="3379364" y="165616"/>
                  <a:pt x="3368878" y="179101"/>
                </a:cubicBezTo>
                <a:lnTo>
                  <a:pt x="3393109" y="188213"/>
                </a:lnTo>
                <a:cubicBezTo>
                  <a:pt x="3392261" y="190253"/>
                  <a:pt x="3390757" y="191980"/>
                  <a:pt x="3388594" y="193395"/>
                </a:cubicBezTo>
                <a:cubicBezTo>
                  <a:pt x="3386432" y="194809"/>
                  <a:pt x="3383213" y="195967"/>
                  <a:pt x="3378936" y="196868"/>
                </a:cubicBezTo>
                <a:lnTo>
                  <a:pt x="3378936" y="410072"/>
                </a:lnTo>
                <a:cubicBezTo>
                  <a:pt x="3378383" y="414174"/>
                  <a:pt x="3373202" y="419447"/>
                  <a:pt x="3363391" y="425890"/>
                </a:cubicBezTo>
                <a:cubicBezTo>
                  <a:pt x="3353581" y="432333"/>
                  <a:pt x="3341084" y="435893"/>
                  <a:pt x="3325901" y="436569"/>
                </a:cubicBezTo>
                <a:lnTo>
                  <a:pt x="3313556" y="436569"/>
                </a:lnTo>
                <a:lnTo>
                  <a:pt x="3313556" y="239552"/>
                </a:lnTo>
                <a:cubicBezTo>
                  <a:pt x="3302603" y="249196"/>
                  <a:pt x="3290906" y="258375"/>
                  <a:pt x="3278466" y="267088"/>
                </a:cubicBezTo>
                <a:cubicBezTo>
                  <a:pt x="3266027" y="275801"/>
                  <a:pt x="3252730" y="283835"/>
                  <a:pt x="3238576" y="291188"/>
                </a:cubicBezTo>
                <a:lnTo>
                  <a:pt x="3234461" y="287071"/>
                </a:lnTo>
                <a:cubicBezTo>
                  <a:pt x="3261836" y="260792"/>
                  <a:pt x="3285267" y="230961"/>
                  <a:pt x="3304755" y="197577"/>
                </a:cubicBezTo>
                <a:cubicBezTo>
                  <a:pt x="3324243" y="164192"/>
                  <a:pt x="3340131" y="130013"/>
                  <a:pt x="3352418" y="95040"/>
                </a:cubicBezTo>
                <a:lnTo>
                  <a:pt x="3249091" y="95040"/>
                </a:lnTo>
                <a:lnTo>
                  <a:pt x="3245434" y="82296"/>
                </a:lnTo>
                <a:lnTo>
                  <a:pt x="3356990" y="82296"/>
                </a:lnTo>
                <a:cubicBezTo>
                  <a:pt x="3361791" y="67865"/>
                  <a:pt x="3366020" y="53749"/>
                  <a:pt x="3369678" y="39947"/>
                </a:cubicBezTo>
                <a:cubicBezTo>
                  <a:pt x="3373335" y="26146"/>
                  <a:pt x="3376421" y="12830"/>
                  <a:pt x="33789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30A8B79-6F63-4CF7-9D8C-D4B7CE1C578C}"/>
              </a:ext>
            </a:extLst>
          </p:cNvPr>
          <p:cNvSpPr txBox="1"/>
          <p:nvPr/>
        </p:nvSpPr>
        <p:spPr>
          <a:xfrm>
            <a:off x="4749801" y="1207872"/>
            <a:ext cx="269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方法二：文字转图片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0B1B04E-BF64-484E-9449-79B0F211F4C2}"/>
              </a:ext>
            </a:extLst>
          </p:cNvPr>
          <p:cNvSpPr txBox="1"/>
          <p:nvPr/>
        </p:nvSpPr>
        <p:spPr>
          <a:xfrm>
            <a:off x="7264401" y="3999555"/>
            <a:ext cx="4162124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特殊字体不缺失，操作不受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软件版本限制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20A1A86-F4FF-4CAF-AA69-03EC31B92890}"/>
              </a:ext>
            </a:extLst>
          </p:cNvPr>
          <p:cNvSpPr txBox="1"/>
          <p:nvPr/>
        </p:nvSpPr>
        <p:spPr>
          <a:xfrm>
            <a:off x="7264401" y="4747133"/>
            <a:ext cx="4162124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粘贴图片后，文字位置会发生移动且文字不能改色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45534A7E-A982-4F09-B5FA-6A53411BED94}"/>
              </a:ext>
            </a:extLst>
          </p:cNvPr>
          <p:cNvSpPr/>
          <p:nvPr/>
        </p:nvSpPr>
        <p:spPr>
          <a:xfrm>
            <a:off x="6277887" y="4768146"/>
            <a:ext cx="933450" cy="36541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7A121846-EC1C-4B4E-87C1-423EB37E59B3}"/>
              </a:ext>
            </a:extLst>
          </p:cNvPr>
          <p:cNvSpPr/>
          <p:nvPr/>
        </p:nvSpPr>
        <p:spPr>
          <a:xfrm>
            <a:off x="6277887" y="4020568"/>
            <a:ext cx="933450" cy="36541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55954E0-5881-4AE6-B8BC-ADFEE305CAE4}"/>
              </a:ext>
            </a:extLst>
          </p:cNvPr>
          <p:cNvSpPr/>
          <p:nvPr/>
        </p:nvSpPr>
        <p:spPr>
          <a:xfrm>
            <a:off x="6394451" y="4766185"/>
            <a:ext cx="7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缺点：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C4A06A7-3513-4227-8558-0FC318895007}"/>
              </a:ext>
            </a:extLst>
          </p:cNvPr>
          <p:cNvSpPr/>
          <p:nvPr/>
        </p:nvSpPr>
        <p:spPr>
          <a:xfrm>
            <a:off x="6394451" y="4018607"/>
            <a:ext cx="7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优点：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A378F04-5A1E-43C0-9FB9-AEF43CADE0D4}"/>
              </a:ext>
            </a:extLst>
          </p:cNvPr>
          <p:cNvSpPr txBox="1"/>
          <p:nvPr/>
        </p:nvSpPr>
        <p:spPr>
          <a:xfrm>
            <a:off x="7264401" y="2516055"/>
            <a:ext cx="416212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点击文本框，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Ctrl+X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剪切，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Ctrl+V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粘贴，在右下角的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粘贴选项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中选择第二个，就可以将文字转成图片。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E50AC97-7962-41FC-BD21-D1A0BFDCCDC9}"/>
              </a:ext>
            </a:extLst>
          </p:cNvPr>
          <p:cNvSpPr/>
          <p:nvPr/>
        </p:nvSpPr>
        <p:spPr>
          <a:xfrm>
            <a:off x="6117987" y="2516055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具体操作：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9BBD471-492F-4520-B1EF-744967586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526" y="2011268"/>
            <a:ext cx="4066667" cy="3971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25400" dir="2700000" algn="tl" rotWithShape="0">
              <a:prstClr val="black">
                <a:alpha val="12000"/>
              </a:prstClr>
            </a:outerShdw>
          </a:effec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6558792-07E1-4F60-9DCB-D7D0745CF2FC}"/>
              </a:ext>
            </a:extLst>
          </p:cNvPr>
          <p:cNvSpPr txBox="1"/>
          <p:nvPr/>
        </p:nvSpPr>
        <p:spPr>
          <a:xfrm>
            <a:off x="4442460" y="6206563"/>
            <a:ext cx="33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 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操作均基于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PPT2013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及以上版本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39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4A172F6-4E40-4911-A1AF-06C493431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20315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7CA27EA1-B149-43C4-A949-FC72E08AC0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3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08D2D2B-CA6A-4A5D-B166-D817B0E43CBB}"/>
              </a:ext>
            </a:extLst>
          </p:cNvPr>
          <p:cNvSpPr txBox="1"/>
          <p:nvPr/>
        </p:nvSpPr>
        <p:spPr>
          <a:xfrm>
            <a:off x="3342557" y="669405"/>
            <a:ext cx="5500802" cy="439340"/>
          </a:xfrm>
          <a:custGeom>
            <a:avLst/>
            <a:gdLst/>
            <a:ahLst/>
            <a:cxnLst/>
            <a:rect l="l" t="t" r="r" b="b"/>
            <a:pathLst>
              <a:path w="5500802" h="439340">
                <a:moveTo>
                  <a:pt x="3867684" y="250059"/>
                </a:moveTo>
                <a:cubicBezTo>
                  <a:pt x="3902038" y="255351"/>
                  <a:pt x="3925741" y="264199"/>
                  <a:pt x="3938793" y="276606"/>
                </a:cubicBezTo>
                <a:cubicBezTo>
                  <a:pt x="3951844" y="289012"/>
                  <a:pt x="3957288" y="301347"/>
                  <a:pt x="3955123" y="313610"/>
                </a:cubicBezTo>
                <a:cubicBezTo>
                  <a:pt x="3952959" y="325874"/>
                  <a:pt x="3946229" y="334437"/>
                  <a:pt x="3934935" y="339299"/>
                </a:cubicBezTo>
                <a:cubicBezTo>
                  <a:pt x="3923641" y="344162"/>
                  <a:pt x="3910825" y="341695"/>
                  <a:pt x="3896487" y="331898"/>
                </a:cubicBezTo>
                <a:cubicBezTo>
                  <a:pt x="3894192" y="317496"/>
                  <a:pt x="3889982" y="303323"/>
                  <a:pt x="3883857" y="289379"/>
                </a:cubicBezTo>
                <a:cubicBezTo>
                  <a:pt x="3877733" y="275434"/>
                  <a:pt x="3871122" y="263090"/>
                  <a:pt x="3864026" y="252345"/>
                </a:cubicBezTo>
                <a:close/>
                <a:moveTo>
                  <a:pt x="3994328" y="173132"/>
                </a:moveTo>
                <a:lnTo>
                  <a:pt x="4074338" y="179930"/>
                </a:lnTo>
                <a:cubicBezTo>
                  <a:pt x="4073929" y="183391"/>
                  <a:pt x="4072462" y="186098"/>
                  <a:pt x="4069938" y="188051"/>
                </a:cubicBezTo>
                <a:cubicBezTo>
                  <a:pt x="4067414" y="190004"/>
                  <a:pt x="4063547" y="191318"/>
                  <a:pt x="4058336" y="191995"/>
                </a:cubicBezTo>
                <a:lnTo>
                  <a:pt x="4058336" y="230857"/>
                </a:lnTo>
                <a:lnTo>
                  <a:pt x="4083482" y="190139"/>
                </a:lnTo>
                <a:cubicBezTo>
                  <a:pt x="4083753" y="190382"/>
                  <a:pt x="4086513" y="193101"/>
                  <a:pt x="4091763" y="198295"/>
                </a:cubicBezTo>
                <a:cubicBezTo>
                  <a:pt x="4097012" y="203490"/>
                  <a:pt x="4103125" y="209699"/>
                  <a:pt x="4110102" y="216924"/>
                </a:cubicBezTo>
                <a:cubicBezTo>
                  <a:pt x="4117078" y="224148"/>
                  <a:pt x="4123293" y="230928"/>
                  <a:pt x="4128745" y="237262"/>
                </a:cubicBezTo>
                <a:cubicBezTo>
                  <a:pt x="4128031" y="239756"/>
                  <a:pt x="4126602" y="241595"/>
                  <a:pt x="4124459" y="242781"/>
                </a:cubicBezTo>
                <a:cubicBezTo>
                  <a:pt x="4122316" y="243966"/>
                  <a:pt x="4119630" y="244554"/>
                  <a:pt x="4116401" y="244544"/>
                </a:cubicBezTo>
                <a:lnTo>
                  <a:pt x="4058336" y="244544"/>
                </a:lnTo>
                <a:lnTo>
                  <a:pt x="4058336" y="365300"/>
                </a:lnTo>
                <a:cubicBezTo>
                  <a:pt x="4058667" y="379300"/>
                  <a:pt x="4056838" y="391252"/>
                  <a:pt x="4052850" y="401156"/>
                </a:cubicBezTo>
                <a:cubicBezTo>
                  <a:pt x="4048862" y="411060"/>
                  <a:pt x="4040734" y="418984"/>
                  <a:pt x="4028466" y="424928"/>
                </a:cubicBezTo>
                <a:cubicBezTo>
                  <a:pt x="4016198" y="430873"/>
                  <a:pt x="3997808" y="434905"/>
                  <a:pt x="3973297" y="437026"/>
                </a:cubicBezTo>
                <a:cubicBezTo>
                  <a:pt x="3972268" y="427004"/>
                  <a:pt x="3970668" y="418382"/>
                  <a:pt x="3968496" y="411159"/>
                </a:cubicBezTo>
                <a:cubicBezTo>
                  <a:pt x="3966325" y="403936"/>
                  <a:pt x="3962896" y="397940"/>
                  <a:pt x="3958209" y="393172"/>
                </a:cubicBezTo>
                <a:cubicBezTo>
                  <a:pt x="3953514" y="388613"/>
                  <a:pt x="3947360" y="384597"/>
                  <a:pt x="3939750" y="381124"/>
                </a:cubicBezTo>
                <a:cubicBezTo>
                  <a:pt x="3932140" y="377650"/>
                  <a:pt x="3921071" y="374662"/>
                  <a:pt x="3906546" y="372159"/>
                </a:cubicBezTo>
                <a:lnTo>
                  <a:pt x="3906546" y="366215"/>
                </a:lnTo>
                <a:cubicBezTo>
                  <a:pt x="3907285" y="366266"/>
                  <a:pt x="3913122" y="366622"/>
                  <a:pt x="3924055" y="367282"/>
                </a:cubicBezTo>
                <a:cubicBezTo>
                  <a:pt x="3934988" y="367943"/>
                  <a:pt x="3946582" y="368604"/>
                  <a:pt x="3958836" y="369264"/>
                </a:cubicBezTo>
                <a:cubicBezTo>
                  <a:pt x="3971090" y="369925"/>
                  <a:pt x="3979568" y="370281"/>
                  <a:pt x="3984270" y="370332"/>
                </a:cubicBezTo>
                <a:cubicBezTo>
                  <a:pt x="3987890" y="370332"/>
                  <a:pt x="3990480" y="369646"/>
                  <a:pt x="3992042" y="368273"/>
                </a:cubicBezTo>
                <a:cubicBezTo>
                  <a:pt x="3993604" y="366901"/>
                  <a:pt x="3994366" y="364843"/>
                  <a:pt x="3994328" y="362098"/>
                </a:cubicBezTo>
                <a:lnTo>
                  <a:pt x="3994328" y="244544"/>
                </a:lnTo>
                <a:lnTo>
                  <a:pt x="3850767" y="244544"/>
                </a:lnTo>
                <a:lnTo>
                  <a:pt x="3847110" y="231800"/>
                </a:lnTo>
                <a:lnTo>
                  <a:pt x="3994328" y="231800"/>
                </a:lnTo>
                <a:close/>
                <a:moveTo>
                  <a:pt x="663826" y="152647"/>
                </a:moveTo>
                <a:lnTo>
                  <a:pt x="663826" y="271119"/>
                </a:lnTo>
                <a:lnTo>
                  <a:pt x="694516" y="271119"/>
                </a:lnTo>
                <a:lnTo>
                  <a:pt x="694516" y="152647"/>
                </a:lnTo>
                <a:close/>
                <a:moveTo>
                  <a:pt x="4241216" y="143532"/>
                </a:moveTo>
                <a:cubicBezTo>
                  <a:pt x="4237340" y="152695"/>
                  <a:pt x="4233091" y="161686"/>
                  <a:pt x="4228472" y="170507"/>
                </a:cubicBezTo>
                <a:cubicBezTo>
                  <a:pt x="4223852" y="179327"/>
                  <a:pt x="4218804" y="187861"/>
                  <a:pt x="4213327" y="196110"/>
                </a:cubicBezTo>
                <a:cubicBezTo>
                  <a:pt x="4223347" y="198663"/>
                  <a:pt x="4231768" y="201787"/>
                  <a:pt x="4238587" y="205482"/>
                </a:cubicBezTo>
                <a:cubicBezTo>
                  <a:pt x="4245407" y="209178"/>
                  <a:pt x="4250856" y="213217"/>
                  <a:pt x="4254932" y="217598"/>
                </a:cubicBezTo>
                <a:cubicBezTo>
                  <a:pt x="4257209" y="205454"/>
                  <a:pt x="4259171" y="193167"/>
                  <a:pt x="4260819" y="180736"/>
                </a:cubicBezTo>
                <a:cubicBezTo>
                  <a:pt x="4262466" y="168306"/>
                  <a:pt x="4263857" y="155905"/>
                  <a:pt x="4264991" y="143532"/>
                </a:cubicBezTo>
                <a:close/>
                <a:moveTo>
                  <a:pt x="1151230" y="130993"/>
                </a:moveTo>
                <a:lnTo>
                  <a:pt x="1233069" y="137868"/>
                </a:lnTo>
                <a:cubicBezTo>
                  <a:pt x="1232945" y="140894"/>
                  <a:pt x="1231821" y="143427"/>
                  <a:pt x="1229697" y="145466"/>
                </a:cubicBezTo>
                <a:cubicBezTo>
                  <a:pt x="1227573" y="147506"/>
                  <a:pt x="1223820" y="148995"/>
                  <a:pt x="1218438" y="149933"/>
                </a:cubicBezTo>
                <a:lnTo>
                  <a:pt x="1218438" y="239544"/>
                </a:lnTo>
                <a:lnTo>
                  <a:pt x="1230783" y="239544"/>
                </a:lnTo>
                <a:lnTo>
                  <a:pt x="1263244" y="198396"/>
                </a:lnTo>
                <a:cubicBezTo>
                  <a:pt x="1263560" y="198616"/>
                  <a:pt x="1266992" y="201224"/>
                  <a:pt x="1273539" y="206219"/>
                </a:cubicBezTo>
                <a:cubicBezTo>
                  <a:pt x="1280087" y="211214"/>
                  <a:pt x="1287854" y="217277"/>
                  <a:pt x="1296840" y="224405"/>
                </a:cubicBezTo>
                <a:cubicBezTo>
                  <a:pt x="1305826" y="231534"/>
                  <a:pt x="1314134" y="238409"/>
                  <a:pt x="1321766" y="245030"/>
                </a:cubicBezTo>
                <a:cubicBezTo>
                  <a:pt x="1321232" y="247535"/>
                  <a:pt x="1319784" y="249383"/>
                  <a:pt x="1317422" y="250574"/>
                </a:cubicBezTo>
                <a:cubicBezTo>
                  <a:pt x="1315060" y="251764"/>
                  <a:pt x="1312241" y="252355"/>
                  <a:pt x="1308964" y="252345"/>
                </a:cubicBezTo>
                <a:lnTo>
                  <a:pt x="1218438" y="252345"/>
                </a:lnTo>
                <a:lnTo>
                  <a:pt x="1218438" y="392706"/>
                </a:lnTo>
                <a:lnTo>
                  <a:pt x="1251357" y="392706"/>
                </a:lnTo>
                <a:lnTo>
                  <a:pt x="1286561" y="348357"/>
                </a:lnTo>
                <a:cubicBezTo>
                  <a:pt x="1286897" y="348600"/>
                  <a:pt x="1290594" y="351417"/>
                  <a:pt x="1297653" y="356807"/>
                </a:cubicBezTo>
                <a:cubicBezTo>
                  <a:pt x="1304711" y="362198"/>
                  <a:pt x="1313116" y="368706"/>
                  <a:pt x="1322866" y="376331"/>
                </a:cubicBezTo>
                <a:cubicBezTo>
                  <a:pt x="1332617" y="383957"/>
                  <a:pt x="1341699" y="391244"/>
                  <a:pt x="1350112" y="398192"/>
                </a:cubicBezTo>
                <a:cubicBezTo>
                  <a:pt x="1349369" y="400697"/>
                  <a:pt x="1347769" y="402545"/>
                  <a:pt x="1345311" y="403736"/>
                </a:cubicBezTo>
                <a:cubicBezTo>
                  <a:pt x="1342854" y="404926"/>
                  <a:pt x="1339882" y="405517"/>
                  <a:pt x="1336396" y="405507"/>
                </a:cubicBezTo>
                <a:lnTo>
                  <a:pt x="1061619" y="405507"/>
                </a:lnTo>
                <a:lnTo>
                  <a:pt x="1057961" y="392706"/>
                </a:lnTo>
                <a:lnTo>
                  <a:pt x="1151230" y="392706"/>
                </a:lnTo>
                <a:lnTo>
                  <a:pt x="1151230" y="252345"/>
                </a:lnTo>
                <a:lnTo>
                  <a:pt x="1073049" y="252345"/>
                </a:lnTo>
                <a:lnTo>
                  <a:pt x="1069391" y="239544"/>
                </a:lnTo>
                <a:lnTo>
                  <a:pt x="1151230" y="239544"/>
                </a:lnTo>
                <a:close/>
                <a:moveTo>
                  <a:pt x="107442" y="126615"/>
                </a:moveTo>
                <a:cubicBezTo>
                  <a:pt x="101213" y="151419"/>
                  <a:pt x="94584" y="176336"/>
                  <a:pt x="87554" y="201368"/>
                </a:cubicBezTo>
                <a:cubicBezTo>
                  <a:pt x="80525" y="226399"/>
                  <a:pt x="73438" y="249488"/>
                  <a:pt x="66294" y="270633"/>
                </a:cubicBezTo>
                <a:cubicBezTo>
                  <a:pt x="74953" y="272929"/>
                  <a:pt x="83125" y="275310"/>
                  <a:pt x="90812" y="277777"/>
                </a:cubicBezTo>
                <a:cubicBezTo>
                  <a:pt x="98498" y="280244"/>
                  <a:pt x="105871" y="282740"/>
                  <a:pt x="112929" y="285264"/>
                </a:cubicBezTo>
                <a:cubicBezTo>
                  <a:pt x="121511" y="260966"/>
                  <a:pt x="128121" y="235496"/>
                  <a:pt x="132760" y="208854"/>
                </a:cubicBezTo>
                <a:cubicBezTo>
                  <a:pt x="137398" y="182213"/>
                  <a:pt x="140694" y="154800"/>
                  <a:pt x="142647" y="126615"/>
                </a:cubicBezTo>
                <a:close/>
                <a:moveTo>
                  <a:pt x="2568779" y="118386"/>
                </a:moveTo>
                <a:lnTo>
                  <a:pt x="2568779" y="241373"/>
                </a:lnTo>
                <a:lnTo>
                  <a:pt x="2655647" y="241373"/>
                </a:lnTo>
                <a:lnTo>
                  <a:pt x="2655647" y="118386"/>
                </a:lnTo>
                <a:close/>
                <a:moveTo>
                  <a:pt x="2411959" y="118386"/>
                </a:moveTo>
                <a:lnTo>
                  <a:pt x="2411959" y="241373"/>
                </a:lnTo>
                <a:lnTo>
                  <a:pt x="2497913" y="241373"/>
                </a:lnTo>
                <a:lnTo>
                  <a:pt x="2497913" y="118386"/>
                </a:lnTo>
                <a:close/>
                <a:moveTo>
                  <a:pt x="3577819" y="115178"/>
                </a:moveTo>
                <a:lnTo>
                  <a:pt x="3634512" y="169079"/>
                </a:lnTo>
                <a:cubicBezTo>
                  <a:pt x="3632778" y="171081"/>
                  <a:pt x="3630530" y="172543"/>
                  <a:pt x="3627768" y="173463"/>
                </a:cubicBezTo>
                <a:cubicBezTo>
                  <a:pt x="3625006" y="174384"/>
                  <a:pt x="3621158" y="175049"/>
                  <a:pt x="3616224" y="175457"/>
                </a:cubicBezTo>
                <a:cubicBezTo>
                  <a:pt x="3606375" y="182176"/>
                  <a:pt x="3594754" y="189124"/>
                  <a:pt x="3581362" y="196299"/>
                </a:cubicBezTo>
                <a:cubicBezTo>
                  <a:pt x="3567970" y="203474"/>
                  <a:pt x="3554292" y="210194"/>
                  <a:pt x="3540329" y="216458"/>
                </a:cubicBezTo>
                <a:lnTo>
                  <a:pt x="3557702" y="217830"/>
                </a:lnTo>
                <a:cubicBezTo>
                  <a:pt x="3557274" y="221450"/>
                  <a:pt x="3555845" y="224192"/>
                  <a:pt x="3553416" y="226056"/>
                </a:cubicBezTo>
                <a:cubicBezTo>
                  <a:pt x="3550987" y="227920"/>
                  <a:pt x="3547387" y="229215"/>
                  <a:pt x="3542615" y="229943"/>
                </a:cubicBezTo>
                <a:lnTo>
                  <a:pt x="3542615" y="264718"/>
                </a:lnTo>
                <a:lnTo>
                  <a:pt x="3559074" y="264718"/>
                </a:lnTo>
                <a:lnTo>
                  <a:pt x="3591992" y="222960"/>
                </a:lnTo>
                <a:cubicBezTo>
                  <a:pt x="3592317" y="223188"/>
                  <a:pt x="3595833" y="225847"/>
                  <a:pt x="3602542" y="230938"/>
                </a:cubicBezTo>
                <a:cubicBezTo>
                  <a:pt x="3609250" y="236029"/>
                  <a:pt x="3617203" y="242186"/>
                  <a:pt x="3626401" y="249409"/>
                </a:cubicBezTo>
                <a:cubicBezTo>
                  <a:pt x="3635598" y="256633"/>
                  <a:pt x="3644093" y="263556"/>
                  <a:pt x="3651885" y="270180"/>
                </a:cubicBezTo>
                <a:cubicBezTo>
                  <a:pt x="3651161" y="272674"/>
                  <a:pt x="3649637" y="274514"/>
                  <a:pt x="3647313" y="275699"/>
                </a:cubicBezTo>
                <a:cubicBezTo>
                  <a:pt x="3644989" y="276884"/>
                  <a:pt x="3642094" y="277472"/>
                  <a:pt x="3638627" y="277463"/>
                </a:cubicBezTo>
                <a:lnTo>
                  <a:pt x="3542615" y="277463"/>
                </a:lnTo>
                <a:lnTo>
                  <a:pt x="3542615" y="362099"/>
                </a:lnTo>
                <a:cubicBezTo>
                  <a:pt x="3542939" y="376703"/>
                  <a:pt x="3541122" y="389123"/>
                  <a:pt x="3537162" y="399360"/>
                </a:cubicBezTo>
                <a:cubicBezTo>
                  <a:pt x="3533202" y="409598"/>
                  <a:pt x="3525153" y="417753"/>
                  <a:pt x="3513015" y="423828"/>
                </a:cubicBezTo>
                <a:cubicBezTo>
                  <a:pt x="3500877" y="429902"/>
                  <a:pt x="3482702" y="433996"/>
                  <a:pt x="3458490" y="436111"/>
                </a:cubicBezTo>
                <a:cubicBezTo>
                  <a:pt x="3457671" y="425623"/>
                  <a:pt x="3456337" y="416563"/>
                  <a:pt x="3454489" y="408930"/>
                </a:cubicBezTo>
                <a:cubicBezTo>
                  <a:pt x="3452642" y="401298"/>
                  <a:pt x="3449708" y="394978"/>
                  <a:pt x="3445688" y="389972"/>
                </a:cubicBezTo>
                <a:cubicBezTo>
                  <a:pt x="3441659" y="385166"/>
                  <a:pt x="3436344" y="380959"/>
                  <a:pt x="3429743" y="377352"/>
                </a:cubicBezTo>
                <a:cubicBezTo>
                  <a:pt x="3423142" y="373745"/>
                  <a:pt x="3413370" y="370795"/>
                  <a:pt x="3400425" y="368501"/>
                </a:cubicBezTo>
                <a:lnTo>
                  <a:pt x="3400425" y="362557"/>
                </a:lnTo>
                <a:cubicBezTo>
                  <a:pt x="3401049" y="362602"/>
                  <a:pt x="3405999" y="362918"/>
                  <a:pt x="3415276" y="363506"/>
                </a:cubicBezTo>
                <a:cubicBezTo>
                  <a:pt x="3424553" y="364093"/>
                  <a:pt x="3434414" y="364681"/>
                  <a:pt x="3444858" y="365268"/>
                </a:cubicBezTo>
                <a:cubicBezTo>
                  <a:pt x="3455304" y="365855"/>
                  <a:pt x="3462591" y="366172"/>
                  <a:pt x="3466719" y="366217"/>
                </a:cubicBezTo>
                <a:cubicBezTo>
                  <a:pt x="3469882" y="366226"/>
                  <a:pt x="3472130" y="365635"/>
                  <a:pt x="3473463" y="364444"/>
                </a:cubicBezTo>
                <a:cubicBezTo>
                  <a:pt x="3474797" y="363253"/>
                  <a:pt x="3475444" y="361404"/>
                  <a:pt x="3475406" y="358897"/>
                </a:cubicBezTo>
                <a:lnTo>
                  <a:pt x="3475406" y="277463"/>
                </a:lnTo>
                <a:lnTo>
                  <a:pt x="3388538" y="277463"/>
                </a:lnTo>
                <a:lnTo>
                  <a:pt x="3384881" y="264718"/>
                </a:lnTo>
                <a:lnTo>
                  <a:pt x="3475406" y="264718"/>
                </a:lnTo>
                <a:lnTo>
                  <a:pt x="3475406" y="211446"/>
                </a:lnTo>
                <a:lnTo>
                  <a:pt x="3515182" y="214635"/>
                </a:lnTo>
                <a:cubicBezTo>
                  <a:pt x="3520507" y="206293"/>
                  <a:pt x="3525632" y="197466"/>
                  <a:pt x="3530556" y="188156"/>
                </a:cubicBezTo>
                <a:cubicBezTo>
                  <a:pt x="3535480" y="178845"/>
                  <a:pt x="3539805" y="169904"/>
                  <a:pt x="3543529" y="161334"/>
                </a:cubicBezTo>
                <a:lnTo>
                  <a:pt x="3409112" y="161334"/>
                </a:lnTo>
                <a:lnTo>
                  <a:pt x="3404997" y="148590"/>
                </a:lnTo>
                <a:lnTo>
                  <a:pt x="3543529" y="148590"/>
                </a:lnTo>
                <a:close/>
                <a:moveTo>
                  <a:pt x="717354" y="109242"/>
                </a:moveTo>
                <a:lnTo>
                  <a:pt x="774050" y="153104"/>
                </a:lnTo>
                <a:cubicBezTo>
                  <a:pt x="772685" y="155000"/>
                  <a:pt x="770375" y="156925"/>
                  <a:pt x="767121" y="158879"/>
                </a:cubicBezTo>
                <a:cubicBezTo>
                  <a:pt x="763867" y="160833"/>
                  <a:pt x="759610" y="162414"/>
                  <a:pt x="754352" y="163625"/>
                </a:cubicBezTo>
                <a:lnTo>
                  <a:pt x="754352" y="300792"/>
                </a:lnTo>
                <a:cubicBezTo>
                  <a:pt x="753362" y="303061"/>
                  <a:pt x="747576" y="306187"/>
                  <a:pt x="736994" y="310172"/>
                </a:cubicBezTo>
                <a:cubicBezTo>
                  <a:pt x="726413" y="314156"/>
                  <a:pt x="715603" y="316367"/>
                  <a:pt x="704564" y="316806"/>
                </a:cubicBezTo>
                <a:lnTo>
                  <a:pt x="694516" y="316806"/>
                </a:lnTo>
                <a:lnTo>
                  <a:pt x="694516" y="283864"/>
                </a:lnTo>
                <a:lnTo>
                  <a:pt x="663826" y="283864"/>
                </a:lnTo>
                <a:lnTo>
                  <a:pt x="663826" y="306740"/>
                </a:lnTo>
                <a:cubicBezTo>
                  <a:pt x="663293" y="309924"/>
                  <a:pt x="658079" y="313737"/>
                  <a:pt x="648182" y="318178"/>
                </a:cubicBezTo>
                <a:cubicBezTo>
                  <a:pt x="638286" y="322620"/>
                  <a:pt x="626905" y="325060"/>
                  <a:pt x="614040" y="325499"/>
                </a:cubicBezTo>
                <a:lnTo>
                  <a:pt x="605362" y="325499"/>
                </a:lnTo>
                <a:lnTo>
                  <a:pt x="605362" y="116106"/>
                </a:lnTo>
                <a:lnTo>
                  <a:pt x="665658" y="139903"/>
                </a:lnTo>
                <a:lnTo>
                  <a:pt x="689477" y="139903"/>
                </a:lnTo>
                <a:close/>
                <a:moveTo>
                  <a:pt x="293066" y="92325"/>
                </a:moveTo>
                <a:lnTo>
                  <a:pt x="293066" y="339671"/>
                </a:lnTo>
                <a:lnTo>
                  <a:pt x="349301" y="339671"/>
                </a:lnTo>
                <a:lnTo>
                  <a:pt x="349301" y="92325"/>
                </a:lnTo>
                <a:close/>
                <a:moveTo>
                  <a:pt x="1806217" y="68980"/>
                </a:moveTo>
                <a:cubicBezTo>
                  <a:pt x="1805779" y="92543"/>
                  <a:pt x="1805512" y="116306"/>
                  <a:pt x="1805417" y="140270"/>
                </a:cubicBezTo>
                <a:cubicBezTo>
                  <a:pt x="1805321" y="164233"/>
                  <a:pt x="1805283" y="188339"/>
                  <a:pt x="1805302" y="212589"/>
                </a:cubicBezTo>
                <a:lnTo>
                  <a:pt x="1805302" y="239572"/>
                </a:lnTo>
                <a:lnTo>
                  <a:pt x="1820399" y="239572"/>
                </a:lnTo>
                <a:cubicBezTo>
                  <a:pt x="1846895" y="239153"/>
                  <a:pt x="1866642" y="231073"/>
                  <a:pt x="1879643" y="215333"/>
                </a:cubicBezTo>
                <a:cubicBezTo>
                  <a:pt x="1892642" y="199592"/>
                  <a:pt x="1899123" y="178706"/>
                  <a:pt x="1899085" y="152675"/>
                </a:cubicBezTo>
                <a:cubicBezTo>
                  <a:pt x="1898990" y="124977"/>
                  <a:pt x="1892547" y="104110"/>
                  <a:pt x="1879757" y="90075"/>
                </a:cubicBezTo>
                <a:cubicBezTo>
                  <a:pt x="1866967" y="76040"/>
                  <a:pt x="1848401" y="69008"/>
                  <a:pt x="1824059" y="68980"/>
                </a:cubicBezTo>
                <a:close/>
                <a:moveTo>
                  <a:pt x="1501417" y="68980"/>
                </a:moveTo>
                <a:cubicBezTo>
                  <a:pt x="1500979" y="92543"/>
                  <a:pt x="1500712" y="116306"/>
                  <a:pt x="1500617" y="140270"/>
                </a:cubicBezTo>
                <a:cubicBezTo>
                  <a:pt x="1500521" y="164233"/>
                  <a:pt x="1500483" y="188339"/>
                  <a:pt x="1500502" y="212589"/>
                </a:cubicBezTo>
                <a:lnTo>
                  <a:pt x="1500502" y="239572"/>
                </a:lnTo>
                <a:lnTo>
                  <a:pt x="1515599" y="239572"/>
                </a:lnTo>
                <a:cubicBezTo>
                  <a:pt x="1542095" y="239153"/>
                  <a:pt x="1561842" y="231073"/>
                  <a:pt x="1574843" y="215333"/>
                </a:cubicBezTo>
                <a:cubicBezTo>
                  <a:pt x="1587842" y="199592"/>
                  <a:pt x="1594323" y="178706"/>
                  <a:pt x="1594285" y="152675"/>
                </a:cubicBezTo>
                <a:cubicBezTo>
                  <a:pt x="1594190" y="124977"/>
                  <a:pt x="1587747" y="104110"/>
                  <a:pt x="1574957" y="90075"/>
                </a:cubicBezTo>
                <a:cubicBezTo>
                  <a:pt x="1562167" y="76040"/>
                  <a:pt x="1543601" y="69008"/>
                  <a:pt x="1519259" y="68980"/>
                </a:cubicBezTo>
                <a:close/>
                <a:moveTo>
                  <a:pt x="4416324" y="65808"/>
                </a:moveTo>
                <a:cubicBezTo>
                  <a:pt x="4414571" y="66189"/>
                  <a:pt x="4412590" y="66341"/>
                  <a:pt x="4410380" y="66265"/>
                </a:cubicBezTo>
                <a:cubicBezTo>
                  <a:pt x="4406265" y="81353"/>
                  <a:pt x="4401236" y="95526"/>
                  <a:pt x="4395293" y="108785"/>
                </a:cubicBezTo>
                <a:lnTo>
                  <a:pt x="4416324" y="108785"/>
                </a:lnTo>
                <a:close/>
                <a:moveTo>
                  <a:pt x="3760699" y="62630"/>
                </a:moveTo>
                <a:cubicBezTo>
                  <a:pt x="3758413" y="72461"/>
                  <a:pt x="3755898" y="82128"/>
                  <a:pt x="3753155" y="91632"/>
                </a:cubicBezTo>
                <a:cubicBezTo>
                  <a:pt x="3750412" y="101135"/>
                  <a:pt x="3747440" y="110358"/>
                  <a:pt x="3744240" y="119300"/>
                </a:cubicBezTo>
                <a:lnTo>
                  <a:pt x="3762528" y="119300"/>
                </a:lnTo>
                <a:lnTo>
                  <a:pt x="3762528" y="62630"/>
                </a:lnTo>
                <a:close/>
                <a:moveTo>
                  <a:pt x="1993495" y="51663"/>
                </a:moveTo>
                <a:lnTo>
                  <a:pt x="2295194" y="51663"/>
                </a:lnTo>
                <a:lnTo>
                  <a:pt x="2297021" y="149447"/>
                </a:lnTo>
                <a:lnTo>
                  <a:pt x="2270560" y="149447"/>
                </a:lnTo>
                <a:lnTo>
                  <a:pt x="2247243" y="69437"/>
                </a:lnTo>
                <a:lnTo>
                  <a:pt x="2183636" y="69437"/>
                </a:lnTo>
                <a:cubicBezTo>
                  <a:pt x="2183197" y="92978"/>
                  <a:pt x="2182931" y="116662"/>
                  <a:pt x="2182835" y="140488"/>
                </a:cubicBezTo>
                <a:cubicBezTo>
                  <a:pt x="2182740" y="164315"/>
                  <a:pt x="2182702" y="188341"/>
                  <a:pt x="2182721" y="212568"/>
                </a:cubicBezTo>
                <a:lnTo>
                  <a:pt x="2182721" y="232231"/>
                </a:lnTo>
                <a:cubicBezTo>
                  <a:pt x="2182702" y="255591"/>
                  <a:pt x="2182740" y="279064"/>
                  <a:pt x="2182835" y="302653"/>
                </a:cubicBezTo>
                <a:cubicBezTo>
                  <a:pt x="2182931" y="326241"/>
                  <a:pt x="2183197" y="349715"/>
                  <a:pt x="2183636" y="373074"/>
                </a:cubicBezTo>
                <a:lnTo>
                  <a:pt x="2230312" y="377639"/>
                </a:lnTo>
                <a:lnTo>
                  <a:pt x="2230312" y="393135"/>
                </a:lnTo>
                <a:lnTo>
                  <a:pt x="2058378" y="393135"/>
                </a:lnTo>
                <a:lnTo>
                  <a:pt x="2058378" y="377639"/>
                </a:lnTo>
                <a:lnTo>
                  <a:pt x="2104596" y="373074"/>
                </a:lnTo>
                <a:cubicBezTo>
                  <a:pt x="2105035" y="350191"/>
                  <a:pt x="2105301" y="327022"/>
                  <a:pt x="2105397" y="303567"/>
                </a:cubicBezTo>
                <a:cubicBezTo>
                  <a:pt x="2105492" y="280112"/>
                  <a:pt x="2105530" y="256486"/>
                  <a:pt x="2105511" y="232688"/>
                </a:cubicBezTo>
                <a:lnTo>
                  <a:pt x="2105511" y="212568"/>
                </a:lnTo>
                <a:cubicBezTo>
                  <a:pt x="2105530" y="188541"/>
                  <a:pt x="2105492" y="164572"/>
                  <a:pt x="2105397" y="140660"/>
                </a:cubicBezTo>
                <a:cubicBezTo>
                  <a:pt x="2105301" y="116748"/>
                  <a:pt x="2105035" y="93007"/>
                  <a:pt x="2104596" y="69437"/>
                </a:cubicBezTo>
                <a:lnTo>
                  <a:pt x="2041446" y="69437"/>
                </a:lnTo>
                <a:lnTo>
                  <a:pt x="2018586" y="149447"/>
                </a:lnTo>
                <a:lnTo>
                  <a:pt x="1991668" y="149447"/>
                </a:lnTo>
                <a:close/>
                <a:moveTo>
                  <a:pt x="1685573" y="51663"/>
                </a:moveTo>
                <a:lnTo>
                  <a:pt x="1824974" y="51663"/>
                </a:lnTo>
                <a:cubicBezTo>
                  <a:pt x="1876446" y="51861"/>
                  <a:pt x="1913651" y="60711"/>
                  <a:pt x="1936590" y="78215"/>
                </a:cubicBezTo>
                <a:cubicBezTo>
                  <a:pt x="1959528" y="95719"/>
                  <a:pt x="1970782" y="120692"/>
                  <a:pt x="1970351" y="153133"/>
                </a:cubicBezTo>
                <a:cubicBezTo>
                  <a:pt x="1971001" y="182448"/>
                  <a:pt x="1959994" y="206811"/>
                  <a:pt x="1937332" y="226221"/>
                </a:cubicBezTo>
                <a:cubicBezTo>
                  <a:pt x="1914669" y="245630"/>
                  <a:pt x="1876454" y="255701"/>
                  <a:pt x="1822686" y="256432"/>
                </a:cubicBezTo>
                <a:lnTo>
                  <a:pt x="1805302" y="256432"/>
                </a:lnTo>
                <a:cubicBezTo>
                  <a:pt x="1805283" y="273742"/>
                  <a:pt x="1805321" y="292284"/>
                  <a:pt x="1805417" y="312058"/>
                </a:cubicBezTo>
                <a:cubicBezTo>
                  <a:pt x="1805512" y="331832"/>
                  <a:pt x="1805779" y="352092"/>
                  <a:pt x="1806217" y="372840"/>
                </a:cubicBezTo>
                <a:lnTo>
                  <a:pt x="1855167" y="377836"/>
                </a:lnTo>
                <a:lnTo>
                  <a:pt x="1855167" y="393135"/>
                </a:lnTo>
                <a:lnTo>
                  <a:pt x="1685573" y="393135"/>
                </a:lnTo>
                <a:lnTo>
                  <a:pt x="1685573" y="377471"/>
                </a:lnTo>
                <a:lnTo>
                  <a:pt x="1726721" y="373349"/>
                </a:lnTo>
                <a:cubicBezTo>
                  <a:pt x="1727378" y="350275"/>
                  <a:pt x="1727778" y="327003"/>
                  <a:pt x="1727921" y="303533"/>
                </a:cubicBezTo>
                <a:cubicBezTo>
                  <a:pt x="1728064" y="280064"/>
                  <a:pt x="1728121" y="256457"/>
                  <a:pt x="1728093" y="232712"/>
                </a:cubicBezTo>
                <a:lnTo>
                  <a:pt x="1728093" y="212589"/>
                </a:lnTo>
                <a:cubicBezTo>
                  <a:pt x="1728121" y="188816"/>
                  <a:pt x="1728064" y="165129"/>
                  <a:pt x="1727921" y="141527"/>
                </a:cubicBezTo>
                <a:cubicBezTo>
                  <a:pt x="1727778" y="117926"/>
                  <a:pt x="1727378" y="94353"/>
                  <a:pt x="1726721" y="70809"/>
                </a:cubicBezTo>
                <a:lnTo>
                  <a:pt x="1685573" y="67157"/>
                </a:lnTo>
                <a:close/>
                <a:moveTo>
                  <a:pt x="1380773" y="51663"/>
                </a:moveTo>
                <a:lnTo>
                  <a:pt x="1520174" y="51663"/>
                </a:lnTo>
                <a:cubicBezTo>
                  <a:pt x="1571646" y="51861"/>
                  <a:pt x="1608851" y="60711"/>
                  <a:pt x="1631790" y="78215"/>
                </a:cubicBezTo>
                <a:cubicBezTo>
                  <a:pt x="1654728" y="95719"/>
                  <a:pt x="1665982" y="120692"/>
                  <a:pt x="1665551" y="153133"/>
                </a:cubicBezTo>
                <a:cubicBezTo>
                  <a:pt x="1666201" y="182448"/>
                  <a:pt x="1655194" y="206811"/>
                  <a:pt x="1632532" y="226221"/>
                </a:cubicBezTo>
                <a:cubicBezTo>
                  <a:pt x="1609869" y="245630"/>
                  <a:pt x="1571654" y="255701"/>
                  <a:pt x="1517886" y="256432"/>
                </a:cubicBezTo>
                <a:lnTo>
                  <a:pt x="1500502" y="256432"/>
                </a:lnTo>
                <a:cubicBezTo>
                  <a:pt x="1500483" y="273742"/>
                  <a:pt x="1500521" y="292284"/>
                  <a:pt x="1500617" y="312058"/>
                </a:cubicBezTo>
                <a:cubicBezTo>
                  <a:pt x="1500712" y="331832"/>
                  <a:pt x="1500979" y="352092"/>
                  <a:pt x="1501417" y="372840"/>
                </a:cubicBezTo>
                <a:lnTo>
                  <a:pt x="1550367" y="377836"/>
                </a:lnTo>
                <a:lnTo>
                  <a:pt x="1550367" y="393135"/>
                </a:lnTo>
                <a:lnTo>
                  <a:pt x="1380773" y="393135"/>
                </a:lnTo>
                <a:lnTo>
                  <a:pt x="1380773" y="377471"/>
                </a:lnTo>
                <a:lnTo>
                  <a:pt x="1421921" y="373349"/>
                </a:lnTo>
                <a:cubicBezTo>
                  <a:pt x="1422578" y="350275"/>
                  <a:pt x="1422978" y="327003"/>
                  <a:pt x="1423121" y="303533"/>
                </a:cubicBezTo>
                <a:cubicBezTo>
                  <a:pt x="1423264" y="280064"/>
                  <a:pt x="1423321" y="256457"/>
                  <a:pt x="1423293" y="232712"/>
                </a:cubicBezTo>
                <a:lnTo>
                  <a:pt x="1423293" y="212589"/>
                </a:lnTo>
                <a:cubicBezTo>
                  <a:pt x="1423321" y="188816"/>
                  <a:pt x="1423264" y="165129"/>
                  <a:pt x="1423121" y="141527"/>
                </a:cubicBezTo>
                <a:cubicBezTo>
                  <a:pt x="1422978" y="117926"/>
                  <a:pt x="1422578" y="94353"/>
                  <a:pt x="1421921" y="70809"/>
                </a:cubicBezTo>
                <a:lnTo>
                  <a:pt x="1380773" y="67157"/>
                </a:lnTo>
                <a:close/>
                <a:moveTo>
                  <a:pt x="2997175" y="47977"/>
                </a:moveTo>
                <a:lnTo>
                  <a:pt x="2997175" y="155419"/>
                </a:lnTo>
                <a:lnTo>
                  <a:pt x="3102331" y="155419"/>
                </a:lnTo>
                <a:lnTo>
                  <a:pt x="3102331" y="47977"/>
                </a:lnTo>
                <a:close/>
                <a:moveTo>
                  <a:pt x="375362" y="46148"/>
                </a:moveTo>
                <a:lnTo>
                  <a:pt x="434340" y="92783"/>
                </a:lnTo>
                <a:cubicBezTo>
                  <a:pt x="432769" y="94859"/>
                  <a:pt x="430540" y="96764"/>
                  <a:pt x="427654" y="98498"/>
                </a:cubicBezTo>
                <a:cubicBezTo>
                  <a:pt x="424768" y="100231"/>
                  <a:pt x="421053" y="101679"/>
                  <a:pt x="416510" y="102841"/>
                </a:cubicBezTo>
                <a:lnTo>
                  <a:pt x="416510" y="384019"/>
                </a:lnTo>
                <a:cubicBezTo>
                  <a:pt x="415338" y="387153"/>
                  <a:pt x="408994" y="391515"/>
                  <a:pt x="397479" y="397106"/>
                </a:cubicBezTo>
                <a:cubicBezTo>
                  <a:pt x="385963" y="402698"/>
                  <a:pt x="373561" y="405803"/>
                  <a:pt x="360274" y="406422"/>
                </a:cubicBezTo>
                <a:lnTo>
                  <a:pt x="349301" y="406422"/>
                </a:lnTo>
                <a:lnTo>
                  <a:pt x="349301" y="352472"/>
                </a:lnTo>
                <a:lnTo>
                  <a:pt x="293066" y="352472"/>
                </a:lnTo>
                <a:lnTo>
                  <a:pt x="293066" y="397278"/>
                </a:lnTo>
                <a:cubicBezTo>
                  <a:pt x="292608" y="401631"/>
                  <a:pt x="287236" y="406412"/>
                  <a:pt x="276949" y="411623"/>
                </a:cubicBezTo>
                <a:cubicBezTo>
                  <a:pt x="266662" y="416833"/>
                  <a:pt x="254204" y="419671"/>
                  <a:pt x="239573" y="420138"/>
                </a:cubicBezTo>
                <a:lnTo>
                  <a:pt x="229058" y="420138"/>
                </a:lnTo>
                <a:lnTo>
                  <a:pt x="229058" y="52549"/>
                </a:lnTo>
                <a:lnTo>
                  <a:pt x="294894" y="79524"/>
                </a:lnTo>
                <a:lnTo>
                  <a:pt x="344729" y="79524"/>
                </a:lnTo>
                <a:close/>
                <a:moveTo>
                  <a:pt x="833920" y="15544"/>
                </a:moveTo>
                <a:cubicBezTo>
                  <a:pt x="834283" y="15827"/>
                  <a:pt x="838126" y="19021"/>
                  <a:pt x="845447" y="25128"/>
                </a:cubicBezTo>
                <a:cubicBezTo>
                  <a:pt x="852769" y="31234"/>
                  <a:pt x="861385" y="38559"/>
                  <a:pt x="871297" y="47101"/>
                </a:cubicBezTo>
                <a:cubicBezTo>
                  <a:pt x="881209" y="55643"/>
                  <a:pt x="890233" y="63709"/>
                  <a:pt x="898370" y="71298"/>
                </a:cubicBezTo>
                <a:cubicBezTo>
                  <a:pt x="897646" y="73792"/>
                  <a:pt x="896122" y="75632"/>
                  <a:pt x="893798" y="76817"/>
                </a:cubicBezTo>
                <a:cubicBezTo>
                  <a:pt x="891474" y="78002"/>
                  <a:pt x="888578" y="78590"/>
                  <a:pt x="885111" y="78581"/>
                </a:cubicBezTo>
                <a:lnTo>
                  <a:pt x="851278" y="78581"/>
                </a:lnTo>
                <a:lnTo>
                  <a:pt x="851278" y="357068"/>
                </a:lnTo>
                <a:cubicBezTo>
                  <a:pt x="851603" y="371623"/>
                  <a:pt x="849685" y="384552"/>
                  <a:pt x="845524" y="395856"/>
                </a:cubicBezTo>
                <a:cubicBezTo>
                  <a:pt x="841364" y="407160"/>
                  <a:pt x="833014" y="416331"/>
                  <a:pt x="820475" y="423370"/>
                </a:cubicBezTo>
                <a:cubicBezTo>
                  <a:pt x="807936" y="430409"/>
                  <a:pt x="789261" y="434809"/>
                  <a:pt x="764449" y="436569"/>
                </a:cubicBezTo>
                <a:cubicBezTo>
                  <a:pt x="764048" y="425385"/>
                  <a:pt x="762790" y="415773"/>
                  <a:pt x="760673" y="407730"/>
                </a:cubicBezTo>
                <a:cubicBezTo>
                  <a:pt x="758557" y="399688"/>
                  <a:pt x="755240" y="393159"/>
                  <a:pt x="750723" y="388143"/>
                </a:cubicBezTo>
                <a:cubicBezTo>
                  <a:pt x="746722" y="383127"/>
                  <a:pt x="741122" y="378768"/>
                  <a:pt x="733921" y="375066"/>
                </a:cubicBezTo>
                <a:cubicBezTo>
                  <a:pt x="726720" y="371363"/>
                  <a:pt x="715861" y="368261"/>
                  <a:pt x="701345" y="365758"/>
                </a:cubicBezTo>
                <a:lnTo>
                  <a:pt x="701345" y="360271"/>
                </a:lnTo>
                <a:cubicBezTo>
                  <a:pt x="702000" y="360310"/>
                  <a:pt x="707295" y="360587"/>
                  <a:pt x="717230" y="361101"/>
                </a:cubicBezTo>
                <a:cubicBezTo>
                  <a:pt x="727166" y="361615"/>
                  <a:pt x="737812" y="362129"/>
                  <a:pt x="749170" y="362643"/>
                </a:cubicBezTo>
                <a:cubicBezTo>
                  <a:pt x="760528" y="363157"/>
                  <a:pt x="768669" y="363434"/>
                  <a:pt x="773592" y="363474"/>
                </a:cubicBezTo>
                <a:cubicBezTo>
                  <a:pt x="777218" y="363426"/>
                  <a:pt x="779814" y="362606"/>
                  <a:pt x="781379" y="361014"/>
                </a:cubicBezTo>
                <a:cubicBezTo>
                  <a:pt x="782944" y="359423"/>
                  <a:pt x="783708" y="357345"/>
                  <a:pt x="783670" y="354781"/>
                </a:cubicBezTo>
                <a:lnTo>
                  <a:pt x="783670" y="78581"/>
                </a:lnTo>
                <a:lnTo>
                  <a:pt x="601697" y="78581"/>
                </a:lnTo>
                <a:lnTo>
                  <a:pt x="598032" y="65836"/>
                </a:lnTo>
                <a:lnTo>
                  <a:pt x="797831" y="65836"/>
                </a:lnTo>
                <a:close/>
                <a:moveTo>
                  <a:pt x="4295166" y="4086"/>
                </a:moveTo>
                <a:cubicBezTo>
                  <a:pt x="4295465" y="4289"/>
                  <a:pt x="4298778" y="6727"/>
                  <a:pt x="4305106" y="11401"/>
                </a:cubicBezTo>
                <a:cubicBezTo>
                  <a:pt x="4311433" y="16075"/>
                  <a:pt x="4318980" y="21764"/>
                  <a:pt x="4327746" y="28470"/>
                </a:cubicBezTo>
                <a:cubicBezTo>
                  <a:pt x="4336512" y="35175"/>
                  <a:pt x="4344701" y="41678"/>
                  <a:pt x="4352316" y="47977"/>
                </a:cubicBezTo>
                <a:cubicBezTo>
                  <a:pt x="4351592" y="50482"/>
                  <a:pt x="4350068" y="52330"/>
                  <a:pt x="4347744" y="53521"/>
                </a:cubicBezTo>
                <a:cubicBezTo>
                  <a:pt x="4345420" y="54711"/>
                  <a:pt x="4342524" y="55302"/>
                  <a:pt x="4339057" y="55292"/>
                </a:cubicBezTo>
                <a:lnTo>
                  <a:pt x="4268191" y="55292"/>
                </a:lnTo>
                <a:cubicBezTo>
                  <a:pt x="4263086" y="81810"/>
                  <a:pt x="4255923" y="106956"/>
                  <a:pt x="4246703" y="130730"/>
                </a:cubicBezTo>
                <a:lnTo>
                  <a:pt x="4260419" y="130730"/>
                </a:lnTo>
                <a:lnTo>
                  <a:pt x="4291051" y="98269"/>
                </a:lnTo>
                <a:lnTo>
                  <a:pt x="4342257" y="142617"/>
                </a:lnTo>
                <a:cubicBezTo>
                  <a:pt x="4345715" y="126044"/>
                  <a:pt x="4348401" y="108785"/>
                  <a:pt x="4350316" y="90840"/>
                </a:cubicBezTo>
                <a:cubicBezTo>
                  <a:pt x="4352230" y="72894"/>
                  <a:pt x="4353202" y="54949"/>
                  <a:pt x="4353230" y="37004"/>
                </a:cubicBezTo>
                <a:lnTo>
                  <a:pt x="4416324" y="53006"/>
                </a:lnTo>
                <a:lnTo>
                  <a:pt x="4416324" y="6829"/>
                </a:lnTo>
                <a:lnTo>
                  <a:pt x="4496791" y="14601"/>
                </a:lnTo>
                <a:cubicBezTo>
                  <a:pt x="4496486" y="17840"/>
                  <a:pt x="4495153" y="20621"/>
                  <a:pt x="4492791" y="22945"/>
                </a:cubicBezTo>
                <a:cubicBezTo>
                  <a:pt x="4490428" y="25269"/>
                  <a:pt x="4486123" y="26908"/>
                  <a:pt x="4479875" y="27860"/>
                </a:cubicBezTo>
                <a:lnTo>
                  <a:pt x="4479875" y="108785"/>
                </a:lnTo>
                <a:lnTo>
                  <a:pt x="4490390" y="108785"/>
                </a:lnTo>
                <a:lnTo>
                  <a:pt x="4519651" y="69923"/>
                </a:lnTo>
                <a:cubicBezTo>
                  <a:pt x="4519936" y="70140"/>
                  <a:pt x="4523024" y="72652"/>
                  <a:pt x="4528914" y="77458"/>
                </a:cubicBezTo>
                <a:cubicBezTo>
                  <a:pt x="4534804" y="82264"/>
                  <a:pt x="4541786" y="88061"/>
                  <a:pt x="4549860" y="94849"/>
                </a:cubicBezTo>
                <a:cubicBezTo>
                  <a:pt x="4557934" y="101636"/>
                  <a:pt x="4565391" y="108110"/>
                  <a:pt x="4572229" y="114271"/>
                </a:cubicBezTo>
                <a:cubicBezTo>
                  <a:pt x="4571496" y="116776"/>
                  <a:pt x="4569991" y="118624"/>
                  <a:pt x="4567714" y="119815"/>
                </a:cubicBezTo>
                <a:cubicBezTo>
                  <a:pt x="4565438" y="121005"/>
                  <a:pt x="4562675" y="121596"/>
                  <a:pt x="4559428" y="121586"/>
                </a:cubicBezTo>
                <a:lnTo>
                  <a:pt x="4479875" y="121586"/>
                </a:lnTo>
                <a:lnTo>
                  <a:pt x="4479875" y="203425"/>
                </a:lnTo>
                <a:lnTo>
                  <a:pt x="4498620" y="203425"/>
                </a:lnTo>
                <a:lnTo>
                  <a:pt x="4529252" y="162277"/>
                </a:lnTo>
                <a:cubicBezTo>
                  <a:pt x="4529552" y="162506"/>
                  <a:pt x="4532763" y="165147"/>
                  <a:pt x="4538887" y="170202"/>
                </a:cubicBezTo>
                <a:cubicBezTo>
                  <a:pt x="4545012" y="175256"/>
                  <a:pt x="4552253" y="181352"/>
                  <a:pt x="4560613" y="188490"/>
                </a:cubicBezTo>
                <a:cubicBezTo>
                  <a:pt x="4568972" y="195627"/>
                  <a:pt x="4576654" y="202434"/>
                  <a:pt x="4583659" y="208911"/>
                </a:cubicBezTo>
                <a:cubicBezTo>
                  <a:pt x="4582926" y="211417"/>
                  <a:pt x="4581421" y="213264"/>
                  <a:pt x="4579144" y="214455"/>
                </a:cubicBezTo>
                <a:cubicBezTo>
                  <a:pt x="4576868" y="215646"/>
                  <a:pt x="4574105" y="216236"/>
                  <a:pt x="4570857" y="216227"/>
                </a:cubicBezTo>
                <a:lnTo>
                  <a:pt x="4485361" y="216227"/>
                </a:lnTo>
                <a:cubicBezTo>
                  <a:pt x="4496924" y="241268"/>
                  <a:pt x="4511860" y="263080"/>
                  <a:pt x="4530167" y="281663"/>
                </a:cubicBezTo>
                <a:cubicBezTo>
                  <a:pt x="4548474" y="300247"/>
                  <a:pt x="4567981" y="314858"/>
                  <a:pt x="4588688" y="325497"/>
                </a:cubicBezTo>
                <a:lnTo>
                  <a:pt x="4587317" y="330527"/>
                </a:lnTo>
                <a:cubicBezTo>
                  <a:pt x="4575611" y="333298"/>
                  <a:pt x="4565533" y="339528"/>
                  <a:pt x="4557084" y="349215"/>
                </a:cubicBezTo>
                <a:cubicBezTo>
                  <a:pt x="4548636" y="358902"/>
                  <a:pt x="4542101" y="371875"/>
                  <a:pt x="4537482" y="388134"/>
                </a:cubicBezTo>
                <a:cubicBezTo>
                  <a:pt x="4522137" y="369846"/>
                  <a:pt x="4509964" y="347900"/>
                  <a:pt x="4500963" y="322297"/>
                </a:cubicBezTo>
                <a:cubicBezTo>
                  <a:pt x="4491962" y="296694"/>
                  <a:pt x="4484932" y="267433"/>
                  <a:pt x="4479875" y="234515"/>
                </a:cubicBezTo>
                <a:lnTo>
                  <a:pt x="4479875" y="414651"/>
                </a:lnTo>
                <a:cubicBezTo>
                  <a:pt x="4479237" y="418366"/>
                  <a:pt x="4473655" y="422824"/>
                  <a:pt x="4463130" y="428025"/>
                </a:cubicBezTo>
                <a:cubicBezTo>
                  <a:pt x="4452604" y="433225"/>
                  <a:pt x="4440965" y="436083"/>
                  <a:pt x="4428211" y="436597"/>
                </a:cubicBezTo>
                <a:lnTo>
                  <a:pt x="4416324" y="436597"/>
                </a:lnTo>
                <a:lnTo>
                  <a:pt x="4416324" y="295779"/>
                </a:lnTo>
                <a:cubicBezTo>
                  <a:pt x="4399150" y="317516"/>
                  <a:pt x="4378748" y="337251"/>
                  <a:pt x="4355116" y="354987"/>
                </a:cubicBezTo>
                <a:cubicBezTo>
                  <a:pt x="4331485" y="372722"/>
                  <a:pt x="4304796" y="388343"/>
                  <a:pt x="4275049" y="401850"/>
                </a:cubicBezTo>
                <a:lnTo>
                  <a:pt x="4271391" y="396821"/>
                </a:lnTo>
                <a:cubicBezTo>
                  <a:pt x="4299814" y="373923"/>
                  <a:pt x="4323893" y="346681"/>
                  <a:pt x="4343629" y="315096"/>
                </a:cubicBezTo>
                <a:cubicBezTo>
                  <a:pt x="4363365" y="283511"/>
                  <a:pt x="4378300" y="250555"/>
                  <a:pt x="4388435" y="216227"/>
                </a:cubicBezTo>
                <a:lnTo>
                  <a:pt x="4330370" y="216227"/>
                </a:lnTo>
                <a:lnTo>
                  <a:pt x="4326713" y="203425"/>
                </a:lnTo>
                <a:lnTo>
                  <a:pt x="4416324" y="203425"/>
                </a:lnTo>
                <a:lnTo>
                  <a:pt x="4416324" y="121586"/>
                </a:lnTo>
                <a:lnTo>
                  <a:pt x="4389349" y="121586"/>
                </a:lnTo>
                <a:cubicBezTo>
                  <a:pt x="4382510" y="135312"/>
                  <a:pt x="4374700" y="147751"/>
                  <a:pt x="4365918" y="158905"/>
                </a:cubicBezTo>
                <a:cubicBezTo>
                  <a:pt x="4357136" y="170059"/>
                  <a:pt x="4347268" y="179870"/>
                  <a:pt x="4336314" y="188337"/>
                </a:cubicBezTo>
                <a:lnTo>
                  <a:pt x="4330370" y="185137"/>
                </a:lnTo>
                <a:cubicBezTo>
                  <a:pt x="4332218" y="179860"/>
                  <a:pt x="4334009" y="174298"/>
                  <a:pt x="4335742" y="168449"/>
                </a:cubicBezTo>
                <a:cubicBezTo>
                  <a:pt x="4337476" y="162601"/>
                  <a:pt x="4339038" y="156581"/>
                  <a:pt x="4340429" y="150390"/>
                </a:cubicBezTo>
                <a:cubicBezTo>
                  <a:pt x="4337761" y="151838"/>
                  <a:pt x="4333495" y="153057"/>
                  <a:pt x="4327627" y="154047"/>
                </a:cubicBezTo>
                <a:cubicBezTo>
                  <a:pt x="4322889" y="191213"/>
                  <a:pt x="4314535" y="227270"/>
                  <a:pt x="4302566" y="262218"/>
                </a:cubicBezTo>
                <a:cubicBezTo>
                  <a:pt x="4290597" y="297165"/>
                  <a:pt x="4272354" y="329293"/>
                  <a:pt x="4247837" y="358602"/>
                </a:cubicBezTo>
                <a:cubicBezTo>
                  <a:pt x="4223321" y="387911"/>
                  <a:pt x="4189872" y="412690"/>
                  <a:pt x="4147490" y="432939"/>
                </a:cubicBezTo>
                <a:lnTo>
                  <a:pt x="4143833" y="428367"/>
                </a:lnTo>
                <a:cubicBezTo>
                  <a:pt x="4168588" y="408060"/>
                  <a:pt x="4188914" y="384552"/>
                  <a:pt x="4204812" y="357844"/>
                </a:cubicBezTo>
                <a:cubicBezTo>
                  <a:pt x="4220709" y="331136"/>
                  <a:pt x="4233149" y="302371"/>
                  <a:pt x="4242131" y="271548"/>
                </a:cubicBezTo>
                <a:cubicBezTo>
                  <a:pt x="4237054" y="272986"/>
                  <a:pt x="4231548" y="273081"/>
                  <a:pt x="4225614" y="271834"/>
                </a:cubicBezTo>
                <a:cubicBezTo>
                  <a:pt x="4219680" y="270586"/>
                  <a:pt x="4213603" y="267595"/>
                  <a:pt x="4207383" y="262861"/>
                </a:cubicBezTo>
                <a:cubicBezTo>
                  <a:pt x="4207145" y="255727"/>
                  <a:pt x="4206136" y="248507"/>
                  <a:pt x="4204355" y="241201"/>
                </a:cubicBezTo>
                <a:cubicBezTo>
                  <a:pt x="4202573" y="233896"/>
                  <a:pt x="4200078" y="226790"/>
                  <a:pt x="4196868" y="219884"/>
                </a:cubicBezTo>
                <a:cubicBezTo>
                  <a:pt x="4182695" y="239010"/>
                  <a:pt x="4166693" y="256536"/>
                  <a:pt x="4148862" y="272462"/>
                </a:cubicBezTo>
                <a:lnTo>
                  <a:pt x="4143375" y="267890"/>
                </a:lnTo>
                <a:cubicBezTo>
                  <a:pt x="4159282" y="238915"/>
                  <a:pt x="4172046" y="205768"/>
                  <a:pt x="4181666" y="168449"/>
                </a:cubicBezTo>
                <a:cubicBezTo>
                  <a:pt x="4191286" y="131130"/>
                  <a:pt x="4198335" y="93411"/>
                  <a:pt x="4202812" y="55292"/>
                </a:cubicBezTo>
                <a:lnTo>
                  <a:pt x="4153434" y="55292"/>
                </a:lnTo>
                <a:lnTo>
                  <a:pt x="4149776" y="42491"/>
                </a:lnTo>
                <a:lnTo>
                  <a:pt x="4264076" y="42491"/>
                </a:lnTo>
                <a:close/>
                <a:moveTo>
                  <a:pt x="4772483" y="3657"/>
                </a:moveTo>
                <a:cubicBezTo>
                  <a:pt x="4802283" y="2309"/>
                  <a:pt x="4824693" y="4862"/>
                  <a:pt x="4839713" y="11315"/>
                </a:cubicBezTo>
                <a:cubicBezTo>
                  <a:pt x="4854732" y="17768"/>
                  <a:pt x="4863926" y="25922"/>
                  <a:pt x="4867295" y="35776"/>
                </a:cubicBezTo>
                <a:cubicBezTo>
                  <a:pt x="4870663" y="45629"/>
                  <a:pt x="4869770" y="54983"/>
                  <a:pt x="4864616" y="63836"/>
                </a:cubicBezTo>
                <a:cubicBezTo>
                  <a:pt x="4859462" y="72690"/>
                  <a:pt x="4851610" y="78843"/>
                  <a:pt x="4841063" y="82296"/>
                </a:cubicBezTo>
                <a:lnTo>
                  <a:pt x="4947591" y="82296"/>
                </a:lnTo>
                <a:lnTo>
                  <a:pt x="4980509" y="49377"/>
                </a:lnTo>
                <a:lnTo>
                  <a:pt x="5037201" y="102821"/>
                </a:lnTo>
                <a:cubicBezTo>
                  <a:pt x="5035458" y="104842"/>
                  <a:pt x="5033229" y="106291"/>
                  <a:pt x="5030515" y="107169"/>
                </a:cubicBezTo>
                <a:cubicBezTo>
                  <a:pt x="5027800" y="108046"/>
                  <a:pt x="5024086" y="108580"/>
                  <a:pt x="5019371" y="108771"/>
                </a:cubicBezTo>
                <a:cubicBezTo>
                  <a:pt x="5010417" y="116303"/>
                  <a:pt x="4999864" y="124121"/>
                  <a:pt x="4987710" y="132224"/>
                </a:cubicBezTo>
                <a:cubicBezTo>
                  <a:pt x="4975556" y="140326"/>
                  <a:pt x="4963402" y="147453"/>
                  <a:pt x="4951248" y="153603"/>
                </a:cubicBezTo>
                <a:lnTo>
                  <a:pt x="4965421" y="165438"/>
                </a:lnTo>
                <a:cubicBezTo>
                  <a:pt x="4963659" y="167440"/>
                  <a:pt x="4961354" y="168901"/>
                  <a:pt x="4958506" y="169822"/>
                </a:cubicBezTo>
                <a:cubicBezTo>
                  <a:pt x="4955658" y="170742"/>
                  <a:pt x="4951867" y="171406"/>
                  <a:pt x="4947133" y="171814"/>
                </a:cubicBezTo>
                <a:cubicBezTo>
                  <a:pt x="4934931" y="179196"/>
                  <a:pt x="4921844" y="186520"/>
                  <a:pt x="4907871" y="193788"/>
                </a:cubicBezTo>
                <a:cubicBezTo>
                  <a:pt x="4893898" y="201056"/>
                  <a:pt x="4879553" y="207698"/>
                  <a:pt x="4864837" y="213713"/>
                </a:cubicBezTo>
                <a:lnTo>
                  <a:pt x="4868495" y="214173"/>
                </a:lnTo>
                <a:cubicBezTo>
                  <a:pt x="4868076" y="217648"/>
                  <a:pt x="4866628" y="220365"/>
                  <a:pt x="4864151" y="222326"/>
                </a:cubicBezTo>
                <a:cubicBezTo>
                  <a:pt x="4861675" y="224286"/>
                  <a:pt x="4857941" y="225606"/>
                  <a:pt x="4852950" y="226285"/>
                </a:cubicBezTo>
                <a:lnTo>
                  <a:pt x="4852950" y="264261"/>
                </a:lnTo>
                <a:lnTo>
                  <a:pt x="4943933" y="264261"/>
                </a:lnTo>
                <a:lnTo>
                  <a:pt x="4976394" y="221161"/>
                </a:lnTo>
                <a:cubicBezTo>
                  <a:pt x="4976710" y="221397"/>
                  <a:pt x="4980142" y="224138"/>
                  <a:pt x="4986689" y="229385"/>
                </a:cubicBezTo>
                <a:cubicBezTo>
                  <a:pt x="4993237" y="234633"/>
                  <a:pt x="5001004" y="240971"/>
                  <a:pt x="5009990" y="248401"/>
                </a:cubicBezTo>
                <a:cubicBezTo>
                  <a:pt x="5018976" y="255832"/>
                  <a:pt x="5027285" y="262939"/>
                  <a:pt x="5034915" y="269723"/>
                </a:cubicBezTo>
                <a:cubicBezTo>
                  <a:pt x="5034182" y="272217"/>
                  <a:pt x="5032677" y="274057"/>
                  <a:pt x="5030401" y="275242"/>
                </a:cubicBezTo>
                <a:cubicBezTo>
                  <a:pt x="5028125" y="276427"/>
                  <a:pt x="5025362" y="277015"/>
                  <a:pt x="5022114" y="277006"/>
                </a:cubicBezTo>
                <a:lnTo>
                  <a:pt x="4852950" y="277006"/>
                </a:lnTo>
                <a:lnTo>
                  <a:pt x="4852950" y="363470"/>
                </a:lnTo>
                <a:cubicBezTo>
                  <a:pt x="4853286" y="378373"/>
                  <a:pt x="4851344" y="391008"/>
                  <a:pt x="4847125" y="401375"/>
                </a:cubicBezTo>
                <a:cubicBezTo>
                  <a:pt x="4842906" y="411742"/>
                  <a:pt x="4834394" y="419977"/>
                  <a:pt x="4821590" y="426080"/>
                </a:cubicBezTo>
                <a:cubicBezTo>
                  <a:pt x="4808785" y="432182"/>
                  <a:pt x="4789673" y="436288"/>
                  <a:pt x="4764253" y="438397"/>
                </a:cubicBezTo>
                <a:cubicBezTo>
                  <a:pt x="4763253" y="427938"/>
                  <a:pt x="4761710" y="418935"/>
                  <a:pt x="4759624" y="411388"/>
                </a:cubicBezTo>
                <a:cubicBezTo>
                  <a:pt x="4757538" y="403841"/>
                  <a:pt x="4754052" y="397464"/>
                  <a:pt x="4749165" y="392258"/>
                </a:cubicBezTo>
                <a:cubicBezTo>
                  <a:pt x="4744517" y="387271"/>
                  <a:pt x="4738497" y="382969"/>
                  <a:pt x="4731106" y="379353"/>
                </a:cubicBezTo>
                <a:cubicBezTo>
                  <a:pt x="4723715" y="375736"/>
                  <a:pt x="4712665" y="372577"/>
                  <a:pt x="4697959" y="369874"/>
                </a:cubicBezTo>
                <a:lnTo>
                  <a:pt x="4697959" y="364385"/>
                </a:lnTo>
                <a:cubicBezTo>
                  <a:pt x="4698693" y="364436"/>
                  <a:pt x="4704490" y="364792"/>
                  <a:pt x="4715349" y="365453"/>
                </a:cubicBezTo>
                <a:cubicBezTo>
                  <a:pt x="4726209" y="366114"/>
                  <a:pt x="4737730" y="366775"/>
                  <a:pt x="4749911" y="367435"/>
                </a:cubicBezTo>
                <a:cubicBezTo>
                  <a:pt x="4762091" y="368096"/>
                  <a:pt x="4770530" y="368452"/>
                  <a:pt x="4775226" y="368503"/>
                </a:cubicBezTo>
                <a:cubicBezTo>
                  <a:pt x="4778607" y="368503"/>
                  <a:pt x="4780988" y="367817"/>
                  <a:pt x="4782370" y="366444"/>
                </a:cubicBezTo>
                <a:cubicBezTo>
                  <a:pt x="4783751" y="365072"/>
                  <a:pt x="4784417" y="363013"/>
                  <a:pt x="4784370" y="360268"/>
                </a:cubicBezTo>
                <a:lnTo>
                  <a:pt x="4784370" y="277006"/>
                </a:lnTo>
                <a:lnTo>
                  <a:pt x="4612920" y="277006"/>
                </a:lnTo>
                <a:lnTo>
                  <a:pt x="4609262" y="264261"/>
                </a:lnTo>
                <a:lnTo>
                  <a:pt x="4784370" y="264261"/>
                </a:lnTo>
                <a:lnTo>
                  <a:pt x="4784370" y="207337"/>
                </a:lnTo>
                <a:lnTo>
                  <a:pt x="4837405" y="211436"/>
                </a:lnTo>
                <a:cubicBezTo>
                  <a:pt x="4844092" y="203770"/>
                  <a:pt x="4850492" y="195648"/>
                  <a:pt x="4856608" y="187071"/>
                </a:cubicBezTo>
                <a:cubicBezTo>
                  <a:pt x="4862722" y="178494"/>
                  <a:pt x="4868209" y="170372"/>
                  <a:pt x="4873067" y="162706"/>
                </a:cubicBezTo>
                <a:lnTo>
                  <a:pt x="4693844" y="162706"/>
                </a:lnTo>
                <a:lnTo>
                  <a:pt x="4689730" y="149961"/>
                </a:lnTo>
                <a:lnTo>
                  <a:pt x="4874896" y="149961"/>
                </a:lnTo>
                <a:lnTo>
                  <a:pt x="4908271" y="116551"/>
                </a:lnTo>
                <a:lnTo>
                  <a:pt x="4943933" y="147215"/>
                </a:lnTo>
                <a:cubicBezTo>
                  <a:pt x="4945552" y="139034"/>
                  <a:pt x="4947000" y="130338"/>
                  <a:pt x="4948276" y="121128"/>
                </a:cubicBezTo>
                <a:cubicBezTo>
                  <a:pt x="4949553" y="111917"/>
                  <a:pt x="4950543" y="103221"/>
                  <a:pt x="4951248" y="95040"/>
                </a:cubicBezTo>
                <a:lnTo>
                  <a:pt x="4681957" y="95040"/>
                </a:lnTo>
                <a:cubicBezTo>
                  <a:pt x="4684529" y="113204"/>
                  <a:pt x="4683614" y="128566"/>
                  <a:pt x="4679214" y="141124"/>
                </a:cubicBezTo>
                <a:cubicBezTo>
                  <a:pt x="4674814" y="153683"/>
                  <a:pt x="4667955" y="162868"/>
                  <a:pt x="4658640" y="168678"/>
                </a:cubicBezTo>
                <a:cubicBezTo>
                  <a:pt x="4649020" y="174317"/>
                  <a:pt x="4638542" y="175270"/>
                  <a:pt x="4627207" y="171536"/>
                </a:cubicBezTo>
                <a:cubicBezTo>
                  <a:pt x="4615873" y="167802"/>
                  <a:pt x="4607910" y="159838"/>
                  <a:pt x="4603319" y="147645"/>
                </a:cubicBezTo>
                <a:cubicBezTo>
                  <a:pt x="4600633" y="136162"/>
                  <a:pt x="4601890" y="126308"/>
                  <a:pt x="4607091" y="118084"/>
                </a:cubicBezTo>
                <a:cubicBezTo>
                  <a:pt x="4612291" y="109860"/>
                  <a:pt x="4619721" y="103552"/>
                  <a:pt x="4629379" y="99159"/>
                </a:cubicBezTo>
                <a:cubicBezTo>
                  <a:pt x="4637256" y="95289"/>
                  <a:pt x="4644933" y="89222"/>
                  <a:pt x="4652411" y="80959"/>
                </a:cubicBezTo>
                <a:cubicBezTo>
                  <a:pt x="4659887" y="72695"/>
                  <a:pt x="4663793" y="63539"/>
                  <a:pt x="4664126" y="53492"/>
                </a:cubicBezTo>
                <a:lnTo>
                  <a:pt x="4669155" y="53492"/>
                </a:lnTo>
                <a:cubicBezTo>
                  <a:pt x="4673651" y="63550"/>
                  <a:pt x="4677004" y="73152"/>
                  <a:pt x="4679214" y="82296"/>
                </a:cubicBezTo>
                <a:lnTo>
                  <a:pt x="4816831" y="82296"/>
                </a:lnTo>
                <a:cubicBezTo>
                  <a:pt x="4813841" y="81400"/>
                  <a:pt x="4810792" y="80219"/>
                  <a:pt x="4807687" y="78752"/>
                </a:cubicBezTo>
                <a:cubicBezTo>
                  <a:pt x="4804582" y="77285"/>
                  <a:pt x="4801534" y="75419"/>
                  <a:pt x="4798543" y="73152"/>
                </a:cubicBezTo>
                <a:cubicBezTo>
                  <a:pt x="4798676" y="60093"/>
                  <a:pt x="4796238" y="47577"/>
                  <a:pt x="4791228" y="35604"/>
                </a:cubicBezTo>
                <a:cubicBezTo>
                  <a:pt x="4786218" y="23631"/>
                  <a:pt x="4779207" y="13744"/>
                  <a:pt x="4770197" y="5943"/>
                </a:cubicBezTo>
                <a:close/>
                <a:moveTo>
                  <a:pt x="5295062" y="3171"/>
                </a:moveTo>
                <a:lnTo>
                  <a:pt x="5377815" y="10944"/>
                </a:lnTo>
                <a:cubicBezTo>
                  <a:pt x="5377511" y="14382"/>
                  <a:pt x="5376177" y="17221"/>
                  <a:pt x="5373815" y="19459"/>
                </a:cubicBezTo>
                <a:cubicBezTo>
                  <a:pt x="5371453" y="21698"/>
                  <a:pt x="5367147" y="23279"/>
                  <a:pt x="5360899" y="24203"/>
                </a:cubicBezTo>
                <a:lnTo>
                  <a:pt x="5360899" y="106041"/>
                </a:lnTo>
                <a:lnTo>
                  <a:pt x="5399304" y="106041"/>
                </a:lnTo>
                <a:lnTo>
                  <a:pt x="5430851" y="61236"/>
                </a:lnTo>
                <a:cubicBezTo>
                  <a:pt x="5431167" y="61484"/>
                  <a:pt x="5434497" y="64340"/>
                  <a:pt x="5440841" y="69804"/>
                </a:cubicBezTo>
                <a:cubicBezTo>
                  <a:pt x="5447185" y="75268"/>
                  <a:pt x="5454647" y="81849"/>
                  <a:pt x="5463227" y="89548"/>
                </a:cubicBezTo>
                <a:cubicBezTo>
                  <a:pt x="5471807" y="97247"/>
                  <a:pt x="5479607" y="104574"/>
                  <a:pt x="5486629" y="111528"/>
                </a:cubicBezTo>
                <a:cubicBezTo>
                  <a:pt x="5485896" y="114033"/>
                  <a:pt x="5484391" y="115881"/>
                  <a:pt x="5482114" y="117071"/>
                </a:cubicBezTo>
                <a:cubicBezTo>
                  <a:pt x="5479837" y="118262"/>
                  <a:pt x="5477075" y="118853"/>
                  <a:pt x="5473827" y="118843"/>
                </a:cubicBezTo>
                <a:lnTo>
                  <a:pt x="5368671" y="118843"/>
                </a:lnTo>
                <a:cubicBezTo>
                  <a:pt x="5382377" y="158419"/>
                  <a:pt x="5400914" y="192995"/>
                  <a:pt x="5424278" y="222570"/>
                </a:cubicBezTo>
                <a:cubicBezTo>
                  <a:pt x="5447643" y="252145"/>
                  <a:pt x="5473151" y="275177"/>
                  <a:pt x="5500802" y="291665"/>
                </a:cubicBezTo>
                <a:lnTo>
                  <a:pt x="5498973" y="296694"/>
                </a:lnTo>
                <a:cubicBezTo>
                  <a:pt x="5486972" y="299256"/>
                  <a:pt x="5476341" y="305219"/>
                  <a:pt x="5467083" y="314582"/>
                </a:cubicBezTo>
                <a:cubicBezTo>
                  <a:pt x="5457825" y="323945"/>
                  <a:pt x="5450625" y="336423"/>
                  <a:pt x="5445481" y="352015"/>
                </a:cubicBezTo>
                <a:cubicBezTo>
                  <a:pt x="5422240" y="326012"/>
                  <a:pt x="5404028" y="293665"/>
                  <a:pt x="5390846" y="254974"/>
                </a:cubicBezTo>
                <a:cubicBezTo>
                  <a:pt x="5377663" y="216284"/>
                  <a:pt x="5367681" y="170907"/>
                  <a:pt x="5360899" y="118843"/>
                </a:cubicBezTo>
                <a:lnTo>
                  <a:pt x="5360899" y="325497"/>
                </a:lnTo>
                <a:lnTo>
                  <a:pt x="5384673" y="289379"/>
                </a:lnTo>
                <a:cubicBezTo>
                  <a:pt x="5384947" y="289613"/>
                  <a:pt x="5387803" y="292294"/>
                  <a:pt x="5393241" y="297422"/>
                </a:cubicBezTo>
                <a:cubicBezTo>
                  <a:pt x="5398680" y="302550"/>
                  <a:pt x="5405059" y="308719"/>
                  <a:pt x="5412377" y="315930"/>
                </a:cubicBezTo>
                <a:cubicBezTo>
                  <a:pt x="5419694" y="323141"/>
                  <a:pt x="5426309" y="329988"/>
                  <a:pt x="5432223" y="336470"/>
                </a:cubicBezTo>
                <a:cubicBezTo>
                  <a:pt x="5431508" y="338975"/>
                  <a:pt x="5430079" y="340823"/>
                  <a:pt x="5427936" y="342014"/>
                </a:cubicBezTo>
                <a:cubicBezTo>
                  <a:pt x="5425793" y="343204"/>
                  <a:pt x="5423107" y="343795"/>
                  <a:pt x="5419877" y="343785"/>
                </a:cubicBezTo>
                <a:lnTo>
                  <a:pt x="5360899" y="343785"/>
                </a:lnTo>
                <a:lnTo>
                  <a:pt x="5360899" y="416480"/>
                </a:lnTo>
                <a:cubicBezTo>
                  <a:pt x="5360242" y="420233"/>
                  <a:pt x="5354469" y="424843"/>
                  <a:pt x="5343583" y="430311"/>
                </a:cubicBezTo>
                <a:cubicBezTo>
                  <a:pt x="5332695" y="435778"/>
                  <a:pt x="5320637" y="438788"/>
                  <a:pt x="5307407" y="439340"/>
                </a:cubicBezTo>
                <a:lnTo>
                  <a:pt x="5295062" y="439340"/>
                </a:lnTo>
                <a:lnTo>
                  <a:pt x="5295062" y="343785"/>
                </a:lnTo>
                <a:lnTo>
                  <a:pt x="5236083" y="343785"/>
                </a:lnTo>
                <a:lnTo>
                  <a:pt x="5232426" y="330984"/>
                </a:lnTo>
                <a:lnTo>
                  <a:pt x="5295062" y="330984"/>
                </a:lnTo>
                <a:lnTo>
                  <a:pt x="5295062" y="224456"/>
                </a:lnTo>
                <a:cubicBezTo>
                  <a:pt x="5280651" y="250088"/>
                  <a:pt x="5263411" y="273805"/>
                  <a:pt x="5243341" y="295608"/>
                </a:cubicBezTo>
                <a:cubicBezTo>
                  <a:pt x="5223273" y="317411"/>
                  <a:pt x="5200431" y="337127"/>
                  <a:pt x="5174819" y="354758"/>
                </a:cubicBezTo>
                <a:lnTo>
                  <a:pt x="5170247" y="350643"/>
                </a:lnTo>
                <a:cubicBezTo>
                  <a:pt x="5186265" y="330442"/>
                  <a:pt x="5200557" y="307599"/>
                  <a:pt x="5213122" y="282114"/>
                </a:cubicBezTo>
                <a:cubicBezTo>
                  <a:pt x="5225686" y="256630"/>
                  <a:pt x="5236422" y="229926"/>
                  <a:pt x="5245329" y="202003"/>
                </a:cubicBezTo>
                <a:cubicBezTo>
                  <a:pt x="5254235" y="174080"/>
                  <a:pt x="5261213" y="146360"/>
                  <a:pt x="5266259" y="118843"/>
                </a:cubicBezTo>
                <a:lnTo>
                  <a:pt x="5188077" y="118843"/>
                </a:lnTo>
                <a:lnTo>
                  <a:pt x="5184419" y="106041"/>
                </a:lnTo>
                <a:lnTo>
                  <a:pt x="5295062" y="106041"/>
                </a:lnTo>
                <a:close/>
                <a:moveTo>
                  <a:pt x="3762528" y="2714"/>
                </a:moveTo>
                <a:lnTo>
                  <a:pt x="3839337" y="10029"/>
                </a:lnTo>
                <a:cubicBezTo>
                  <a:pt x="3839032" y="13468"/>
                  <a:pt x="3837699" y="16306"/>
                  <a:pt x="3835337" y="18545"/>
                </a:cubicBezTo>
                <a:cubicBezTo>
                  <a:pt x="3832975" y="20783"/>
                  <a:pt x="3828669" y="22365"/>
                  <a:pt x="3822421" y="23289"/>
                </a:cubicBezTo>
                <a:lnTo>
                  <a:pt x="3822421" y="112436"/>
                </a:lnTo>
                <a:lnTo>
                  <a:pt x="3846195" y="73150"/>
                </a:lnTo>
                <a:cubicBezTo>
                  <a:pt x="3846486" y="73414"/>
                  <a:pt x="3849461" y="76386"/>
                  <a:pt x="3855119" y="82064"/>
                </a:cubicBezTo>
                <a:cubicBezTo>
                  <a:pt x="3860778" y="87742"/>
                  <a:pt x="3867376" y="94538"/>
                  <a:pt x="3874914" y="102453"/>
                </a:cubicBezTo>
                <a:cubicBezTo>
                  <a:pt x="3882453" y="110368"/>
                  <a:pt x="3889186" y="117812"/>
                  <a:pt x="3895116" y="124787"/>
                </a:cubicBezTo>
                <a:cubicBezTo>
                  <a:pt x="3894402" y="127292"/>
                  <a:pt x="3892973" y="129140"/>
                  <a:pt x="3890830" y="130330"/>
                </a:cubicBezTo>
                <a:cubicBezTo>
                  <a:pt x="3888686" y="131521"/>
                  <a:pt x="3886000" y="132111"/>
                  <a:pt x="3882771" y="132102"/>
                </a:cubicBezTo>
                <a:lnTo>
                  <a:pt x="3822421" y="132102"/>
                </a:lnTo>
                <a:lnTo>
                  <a:pt x="3822421" y="206631"/>
                </a:lnTo>
                <a:cubicBezTo>
                  <a:pt x="3833651" y="204552"/>
                  <a:pt x="3845024" y="202302"/>
                  <a:pt x="3856540" y="199881"/>
                </a:cubicBezTo>
                <a:cubicBezTo>
                  <a:pt x="3868055" y="197459"/>
                  <a:pt x="3879543" y="194980"/>
                  <a:pt x="3891001" y="192444"/>
                </a:cubicBezTo>
                <a:lnTo>
                  <a:pt x="3891915" y="197020"/>
                </a:lnTo>
                <a:cubicBezTo>
                  <a:pt x="3883248" y="202999"/>
                  <a:pt x="3873151" y="209690"/>
                  <a:pt x="3861626" y="217093"/>
                </a:cubicBezTo>
                <a:cubicBezTo>
                  <a:pt x="3850101" y="224495"/>
                  <a:pt x="3837032" y="232432"/>
                  <a:pt x="3822421" y="240903"/>
                </a:cubicBezTo>
                <a:lnTo>
                  <a:pt x="3822421" y="415537"/>
                </a:lnTo>
                <a:cubicBezTo>
                  <a:pt x="3821830" y="419214"/>
                  <a:pt x="3816611" y="423519"/>
                  <a:pt x="3806762" y="428453"/>
                </a:cubicBezTo>
                <a:cubicBezTo>
                  <a:pt x="3796913" y="433387"/>
                  <a:pt x="3785978" y="436092"/>
                  <a:pt x="3773958" y="436569"/>
                </a:cubicBezTo>
                <a:lnTo>
                  <a:pt x="3762528" y="436569"/>
                </a:lnTo>
                <a:lnTo>
                  <a:pt x="3762528" y="274720"/>
                </a:lnTo>
                <a:cubicBezTo>
                  <a:pt x="3751479" y="280587"/>
                  <a:pt x="3739744" y="286683"/>
                  <a:pt x="3727323" y="293008"/>
                </a:cubicBezTo>
                <a:cubicBezTo>
                  <a:pt x="3725923" y="296027"/>
                  <a:pt x="3724037" y="298675"/>
                  <a:pt x="3721666" y="300952"/>
                </a:cubicBezTo>
                <a:cubicBezTo>
                  <a:pt x="3719294" y="303228"/>
                  <a:pt x="3716608" y="304847"/>
                  <a:pt x="3713607" y="305809"/>
                </a:cubicBezTo>
                <a:lnTo>
                  <a:pt x="3685718" y="231800"/>
                </a:lnTo>
                <a:cubicBezTo>
                  <a:pt x="3693834" y="230618"/>
                  <a:pt x="3704463" y="228864"/>
                  <a:pt x="3717608" y="226537"/>
                </a:cubicBezTo>
                <a:cubicBezTo>
                  <a:pt x="3730752" y="224211"/>
                  <a:pt x="3745726" y="221542"/>
                  <a:pt x="3762528" y="218529"/>
                </a:cubicBezTo>
                <a:lnTo>
                  <a:pt x="3762528" y="132102"/>
                </a:lnTo>
                <a:lnTo>
                  <a:pt x="3739668" y="132102"/>
                </a:lnTo>
                <a:cubicBezTo>
                  <a:pt x="3733981" y="146538"/>
                  <a:pt x="3727523" y="159968"/>
                  <a:pt x="3720294" y="172393"/>
                </a:cubicBezTo>
                <a:cubicBezTo>
                  <a:pt x="3713064" y="184819"/>
                  <a:pt x="3704892" y="196079"/>
                  <a:pt x="3695777" y="206173"/>
                </a:cubicBezTo>
                <a:lnTo>
                  <a:pt x="3689376" y="202970"/>
                </a:lnTo>
                <a:cubicBezTo>
                  <a:pt x="3695119" y="179596"/>
                  <a:pt x="3699520" y="153212"/>
                  <a:pt x="3702577" y="123819"/>
                </a:cubicBezTo>
                <a:cubicBezTo>
                  <a:pt x="3705635" y="94425"/>
                  <a:pt x="3707178" y="65185"/>
                  <a:pt x="3707207" y="36098"/>
                </a:cubicBezTo>
                <a:lnTo>
                  <a:pt x="3762528" y="48449"/>
                </a:lnTo>
                <a:close/>
                <a:moveTo>
                  <a:pt x="2497913" y="2714"/>
                </a:moveTo>
                <a:lnTo>
                  <a:pt x="2585695" y="10944"/>
                </a:lnTo>
                <a:cubicBezTo>
                  <a:pt x="2585390" y="14182"/>
                  <a:pt x="2584057" y="16964"/>
                  <a:pt x="2581694" y="19288"/>
                </a:cubicBezTo>
                <a:cubicBezTo>
                  <a:pt x="2579332" y="21612"/>
                  <a:pt x="2575027" y="23250"/>
                  <a:pt x="2568779" y="24203"/>
                </a:cubicBezTo>
                <a:lnTo>
                  <a:pt x="2568779" y="105584"/>
                </a:lnTo>
                <a:lnTo>
                  <a:pt x="2651532" y="105584"/>
                </a:lnTo>
                <a:lnTo>
                  <a:pt x="2681707" y="72209"/>
                </a:lnTo>
                <a:lnTo>
                  <a:pt x="2744343" y="119757"/>
                </a:lnTo>
                <a:cubicBezTo>
                  <a:pt x="2743000" y="121662"/>
                  <a:pt x="2740886" y="123567"/>
                  <a:pt x="2738000" y="125472"/>
                </a:cubicBezTo>
                <a:cubicBezTo>
                  <a:pt x="2735114" y="127377"/>
                  <a:pt x="2731285" y="128825"/>
                  <a:pt x="2726513" y="129816"/>
                </a:cubicBezTo>
                <a:lnTo>
                  <a:pt x="2726513" y="277034"/>
                </a:lnTo>
                <a:cubicBezTo>
                  <a:pt x="2726070" y="278378"/>
                  <a:pt x="2722638" y="280263"/>
                  <a:pt x="2716217" y="282690"/>
                </a:cubicBezTo>
                <a:cubicBezTo>
                  <a:pt x="2709796" y="285117"/>
                  <a:pt x="2702131" y="287341"/>
                  <a:pt x="2693222" y="289362"/>
                </a:cubicBezTo>
                <a:cubicBezTo>
                  <a:pt x="2684312" y="291382"/>
                  <a:pt x="2675902" y="292455"/>
                  <a:pt x="2667991" y="292579"/>
                </a:cubicBezTo>
                <a:lnTo>
                  <a:pt x="2655647" y="292579"/>
                </a:lnTo>
                <a:lnTo>
                  <a:pt x="2655647" y="254174"/>
                </a:lnTo>
                <a:lnTo>
                  <a:pt x="2568779" y="254174"/>
                </a:lnTo>
                <a:lnTo>
                  <a:pt x="2568779" y="412365"/>
                </a:lnTo>
                <a:cubicBezTo>
                  <a:pt x="2568064" y="416375"/>
                  <a:pt x="2561835" y="421271"/>
                  <a:pt x="2550091" y="427053"/>
                </a:cubicBezTo>
                <a:cubicBezTo>
                  <a:pt x="2538346" y="432835"/>
                  <a:pt x="2525373" y="436016"/>
                  <a:pt x="2511171" y="436597"/>
                </a:cubicBezTo>
                <a:lnTo>
                  <a:pt x="2497913" y="436597"/>
                </a:lnTo>
                <a:lnTo>
                  <a:pt x="2497913" y="254174"/>
                </a:lnTo>
                <a:lnTo>
                  <a:pt x="2411959" y="254174"/>
                </a:lnTo>
                <a:lnTo>
                  <a:pt x="2411959" y="277949"/>
                </a:lnTo>
                <a:cubicBezTo>
                  <a:pt x="2411264" y="281882"/>
                  <a:pt x="2404882" y="286474"/>
                  <a:pt x="2392814" y="291722"/>
                </a:cubicBezTo>
                <a:cubicBezTo>
                  <a:pt x="2380746" y="296970"/>
                  <a:pt x="2367163" y="299847"/>
                  <a:pt x="2352066" y="300351"/>
                </a:cubicBezTo>
                <a:lnTo>
                  <a:pt x="2342007" y="300351"/>
                </a:lnTo>
                <a:lnTo>
                  <a:pt x="2342007" y="77238"/>
                </a:lnTo>
                <a:lnTo>
                  <a:pt x="2416988" y="105584"/>
                </a:lnTo>
                <a:lnTo>
                  <a:pt x="2497913" y="105584"/>
                </a:lnTo>
                <a:close/>
                <a:moveTo>
                  <a:pt x="70409" y="2714"/>
                </a:moveTo>
                <a:lnTo>
                  <a:pt x="149962" y="12315"/>
                </a:lnTo>
                <a:cubicBezTo>
                  <a:pt x="149486" y="15135"/>
                  <a:pt x="148038" y="17726"/>
                  <a:pt x="145619" y="20088"/>
                </a:cubicBezTo>
                <a:cubicBezTo>
                  <a:pt x="143199" y="22450"/>
                  <a:pt x="138551" y="24126"/>
                  <a:pt x="131674" y="25117"/>
                </a:cubicBezTo>
                <a:cubicBezTo>
                  <a:pt x="129140" y="36214"/>
                  <a:pt x="126092" y="49339"/>
                  <a:pt x="122530" y="64493"/>
                </a:cubicBezTo>
                <a:cubicBezTo>
                  <a:pt x="118968" y="79648"/>
                  <a:pt x="115005" y="96088"/>
                  <a:pt x="110643" y="113814"/>
                </a:cubicBezTo>
                <a:lnTo>
                  <a:pt x="138075" y="113814"/>
                </a:lnTo>
                <a:lnTo>
                  <a:pt x="168707" y="80895"/>
                </a:lnTo>
                <a:lnTo>
                  <a:pt x="224028" y="128901"/>
                </a:lnTo>
                <a:cubicBezTo>
                  <a:pt x="222742" y="131568"/>
                  <a:pt x="220742" y="133550"/>
                  <a:pt x="218028" y="134845"/>
                </a:cubicBezTo>
                <a:cubicBezTo>
                  <a:pt x="215313" y="136140"/>
                  <a:pt x="211370" y="137207"/>
                  <a:pt x="206198" y="138045"/>
                </a:cubicBezTo>
                <a:cubicBezTo>
                  <a:pt x="202997" y="168097"/>
                  <a:pt x="197968" y="197262"/>
                  <a:pt x="191110" y="225542"/>
                </a:cubicBezTo>
                <a:cubicBezTo>
                  <a:pt x="184252" y="253822"/>
                  <a:pt x="174194" y="280587"/>
                  <a:pt x="160935" y="305838"/>
                </a:cubicBezTo>
                <a:cubicBezTo>
                  <a:pt x="186838" y="320129"/>
                  <a:pt x="203583" y="333923"/>
                  <a:pt x="211170" y="347222"/>
                </a:cubicBezTo>
                <a:cubicBezTo>
                  <a:pt x="218756" y="360520"/>
                  <a:pt x="220185" y="371928"/>
                  <a:pt x="215456" y="381447"/>
                </a:cubicBezTo>
                <a:cubicBezTo>
                  <a:pt x="210727" y="390966"/>
                  <a:pt x="202840" y="397203"/>
                  <a:pt x="191796" y="400157"/>
                </a:cubicBezTo>
                <a:cubicBezTo>
                  <a:pt x="180752" y="403111"/>
                  <a:pt x="169550" y="401389"/>
                  <a:pt x="158192" y="394992"/>
                </a:cubicBezTo>
                <a:cubicBezTo>
                  <a:pt x="154058" y="388362"/>
                  <a:pt x="149295" y="381733"/>
                  <a:pt x="143904" y="375104"/>
                </a:cubicBezTo>
                <a:cubicBezTo>
                  <a:pt x="138513" y="368474"/>
                  <a:pt x="132607" y="361845"/>
                  <a:pt x="126188" y="355215"/>
                </a:cubicBezTo>
                <a:cubicBezTo>
                  <a:pt x="111881" y="371703"/>
                  <a:pt x="94660" y="386734"/>
                  <a:pt x="74524" y="400307"/>
                </a:cubicBezTo>
                <a:cubicBezTo>
                  <a:pt x="54388" y="413880"/>
                  <a:pt x="30766" y="425824"/>
                  <a:pt x="3658" y="436140"/>
                </a:cubicBezTo>
                <a:lnTo>
                  <a:pt x="0" y="431111"/>
                </a:lnTo>
                <a:cubicBezTo>
                  <a:pt x="21432" y="417128"/>
                  <a:pt x="39948" y="401316"/>
                  <a:pt x="55550" y="383676"/>
                </a:cubicBezTo>
                <a:cubicBezTo>
                  <a:pt x="71152" y="366036"/>
                  <a:pt x="84182" y="346795"/>
                  <a:pt x="94641" y="325955"/>
                </a:cubicBezTo>
                <a:cubicBezTo>
                  <a:pt x="81010" y="314448"/>
                  <a:pt x="66780" y="303742"/>
                  <a:pt x="51950" y="293836"/>
                </a:cubicBezTo>
                <a:cubicBezTo>
                  <a:pt x="37119" y="283930"/>
                  <a:pt x="22546" y="275282"/>
                  <a:pt x="8230" y="267890"/>
                </a:cubicBezTo>
                <a:cubicBezTo>
                  <a:pt x="14069" y="250488"/>
                  <a:pt x="20336" y="229285"/>
                  <a:pt x="27032" y="204282"/>
                </a:cubicBezTo>
                <a:cubicBezTo>
                  <a:pt x="33729" y="179279"/>
                  <a:pt x="40110" y="153390"/>
                  <a:pt x="46178" y="126615"/>
                </a:cubicBezTo>
                <a:lnTo>
                  <a:pt x="5030" y="126615"/>
                </a:lnTo>
                <a:lnTo>
                  <a:pt x="915" y="113814"/>
                </a:lnTo>
                <a:lnTo>
                  <a:pt x="49378" y="113814"/>
                </a:lnTo>
                <a:cubicBezTo>
                  <a:pt x="54483" y="90868"/>
                  <a:pt x="58903" y="69665"/>
                  <a:pt x="62637" y="50206"/>
                </a:cubicBezTo>
                <a:cubicBezTo>
                  <a:pt x="66371" y="30746"/>
                  <a:pt x="68961" y="14916"/>
                  <a:pt x="70409" y="2714"/>
                </a:cubicBezTo>
                <a:close/>
                <a:moveTo>
                  <a:pt x="3943122" y="2257"/>
                </a:moveTo>
                <a:lnTo>
                  <a:pt x="4024504" y="8658"/>
                </a:lnTo>
                <a:cubicBezTo>
                  <a:pt x="4024199" y="11868"/>
                  <a:pt x="4022865" y="14592"/>
                  <a:pt x="4020503" y="16830"/>
                </a:cubicBezTo>
                <a:cubicBezTo>
                  <a:pt x="4018141" y="19069"/>
                  <a:pt x="4013836" y="20764"/>
                  <a:pt x="4007587" y="21917"/>
                </a:cubicBezTo>
                <a:lnTo>
                  <a:pt x="4007587" y="72694"/>
                </a:lnTo>
                <a:lnTo>
                  <a:pt x="4028618" y="72694"/>
                </a:lnTo>
                <a:lnTo>
                  <a:pt x="4057879" y="29718"/>
                </a:lnTo>
                <a:cubicBezTo>
                  <a:pt x="4058170" y="29960"/>
                  <a:pt x="4061246" y="32726"/>
                  <a:pt x="4067108" y="38014"/>
                </a:cubicBezTo>
                <a:cubicBezTo>
                  <a:pt x="4072970" y="43302"/>
                  <a:pt x="4079873" y="49656"/>
                  <a:pt x="4087817" y="57075"/>
                </a:cubicBezTo>
                <a:cubicBezTo>
                  <a:pt x="4095762" y="64494"/>
                  <a:pt x="4103004" y="71521"/>
                  <a:pt x="4109543" y="78156"/>
                </a:cubicBezTo>
                <a:cubicBezTo>
                  <a:pt x="4108809" y="80650"/>
                  <a:pt x="4107304" y="82490"/>
                  <a:pt x="4105028" y="83675"/>
                </a:cubicBezTo>
                <a:cubicBezTo>
                  <a:pt x="4102751" y="84860"/>
                  <a:pt x="4099989" y="85448"/>
                  <a:pt x="4096741" y="85439"/>
                </a:cubicBezTo>
                <a:lnTo>
                  <a:pt x="4007587" y="85439"/>
                </a:lnTo>
                <a:lnTo>
                  <a:pt x="4007587" y="157734"/>
                </a:lnTo>
                <a:lnTo>
                  <a:pt x="4039134" y="157734"/>
                </a:lnTo>
                <a:lnTo>
                  <a:pt x="4070223" y="111064"/>
                </a:lnTo>
                <a:cubicBezTo>
                  <a:pt x="4070542" y="111326"/>
                  <a:pt x="4073867" y="114308"/>
                  <a:pt x="4080197" y="120009"/>
                </a:cubicBezTo>
                <a:cubicBezTo>
                  <a:pt x="4086527" y="125710"/>
                  <a:pt x="4093950" y="132553"/>
                  <a:pt x="4102465" y="140539"/>
                </a:cubicBezTo>
                <a:cubicBezTo>
                  <a:pt x="4110979" y="148525"/>
                  <a:pt x="4118673" y="156077"/>
                  <a:pt x="4125545" y="163196"/>
                </a:cubicBezTo>
                <a:cubicBezTo>
                  <a:pt x="4124811" y="165689"/>
                  <a:pt x="4123306" y="167529"/>
                  <a:pt x="4121030" y="168714"/>
                </a:cubicBezTo>
                <a:cubicBezTo>
                  <a:pt x="4118753" y="169900"/>
                  <a:pt x="4115991" y="170488"/>
                  <a:pt x="4112743" y="170478"/>
                </a:cubicBezTo>
                <a:lnTo>
                  <a:pt x="3847110" y="170478"/>
                </a:lnTo>
                <a:lnTo>
                  <a:pt x="3843452" y="157734"/>
                </a:lnTo>
                <a:lnTo>
                  <a:pt x="3943122" y="157734"/>
                </a:lnTo>
                <a:lnTo>
                  <a:pt x="3943122" y="85439"/>
                </a:lnTo>
                <a:lnTo>
                  <a:pt x="3873170" y="85439"/>
                </a:lnTo>
                <a:lnTo>
                  <a:pt x="3869513" y="72694"/>
                </a:lnTo>
                <a:lnTo>
                  <a:pt x="3943122" y="72694"/>
                </a:lnTo>
                <a:close/>
                <a:moveTo>
                  <a:pt x="538586" y="1828"/>
                </a:moveTo>
                <a:lnTo>
                  <a:pt x="626372" y="27889"/>
                </a:lnTo>
                <a:cubicBezTo>
                  <a:pt x="625249" y="30918"/>
                  <a:pt x="623156" y="33318"/>
                  <a:pt x="620092" y="35090"/>
                </a:cubicBezTo>
                <a:cubicBezTo>
                  <a:pt x="617028" y="36861"/>
                  <a:pt x="612879" y="37661"/>
                  <a:pt x="607645" y="37490"/>
                </a:cubicBezTo>
                <a:cubicBezTo>
                  <a:pt x="600538" y="55770"/>
                  <a:pt x="592888" y="73116"/>
                  <a:pt x="584696" y="89528"/>
                </a:cubicBezTo>
                <a:cubicBezTo>
                  <a:pt x="576504" y="105940"/>
                  <a:pt x="567834" y="121359"/>
                  <a:pt x="558686" y="135784"/>
                </a:cubicBezTo>
                <a:lnTo>
                  <a:pt x="590245" y="147185"/>
                </a:lnTo>
                <a:cubicBezTo>
                  <a:pt x="589624" y="149442"/>
                  <a:pt x="588231" y="151303"/>
                  <a:pt x="586065" y="152766"/>
                </a:cubicBezTo>
                <a:cubicBezTo>
                  <a:pt x="583898" y="154230"/>
                  <a:pt x="580558" y="155410"/>
                  <a:pt x="576044" y="156306"/>
                </a:cubicBezTo>
                <a:lnTo>
                  <a:pt x="576044" y="417838"/>
                </a:lnTo>
                <a:cubicBezTo>
                  <a:pt x="575026" y="420817"/>
                  <a:pt x="569183" y="424567"/>
                  <a:pt x="558514" y="429088"/>
                </a:cubicBezTo>
                <a:cubicBezTo>
                  <a:pt x="547846" y="433609"/>
                  <a:pt x="535721" y="436102"/>
                  <a:pt x="522141" y="436569"/>
                </a:cubicBezTo>
                <a:lnTo>
                  <a:pt x="509807" y="436569"/>
                </a:lnTo>
                <a:lnTo>
                  <a:pt x="509807" y="197931"/>
                </a:lnTo>
                <a:cubicBezTo>
                  <a:pt x="492814" y="215314"/>
                  <a:pt x="474679" y="230866"/>
                  <a:pt x="455400" y="244589"/>
                </a:cubicBezTo>
                <a:lnTo>
                  <a:pt x="450371" y="241387"/>
                </a:lnTo>
                <a:cubicBezTo>
                  <a:pt x="468849" y="211359"/>
                  <a:pt x="486068" y="175252"/>
                  <a:pt x="502027" y="133067"/>
                </a:cubicBezTo>
                <a:cubicBezTo>
                  <a:pt x="517987" y="90882"/>
                  <a:pt x="530173" y="47136"/>
                  <a:pt x="538586" y="1828"/>
                </a:cubicBezTo>
                <a:close/>
                <a:moveTo>
                  <a:pt x="5133213" y="1800"/>
                </a:moveTo>
                <a:lnTo>
                  <a:pt x="5222367" y="28317"/>
                </a:lnTo>
                <a:cubicBezTo>
                  <a:pt x="5221472" y="31318"/>
                  <a:pt x="5219491" y="33661"/>
                  <a:pt x="5216424" y="35347"/>
                </a:cubicBezTo>
                <a:cubicBezTo>
                  <a:pt x="5213357" y="37033"/>
                  <a:pt x="5209089" y="37890"/>
                  <a:pt x="5203623" y="37919"/>
                </a:cubicBezTo>
                <a:cubicBezTo>
                  <a:pt x="5197469" y="54816"/>
                  <a:pt x="5190916" y="70856"/>
                  <a:pt x="5183963" y="86039"/>
                </a:cubicBezTo>
                <a:cubicBezTo>
                  <a:pt x="5177009" y="101222"/>
                  <a:pt x="5169542" y="115662"/>
                  <a:pt x="5161560" y="129359"/>
                </a:cubicBezTo>
                <a:lnTo>
                  <a:pt x="5183505" y="137131"/>
                </a:lnTo>
                <a:cubicBezTo>
                  <a:pt x="5182667" y="139398"/>
                  <a:pt x="5181143" y="141265"/>
                  <a:pt x="5178933" y="142732"/>
                </a:cubicBezTo>
                <a:cubicBezTo>
                  <a:pt x="5176723" y="144199"/>
                  <a:pt x="5173371" y="145380"/>
                  <a:pt x="5168875" y="146275"/>
                </a:cubicBezTo>
                <a:lnTo>
                  <a:pt x="5168875" y="418309"/>
                </a:lnTo>
                <a:cubicBezTo>
                  <a:pt x="5168056" y="421052"/>
                  <a:pt x="5162379" y="424596"/>
                  <a:pt x="5151844" y="428939"/>
                </a:cubicBezTo>
                <a:cubicBezTo>
                  <a:pt x="5141310" y="433282"/>
                  <a:pt x="5129461" y="435683"/>
                  <a:pt x="5116297" y="436140"/>
                </a:cubicBezTo>
                <a:lnTo>
                  <a:pt x="5104410" y="436140"/>
                </a:lnTo>
                <a:lnTo>
                  <a:pt x="5104410" y="205254"/>
                </a:lnTo>
                <a:cubicBezTo>
                  <a:pt x="5090236" y="219884"/>
                  <a:pt x="5075149" y="233143"/>
                  <a:pt x="5059147" y="245030"/>
                </a:cubicBezTo>
                <a:lnTo>
                  <a:pt x="5054575" y="241830"/>
                </a:lnTo>
                <a:cubicBezTo>
                  <a:pt x="5065511" y="221933"/>
                  <a:pt x="5076100" y="198989"/>
                  <a:pt x="5086341" y="172996"/>
                </a:cubicBezTo>
                <a:cubicBezTo>
                  <a:pt x="5096583" y="147003"/>
                  <a:pt x="5105784" y="119385"/>
                  <a:pt x="5113943" y="90141"/>
                </a:cubicBezTo>
                <a:cubicBezTo>
                  <a:pt x="5122103" y="60897"/>
                  <a:pt x="5128526" y="31450"/>
                  <a:pt x="5133213" y="1800"/>
                </a:cubicBezTo>
                <a:close/>
                <a:moveTo>
                  <a:pt x="2849499" y="1800"/>
                </a:moveTo>
                <a:lnTo>
                  <a:pt x="2931795" y="27403"/>
                </a:lnTo>
                <a:lnTo>
                  <a:pt x="2931795" y="9115"/>
                </a:lnTo>
                <a:lnTo>
                  <a:pt x="2999918" y="35175"/>
                </a:lnTo>
                <a:lnTo>
                  <a:pt x="3097302" y="35175"/>
                </a:lnTo>
                <a:lnTo>
                  <a:pt x="3126563" y="2714"/>
                </a:lnTo>
                <a:lnTo>
                  <a:pt x="3188285" y="48891"/>
                </a:lnTo>
                <a:cubicBezTo>
                  <a:pt x="3186723" y="51016"/>
                  <a:pt x="3184360" y="53054"/>
                  <a:pt x="3181198" y="55007"/>
                </a:cubicBezTo>
                <a:cubicBezTo>
                  <a:pt x="3178036" y="56959"/>
                  <a:pt x="3173845" y="58426"/>
                  <a:pt x="3168625" y="59407"/>
                </a:cubicBezTo>
                <a:lnTo>
                  <a:pt x="3168625" y="173707"/>
                </a:lnTo>
                <a:cubicBezTo>
                  <a:pt x="3168193" y="174884"/>
                  <a:pt x="3164942" y="176543"/>
                  <a:pt x="3158871" y="178685"/>
                </a:cubicBezTo>
                <a:cubicBezTo>
                  <a:pt x="3152801" y="180828"/>
                  <a:pt x="3145587" y="182792"/>
                  <a:pt x="3137231" y="184578"/>
                </a:cubicBezTo>
                <a:cubicBezTo>
                  <a:pt x="3128874" y="186365"/>
                  <a:pt x="3121051" y="187313"/>
                  <a:pt x="3113761" y="187423"/>
                </a:cubicBezTo>
                <a:lnTo>
                  <a:pt x="3102331" y="187423"/>
                </a:lnTo>
                <a:lnTo>
                  <a:pt x="3102331" y="168221"/>
                </a:lnTo>
                <a:lnTo>
                  <a:pt x="3082671" y="168221"/>
                </a:lnTo>
                <a:lnTo>
                  <a:pt x="3082671" y="232686"/>
                </a:lnTo>
                <a:lnTo>
                  <a:pt x="3107818" y="232686"/>
                </a:lnTo>
                <a:lnTo>
                  <a:pt x="3142107" y="187880"/>
                </a:lnTo>
                <a:cubicBezTo>
                  <a:pt x="3142440" y="188129"/>
                  <a:pt x="3146042" y="190985"/>
                  <a:pt x="3152911" y="196449"/>
                </a:cubicBezTo>
                <a:cubicBezTo>
                  <a:pt x="3159780" y="201912"/>
                  <a:pt x="3167919" y="208494"/>
                  <a:pt x="3177329" y="216193"/>
                </a:cubicBezTo>
                <a:cubicBezTo>
                  <a:pt x="3186738" y="223892"/>
                  <a:pt x="3195419" y="231218"/>
                  <a:pt x="3203372" y="238172"/>
                </a:cubicBezTo>
                <a:cubicBezTo>
                  <a:pt x="3202648" y="240677"/>
                  <a:pt x="3201124" y="242525"/>
                  <a:pt x="3198800" y="243716"/>
                </a:cubicBezTo>
                <a:cubicBezTo>
                  <a:pt x="3196476" y="244906"/>
                  <a:pt x="3193581" y="245497"/>
                  <a:pt x="3190113" y="245487"/>
                </a:cubicBezTo>
                <a:lnTo>
                  <a:pt x="3088158" y="245487"/>
                </a:lnTo>
                <a:cubicBezTo>
                  <a:pt x="3102636" y="268224"/>
                  <a:pt x="3121000" y="287788"/>
                  <a:pt x="3143250" y="304180"/>
                </a:cubicBezTo>
                <a:cubicBezTo>
                  <a:pt x="3165501" y="320573"/>
                  <a:pt x="3188437" y="333165"/>
                  <a:pt x="3212059" y="341957"/>
                </a:cubicBezTo>
                <a:lnTo>
                  <a:pt x="3211145" y="346986"/>
                </a:lnTo>
                <a:cubicBezTo>
                  <a:pt x="3199181" y="349996"/>
                  <a:pt x="3188932" y="356435"/>
                  <a:pt x="3180398" y="366303"/>
                </a:cubicBezTo>
                <a:cubicBezTo>
                  <a:pt x="3171863" y="376170"/>
                  <a:pt x="3165501" y="389239"/>
                  <a:pt x="3161310" y="405507"/>
                </a:cubicBezTo>
                <a:cubicBezTo>
                  <a:pt x="3141374" y="388572"/>
                  <a:pt x="3125124" y="367808"/>
                  <a:pt x="3112561" y="343214"/>
                </a:cubicBezTo>
                <a:cubicBezTo>
                  <a:pt x="3099997" y="318620"/>
                  <a:pt x="3090034" y="290312"/>
                  <a:pt x="3082671" y="258289"/>
                </a:cubicBezTo>
                <a:lnTo>
                  <a:pt x="3082671" y="418766"/>
                </a:lnTo>
                <a:cubicBezTo>
                  <a:pt x="3082500" y="421109"/>
                  <a:pt x="3077699" y="424538"/>
                  <a:pt x="3068270" y="429053"/>
                </a:cubicBezTo>
                <a:cubicBezTo>
                  <a:pt x="3058840" y="433568"/>
                  <a:pt x="3045810" y="436083"/>
                  <a:pt x="3029179" y="436597"/>
                </a:cubicBezTo>
                <a:lnTo>
                  <a:pt x="3016835" y="436597"/>
                </a:lnTo>
                <a:lnTo>
                  <a:pt x="3016835" y="323669"/>
                </a:lnTo>
                <a:cubicBezTo>
                  <a:pt x="3001014" y="340823"/>
                  <a:pt x="2982935" y="356463"/>
                  <a:pt x="2962599" y="370589"/>
                </a:cubicBezTo>
                <a:cubicBezTo>
                  <a:pt x="2942263" y="384714"/>
                  <a:pt x="2919956" y="397268"/>
                  <a:pt x="2895676" y="408251"/>
                </a:cubicBezTo>
                <a:lnTo>
                  <a:pt x="2892019" y="403679"/>
                </a:lnTo>
                <a:cubicBezTo>
                  <a:pt x="2914469" y="383286"/>
                  <a:pt x="2933691" y="359149"/>
                  <a:pt x="2949683" y="331270"/>
                </a:cubicBezTo>
                <a:cubicBezTo>
                  <a:pt x="2965676" y="303390"/>
                  <a:pt x="2978154" y="274796"/>
                  <a:pt x="2987116" y="245487"/>
                </a:cubicBezTo>
                <a:lnTo>
                  <a:pt x="2894762" y="245487"/>
                </a:lnTo>
                <a:lnTo>
                  <a:pt x="2891105" y="232686"/>
                </a:lnTo>
                <a:lnTo>
                  <a:pt x="2990774" y="232686"/>
                </a:lnTo>
                <a:lnTo>
                  <a:pt x="2990774" y="232229"/>
                </a:lnTo>
                <a:lnTo>
                  <a:pt x="3016835" y="232229"/>
                </a:lnTo>
                <a:lnTo>
                  <a:pt x="3016835" y="168221"/>
                </a:lnTo>
                <a:lnTo>
                  <a:pt x="2997175" y="168221"/>
                </a:lnTo>
                <a:lnTo>
                  <a:pt x="2997175" y="181937"/>
                </a:lnTo>
                <a:cubicBezTo>
                  <a:pt x="2996546" y="185375"/>
                  <a:pt x="2990603" y="189471"/>
                  <a:pt x="2979344" y="194224"/>
                </a:cubicBezTo>
                <a:cubicBezTo>
                  <a:pt x="2968086" y="198977"/>
                  <a:pt x="2955284" y="201587"/>
                  <a:pt x="2940939" y="202053"/>
                </a:cubicBezTo>
                <a:lnTo>
                  <a:pt x="2931795" y="202053"/>
                </a:lnTo>
                <a:lnTo>
                  <a:pt x="2931795" y="36547"/>
                </a:lnTo>
                <a:cubicBezTo>
                  <a:pt x="2928595" y="37995"/>
                  <a:pt x="2924480" y="38757"/>
                  <a:pt x="2919451" y="38833"/>
                </a:cubicBezTo>
                <a:cubicBezTo>
                  <a:pt x="2907107" y="72132"/>
                  <a:pt x="2892933" y="102003"/>
                  <a:pt x="2876931" y="128444"/>
                </a:cubicBezTo>
                <a:lnTo>
                  <a:pt x="2900706" y="137131"/>
                </a:lnTo>
                <a:cubicBezTo>
                  <a:pt x="2899867" y="139398"/>
                  <a:pt x="2898344" y="141265"/>
                  <a:pt x="2896134" y="142732"/>
                </a:cubicBezTo>
                <a:cubicBezTo>
                  <a:pt x="2893924" y="144199"/>
                  <a:pt x="2890571" y="145380"/>
                  <a:pt x="2886075" y="146275"/>
                </a:cubicBezTo>
                <a:lnTo>
                  <a:pt x="2886075" y="418309"/>
                </a:lnTo>
                <a:cubicBezTo>
                  <a:pt x="2885256" y="421052"/>
                  <a:pt x="2879579" y="424596"/>
                  <a:pt x="2869045" y="428939"/>
                </a:cubicBezTo>
                <a:cubicBezTo>
                  <a:pt x="2858510" y="433282"/>
                  <a:pt x="2846661" y="435683"/>
                  <a:pt x="2833497" y="436140"/>
                </a:cubicBezTo>
                <a:lnTo>
                  <a:pt x="2821610" y="436140"/>
                </a:lnTo>
                <a:lnTo>
                  <a:pt x="2821610" y="200682"/>
                </a:lnTo>
                <a:cubicBezTo>
                  <a:pt x="2813628" y="208902"/>
                  <a:pt x="2805360" y="216693"/>
                  <a:pt x="2796807" y="224056"/>
                </a:cubicBezTo>
                <a:cubicBezTo>
                  <a:pt x="2788254" y="231419"/>
                  <a:pt x="2779300" y="238410"/>
                  <a:pt x="2769947" y="245030"/>
                </a:cubicBezTo>
                <a:lnTo>
                  <a:pt x="2765374" y="241830"/>
                </a:lnTo>
                <a:cubicBezTo>
                  <a:pt x="2777073" y="222086"/>
                  <a:pt x="2788373" y="199242"/>
                  <a:pt x="2799275" y="173301"/>
                </a:cubicBezTo>
                <a:cubicBezTo>
                  <a:pt x="2810177" y="147359"/>
                  <a:pt x="2819987" y="119740"/>
                  <a:pt x="2828705" y="90446"/>
                </a:cubicBezTo>
                <a:cubicBezTo>
                  <a:pt x="2837423" y="61151"/>
                  <a:pt x="2844355" y="31603"/>
                  <a:pt x="2849499" y="1800"/>
                </a:cubicBezTo>
                <a:close/>
                <a:moveTo>
                  <a:pt x="1070763" y="885"/>
                </a:moveTo>
                <a:lnTo>
                  <a:pt x="1163117" y="24203"/>
                </a:lnTo>
                <a:cubicBezTo>
                  <a:pt x="1162536" y="26984"/>
                  <a:pt x="1160955" y="29308"/>
                  <a:pt x="1158374" y="31175"/>
                </a:cubicBezTo>
                <a:cubicBezTo>
                  <a:pt x="1155793" y="33042"/>
                  <a:pt x="1151582" y="34223"/>
                  <a:pt x="1145744" y="34718"/>
                </a:cubicBezTo>
                <a:cubicBezTo>
                  <a:pt x="1142077" y="45043"/>
                  <a:pt x="1137981" y="55597"/>
                  <a:pt x="1133456" y="66379"/>
                </a:cubicBezTo>
                <a:cubicBezTo>
                  <a:pt x="1128932" y="77162"/>
                  <a:pt x="1124036" y="87944"/>
                  <a:pt x="1118769" y="98726"/>
                </a:cubicBezTo>
                <a:lnTo>
                  <a:pt x="1241756" y="98726"/>
                </a:lnTo>
                <a:lnTo>
                  <a:pt x="1278789" y="51635"/>
                </a:lnTo>
                <a:cubicBezTo>
                  <a:pt x="1279147" y="51894"/>
                  <a:pt x="1283053" y="54880"/>
                  <a:pt x="1290507" y="60592"/>
                </a:cubicBezTo>
                <a:cubicBezTo>
                  <a:pt x="1297960" y="66305"/>
                  <a:pt x="1306811" y="73185"/>
                  <a:pt x="1317058" y="81234"/>
                </a:cubicBezTo>
                <a:cubicBezTo>
                  <a:pt x="1327305" y="89283"/>
                  <a:pt x="1336800" y="96943"/>
                  <a:pt x="1345540" y="104213"/>
                </a:cubicBezTo>
                <a:cubicBezTo>
                  <a:pt x="1344816" y="106718"/>
                  <a:pt x="1343292" y="108566"/>
                  <a:pt x="1340968" y="109756"/>
                </a:cubicBezTo>
                <a:cubicBezTo>
                  <a:pt x="1338644" y="110947"/>
                  <a:pt x="1335748" y="111537"/>
                  <a:pt x="1332281" y="111528"/>
                </a:cubicBezTo>
                <a:lnTo>
                  <a:pt x="1112368" y="111528"/>
                </a:lnTo>
                <a:cubicBezTo>
                  <a:pt x="1104157" y="127304"/>
                  <a:pt x="1094975" y="142969"/>
                  <a:pt x="1084822" y="158524"/>
                </a:cubicBezTo>
                <a:cubicBezTo>
                  <a:pt x="1074668" y="174078"/>
                  <a:pt x="1063429" y="189198"/>
                  <a:pt x="1051103" y="203882"/>
                </a:cubicBezTo>
                <a:lnTo>
                  <a:pt x="1068934" y="210283"/>
                </a:lnTo>
                <a:cubicBezTo>
                  <a:pt x="1068067" y="212550"/>
                  <a:pt x="1066486" y="214417"/>
                  <a:pt x="1064191" y="215884"/>
                </a:cubicBezTo>
                <a:cubicBezTo>
                  <a:pt x="1061895" y="217351"/>
                  <a:pt x="1058599" y="218532"/>
                  <a:pt x="1054304" y="219427"/>
                </a:cubicBezTo>
                <a:lnTo>
                  <a:pt x="1054304" y="417852"/>
                </a:lnTo>
                <a:cubicBezTo>
                  <a:pt x="1053265" y="420576"/>
                  <a:pt x="1047341" y="424043"/>
                  <a:pt x="1036530" y="428253"/>
                </a:cubicBezTo>
                <a:cubicBezTo>
                  <a:pt x="1025719" y="432463"/>
                  <a:pt x="1013508" y="434787"/>
                  <a:pt x="999897" y="435225"/>
                </a:cubicBezTo>
                <a:lnTo>
                  <a:pt x="987095" y="435225"/>
                </a:lnTo>
                <a:lnTo>
                  <a:pt x="987095" y="265604"/>
                </a:lnTo>
                <a:cubicBezTo>
                  <a:pt x="966064" y="282063"/>
                  <a:pt x="942747" y="296694"/>
                  <a:pt x="917144" y="309495"/>
                </a:cubicBezTo>
                <a:lnTo>
                  <a:pt x="913486" y="305381"/>
                </a:lnTo>
                <a:cubicBezTo>
                  <a:pt x="942442" y="279101"/>
                  <a:pt x="967283" y="249136"/>
                  <a:pt x="988010" y="215484"/>
                </a:cubicBezTo>
                <a:cubicBezTo>
                  <a:pt x="1008736" y="181832"/>
                  <a:pt x="1025805" y="147180"/>
                  <a:pt x="1039216" y="111528"/>
                </a:cubicBezTo>
                <a:lnTo>
                  <a:pt x="928116" y="111528"/>
                </a:lnTo>
                <a:lnTo>
                  <a:pt x="924459" y="98726"/>
                </a:lnTo>
                <a:lnTo>
                  <a:pt x="1043788" y="98726"/>
                </a:lnTo>
                <a:cubicBezTo>
                  <a:pt x="1049941" y="81534"/>
                  <a:pt x="1055237" y="64712"/>
                  <a:pt x="1059676" y="48263"/>
                </a:cubicBezTo>
                <a:cubicBezTo>
                  <a:pt x="1064114" y="31813"/>
                  <a:pt x="1067810" y="16021"/>
                  <a:pt x="1070763" y="885"/>
                </a:cubicBezTo>
                <a:close/>
                <a:moveTo>
                  <a:pt x="3378937" y="0"/>
                </a:moveTo>
                <a:lnTo>
                  <a:pt x="3463976" y="27889"/>
                </a:lnTo>
                <a:cubicBezTo>
                  <a:pt x="3463176" y="30470"/>
                  <a:pt x="3461462" y="32623"/>
                  <a:pt x="3458833" y="34347"/>
                </a:cubicBezTo>
                <a:cubicBezTo>
                  <a:pt x="3456204" y="36071"/>
                  <a:pt x="3451975" y="36966"/>
                  <a:pt x="3446145" y="37033"/>
                </a:cubicBezTo>
                <a:cubicBezTo>
                  <a:pt x="3440659" y="51663"/>
                  <a:pt x="3434258" y="66751"/>
                  <a:pt x="3426943" y="82296"/>
                </a:cubicBezTo>
                <a:lnTo>
                  <a:pt x="3556331" y="82296"/>
                </a:lnTo>
                <a:lnTo>
                  <a:pt x="3592907" y="35661"/>
                </a:lnTo>
                <a:cubicBezTo>
                  <a:pt x="3593268" y="35915"/>
                  <a:pt x="3597168" y="38861"/>
                  <a:pt x="3604608" y="44500"/>
                </a:cubicBezTo>
                <a:cubicBezTo>
                  <a:pt x="3612047" y="50138"/>
                  <a:pt x="3620858" y="56943"/>
                  <a:pt x="3631041" y="64915"/>
                </a:cubicBezTo>
                <a:cubicBezTo>
                  <a:pt x="3641223" y="72887"/>
                  <a:pt x="3650610" y="80501"/>
                  <a:pt x="3659200" y="87758"/>
                </a:cubicBezTo>
                <a:cubicBezTo>
                  <a:pt x="3658458" y="90251"/>
                  <a:pt x="3656857" y="92091"/>
                  <a:pt x="3654400" y="93276"/>
                </a:cubicBezTo>
                <a:cubicBezTo>
                  <a:pt x="3651942" y="94462"/>
                  <a:pt x="3648971" y="95050"/>
                  <a:pt x="3645484" y="95040"/>
                </a:cubicBezTo>
                <a:lnTo>
                  <a:pt x="3420999" y="95040"/>
                </a:lnTo>
                <a:cubicBezTo>
                  <a:pt x="3413941" y="109278"/>
                  <a:pt x="3406112" y="123477"/>
                  <a:pt x="3397511" y="137636"/>
                </a:cubicBezTo>
                <a:cubicBezTo>
                  <a:pt x="3388910" y="151795"/>
                  <a:pt x="3379365" y="165616"/>
                  <a:pt x="3368879" y="179101"/>
                </a:cubicBezTo>
                <a:lnTo>
                  <a:pt x="3393110" y="188213"/>
                </a:lnTo>
                <a:cubicBezTo>
                  <a:pt x="3392262" y="190253"/>
                  <a:pt x="3390758" y="191980"/>
                  <a:pt x="3388595" y="193395"/>
                </a:cubicBezTo>
                <a:cubicBezTo>
                  <a:pt x="3386433" y="194809"/>
                  <a:pt x="3383214" y="195967"/>
                  <a:pt x="3378937" y="196868"/>
                </a:cubicBezTo>
                <a:lnTo>
                  <a:pt x="3378937" y="410072"/>
                </a:lnTo>
                <a:cubicBezTo>
                  <a:pt x="3378384" y="414174"/>
                  <a:pt x="3373203" y="419447"/>
                  <a:pt x="3363392" y="425890"/>
                </a:cubicBezTo>
                <a:cubicBezTo>
                  <a:pt x="3353582" y="432333"/>
                  <a:pt x="3341085" y="435893"/>
                  <a:pt x="3325902" y="436569"/>
                </a:cubicBezTo>
                <a:lnTo>
                  <a:pt x="3313557" y="436569"/>
                </a:lnTo>
                <a:lnTo>
                  <a:pt x="3313557" y="239552"/>
                </a:lnTo>
                <a:cubicBezTo>
                  <a:pt x="3302604" y="249196"/>
                  <a:pt x="3290907" y="258375"/>
                  <a:pt x="3278467" y="267088"/>
                </a:cubicBezTo>
                <a:cubicBezTo>
                  <a:pt x="3266028" y="275801"/>
                  <a:pt x="3252731" y="283835"/>
                  <a:pt x="3238577" y="291188"/>
                </a:cubicBezTo>
                <a:lnTo>
                  <a:pt x="3234462" y="287071"/>
                </a:lnTo>
                <a:cubicBezTo>
                  <a:pt x="3261837" y="260792"/>
                  <a:pt x="3285268" y="230961"/>
                  <a:pt x="3304756" y="197577"/>
                </a:cubicBezTo>
                <a:cubicBezTo>
                  <a:pt x="3324244" y="164192"/>
                  <a:pt x="3340132" y="130013"/>
                  <a:pt x="3352419" y="95040"/>
                </a:cubicBezTo>
                <a:lnTo>
                  <a:pt x="3249092" y="95040"/>
                </a:lnTo>
                <a:lnTo>
                  <a:pt x="3245435" y="82296"/>
                </a:lnTo>
                <a:lnTo>
                  <a:pt x="3356991" y="82296"/>
                </a:lnTo>
                <a:cubicBezTo>
                  <a:pt x="3361792" y="67865"/>
                  <a:pt x="3366021" y="53749"/>
                  <a:pt x="3369679" y="39947"/>
                </a:cubicBezTo>
                <a:cubicBezTo>
                  <a:pt x="3373336" y="26146"/>
                  <a:pt x="3376422" y="12830"/>
                  <a:pt x="33789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43530D-8823-437F-B9C2-50D13BFBBE60}"/>
              </a:ext>
            </a:extLst>
          </p:cNvPr>
          <p:cNvSpPr txBox="1"/>
          <p:nvPr/>
        </p:nvSpPr>
        <p:spPr>
          <a:xfrm>
            <a:off x="4508269" y="1207011"/>
            <a:ext cx="317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方法三：布尔运算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F51FB61-6D6D-41A6-8708-F266C8B60EFA}"/>
              </a:ext>
            </a:extLst>
          </p:cNvPr>
          <p:cNvSpPr txBox="1"/>
          <p:nvPr/>
        </p:nvSpPr>
        <p:spPr>
          <a:xfrm>
            <a:off x="7264401" y="4112986"/>
            <a:ext cx="4162124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特殊字体不缺失，文字位置不变且可以改色。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E3E34D4-E8A3-443C-A101-D1D806696381}"/>
              </a:ext>
            </a:extLst>
          </p:cNvPr>
          <p:cNvSpPr txBox="1"/>
          <p:nvPr/>
        </p:nvSpPr>
        <p:spPr>
          <a:xfrm>
            <a:off x="7264401" y="4910315"/>
            <a:ext cx="4162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需要在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PPT2013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及以上版本中才可操作。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5C69CE6C-7104-4305-96DA-B36B0345E6BE}"/>
              </a:ext>
            </a:extLst>
          </p:cNvPr>
          <p:cNvSpPr/>
          <p:nvPr/>
        </p:nvSpPr>
        <p:spPr>
          <a:xfrm>
            <a:off x="6277887" y="4912276"/>
            <a:ext cx="933450" cy="36541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729A8083-46B1-4AD2-957D-8C815AA93009}"/>
              </a:ext>
            </a:extLst>
          </p:cNvPr>
          <p:cNvSpPr/>
          <p:nvPr/>
        </p:nvSpPr>
        <p:spPr>
          <a:xfrm>
            <a:off x="6277887" y="4133997"/>
            <a:ext cx="933450" cy="36541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54EFEFB-312C-4F0B-952C-064AA02C8745}"/>
              </a:ext>
            </a:extLst>
          </p:cNvPr>
          <p:cNvSpPr/>
          <p:nvPr/>
        </p:nvSpPr>
        <p:spPr>
          <a:xfrm>
            <a:off x="6394451" y="4910315"/>
            <a:ext cx="7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缺点：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FBBE344-7B9D-4A2B-8996-03FB45A8FBA4}"/>
              </a:ext>
            </a:extLst>
          </p:cNvPr>
          <p:cNvSpPr/>
          <p:nvPr/>
        </p:nvSpPr>
        <p:spPr>
          <a:xfrm>
            <a:off x="6394451" y="4132036"/>
            <a:ext cx="7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优点：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6BDAF45-BB83-442B-8DD1-75D69642243E}"/>
              </a:ext>
            </a:extLst>
          </p:cNvPr>
          <p:cNvSpPr txBox="1"/>
          <p:nvPr/>
        </p:nvSpPr>
        <p:spPr>
          <a:xfrm>
            <a:off x="7264401" y="2625913"/>
            <a:ext cx="4162124" cy="10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先点选文本框，按住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Shift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，再点选形状色块，在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绘图工具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选项卡下找到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合并形状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，下拉，最后一个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剪除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6C06A88-6EE8-42B0-A45D-D47C2CB74439}"/>
              </a:ext>
            </a:extLst>
          </p:cNvPr>
          <p:cNvSpPr/>
          <p:nvPr/>
        </p:nvSpPr>
        <p:spPr>
          <a:xfrm>
            <a:off x="6117987" y="2625913"/>
            <a:ext cx="133882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具体操作：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E41C06F-C256-47C1-993F-BCB3D3202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58" y="2011268"/>
            <a:ext cx="4371055" cy="38830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25400" dir="2700000" algn="tl" rotWithShape="0">
              <a:prstClr val="black">
                <a:alpha val="12000"/>
              </a:prstClr>
            </a:outerShdw>
          </a:effec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F8559D6-92F4-4CE7-A306-BD2A1D7A0A00}"/>
              </a:ext>
            </a:extLst>
          </p:cNvPr>
          <p:cNvSpPr txBox="1"/>
          <p:nvPr/>
        </p:nvSpPr>
        <p:spPr>
          <a:xfrm>
            <a:off x="4442460" y="6206563"/>
            <a:ext cx="33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 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操作均基于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PPT2013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及以上版本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46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0C1DABF-951E-475F-8574-0942AA50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20315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C01F0D0-656D-4C50-B90F-FA7D0D8ACD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3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873CFB8-41F2-45D4-9F18-977DB0FC1A97}"/>
              </a:ext>
            </a:extLst>
          </p:cNvPr>
          <p:cNvSpPr txBox="1"/>
          <p:nvPr/>
        </p:nvSpPr>
        <p:spPr>
          <a:xfrm>
            <a:off x="4512286" y="618020"/>
            <a:ext cx="3148279" cy="437540"/>
          </a:xfrm>
          <a:custGeom>
            <a:avLst/>
            <a:gdLst/>
            <a:ahLst/>
            <a:cxnLst/>
            <a:rect l="l" t="t" r="r" b="b"/>
            <a:pathLst>
              <a:path w="3148279" h="437540">
                <a:moveTo>
                  <a:pt x="1898751" y="230886"/>
                </a:moveTo>
                <a:lnTo>
                  <a:pt x="1898751" y="350672"/>
                </a:lnTo>
                <a:lnTo>
                  <a:pt x="1954987" y="350672"/>
                </a:lnTo>
                <a:lnTo>
                  <a:pt x="1954987" y="230886"/>
                </a:lnTo>
                <a:close/>
                <a:moveTo>
                  <a:pt x="2049627" y="182880"/>
                </a:moveTo>
                <a:cubicBezTo>
                  <a:pt x="2085195" y="191848"/>
                  <a:pt x="2109529" y="203859"/>
                  <a:pt x="2122629" y="218913"/>
                </a:cubicBezTo>
                <a:cubicBezTo>
                  <a:pt x="2135730" y="233967"/>
                  <a:pt x="2140904" y="248321"/>
                  <a:pt x="2138153" y="261975"/>
                </a:cubicBezTo>
                <a:cubicBezTo>
                  <a:pt x="2135401" y="275630"/>
                  <a:pt x="2128031" y="284840"/>
                  <a:pt x="2116043" y="289607"/>
                </a:cubicBezTo>
                <a:cubicBezTo>
                  <a:pt x="2104054" y="294375"/>
                  <a:pt x="2090755" y="290955"/>
                  <a:pt x="2076145" y="279349"/>
                </a:cubicBezTo>
                <a:cubicBezTo>
                  <a:pt x="2075488" y="262623"/>
                  <a:pt x="2072344" y="246012"/>
                  <a:pt x="2066715" y="229514"/>
                </a:cubicBezTo>
                <a:cubicBezTo>
                  <a:pt x="2061086" y="213017"/>
                  <a:pt x="2054171" y="198234"/>
                  <a:pt x="2045970" y="185166"/>
                </a:cubicBezTo>
                <a:close/>
                <a:moveTo>
                  <a:pt x="2983687" y="157248"/>
                </a:moveTo>
                <a:lnTo>
                  <a:pt x="2983687" y="255603"/>
                </a:lnTo>
                <a:lnTo>
                  <a:pt x="3061868" y="255603"/>
                </a:lnTo>
                <a:lnTo>
                  <a:pt x="3061868" y="157248"/>
                </a:lnTo>
                <a:close/>
                <a:moveTo>
                  <a:pt x="2850642" y="157248"/>
                </a:moveTo>
                <a:lnTo>
                  <a:pt x="2850642" y="180121"/>
                </a:lnTo>
                <a:cubicBezTo>
                  <a:pt x="2850689" y="192273"/>
                  <a:pt x="2850480" y="204682"/>
                  <a:pt x="2850013" y="217348"/>
                </a:cubicBezTo>
                <a:cubicBezTo>
                  <a:pt x="2849546" y="230014"/>
                  <a:pt x="2848537" y="242766"/>
                  <a:pt x="2846984" y="255603"/>
                </a:cubicBezTo>
                <a:lnTo>
                  <a:pt x="2918764" y="255603"/>
                </a:lnTo>
                <a:lnTo>
                  <a:pt x="2918764" y="157248"/>
                </a:lnTo>
                <a:close/>
                <a:moveTo>
                  <a:pt x="2586809" y="144475"/>
                </a:moveTo>
                <a:lnTo>
                  <a:pt x="2586809" y="232257"/>
                </a:lnTo>
                <a:lnTo>
                  <a:pt x="2626185" y="232257"/>
                </a:lnTo>
                <a:lnTo>
                  <a:pt x="2626185" y="144475"/>
                </a:lnTo>
                <a:close/>
                <a:moveTo>
                  <a:pt x="2482110" y="144475"/>
                </a:moveTo>
                <a:lnTo>
                  <a:pt x="2482110" y="232257"/>
                </a:lnTo>
                <a:lnTo>
                  <a:pt x="2521943" y="232257"/>
                </a:lnTo>
                <a:lnTo>
                  <a:pt x="2521943" y="144475"/>
                </a:lnTo>
                <a:close/>
                <a:moveTo>
                  <a:pt x="47092" y="134417"/>
                </a:moveTo>
                <a:cubicBezTo>
                  <a:pt x="85184" y="141613"/>
                  <a:pt x="111697" y="152652"/>
                  <a:pt x="126630" y="167535"/>
                </a:cubicBezTo>
                <a:cubicBezTo>
                  <a:pt x="141563" y="182418"/>
                  <a:pt x="148159" y="197058"/>
                  <a:pt x="146418" y="211455"/>
                </a:cubicBezTo>
                <a:cubicBezTo>
                  <a:pt x="144677" y="225852"/>
                  <a:pt x="137843" y="235920"/>
                  <a:pt x="125916" y="241659"/>
                </a:cubicBezTo>
                <a:cubicBezTo>
                  <a:pt x="113988" y="247397"/>
                  <a:pt x="100210" y="244721"/>
                  <a:pt x="84582" y="233629"/>
                </a:cubicBezTo>
                <a:cubicBezTo>
                  <a:pt x="82496" y="216189"/>
                  <a:pt x="77638" y="198949"/>
                  <a:pt x="70009" y="181908"/>
                </a:cubicBezTo>
                <a:cubicBezTo>
                  <a:pt x="62379" y="164868"/>
                  <a:pt x="53521" y="149800"/>
                  <a:pt x="43434" y="136703"/>
                </a:cubicBezTo>
                <a:close/>
                <a:moveTo>
                  <a:pt x="1898751" y="104699"/>
                </a:moveTo>
                <a:lnTo>
                  <a:pt x="1898751" y="218084"/>
                </a:lnTo>
                <a:lnTo>
                  <a:pt x="1954987" y="218084"/>
                </a:lnTo>
                <a:lnTo>
                  <a:pt x="1954987" y="104699"/>
                </a:lnTo>
                <a:close/>
                <a:moveTo>
                  <a:pt x="2983687" y="50720"/>
                </a:moveTo>
                <a:lnTo>
                  <a:pt x="2983687" y="144504"/>
                </a:lnTo>
                <a:lnTo>
                  <a:pt x="3061868" y="144504"/>
                </a:lnTo>
                <a:lnTo>
                  <a:pt x="3061868" y="50720"/>
                </a:lnTo>
                <a:close/>
                <a:moveTo>
                  <a:pt x="2850642" y="50720"/>
                </a:moveTo>
                <a:lnTo>
                  <a:pt x="2850642" y="144504"/>
                </a:lnTo>
                <a:lnTo>
                  <a:pt x="2918764" y="144504"/>
                </a:lnTo>
                <a:lnTo>
                  <a:pt x="2918764" y="50720"/>
                </a:lnTo>
                <a:close/>
                <a:moveTo>
                  <a:pt x="1452067" y="47091"/>
                </a:moveTo>
                <a:lnTo>
                  <a:pt x="1452067" y="100584"/>
                </a:lnTo>
                <a:lnTo>
                  <a:pt x="1455724" y="98298"/>
                </a:lnTo>
                <a:cubicBezTo>
                  <a:pt x="1467145" y="106327"/>
                  <a:pt x="1477680" y="114386"/>
                  <a:pt x="1487329" y="122472"/>
                </a:cubicBezTo>
                <a:cubicBezTo>
                  <a:pt x="1496977" y="130559"/>
                  <a:pt x="1505797" y="138503"/>
                  <a:pt x="1513789" y="146304"/>
                </a:cubicBezTo>
                <a:cubicBezTo>
                  <a:pt x="1515380" y="131416"/>
                  <a:pt x="1516656" y="116957"/>
                  <a:pt x="1517618" y="102927"/>
                </a:cubicBezTo>
                <a:cubicBezTo>
                  <a:pt x="1518580" y="88897"/>
                  <a:pt x="1519285" y="75466"/>
                  <a:pt x="1519732" y="62636"/>
                </a:cubicBezTo>
                <a:lnTo>
                  <a:pt x="1602943" y="78638"/>
                </a:lnTo>
                <a:cubicBezTo>
                  <a:pt x="1602391" y="81629"/>
                  <a:pt x="1600866" y="84106"/>
                  <a:pt x="1598371" y="86068"/>
                </a:cubicBezTo>
                <a:cubicBezTo>
                  <a:pt x="1595875" y="88030"/>
                  <a:pt x="1591608" y="89363"/>
                  <a:pt x="1585569" y="90068"/>
                </a:cubicBezTo>
                <a:lnTo>
                  <a:pt x="1583741" y="99669"/>
                </a:lnTo>
                <a:lnTo>
                  <a:pt x="1587855" y="97383"/>
                </a:lnTo>
                <a:cubicBezTo>
                  <a:pt x="1594694" y="103546"/>
                  <a:pt x="1601133" y="109623"/>
                  <a:pt x="1607172" y="115614"/>
                </a:cubicBezTo>
                <a:cubicBezTo>
                  <a:pt x="1613211" y="121606"/>
                  <a:pt x="1618964" y="127568"/>
                  <a:pt x="1624431" y="133502"/>
                </a:cubicBezTo>
                <a:cubicBezTo>
                  <a:pt x="1625822" y="120682"/>
                  <a:pt x="1627041" y="108261"/>
                  <a:pt x="1628089" y="96240"/>
                </a:cubicBezTo>
                <a:cubicBezTo>
                  <a:pt x="1629137" y="84220"/>
                  <a:pt x="1629899" y="72714"/>
                  <a:pt x="1630375" y="61722"/>
                </a:cubicBezTo>
                <a:lnTo>
                  <a:pt x="1707185" y="76809"/>
                </a:lnTo>
                <a:lnTo>
                  <a:pt x="1707185" y="47091"/>
                </a:lnTo>
                <a:close/>
                <a:moveTo>
                  <a:pt x="278654" y="18697"/>
                </a:moveTo>
                <a:cubicBezTo>
                  <a:pt x="299504" y="18758"/>
                  <a:pt x="315040" y="21891"/>
                  <a:pt x="325262" y="28096"/>
                </a:cubicBezTo>
                <a:cubicBezTo>
                  <a:pt x="338891" y="36370"/>
                  <a:pt x="345437" y="46112"/>
                  <a:pt x="344900" y="57321"/>
                </a:cubicBezTo>
                <a:cubicBezTo>
                  <a:pt x="344363" y="68531"/>
                  <a:pt x="339108" y="77215"/>
                  <a:pt x="329134" y="83375"/>
                </a:cubicBezTo>
                <a:cubicBezTo>
                  <a:pt x="319160" y="89534"/>
                  <a:pt x="306832" y="89174"/>
                  <a:pt x="292151" y="82296"/>
                </a:cubicBezTo>
                <a:cubicBezTo>
                  <a:pt x="288912" y="70856"/>
                  <a:pt x="283616" y="59788"/>
                  <a:pt x="276263" y="49092"/>
                </a:cubicBezTo>
                <a:cubicBezTo>
                  <a:pt x="268910" y="38395"/>
                  <a:pt x="261099" y="29499"/>
                  <a:pt x="252831" y="22403"/>
                </a:cubicBezTo>
                <a:lnTo>
                  <a:pt x="256032" y="19659"/>
                </a:lnTo>
                <a:cubicBezTo>
                  <a:pt x="264163" y="18997"/>
                  <a:pt x="271704" y="18676"/>
                  <a:pt x="278654" y="18697"/>
                </a:cubicBezTo>
                <a:close/>
                <a:moveTo>
                  <a:pt x="3087014" y="3229"/>
                </a:moveTo>
                <a:lnTo>
                  <a:pt x="3148279" y="51635"/>
                </a:lnTo>
                <a:cubicBezTo>
                  <a:pt x="3146498" y="53751"/>
                  <a:pt x="3144002" y="55810"/>
                  <a:pt x="3140792" y="57811"/>
                </a:cubicBezTo>
                <a:cubicBezTo>
                  <a:pt x="3137582" y="59813"/>
                  <a:pt x="3133372" y="61414"/>
                  <a:pt x="3128162" y="62615"/>
                </a:cubicBezTo>
                <a:lnTo>
                  <a:pt x="3128162" y="356643"/>
                </a:lnTo>
                <a:cubicBezTo>
                  <a:pt x="3128473" y="370789"/>
                  <a:pt x="3126785" y="382802"/>
                  <a:pt x="3123099" y="392684"/>
                </a:cubicBezTo>
                <a:cubicBezTo>
                  <a:pt x="3119413" y="402565"/>
                  <a:pt x="3111866" y="410416"/>
                  <a:pt x="3100459" y="416236"/>
                </a:cubicBezTo>
                <a:cubicBezTo>
                  <a:pt x="3089052" y="422056"/>
                  <a:pt x="3071921" y="425948"/>
                  <a:pt x="3049066" y="427910"/>
                </a:cubicBezTo>
                <a:cubicBezTo>
                  <a:pt x="3048448" y="417623"/>
                  <a:pt x="3047400" y="408734"/>
                  <a:pt x="3045923" y="401244"/>
                </a:cubicBezTo>
                <a:cubicBezTo>
                  <a:pt x="3044447" y="393754"/>
                  <a:pt x="3042142" y="387720"/>
                  <a:pt x="3039008" y="383142"/>
                </a:cubicBezTo>
                <a:cubicBezTo>
                  <a:pt x="3035855" y="378346"/>
                  <a:pt x="3031531" y="374234"/>
                  <a:pt x="3026035" y="370805"/>
                </a:cubicBezTo>
                <a:cubicBezTo>
                  <a:pt x="3020539" y="367376"/>
                  <a:pt x="3012214" y="364628"/>
                  <a:pt x="3001060" y="362559"/>
                </a:cubicBezTo>
                <a:lnTo>
                  <a:pt x="3001060" y="356643"/>
                </a:lnTo>
                <a:cubicBezTo>
                  <a:pt x="3001529" y="356677"/>
                  <a:pt x="3005316" y="356914"/>
                  <a:pt x="3012423" y="357354"/>
                </a:cubicBezTo>
                <a:cubicBezTo>
                  <a:pt x="3019529" y="357795"/>
                  <a:pt x="3027143" y="358235"/>
                  <a:pt x="3035266" y="358676"/>
                </a:cubicBezTo>
                <a:cubicBezTo>
                  <a:pt x="3043388" y="359117"/>
                  <a:pt x="3049208" y="359354"/>
                  <a:pt x="3052724" y="359388"/>
                </a:cubicBezTo>
                <a:cubicBezTo>
                  <a:pt x="3056305" y="359349"/>
                  <a:pt x="3058744" y="358511"/>
                  <a:pt x="3060039" y="356871"/>
                </a:cubicBezTo>
                <a:cubicBezTo>
                  <a:pt x="3061335" y="355232"/>
                  <a:pt x="3061944" y="353021"/>
                  <a:pt x="3061868" y="350238"/>
                </a:cubicBezTo>
                <a:lnTo>
                  <a:pt x="3061868" y="268348"/>
                </a:lnTo>
                <a:lnTo>
                  <a:pt x="2983687" y="268348"/>
                </a:lnTo>
                <a:lnTo>
                  <a:pt x="2983687" y="410551"/>
                </a:lnTo>
                <a:cubicBezTo>
                  <a:pt x="2983592" y="413073"/>
                  <a:pt x="2978981" y="416481"/>
                  <a:pt x="2969856" y="420773"/>
                </a:cubicBezTo>
                <a:cubicBezTo>
                  <a:pt x="2960731" y="425065"/>
                  <a:pt x="2947663" y="427444"/>
                  <a:pt x="2930652" y="427910"/>
                </a:cubicBezTo>
                <a:lnTo>
                  <a:pt x="2918764" y="427910"/>
                </a:lnTo>
                <a:lnTo>
                  <a:pt x="2918764" y="268348"/>
                </a:lnTo>
                <a:lnTo>
                  <a:pt x="2845155" y="268348"/>
                </a:lnTo>
                <a:cubicBezTo>
                  <a:pt x="2840964" y="298389"/>
                  <a:pt x="2830944" y="327278"/>
                  <a:pt x="2815094" y="355014"/>
                </a:cubicBezTo>
                <a:cubicBezTo>
                  <a:pt x="2799245" y="382751"/>
                  <a:pt x="2773908" y="407506"/>
                  <a:pt x="2739085" y="429282"/>
                </a:cubicBezTo>
                <a:lnTo>
                  <a:pt x="2734970" y="426083"/>
                </a:lnTo>
                <a:cubicBezTo>
                  <a:pt x="2750566" y="402639"/>
                  <a:pt x="2761996" y="377434"/>
                  <a:pt x="2769260" y="350468"/>
                </a:cubicBezTo>
                <a:cubicBezTo>
                  <a:pt x="2776524" y="323502"/>
                  <a:pt x="2781147" y="295644"/>
                  <a:pt x="2783129" y="266894"/>
                </a:cubicBezTo>
                <a:cubicBezTo>
                  <a:pt x="2785110" y="238145"/>
                  <a:pt x="2785973" y="209373"/>
                  <a:pt x="2785719" y="180579"/>
                </a:cubicBezTo>
                <a:lnTo>
                  <a:pt x="2785719" y="12830"/>
                </a:lnTo>
                <a:lnTo>
                  <a:pt x="2860243" y="37976"/>
                </a:lnTo>
                <a:lnTo>
                  <a:pt x="3056839" y="37976"/>
                </a:lnTo>
                <a:close/>
                <a:moveTo>
                  <a:pt x="619049" y="1857"/>
                </a:moveTo>
                <a:cubicBezTo>
                  <a:pt x="648849" y="509"/>
                  <a:pt x="671259" y="3062"/>
                  <a:pt x="686278" y="9515"/>
                </a:cubicBezTo>
                <a:cubicBezTo>
                  <a:pt x="701298" y="15968"/>
                  <a:pt x="710492" y="24122"/>
                  <a:pt x="713860" y="33976"/>
                </a:cubicBezTo>
                <a:cubicBezTo>
                  <a:pt x="717229" y="43829"/>
                  <a:pt x="716336" y="53183"/>
                  <a:pt x="711182" y="62036"/>
                </a:cubicBezTo>
                <a:cubicBezTo>
                  <a:pt x="706027" y="70890"/>
                  <a:pt x="698176" y="77043"/>
                  <a:pt x="687629" y="80496"/>
                </a:cubicBezTo>
                <a:lnTo>
                  <a:pt x="794156" y="80496"/>
                </a:lnTo>
                <a:lnTo>
                  <a:pt x="827075" y="47577"/>
                </a:lnTo>
                <a:lnTo>
                  <a:pt x="883767" y="101021"/>
                </a:lnTo>
                <a:cubicBezTo>
                  <a:pt x="882024" y="103042"/>
                  <a:pt x="879795" y="104491"/>
                  <a:pt x="877081" y="105369"/>
                </a:cubicBezTo>
                <a:cubicBezTo>
                  <a:pt x="874366" y="106246"/>
                  <a:pt x="870652" y="106780"/>
                  <a:pt x="865937" y="106971"/>
                </a:cubicBezTo>
                <a:cubicBezTo>
                  <a:pt x="856983" y="114503"/>
                  <a:pt x="846429" y="122321"/>
                  <a:pt x="834276" y="130424"/>
                </a:cubicBezTo>
                <a:cubicBezTo>
                  <a:pt x="822122" y="138526"/>
                  <a:pt x="809968" y="145653"/>
                  <a:pt x="797814" y="151803"/>
                </a:cubicBezTo>
                <a:lnTo>
                  <a:pt x="811987" y="163638"/>
                </a:lnTo>
                <a:cubicBezTo>
                  <a:pt x="810225" y="165640"/>
                  <a:pt x="807920" y="167101"/>
                  <a:pt x="805072" y="168022"/>
                </a:cubicBezTo>
                <a:cubicBezTo>
                  <a:pt x="802224" y="168942"/>
                  <a:pt x="798433" y="169606"/>
                  <a:pt x="793699" y="170014"/>
                </a:cubicBezTo>
                <a:cubicBezTo>
                  <a:pt x="781498" y="177396"/>
                  <a:pt x="768410" y="184720"/>
                  <a:pt x="754437" y="191988"/>
                </a:cubicBezTo>
                <a:cubicBezTo>
                  <a:pt x="740464" y="199256"/>
                  <a:pt x="726119" y="205898"/>
                  <a:pt x="711403" y="211913"/>
                </a:cubicBezTo>
                <a:lnTo>
                  <a:pt x="715061" y="212373"/>
                </a:lnTo>
                <a:cubicBezTo>
                  <a:pt x="714642" y="215848"/>
                  <a:pt x="713194" y="218565"/>
                  <a:pt x="710717" y="220526"/>
                </a:cubicBezTo>
                <a:cubicBezTo>
                  <a:pt x="708241" y="222486"/>
                  <a:pt x="704507" y="223806"/>
                  <a:pt x="699516" y="224485"/>
                </a:cubicBezTo>
                <a:lnTo>
                  <a:pt x="699516" y="262461"/>
                </a:lnTo>
                <a:lnTo>
                  <a:pt x="790499" y="262461"/>
                </a:lnTo>
                <a:lnTo>
                  <a:pt x="822960" y="219361"/>
                </a:lnTo>
                <a:cubicBezTo>
                  <a:pt x="823276" y="219597"/>
                  <a:pt x="826708" y="222338"/>
                  <a:pt x="833255" y="227585"/>
                </a:cubicBezTo>
                <a:cubicBezTo>
                  <a:pt x="839803" y="232833"/>
                  <a:pt x="847570" y="239171"/>
                  <a:pt x="856556" y="246601"/>
                </a:cubicBezTo>
                <a:cubicBezTo>
                  <a:pt x="865541" y="254032"/>
                  <a:pt x="873850" y="261139"/>
                  <a:pt x="881481" y="267923"/>
                </a:cubicBezTo>
                <a:cubicBezTo>
                  <a:pt x="880748" y="270417"/>
                  <a:pt x="879243" y="272257"/>
                  <a:pt x="876967" y="273442"/>
                </a:cubicBezTo>
                <a:cubicBezTo>
                  <a:pt x="874690" y="274627"/>
                  <a:pt x="871928" y="275215"/>
                  <a:pt x="868680" y="275206"/>
                </a:cubicBezTo>
                <a:lnTo>
                  <a:pt x="699516" y="275206"/>
                </a:lnTo>
                <a:lnTo>
                  <a:pt x="699516" y="361670"/>
                </a:lnTo>
                <a:cubicBezTo>
                  <a:pt x="699852" y="376573"/>
                  <a:pt x="697910" y="389208"/>
                  <a:pt x="693691" y="399575"/>
                </a:cubicBezTo>
                <a:cubicBezTo>
                  <a:pt x="689472" y="409942"/>
                  <a:pt x="680960" y="418177"/>
                  <a:pt x="668155" y="424280"/>
                </a:cubicBezTo>
                <a:cubicBezTo>
                  <a:pt x="655351" y="430382"/>
                  <a:pt x="636239" y="434488"/>
                  <a:pt x="610819" y="436597"/>
                </a:cubicBezTo>
                <a:cubicBezTo>
                  <a:pt x="609819" y="426138"/>
                  <a:pt x="608276" y="417135"/>
                  <a:pt x="606190" y="409588"/>
                </a:cubicBezTo>
                <a:cubicBezTo>
                  <a:pt x="604104" y="402040"/>
                  <a:pt x="600618" y="395664"/>
                  <a:pt x="595732" y="390458"/>
                </a:cubicBezTo>
                <a:cubicBezTo>
                  <a:pt x="591083" y="385471"/>
                  <a:pt x="585063" y="381169"/>
                  <a:pt x="577672" y="377553"/>
                </a:cubicBezTo>
                <a:cubicBezTo>
                  <a:pt x="570281" y="373936"/>
                  <a:pt x="559232" y="370777"/>
                  <a:pt x="544525" y="368074"/>
                </a:cubicBezTo>
                <a:lnTo>
                  <a:pt x="544525" y="362585"/>
                </a:lnTo>
                <a:cubicBezTo>
                  <a:pt x="545259" y="362636"/>
                  <a:pt x="551056" y="362992"/>
                  <a:pt x="561916" y="363653"/>
                </a:cubicBezTo>
                <a:cubicBezTo>
                  <a:pt x="572775" y="364314"/>
                  <a:pt x="584296" y="364975"/>
                  <a:pt x="596477" y="365635"/>
                </a:cubicBezTo>
                <a:cubicBezTo>
                  <a:pt x="608657" y="366296"/>
                  <a:pt x="617096" y="366652"/>
                  <a:pt x="621792" y="366703"/>
                </a:cubicBezTo>
                <a:cubicBezTo>
                  <a:pt x="625173" y="366703"/>
                  <a:pt x="627554" y="366017"/>
                  <a:pt x="628936" y="364644"/>
                </a:cubicBezTo>
                <a:cubicBezTo>
                  <a:pt x="630317" y="363272"/>
                  <a:pt x="630984" y="361213"/>
                  <a:pt x="630936" y="358468"/>
                </a:cubicBezTo>
                <a:lnTo>
                  <a:pt x="630936" y="275206"/>
                </a:lnTo>
                <a:lnTo>
                  <a:pt x="459486" y="275206"/>
                </a:lnTo>
                <a:lnTo>
                  <a:pt x="455828" y="262461"/>
                </a:lnTo>
                <a:lnTo>
                  <a:pt x="630936" y="262461"/>
                </a:lnTo>
                <a:lnTo>
                  <a:pt x="630936" y="205537"/>
                </a:lnTo>
                <a:lnTo>
                  <a:pt x="683971" y="209636"/>
                </a:lnTo>
                <a:cubicBezTo>
                  <a:pt x="690658" y="201970"/>
                  <a:pt x="697058" y="193848"/>
                  <a:pt x="703173" y="185271"/>
                </a:cubicBezTo>
                <a:cubicBezTo>
                  <a:pt x="709289" y="176694"/>
                  <a:pt x="714775" y="168572"/>
                  <a:pt x="719633" y="160906"/>
                </a:cubicBezTo>
                <a:lnTo>
                  <a:pt x="540410" y="160906"/>
                </a:lnTo>
                <a:lnTo>
                  <a:pt x="536295" y="148161"/>
                </a:lnTo>
                <a:lnTo>
                  <a:pt x="721461" y="148161"/>
                </a:lnTo>
                <a:lnTo>
                  <a:pt x="754837" y="114751"/>
                </a:lnTo>
                <a:lnTo>
                  <a:pt x="790499" y="145415"/>
                </a:lnTo>
                <a:cubicBezTo>
                  <a:pt x="792118" y="137234"/>
                  <a:pt x="793566" y="128538"/>
                  <a:pt x="794842" y="119328"/>
                </a:cubicBezTo>
                <a:cubicBezTo>
                  <a:pt x="796118" y="110117"/>
                  <a:pt x="797109" y="101421"/>
                  <a:pt x="797814" y="93240"/>
                </a:cubicBezTo>
                <a:lnTo>
                  <a:pt x="528523" y="93240"/>
                </a:lnTo>
                <a:cubicBezTo>
                  <a:pt x="531095" y="111404"/>
                  <a:pt x="530180" y="126766"/>
                  <a:pt x="525780" y="139324"/>
                </a:cubicBezTo>
                <a:cubicBezTo>
                  <a:pt x="521379" y="151883"/>
                  <a:pt x="514521" y="161068"/>
                  <a:pt x="505206" y="166878"/>
                </a:cubicBezTo>
                <a:cubicBezTo>
                  <a:pt x="495586" y="172517"/>
                  <a:pt x="485108" y="173470"/>
                  <a:pt x="473773" y="169736"/>
                </a:cubicBezTo>
                <a:cubicBezTo>
                  <a:pt x="462439" y="166002"/>
                  <a:pt x="454476" y="158038"/>
                  <a:pt x="449885" y="145845"/>
                </a:cubicBezTo>
                <a:cubicBezTo>
                  <a:pt x="447199" y="134362"/>
                  <a:pt x="448456" y="124508"/>
                  <a:pt x="453657" y="116284"/>
                </a:cubicBezTo>
                <a:cubicBezTo>
                  <a:pt x="458857" y="108060"/>
                  <a:pt x="466287" y="101752"/>
                  <a:pt x="475945" y="97359"/>
                </a:cubicBezTo>
                <a:cubicBezTo>
                  <a:pt x="483822" y="93489"/>
                  <a:pt x="491499" y="87422"/>
                  <a:pt x="498977" y="79159"/>
                </a:cubicBezTo>
                <a:cubicBezTo>
                  <a:pt x="506454" y="70895"/>
                  <a:pt x="510359" y="61739"/>
                  <a:pt x="510692" y="51692"/>
                </a:cubicBezTo>
                <a:lnTo>
                  <a:pt x="515721" y="51692"/>
                </a:lnTo>
                <a:cubicBezTo>
                  <a:pt x="520217" y="61750"/>
                  <a:pt x="523570" y="71352"/>
                  <a:pt x="525780" y="80496"/>
                </a:cubicBezTo>
                <a:lnTo>
                  <a:pt x="663397" y="80496"/>
                </a:lnTo>
                <a:cubicBezTo>
                  <a:pt x="660406" y="79600"/>
                  <a:pt x="657358" y="78419"/>
                  <a:pt x="654253" y="76952"/>
                </a:cubicBezTo>
                <a:cubicBezTo>
                  <a:pt x="651148" y="75485"/>
                  <a:pt x="648100" y="73619"/>
                  <a:pt x="645109" y="71352"/>
                </a:cubicBezTo>
                <a:cubicBezTo>
                  <a:pt x="645242" y="58293"/>
                  <a:pt x="642804" y="45777"/>
                  <a:pt x="637794" y="33804"/>
                </a:cubicBezTo>
                <a:cubicBezTo>
                  <a:pt x="632784" y="21831"/>
                  <a:pt x="625773" y="11944"/>
                  <a:pt x="616763" y="4143"/>
                </a:cubicBezTo>
                <a:close/>
                <a:moveTo>
                  <a:pt x="2521943" y="1829"/>
                </a:moveTo>
                <a:lnTo>
                  <a:pt x="2603292" y="9601"/>
                </a:lnTo>
                <a:cubicBezTo>
                  <a:pt x="2602948" y="12820"/>
                  <a:pt x="2601575" y="15526"/>
                  <a:pt x="2599171" y="17716"/>
                </a:cubicBezTo>
                <a:cubicBezTo>
                  <a:pt x="2596767" y="19907"/>
                  <a:pt x="2592647" y="21469"/>
                  <a:pt x="2586809" y="22403"/>
                </a:cubicBezTo>
                <a:lnTo>
                  <a:pt x="2586809" y="72695"/>
                </a:lnTo>
                <a:lnTo>
                  <a:pt x="2614280" y="72695"/>
                </a:lnTo>
                <a:lnTo>
                  <a:pt x="2649481" y="26517"/>
                </a:lnTo>
                <a:cubicBezTo>
                  <a:pt x="2649825" y="26766"/>
                  <a:pt x="2653553" y="29673"/>
                  <a:pt x="2660665" y="35238"/>
                </a:cubicBezTo>
                <a:cubicBezTo>
                  <a:pt x="2667777" y="40804"/>
                  <a:pt x="2676209" y="47537"/>
                  <a:pt x="2685963" y="55440"/>
                </a:cubicBezTo>
                <a:cubicBezTo>
                  <a:pt x="2695716" y="63342"/>
                  <a:pt x="2704728" y="70922"/>
                  <a:pt x="2712996" y="78181"/>
                </a:cubicBezTo>
                <a:cubicBezTo>
                  <a:pt x="2712243" y="80686"/>
                  <a:pt x="2710662" y="82534"/>
                  <a:pt x="2708252" y="83725"/>
                </a:cubicBezTo>
                <a:cubicBezTo>
                  <a:pt x="2705843" y="84915"/>
                  <a:pt x="2703004" y="85506"/>
                  <a:pt x="2699737" y="85496"/>
                </a:cubicBezTo>
                <a:lnTo>
                  <a:pt x="2586809" y="85496"/>
                </a:lnTo>
                <a:lnTo>
                  <a:pt x="2586809" y="131673"/>
                </a:lnTo>
                <a:lnTo>
                  <a:pt x="2621606" y="131673"/>
                </a:lnTo>
                <a:lnTo>
                  <a:pt x="2649938" y="100584"/>
                </a:lnTo>
                <a:lnTo>
                  <a:pt x="2708424" y="144932"/>
                </a:lnTo>
                <a:cubicBezTo>
                  <a:pt x="2707062" y="146809"/>
                  <a:pt x="2704871" y="148656"/>
                  <a:pt x="2701852" y="150476"/>
                </a:cubicBezTo>
                <a:cubicBezTo>
                  <a:pt x="2698832" y="152295"/>
                  <a:pt x="2694927" y="153800"/>
                  <a:pt x="2690136" y="154991"/>
                </a:cubicBezTo>
                <a:lnTo>
                  <a:pt x="2690136" y="252374"/>
                </a:lnTo>
                <a:cubicBezTo>
                  <a:pt x="2689879" y="253723"/>
                  <a:pt x="2686890" y="255648"/>
                  <a:pt x="2681169" y="258148"/>
                </a:cubicBezTo>
                <a:cubicBezTo>
                  <a:pt x="2675448" y="260649"/>
                  <a:pt x="2668534" y="262946"/>
                  <a:pt x="2660427" y="265040"/>
                </a:cubicBezTo>
                <a:cubicBezTo>
                  <a:pt x="2652321" y="267134"/>
                  <a:pt x="2644561" y="268246"/>
                  <a:pt x="2637148" y="268376"/>
                </a:cubicBezTo>
                <a:lnTo>
                  <a:pt x="2626185" y="268376"/>
                </a:lnTo>
                <a:lnTo>
                  <a:pt x="2626185" y="245059"/>
                </a:lnTo>
                <a:lnTo>
                  <a:pt x="2586809" y="245059"/>
                </a:lnTo>
                <a:cubicBezTo>
                  <a:pt x="2586390" y="264023"/>
                  <a:pt x="2584144" y="281530"/>
                  <a:pt x="2580071" y="297580"/>
                </a:cubicBezTo>
                <a:cubicBezTo>
                  <a:pt x="2575998" y="313630"/>
                  <a:pt x="2569869" y="328279"/>
                  <a:pt x="2561685" y="341528"/>
                </a:cubicBezTo>
                <a:cubicBezTo>
                  <a:pt x="2584949" y="349043"/>
                  <a:pt x="2609981" y="354473"/>
                  <a:pt x="2636781" y="357816"/>
                </a:cubicBezTo>
                <a:cubicBezTo>
                  <a:pt x="2663581" y="361159"/>
                  <a:pt x="2691119" y="362588"/>
                  <a:pt x="2719397" y="362102"/>
                </a:cubicBezTo>
                <a:lnTo>
                  <a:pt x="2718939" y="367589"/>
                </a:lnTo>
                <a:cubicBezTo>
                  <a:pt x="2706129" y="371846"/>
                  <a:pt x="2695178" y="379676"/>
                  <a:pt x="2686086" y="391077"/>
                </a:cubicBezTo>
                <a:cubicBezTo>
                  <a:pt x="2676995" y="402479"/>
                  <a:pt x="2671188" y="416595"/>
                  <a:pt x="2668666" y="433425"/>
                </a:cubicBezTo>
                <a:cubicBezTo>
                  <a:pt x="2638553" y="428711"/>
                  <a:pt x="2611810" y="422024"/>
                  <a:pt x="2588438" y="413366"/>
                </a:cubicBezTo>
                <a:cubicBezTo>
                  <a:pt x="2565065" y="404708"/>
                  <a:pt x="2544727" y="393563"/>
                  <a:pt x="2527425" y="379933"/>
                </a:cubicBezTo>
                <a:cubicBezTo>
                  <a:pt x="2511685" y="392706"/>
                  <a:pt x="2492263" y="403622"/>
                  <a:pt x="2469162" y="412680"/>
                </a:cubicBezTo>
                <a:cubicBezTo>
                  <a:pt x="2446060" y="421738"/>
                  <a:pt x="2418981" y="429111"/>
                  <a:pt x="2387927" y="434797"/>
                </a:cubicBezTo>
                <a:lnTo>
                  <a:pt x="2385643" y="430225"/>
                </a:lnTo>
                <a:cubicBezTo>
                  <a:pt x="2411891" y="419538"/>
                  <a:pt x="2434071" y="407422"/>
                  <a:pt x="2452184" y="393878"/>
                </a:cubicBezTo>
                <a:cubicBezTo>
                  <a:pt x="2470296" y="380333"/>
                  <a:pt x="2484697" y="365017"/>
                  <a:pt x="2495388" y="347929"/>
                </a:cubicBezTo>
                <a:cubicBezTo>
                  <a:pt x="2487826" y="337899"/>
                  <a:pt x="2480985" y="326869"/>
                  <a:pt x="2474862" y="314839"/>
                </a:cubicBezTo>
                <a:cubicBezTo>
                  <a:pt x="2468740" y="302809"/>
                  <a:pt x="2463391" y="289607"/>
                  <a:pt x="2458814" y="275234"/>
                </a:cubicBezTo>
                <a:lnTo>
                  <a:pt x="2463382" y="272948"/>
                </a:lnTo>
                <a:cubicBezTo>
                  <a:pt x="2468891" y="281864"/>
                  <a:pt x="2475577" y="290093"/>
                  <a:pt x="2483438" y="297637"/>
                </a:cubicBezTo>
                <a:cubicBezTo>
                  <a:pt x="2491300" y="305181"/>
                  <a:pt x="2500167" y="312039"/>
                  <a:pt x="2510039" y="318211"/>
                </a:cubicBezTo>
                <a:cubicBezTo>
                  <a:pt x="2513912" y="307476"/>
                  <a:pt x="2516811" y="296027"/>
                  <a:pt x="2518738" y="283864"/>
                </a:cubicBezTo>
                <a:cubicBezTo>
                  <a:pt x="2520665" y="271700"/>
                  <a:pt x="2521733" y="258766"/>
                  <a:pt x="2521943" y="245059"/>
                </a:cubicBezTo>
                <a:lnTo>
                  <a:pt x="2482110" y="245059"/>
                </a:lnTo>
                <a:lnTo>
                  <a:pt x="2482110" y="255575"/>
                </a:lnTo>
                <a:cubicBezTo>
                  <a:pt x="2481491" y="258756"/>
                  <a:pt x="2475762" y="262566"/>
                  <a:pt x="2464923" y="267005"/>
                </a:cubicBezTo>
                <a:cubicBezTo>
                  <a:pt x="2454084" y="271443"/>
                  <a:pt x="2441846" y="273882"/>
                  <a:pt x="2428210" y="274320"/>
                </a:cubicBezTo>
                <a:lnTo>
                  <a:pt x="2419531" y="274320"/>
                </a:lnTo>
                <a:lnTo>
                  <a:pt x="2419531" y="106527"/>
                </a:lnTo>
                <a:lnTo>
                  <a:pt x="2484857" y="131673"/>
                </a:lnTo>
                <a:lnTo>
                  <a:pt x="2521943" y="131673"/>
                </a:lnTo>
                <a:lnTo>
                  <a:pt x="2521943" y="85496"/>
                </a:lnTo>
                <a:lnTo>
                  <a:pt x="2418157" y="85496"/>
                </a:lnTo>
                <a:lnTo>
                  <a:pt x="2414493" y="72695"/>
                </a:lnTo>
                <a:lnTo>
                  <a:pt x="2521943" y="72695"/>
                </a:lnTo>
                <a:close/>
                <a:moveTo>
                  <a:pt x="2070201" y="1829"/>
                </a:moveTo>
                <a:lnTo>
                  <a:pt x="2155240" y="26517"/>
                </a:lnTo>
                <a:cubicBezTo>
                  <a:pt x="2154336" y="29518"/>
                  <a:pt x="2152373" y="31861"/>
                  <a:pt x="2149354" y="33547"/>
                </a:cubicBezTo>
                <a:cubicBezTo>
                  <a:pt x="2146335" y="35233"/>
                  <a:pt x="2142201" y="36090"/>
                  <a:pt x="2136952" y="36119"/>
                </a:cubicBezTo>
                <a:cubicBezTo>
                  <a:pt x="2129180" y="55245"/>
                  <a:pt x="2120493" y="73228"/>
                  <a:pt x="2110892" y="90068"/>
                </a:cubicBezTo>
                <a:lnTo>
                  <a:pt x="2168042" y="90068"/>
                </a:lnTo>
                <a:lnTo>
                  <a:pt x="2202332" y="55321"/>
                </a:lnTo>
                <a:lnTo>
                  <a:pt x="2257653" y="104699"/>
                </a:lnTo>
                <a:cubicBezTo>
                  <a:pt x="2255882" y="106985"/>
                  <a:pt x="2253367" y="108928"/>
                  <a:pt x="2250110" y="110528"/>
                </a:cubicBezTo>
                <a:cubicBezTo>
                  <a:pt x="2246852" y="112128"/>
                  <a:pt x="2242509" y="113385"/>
                  <a:pt x="2237079" y="114300"/>
                </a:cubicBezTo>
                <a:cubicBezTo>
                  <a:pt x="2236131" y="177865"/>
                  <a:pt x="2234573" y="229653"/>
                  <a:pt x="2232406" y="269663"/>
                </a:cubicBezTo>
                <a:cubicBezTo>
                  <a:pt x="2230238" y="309674"/>
                  <a:pt x="2226750" y="340566"/>
                  <a:pt x="2221941" y="362339"/>
                </a:cubicBezTo>
                <a:cubicBezTo>
                  <a:pt x="2217132" y="384113"/>
                  <a:pt x="2210291" y="399426"/>
                  <a:pt x="2201418" y="408279"/>
                </a:cubicBezTo>
                <a:cubicBezTo>
                  <a:pt x="2192712" y="417147"/>
                  <a:pt x="2182577" y="423643"/>
                  <a:pt x="2171014" y="427768"/>
                </a:cubicBezTo>
                <a:cubicBezTo>
                  <a:pt x="2159451" y="431892"/>
                  <a:pt x="2145201" y="433930"/>
                  <a:pt x="2128266" y="433883"/>
                </a:cubicBezTo>
                <a:cubicBezTo>
                  <a:pt x="2128323" y="423148"/>
                  <a:pt x="2127523" y="413985"/>
                  <a:pt x="2125865" y="406393"/>
                </a:cubicBezTo>
                <a:cubicBezTo>
                  <a:pt x="2124208" y="398802"/>
                  <a:pt x="2121351" y="392725"/>
                  <a:pt x="2117293" y="388163"/>
                </a:cubicBezTo>
                <a:cubicBezTo>
                  <a:pt x="2112921" y="383105"/>
                  <a:pt x="2106577" y="378590"/>
                  <a:pt x="2098262" y="374618"/>
                </a:cubicBezTo>
                <a:cubicBezTo>
                  <a:pt x="2089947" y="370646"/>
                  <a:pt x="2079831" y="367389"/>
                  <a:pt x="2067915" y="364845"/>
                </a:cubicBezTo>
                <a:lnTo>
                  <a:pt x="2068372" y="359359"/>
                </a:lnTo>
                <a:cubicBezTo>
                  <a:pt x="2079936" y="360312"/>
                  <a:pt x="2092014" y="361150"/>
                  <a:pt x="2104606" y="361874"/>
                </a:cubicBezTo>
                <a:cubicBezTo>
                  <a:pt x="2117198" y="362598"/>
                  <a:pt x="2126761" y="362979"/>
                  <a:pt x="2133295" y="363017"/>
                </a:cubicBezTo>
                <a:cubicBezTo>
                  <a:pt x="2137114" y="363026"/>
                  <a:pt x="2140334" y="362550"/>
                  <a:pt x="2142953" y="361588"/>
                </a:cubicBezTo>
                <a:cubicBezTo>
                  <a:pt x="2145573" y="360626"/>
                  <a:pt x="2147992" y="359121"/>
                  <a:pt x="2150211" y="357073"/>
                </a:cubicBezTo>
                <a:cubicBezTo>
                  <a:pt x="2158212" y="349796"/>
                  <a:pt x="2163813" y="325031"/>
                  <a:pt x="2167014" y="282778"/>
                </a:cubicBezTo>
                <a:cubicBezTo>
                  <a:pt x="2170214" y="240525"/>
                  <a:pt x="2172386" y="180556"/>
                  <a:pt x="2173529" y="102870"/>
                </a:cubicBezTo>
                <a:lnTo>
                  <a:pt x="2103120" y="102870"/>
                </a:lnTo>
                <a:cubicBezTo>
                  <a:pt x="2079345" y="142113"/>
                  <a:pt x="2051456" y="174269"/>
                  <a:pt x="2019452" y="199339"/>
                </a:cubicBezTo>
                <a:lnTo>
                  <a:pt x="2016709" y="197510"/>
                </a:lnTo>
                <a:lnTo>
                  <a:pt x="2016709" y="382676"/>
                </a:lnTo>
                <a:cubicBezTo>
                  <a:pt x="2016325" y="384180"/>
                  <a:pt x="2013384" y="386252"/>
                  <a:pt x="2007886" y="388891"/>
                </a:cubicBezTo>
                <a:cubicBezTo>
                  <a:pt x="2002389" y="391530"/>
                  <a:pt x="1995723" y="393940"/>
                  <a:pt x="1987888" y="396121"/>
                </a:cubicBezTo>
                <a:cubicBezTo>
                  <a:pt x="1980054" y="398303"/>
                  <a:pt x="1972440" y="399460"/>
                  <a:pt x="1965045" y="399593"/>
                </a:cubicBezTo>
                <a:lnTo>
                  <a:pt x="1954987" y="399593"/>
                </a:lnTo>
                <a:lnTo>
                  <a:pt x="1954987" y="363474"/>
                </a:lnTo>
                <a:lnTo>
                  <a:pt x="1898751" y="363474"/>
                </a:lnTo>
                <a:lnTo>
                  <a:pt x="1898751" y="395021"/>
                </a:lnTo>
                <a:cubicBezTo>
                  <a:pt x="1898332" y="398897"/>
                  <a:pt x="1893341" y="403260"/>
                  <a:pt x="1883778" y="408108"/>
                </a:cubicBezTo>
                <a:cubicBezTo>
                  <a:pt x="1874215" y="412956"/>
                  <a:pt x="1862594" y="415604"/>
                  <a:pt x="1848916" y="416052"/>
                </a:cubicBezTo>
                <a:lnTo>
                  <a:pt x="1839315" y="416052"/>
                </a:lnTo>
                <a:lnTo>
                  <a:pt x="1839315" y="66751"/>
                </a:lnTo>
                <a:lnTo>
                  <a:pt x="1896922" y="90525"/>
                </a:lnTo>
                <a:cubicBezTo>
                  <a:pt x="1898065" y="77295"/>
                  <a:pt x="1899094" y="62722"/>
                  <a:pt x="1900008" y="46806"/>
                </a:cubicBezTo>
                <a:cubicBezTo>
                  <a:pt x="1900923" y="30889"/>
                  <a:pt x="1901723" y="16202"/>
                  <a:pt x="1902409" y="2743"/>
                </a:cubicBezTo>
                <a:lnTo>
                  <a:pt x="1990648" y="23774"/>
                </a:lnTo>
                <a:cubicBezTo>
                  <a:pt x="1989515" y="27851"/>
                  <a:pt x="1987324" y="30785"/>
                  <a:pt x="1984076" y="32575"/>
                </a:cubicBezTo>
                <a:cubicBezTo>
                  <a:pt x="1980828" y="34366"/>
                  <a:pt x="1976466" y="35242"/>
                  <a:pt x="1970989" y="35204"/>
                </a:cubicBezTo>
                <a:cubicBezTo>
                  <a:pt x="1963902" y="43453"/>
                  <a:pt x="1955787" y="52673"/>
                  <a:pt x="1946643" y="62865"/>
                </a:cubicBezTo>
                <a:cubicBezTo>
                  <a:pt x="1937499" y="73057"/>
                  <a:pt x="1928698" y="82734"/>
                  <a:pt x="1920240" y="91897"/>
                </a:cubicBezTo>
                <a:lnTo>
                  <a:pt x="1950415" y="91897"/>
                </a:lnTo>
                <a:lnTo>
                  <a:pt x="1978761" y="60350"/>
                </a:lnTo>
                <a:lnTo>
                  <a:pt x="2034997" y="104699"/>
                </a:lnTo>
                <a:cubicBezTo>
                  <a:pt x="2033406" y="106775"/>
                  <a:pt x="2031101" y="108680"/>
                  <a:pt x="2028082" y="110414"/>
                </a:cubicBezTo>
                <a:cubicBezTo>
                  <a:pt x="2025062" y="112147"/>
                  <a:pt x="2021271" y="113595"/>
                  <a:pt x="2016709" y="114757"/>
                </a:cubicBezTo>
                <a:lnTo>
                  <a:pt x="2016709" y="191109"/>
                </a:lnTo>
                <a:cubicBezTo>
                  <a:pt x="2027710" y="166221"/>
                  <a:pt x="2038054" y="137017"/>
                  <a:pt x="2047741" y="103498"/>
                </a:cubicBezTo>
                <a:cubicBezTo>
                  <a:pt x="2057428" y="69980"/>
                  <a:pt x="2064915" y="36090"/>
                  <a:pt x="2070201" y="1829"/>
                </a:cubicBezTo>
                <a:close/>
                <a:moveTo>
                  <a:pt x="1731416" y="1829"/>
                </a:moveTo>
                <a:lnTo>
                  <a:pt x="1789481" y="47549"/>
                </a:lnTo>
                <a:cubicBezTo>
                  <a:pt x="1787890" y="49435"/>
                  <a:pt x="1785585" y="51263"/>
                  <a:pt x="1782565" y="53035"/>
                </a:cubicBezTo>
                <a:cubicBezTo>
                  <a:pt x="1779546" y="54807"/>
                  <a:pt x="1775755" y="56178"/>
                  <a:pt x="1771193" y="57150"/>
                </a:cubicBezTo>
                <a:lnTo>
                  <a:pt x="1771193" y="365760"/>
                </a:lnTo>
                <a:cubicBezTo>
                  <a:pt x="1771511" y="379467"/>
                  <a:pt x="1769654" y="391168"/>
                  <a:pt x="1765622" y="400863"/>
                </a:cubicBezTo>
                <a:cubicBezTo>
                  <a:pt x="1761589" y="410557"/>
                  <a:pt x="1753466" y="418296"/>
                  <a:pt x="1741254" y="424078"/>
                </a:cubicBezTo>
                <a:cubicBezTo>
                  <a:pt x="1729043" y="429861"/>
                  <a:pt x="1710828" y="433739"/>
                  <a:pt x="1686611" y="435712"/>
                </a:cubicBezTo>
                <a:cubicBezTo>
                  <a:pt x="1685582" y="425929"/>
                  <a:pt x="1683982" y="417604"/>
                  <a:pt x="1681810" y="410737"/>
                </a:cubicBezTo>
                <a:cubicBezTo>
                  <a:pt x="1679638" y="403869"/>
                  <a:pt x="1676209" y="398173"/>
                  <a:pt x="1671523" y="393649"/>
                </a:cubicBezTo>
                <a:cubicBezTo>
                  <a:pt x="1666865" y="389077"/>
                  <a:pt x="1660864" y="385077"/>
                  <a:pt x="1653521" y="381648"/>
                </a:cubicBezTo>
                <a:cubicBezTo>
                  <a:pt x="1646177" y="378219"/>
                  <a:pt x="1635261" y="375361"/>
                  <a:pt x="1620774" y="373075"/>
                </a:cubicBezTo>
                <a:lnTo>
                  <a:pt x="1620774" y="367131"/>
                </a:lnTo>
                <a:cubicBezTo>
                  <a:pt x="1621451" y="367177"/>
                  <a:pt x="1626954" y="367493"/>
                  <a:pt x="1637284" y="368080"/>
                </a:cubicBezTo>
                <a:cubicBezTo>
                  <a:pt x="1647613" y="368667"/>
                  <a:pt x="1658704" y="369254"/>
                  <a:pt x="1670558" y="369841"/>
                </a:cubicBezTo>
                <a:cubicBezTo>
                  <a:pt x="1682411" y="370428"/>
                  <a:pt x="1690962" y="370744"/>
                  <a:pt x="1696212" y="370789"/>
                </a:cubicBezTo>
                <a:cubicBezTo>
                  <a:pt x="1700469" y="370751"/>
                  <a:pt x="1703384" y="369798"/>
                  <a:pt x="1704956" y="367932"/>
                </a:cubicBezTo>
                <a:cubicBezTo>
                  <a:pt x="1706527" y="366065"/>
                  <a:pt x="1707270" y="363512"/>
                  <a:pt x="1707185" y="360273"/>
                </a:cubicBezTo>
                <a:lnTo>
                  <a:pt x="1707185" y="85496"/>
                </a:lnTo>
                <a:cubicBezTo>
                  <a:pt x="1705832" y="86201"/>
                  <a:pt x="1704194" y="86849"/>
                  <a:pt x="1702270" y="87439"/>
                </a:cubicBezTo>
                <a:cubicBezTo>
                  <a:pt x="1700346" y="88030"/>
                  <a:pt x="1698021" y="88449"/>
                  <a:pt x="1695297" y="88697"/>
                </a:cubicBezTo>
                <a:cubicBezTo>
                  <a:pt x="1692154" y="104784"/>
                  <a:pt x="1688496" y="121644"/>
                  <a:pt x="1684324" y="139274"/>
                </a:cubicBezTo>
                <a:cubicBezTo>
                  <a:pt x="1680152" y="156905"/>
                  <a:pt x="1675123" y="174793"/>
                  <a:pt x="1669237" y="192938"/>
                </a:cubicBezTo>
                <a:cubicBezTo>
                  <a:pt x="1689218" y="228143"/>
                  <a:pt x="1699344" y="257911"/>
                  <a:pt x="1699615" y="282245"/>
                </a:cubicBezTo>
                <a:cubicBezTo>
                  <a:pt x="1699886" y="306578"/>
                  <a:pt x="1694772" y="322732"/>
                  <a:pt x="1684274" y="330708"/>
                </a:cubicBezTo>
                <a:cubicBezTo>
                  <a:pt x="1673775" y="338683"/>
                  <a:pt x="1662362" y="335737"/>
                  <a:pt x="1650035" y="321869"/>
                </a:cubicBezTo>
                <a:cubicBezTo>
                  <a:pt x="1648682" y="313839"/>
                  <a:pt x="1647158" y="305209"/>
                  <a:pt x="1645462" y="295980"/>
                </a:cubicBezTo>
                <a:cubicBezTo>
                  <a:pt x="1643767" y="286750"/>
                  <a:pt x="1641786" y="277092"/>
                  <a:pt x="1639519" y="267005"/>
                </a:cubicBezTo>
                <a:cubicBezTo>
                  <a:pt x="1629070" y="288607"/>
                  <a:pt x="1616707" y="309181"/>
                  <a:pt x="1602429" y="328727"/>
                </a:cubicBezTo>
                <a:cubicBezTo>
                  <a:pt x="1588151" y="348272"/>
                  <a:pt x="1571558" y="366103"/>
                  <a:pt x="1552651" y="382219"/>
                </a:cubicBezTo>
                <a:lnTo>
                  <a:pt x="1548079" y="378561"/>
                </a:lnTo>
                <a:cubicBezTo>
                  <a:pt x="1565586" y="350272"/>
                  <a:pt x="1579950" y="319068"/>
                  <a:pt x="1591170" y="284950"/>
                </a:cubicBezTo>
                <a:cubicBezTo>
                  <a:pt x="1602391" y="250831"/>
                  <a:pt x="1611039" y="216198"/>
                  <a:pt x="1617116" y="181051"/>
                </a:cubicBezTo>
                <a:cubicBezTo>
                  <a:pt x="1612563" y="167259"/>
                  <a:pt x="1607496" y="153695"/>
                  <a:pt x="1601914" y="140360"/>
                </a:cubicBezTo>
                <a:cubicBezTo>
                  <a:pt x="1596333" y="127025"/>
                  <a:pt x="1590122" y="114376"/>
                  <a:pt x="1583283" y="102413"/>
                </a:cubicBezTo>
                <a:cubicBezTo>
                  <a:pt x="1580350" y="117805"/>
                  <a:pt x="1576844" y="133883"/>
                  <a:pt x="1572768" y="150647"/>
                </a:cubicBezTo>
                <a:cubicBezTo>
                  <a:pt x="1568691" y="167411"/>
                  <a:pt x="1563814" y="184404"/>
                  <a:pt x="1558137" y="201625"/>
                </a:cubicBezTo>
                <a:cubicBezTo>
                  <a:pt x="1573761" y="228843"/>
                  <a:pt x="1581579" y="252030"/>
                  <a:pt x="1581590" y="271187"/>
                </a:cubicBezTo>
                <a:cubicBezTo>
                  <a:pt x="1581601" y="290344"/>
                  <a:pt x="1576990" y="303101"/>
                  <a:pt x="1567755" y="309457"/>
                </a:cubicBezTo>
                <a:cubicBezTo>
                  <a:pt x="1558521" y="315812"/>
                  <a:pt x="1547847" y="313396"/>
                  <a:pt x="1535735" y="302209"/>
                </a:cubicBezTo>
                <a:cubicBezTo>
                  <a:pt x="1534611" y="297866"/>
                  <a:pt x="1533429" y="293408"/>
                  <a:pt x="1532191" y="288836"/>
                </a:cubicBezTo>
                <a:cubicBezTo>
                  <a:pt x="1530953" y="284264"/>
                  <a:pt x="1529543" y="279578"/>
                  <a:pt x="1527962" y="274777"/>
                </a:cubicBezTo>
                <a:cubicBezTo>
                  <a:pt x="1519075" y="292465"/>
                  <a:pt x="1508731" y="309439"/>
                  <a:pt x="1496930" y="325698"/>
                </a:cubicBezTo>
                <a:cubicBezTo>
                  <a:pt x="1485128" y="341957"/>
                  <a:pt x="1471698" y="356987"/>
                  <a:pt x="1456639" y="370789"/>
                </a:cubicBezTo>
                <a:lnTo>
                  <a:pt x="1452067" y="367589"/>
                </a:lnTo>
                <a:cubicBezTo>
                  <a:pt x="1464821" y="344024"/>
                  <a:pt x="1475546" y="318344"/>
                  <a:pt x="1484242" y="290550"/>
                </a:cubicBezTo>
                <a:cubicBezTo>
                  <a:pt x="1492939" y="262757"/>
                  <a:pt x="1499892" y="234334"/>
                  <a:pt x="1505102" y="205283"/>
                </a:cubicBezTo>
                <a:cubicBezTo>
                  <a:pt x="1498263" y="187519"/>
                  <a:pt x="1490453" y="169897"/>
                  <a:pt x="1481671" y="152419"/>
                </a:cubicBezTo>
                <a:cubicBezTo>
                  <a:pt x="1472889" y="134941"/>
                  <a:pt x="1463021" y="118577"/>
                  <a:pt x="1452067" y="103327"/>
                </a:cubicBezTo>
                <a:lnTo>
                  <a:pt x="1452067" y="367589"/>
                </a:lnTo>
                <a:lnTo>
                  <a:pt x="1452067" y="410565"/>
                </a:lnTo>
                <a:cubicBezTo>
                  <a:pt x="1451581" y="415157"/>
                  <a:pt x="1446266" y="420148"/>
                  <a:pt x="1436122" y="425539"/>
                </a:cubicBezTo>
                <a:cubicBezTo>
                  <a:pt x="1425978" y="430930"/>
                  <a:pt x="1413919" y="433864"/>
                  <a:pt x="1399946" y="434340"/>
                </a:cubicBezTo>
                <a:lnTo>
                  <a:pt x="1389431" y="434340"/>
                </a:lnTo>
                <a:lnTo>
                  <a:pt x="1389431" y="7315"/>
                </a:lnTo>
                <a:lnTo>
                  <a:pt x="1457096" y="34290"/>
                </a:lnTo>
                <a:lnTo>
                  <a:pt x="1702612" y="34290"/>
                </a:lnTo>
                <a:close/>
                <a:moveTo>
                  <a:pt x="173736" y="1829"/>
                </a:moveTo>
                <a:lnTo>
                  <a:pt x="257403" y="10058"/>
                </a:lnTo>
                <a:cubicBezTo>
                  <a:pt x="257080" y="13259"/>
                  <a:pt x="255784" y="15888"/>
                  <a:pt x="253517" y="17945"/>
                </a:cubicBezTo>
                <a:cubicBezTo>
                  <a:pt x="251250" y="20002"/>
                  <a:pt x="247212" y="21488"/>
                  <a:pt x="241402" y="22403"/>
                </a:cubicBezTo>
                <a:lnTo>
                  <a:pt x="241402" y="101041"/>
                </a:lnTo>
                <a:lnTo>
                  <a:pt x="328269" y="101041"/>
                </a:lnTo>
                <a:lnTo>
                  <a:pt x="362102" y="57607"/>
                </a:lnTo>
                <a:cubicBezTo>
                  <a:pt x="362435" y="57838"/>
                  <a:pt x="366036" y="60576"/>
                  <a:pt x="372906" y="65820"/>
                </a:cubicBezTo>
                <a:cubicBezTo>
                  <a:pt x="379775" y="71063"/>
                  <a:pt x="387914" y="77425"/>
                  <a:pt x="397324" y="84904"/>
                </a:cubicBezTo>
                <a:cubicBezTo>
                  <a:pt x="406733" y="92382"/>
                  <a:pt x="415414" y="99590"/>
                  <a:pt x="423367" y="106527"/>
                </a:cubicBezTo>
                <a:cubicBezTo>
                  <a:pt x="422643" y="109033"/>
                  <a:pt x="421119" y="110880"/>
                  <a:pt x="418795" y="112071"/>
                </a:cubicBezTo>
                <a:cubicBezTo>
                  <a:pt x="416471" y="113262"/>
                  <a:pt x="413575" y="113852"/>
                  <a:pt x="410108" y="113843"/>
                </a:cubicBezTo>
                <a:lnTo>
                  <a:pt x="241402" y="113843"/>
                </a:lnTo>
                <a:lnTo>
                  <a:pt x="241402" y="148590"/>
                </a:lnTo>
                <a:cubicBezTo>
                  <a:pt x="245764" y="163887"/>
                  <a:pt x="250984" y="177984"/>
                  <a:pt x="257061" y="190881"/>
                </a:cubicBezTo>
                <a:cubicBezTo>
                  <a:pt x="263137" y="203778"/>
                  <a:pt x="269957" y="215589"/>
                  <a:pt x="277520" y="226314"/>
                </a:cubicBezTo>
                <a:cubicBezTo>
                  <a:pt x="287388" y="209788"/>
                  <a:pt x="296799" y="192548"/>
                  <a:pt x="305752" y="174593"/>
                </a:cubicBezTo>
                <a:cubicBezTo>
                  <a:pt x="314706" y="156638"/>
                  <a:pt x="321602" y="141113"/>
                  <a:pt x="326441" y="128016"/>
                </a:cubicBezTo>
                <a:lnTo>
                  <a:pt x="401879" y="177393"/>
                </a:lnTo>
                <a:cubicBezTo>
                  <a:pt x="400821" y="179727"/>
                  <a:pt x="398935" y="181461"/>
                  <a:pt x="396221" y="182594"/>
                </a:cubicBezTo>
                <a:cubicBezTo>
                  <a:pt x="393506" y="183728"/>
                  <a:pt x="389449" y="183975"/>
                  <a:pt x="384048" y="183337"/>
                </a:cubicBezTo>
                <a:cubicBezTo>
                  <a:pt x="370827" y="192195"/>
                  <a:pt x="355778" y="201454"/>
                  <a:pt x="338899" y="211112"/>
                </a:cubicBezTo>
                <a:cubicBezTo>
                  <a:pt x="322021" y="220770"/>
                  <a:pt x="304457" y="229800"/>
                  <a:pt x="286207" y="238201"/>
                </a:cubicBezTo>
                <a:cubicBezTo>
                  <a:pt x="305743" y="262128"/>
                  <a:pt x="327593" y="281025"/>
                  <a:pt x="351758" y="294894"/>
                </a:cubicBezTo>
                <a:cubicBezTo>
                  <a:pt x="375923" y="308762"/>
                  <a:pt x="400402" y="319430"/>
                  <a:pt x="425196" y="326898"/>
                </a:cubicBezTo>
                <a:lnTo>
                  <a:pt x="423824" y="331470"/>
                </a:lnTo>
                <a:cubicBezTo>
                  <a:pt x="409784" y="335156"/>
                  <a:pt x="397973" y="342757"/>
                  <a:pt x="388391" y="354273"/>
                </a:cubicBezTo>
                <a:cubicBezTo>
                  <a:pt x="378809" y="365788"/>
                  <a:pt x="372027" y="379676"/>
                  <a:pt x="368046" y="395935"/>
                </a:cubicBezTo>
                <a:cubicBezTo>
                  <a:pt x="346306" y="380833"/>
                  <a:pt x="327301" y="363640"/>
                  <a:pt x="311031" y="344356"/>
                </a:cubicBezTo>
                <a:cubicBezTo>
                  <a:pt x="294761" y="325072"/>
                  <a:pt x="280904" y="301952"/>
                  <a:pt x="269460" y="274997"/>
                </a:cubicBezTo>
                <a:cubicBezTo>
                  <a:pt x="258016" y="248042"/>
                  <a:pt x="248663" y="215508"/>
                  <a:pt x="241402" y="177393"/>
                </a:cubicBezTo>
                <a:lnTo>
                  <a:pt x="241402" y="358902"/>
                </a:lnTo>
                <a:cubicBezTo>
                  <a:pt x="241732" y="373970"/>
                  <a:pt x="239903" y="386760"/>
                  <a:pt x="235915" y="397273"/>
                </a:cubicBezTo>
                <a:cubicBezTo>
                  <a:pt x="231927" y="407786"/>
                  <a:pt x="223799" y="416139"/>
                  <a:pt x="211531" y="422334"/>
                </a:cubicBezTo>
                <a:cubicBezTo>
                  <a:pt x="199263" y="428529"/>
                  <a:pt x="180873" y="432683"/>
                  <a:pt x="156362" y="434797"/>
                </a:cubicBezTo>
                <a:cubicBezTo>
                  <a:pt x="155553" y="423872"/>
                  <a:pt x="154200" y="414518"/>
                  <a:pt x="152305" y="406736"/>
                </a:cubicBezTo>
                <a:cubicBezTo>
                  <a:pt x="150409" y="398954"/>
                  <a:pt x="147342" y="392458"/>
                  <a:pt x="143103" y="387248"/>
                </a:cubicBezTo>
                <a:cubicBezTo>
                  <a:pt x="139065" y="382229"/>
                  <a:pt x="133655" y="377866"/>
                  <a:pt x="126873" y="374161"/>
                </a:cubicBezTo>
                <a:cubicBezTo>
                  <a:pt x="120091" y="370456"/>
                  <a:pt x="110109" y="367351"/>
                  <a:pt x="96926" y="364845"/>
                </a:cubicBezTo>
                <a:lnTo>
                  <a:pt x="96926" y="359359"/>
                </a:lnTo>
                <a:cubicBezTo>
                  <a:pt x="97530" y="359399"/>
                  <a:pt x="102418" y="359675"/>
                  <a:pt x="111591" y="360189"/>
                </a:cubicBezTo>
                <a:cubicBezTo>
                  <a:pt x="120763" y="360702"/>
                  <a:pt x="130595" y="361216"/>
                  <a:pt x="141088" y="361730"/>
                </a:cubicBezTo>
                <a:cubicBezTo>
                  <a:pt x="151581" y="362243"/>
                  <a:pt x="159111" y="362520"/>
                  <a:pt x="163677" y="362559"/>
                </a:cubicBezTo>
                <a:cubicBezTo>
                  <a:pt x="167497" y="362559"/>
                  <a:pt x="170145" y="361874"/>
                  <a:pt x="171621" y="360502"/>
                </a:cubicBezTo>
                <a:cubicBezTo>
                  <a:pt x="173098" y="359130"/>
                  <a:pt x="173803" y="357073"/>
                  <a:pt x="173736" y="354330"/>
                </a:cubicBezTo>
                <a:lnTo>
                  <a:pt x="173736" y="270205"/>
                </a:lnTo>
                <a:cubicBezTo>
                  <a:pt x="160972" y="283912"/>
                  <a:pt x="145351" y="299361"/>
                  <a:pt x="126873" y="316554"/>
                </a:cubicBezTo>
                <a:cubicBezTo>
                  <a:pt x="108394" y="333746"/>
                  <a:pt x="86830" y="352739"/>
                  <a:pt x="62179" y="373532"/>
                </a:cubicBezTo>
                <a:cubicBezTo>
                  <a:pt x="61484" y="376771"/>
                  <a:pt x="60245" y="379666"/>
                  <a:pt x="58464" y="382219"/>
                </a:cubicBezTo>
                <a:cubicBezTo>
                  <a:pt x="56683" y="384772"/>
                  <a:pt x="54416" y="386753"/>
                  <a:pt x="51664" y="388163"/>
                </a:cubicBezTo>
                <a:lnTo>
                  <a:pt x="3200" y="318668"/>
                </a:lnTo>
                <a:cubicBezTo>
                  <a:pt x="13341" y="315087"/>
                  <a:pt x="27198" y="309905"/>
                  <a:pt x="44772" y="303123"/>
                </a:cubicBezTo>
                <a:cubicBezTo>
                  <a:pt x="62346" y="296342"/>
                  <a:pt x="82231" y="288417"/>
                  <a:pt x="104428" y="279349"/>
                </a:cubicBezTo>
                <a:cubicBezTo>
                  <a:pt x="126625" y="270281"/>
                  <a:pt x="149727" y="260528"/>
                  <a:pt x="173736" y="250088"/>
                </a:cubicBezTo>
                <a:lnTo>
                  <a:pt x="173736" y="113843"/>
                </a:lnTo>
                <a:lnTo>
                  <a:pt x="3657" y="113843"/>
                </a:lnTo>
                <a:lnTo>
                  <a:pt x="0" y="101041"/>
                </a:lnTo>
                <a:lnTo>
                  <a:pt x="173736" y="101041"/>
                </a:lnTo>
                <a:close/>
                <a:moveTo>
                  <a:pt x="1141628" y="1371"/>
                </a:moveTo>
                <a:lnTo>
                  <a:pt x="1224381" y="9144"/>
                </a:lnTo>
                <a:cubicBezTo>
                  <a:pt x="1224076" y="12582"/>
                  <a:pt x="1222743" y="15421"/>
                  <a:pt x="1220381" y="17659"/>
                </a:cubicBezTo>
                <a:cubicBezTo>
                  <a:pt x="1218019" y="19898"/>
                  <a:pt x="1213713" y="21479"/>
                  <a:pt x="1207465" y="22403"/>
                </a:cubicBezTo>
                <a:lnTo>
                  <a:pt x="1207465" y="104241"/>
                </a:lnTo>
                <a:lnTo>
                  <a:pt x="1245870" y="104241"/>
                </a:lnTo>
                <a:lnTo>
                  <a:pt x="1277416" y="59436"/>
                </a:lnTo>
                <a:cubicBezTo>
                  <a:pt x="1277733" y="59684"/>
                  <a:pt x="1281063" y="62540"/>
                  <a:pt x="1287407" y="68004"/>
                </a:cubicBezTo>
                <a:cubicBezTo>
                  <a:pt x="1293752" y="73468"/>
                  <a:pt x="1301213" y="80049"/>
                  <a:pt x="1309793" y="87748"/>
                </a:cubicBezTo>
                <a:cubicBezTo>
                  <a:pt x="1318373" y="95447"/>
                  <a:pt x="1326173" y="102774"/>
                  <a:pt x="1333195" y="109728"/>
                </a:cubicBezTo>
                <a:cubicBezTo>
                  <a:pt x="1332462" y="112233"/>
                  <a:pt x="1330957" y="114081"/>
                  <a:pt x="1328680" y="115271"/>
                </a:cubicBezTo>
                <a:cubicBezTo>
                  <a:pt x="1326404" y="116462"/>
                  <a:pt x="1323641" y="117053"/>
                  <a:pt x="1320393" y="117043"/>
                </a:cubicBezTo>
                <a:lnTo>
                  <a:pt x="1215237" y="117043"/>
                </a:lnTo>
                <a:cubicBezTo>
                  <a:pt x="1228944" y="156619"/>
                  <a:pt x="1247479" y="191195"/>
                  <a:pt x="1270844" y="220770"/>
                </a:cubicBezTo>
                <a:cubicBezTo>
                  <a:pt x="1294209" y="250345"/>
                  <a:pt x="1319717" y="273377"/>
                  <a:pt x="1347368" y="289865"/>
                </a:cubicBezTo>
                <a:lnTo>
                  <a:pt x="1345539" y="294894"/>
                </a:lnTo>
                <a:cubicBezTo>
                  <a:pt x="1333538" y="297456"/>
                  <a:pt x="1322908" y="303419"/>
                  <a:pt x="1313650" y="312782"/>
                </a:cubicBezTo>
                <a:cubicBezTo>
                  <a:pt x="1304391" y="322145"/>
                  <a:pt x="1297190" y="334623"/>
                  <a:pt x="1292047" y="350215"/>
                </a:cubicBezTo>
                <a:cubicBezTo>
                  <a:pt x="1268806" y="324212"/>
                  <a:pt x="1250594" y="291865"/>
                  <a:pt x="1237411" y="253174"/>
                </a:cubicBezTo>
                <a:cubicBezTo>
                  <a:pt x="1224229" y="214484"/>
                  <a:pt x="1214247" y="169107"/>
                  <a:pt x="1207465" y="117043"/>
                </a:cubicBezTo>
                <a:lnTo>
                  <a:pt x="1207465" y="323697"/>
                </a:lnTo>
                <a:lnTo>
                  <a:pt x="1231239" y="287579"/>
                </a:lnTo>
                <a:cubicBezTo>
                  <a:pt x="1231513" y="287813"/>
                  <a:pt x="1234369" y="290494"/>
                  <a:pt x="1239808" y="295622"/>
                </a:cubicBezTo>
                <a:cubicBezTo>
                  <a:pt x="1245246" y="300750"/>
                  <a:pt x="1251624" y="306919"/>
                  <a:pt x="1258942" y="314130"/>
                </a:cubicBezTo>
                <a:cubicBezTo>
                  <a:pt x="1266260" y="321341"/>
                  <a:pt x="1272876" y="328188"/>
                  <a:pt x="1278788" y="334670"/>
                </a:cubicBezTo>
                <a:cubicBezTo>
                  <a:pt x="1278074" y="337175"/>
                  <a:pt x="1276645" y="339023"/>
                  <a:pt x="1274502" y="340214"/>
                </a:cubicBezTo>
                <a:cubicBezTo>
                  <a:pt x="1272359" y="341404"/>
                  <a:pt x="1269673" y="341995"/>
                  <a:pt x="1266444" y="341985"/>
                </a:cubicBezTo>
                <a:lnTo>
                  <a:pt x="1207465" y="341985"/>
                </a:lnTo>
                <a:lnTo>
                  <a:pt x="1207465" y="414680"/>
                </a:lnTo>
                <a:cubicBezTo>
                  <a:pt x="1206808" y="418433"/>
                  <a:pt x="1201036" y="423043"/>
                  <a:pt x="1190149" y="428511"/>
                </a:cubicBezTo>
                <a:cubicBezTo>
                  <a:pt x="1179262" y="433978"/>
                  <a:pt x="1167203" y="436988"/>
                  <a:pt x="1153973" y="437540"/>
                </a:cubicBezTo>
                <a:lnTo>
                  <a:pt x="1141628" y="437540"/>
                </a:lnTo>
                <a:lnTo>
                  <a:pt x="1141628" y="341985"/>
                </a:lnTo>
                <a:lnTo>
                  <a:pt x="1082649" y="341985"/>
                </a:lnTo>
                <a:lnTo>
                  <a:pt x="1078992" y="329184"/>
                </a:lnTo>
                <a:lnTo>
                  <a:pt x="1141628" y="329184"/>
                </a:lnTo>
                <a:lnTo>
                  <a:pt x="1141628" y="222656"/>
                </a:lnTo>
                <a:cubicBezTo>
                  <a:pt x="1127217" y="248288"/>
                  <a:pt x="1109977" y="272005"/>
                  <a:pt x="1089907" y="293808"/>
                </a:cubicBezTo>
                <a:cubicBezTo>
                  <a:pt x="1069838" y="315611"/>
                  <a:pt x="1046997" y="335327"/>
                  <a:pt x="1021385" y="352958"/>
                </a:cubicBezTo>
                <a:lnTo>
                  <a:pt x="1016813" y="348843"/>
                </a:lnTo>
                <a:cubicBezTo>
                  <a:pt x="1032832" y="328642"/>
                  <a:pt x="1047123" y="305799"/>
                  <a:pt x="1059688" y="280314"/>
                </a:cubicBezTo>
                <a:cubicBezTo>
                  <a:pt x="1072252" y="254830"/>
                  <a:pt x="1082988" y="228126"/>
                  <a:pt x="1091895" y="200203"/>
                </a:cubicBezTo>
                <a:cubicBezTo>
                  <a:pt x="1100802" y="172280"/>
                  <a:pt x="1107778" y="144560"/>
                  <a:pt x="1112825" y="117043"/>
                </a:cubicBezTo>
                <a:lnTo>
                  <a:pt x="1034643" y="117043"/>
                </a:lnTo>
                <a:lnTo>
                  <a:pt x="1030986" y="104241"/>
                </a:lnTo>
                <a:lnTo>
                  <a:pt x="1141628" y="104241"/>
                </a:lnTo>
                <a:close/>
                <a:moveTo>
                  <a:pt x="2356865" y="0"/>
                </a:moveTo>
                <a:lnTo>
                  <a:pt x="2444654" y="26060"/>
                </a:lnTo>
                <a:cubicBezTo>
                  <a:pt x="2443531" y="29089"/>
                  <a:pt x="2441437" y="31489"/>
                  <a:pt x="2438373" y="33261"/>
                </a:cubicBezTo>
                <a:cubicBezTo>
                  <a:pt x="2435309" y="35033"/>
                  <a:pt x="2431160" y="35833"/>
                  <a:pt x="2425926" y="35661"/>
                </a:cubicBezTo>
                <a:cubicBezTo>
                  <a:pt x="2419054" y="53692"/>
                  <a:pt x="2411636" y="70666"/>
                  <a:pt x="2403672" y="86582"/>
                </a:cubicBezTo>
                <a:cubicBezTo>
                  <a:pt x="2395709" y="102498"/>
                  <a:pt x="2387263" y="117529"/>
                  <a:pt x="2378334" y="131673"/>
                </a:cubicBezTo>
                <a:lnTo>
                  <a:pt x="2402584" y="140817"/>
                </a:lnTo>
                <a:cubicBezTo>
                  <a:pt x="2401744" y="143084"/>
                  <a:pt x="2400217" y="144951"/>
                  <a:pt x="2398004" y="146418"/>
                </a:cubicBezTo>
                <a:cubicBezTo>
                  <a:pt x="2395789" y="147885"/>
                  <a:pt x="2392431" y="149066"/>
                  <a:pt x="2387927" y="149961"/>
                </a:cubicBezTo>
                <a:lnTo>
                  <a:pt x="2387927" y="416509"/>
                </a:lnTo>
                <a:cubicBezTo>
                  <a:pt x="2387146" y="419271"/>
                  <a:pt x="2381627" y="422891"/>
                  <a:pt x="2371368" y="427368"/>
                </a:cubicBezTo>
                <a:cubicBezTo>
                  <a:pt x="2361109" y="431844"/>
                  <a:pt x="2349423" y="434321"/>
                  <a:pt x="2336310" y="434797"/>
                </a:cubicBezTo>
                <a:lnTo>
                  <a:pt x="2324433" y="434797"/>
                </a:lnTo>
                <a:lnTo>
                  <a:pt x="2324433" y="199796"/>
                </a:lnTo>
                <a:cubicBezTo>
                  <a:pt x="2308431" y="215722"/>
                  <a:pt x="2291515" y="230048"/>
                  <a:pt x="2273684" y="242773"/>
                </a:cubicBezTo>
                <a:lnTo>
                  <a:pt x="2268655" y="239573"/>
                </a:lnTo>
                <a:cubicBezTo>
                  <a:pt x="2287133" y="209559"/>
                  <a:pt x="2304351" y="173460"/>
                  <a:pt x="2320309" y="131273"/>
                </a:cubicBezTo>
                <a:cubicBezTo>
                  <a:pt x="2336267" y="89087"/>
                  <a:pt x="2348452" y="45329"/>
                  <a:pt x="2356865" y="0"/>
                </a:cubicBezTo>
                <a:close/>
                <a:moveTo>
                  <a:pt x="979779" y="0"/>
                </a:moveTo>
                <a:lnTo>
                  <a:pt x="1068933" y="26517"/>
                </a:lnTo>
                <a:cubicBezTo>
                  <a:pt x="1068038" y="29518"/>
                  <a:pt x="1066057" y="31861"/>
                  <a:pt x="1062990" y="33547"/>
                </a:cubicBezTo>
                <a:cubicBezTo>
                  <a:pt x="1059923" y="35233"/>
                  <a:pt x="1055656" y="36090"/>
                  <a:pt x="1050188" y="36119"/>
                </a:cubicBezTo>
                <a:cubicBezTo>
                  <a:pt x="1044035" y="53016"/>
                  <a:pt x="1037482" y="69056"/>
                  <a:pt x="1030529" y="84239"/>
                </a:cubicBezTo>
                <a:cubicBezTo>
                  <a:pt x="1023575" y="99422"/>
                  <a:pt x="1016108" y="113862"/>
                  <a:pt x="1008126" y="127559"/>
                </a:cubicBezTo>
                <a:lnTo>
                  <a:pt x="1030071" y="135331"/>
                </a:lnTo>
                <a:cubicBezTo>
                  <a:pt x="1029233" y="137598"/>
                  <a:pt x="1027709" y="139465"/>
                  <a:pt x="1025499" y="140932"/>
                </a:cubicBezTo>
                <a:cubicBezTo>
                  <a:pt x="1023290" y="142399"/>
                  <a:pt x="1019937" y="143580"/>
                  <a:pt x="1015441" y="144475"/>
                </a:cubicBezTo>
                <a:lnTo>
                  <a:pt x="1015441" y="416509"/>
                </a:lnTo>
                <a:cubicBezTo>
                  <a:pt x="1014622" y="419252"/>
                  <a:pt x="1008945" y="422796"/>
                  <a:pt x="998410" y="427139"/>
                </a:cubicBezTo>
                <a:cubicBezTo>
                  <a:pt x="987876" y="431482"/>
                  <a:pt x="976027" y="433883"/>
                  <a:pt x="962863" y="434340"/>
                </a:cubicBezTo>
                <a:lnTo>
                  <a:pt x="950976" y="434340"/>
                </a:lnTo>
                <a:lnTo>
                  <a:pt x="950976" y="203454"/>
                </a:lnTo>
                <a:cubicBezTo>
                  <a:pt x="936803" y="218084"/>
                  <a:pt x="921715" y="231343"/>
                  <a:pt x="905713" y="243230"/>
                </a:cubicBezTo>
                <a:lnTo>
                  <a:pt x="901141" y="240030"/>
                </a:lnTo>
                <a:cubicBezTo>
                  <a:pt x="912077" y="220133"/>
                  <a:pt x="922666" y="197189"/>
                  <a:pt x="932908" y="171196"/>
                </a:cubicBezTo>
                <a:cubicBezTo>
                  <a:pt x="943150" y="145203"/>
                  <a:pt x="952350" y="117585"/>
                  <a:pt x="960509" y="88341"/>
                </a:cubicBezTo>
                <a:cubicBezTo>
                  <a:pt x="968668" y="59097"/>
                  <a:pt x="975092" y="29650"/>
                  <a:pt x="97977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F53551-AE26-4BA0-BC54-BBEF6FBD856B}"/>
              </a:ext>
            </a:extLst>
          </p:cNvPr>
          <p:cNvSpPr/>
          <p:nvPr/>
        </p:nvSpPr>
        <p:spPr>
          <a:xfrm>
            <a:off x="4957485" y="1172915"/>
            <a:ext cx="2277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www.qiuziti.com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BCBCBB5-F081-4755-8100-BE8FE9045B98}"/>
              </a:ext>
            </a:extLst>
          </p:cNvPr>
          <p:cNvSpPr/>
          <p:nvPr/>
        </p:nvSpPr>
        <p:spPr>
          <a:xfrm>
            <a:off x="2573853" y="1982020"/>
            <a:ext cx="877163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D6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痛点：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D6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E8F5A15-FECA-419B-A93C-AA2F4C3A20C3}"/>
              </a:ext>
            </a:extLst>
          </p:cNvPr>
          <p:cNvSpPr/>
          <p:nvPr/>
        </p:nvSpPr>
        <p:spPr>
          <a:xfrm>
            <a:off x="3304632" y="1982020"/>
            <a:ext cx="662555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当你看到好看的字体，却因为不知道它的名字无法下载，该怎么办呢？这时候，你就需要求字体网的帮助了。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21AFF9A-4579-4D89-8476-32E7C9C8184A}"/>
              </a:ext>
            </a:extLst>
          </p:cNvPr>
          <p:cNvSpPr/>
          <p:nvPr/>
        </p:nvSpPr>
        <p:spPr>
          <a:xfrm>
            <a:off x="2573853" y="5285620"/>
            <a:ext cx="78419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操作：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635183A-E39D-4CBC-9533-9B2E97453F38}"/>
              </a:ext>
            </a:extLst>
          </p:cNvPr>
          <p:cNvSpPr/>
          <p:nvPr/>
        </p:nvSpPr>
        <p:spPr>
          <a:xfrm>
            <a:off x="3244787" y="5285620"/>
            <a:ext cx="668540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将你想要查看的字体截图保存下来，打开“求字体网”，点击浏览，选择截图，点击开始上传。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9F5B8D8-48A4-44C7-8FD6-C3439E337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853" y="3178923"/>
            <a:ext cx="7190416" cy="16746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25400" dir="2700000" algn="tl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36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5FBEBBE-33C5-437D-9F52-94796403E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537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1DE3AB59-109A-4761-B58B-2B894D2A38C0}"/>
              </a:ext>
            </a:extLst>
          </p:cNvPr>
          <p:cNvSpPr/>
          <p:nvPr/>
        </p:nvSpPr>
        <p:spPr>
          <a:xfrm>
            <a:off x="6976162" y="162169"/>
            <a:ext cx="2903264" cy="3552230"/>
          </a:xfrm>
          <a:custGeom>
            <a:avLst/>
            <a:gdLst/>
            <a:ahLst/>
            <a:cxnLst/>
            <a:rect l="l" t="t" r="r" b="b"/>
            <a:pathLst>
              <a:path w="2903264" h="3552230">
                <a:moveTo>
                  <a:pt x="1844427" y="2527548"/>
                </a:moveTo>
                <a:lnTo>
                  <a:pt x="2390924" y="2527548"/>
                </a:lnTo>
                <a:cubicBezTo>
                  <a:pt x="2732484" y="2732485"/>
                  <a:pt x="2903264" y="2960192"/>
                  <a:pt x="2903264" y="3210669"/>
                </a:cubicBezTo>
                <a:lnTo>
                  <a:pt x="2903264" y="3296060"/>
                </a:lnTo>
                <a:cubicBezTo>
                  <a:pt x="2823567" y="3398528"/>
                  <a:pt x="2726792" y="3483918"/>
                  <a:pt x="2612938" y="3552230"/>
                </a:cubicBezTo>
                <a:lnTo>
                  <a:pt x="1929817" y="3500996"/>
                </a:lnTo>
                <a:lnTo>
                  <a:pt x="1451632" y="3552230"/>
                </a:lnTo>
                <a:lnTo>
                  <a:pt x="1195462" y="3500996"/>
                </a:lnTo>
                <a:cubicBezTo>
                  <a:pt x="614809" y="3500996"/>
                  <a:pt x="216322" y="3273289"/>
                  <a:pt x="0" y="2817875"/>
                </a:cubicBezTo>
                <a:lnTo>
                  <a:pt x="0" y="2783719"/>
                </a:lnTo>
                <a:lnTo>
                  <a:pt x="307405" y="2783719"/>
                </a:lnTo>
                <a:cubicBezTo>
                  <a:pt x="1036067" y="2783719"/>
                  <a:pt x="1548408" y="2698329"/>
                  <a:pt x="1844427" y="2527548"/>
                </a:cubicBezTo>
                <a:close/>
                <a:moveTo>
                  <a:pt x="512341" y="1246696"/>
                </a:moveTo>
                <a:lnTo>
                  <a:pt x="939292" y="1246696"/>
                </a:lnTo>
                <a:cubicBezTo>
                  <a:pt x="1428862" y="1246696"/>
                  <a:pt x="1673646" y="1445940"/>
                  <a:pt x="1673646" y="1844427"/>
                </a:cubicBezTo>
                <a:cubicBezTo>
                  <a:pt x="1673646" y="1958281"/>
                  <a:pt x="1571179" y="2083519"/>
                  <a:pt x="1366242" y="2220144"/>
                </a:cubicBezTo>
                <a:lnTo>
                  <a:pt x="1195462" y="2220144"/>
                </a:lnTo>
                <a:cubicBezTo>
                  <a:pt x="990526" y="2083519"/>
                  <a:pt x="762819" y="1770422"/>
                  <a:pt x="512341" y="1280852"/>
                </a:cubicBezTo>
                <a:close/>
                <a:moveTo>
                  <a:pt x="1759037" y="0"/>
                </a:moveTo>
                <a:lnTo>
                  <a:pt x="1878583" y="0"/>
                </a:lnTo>
                <a:cubicBezTo>
                  <a:pt x="2037978" y="0"/>
                  <a:pt x="2151831" y="85390"/>
                  <a:pt x="2220144" y="256171"/>
                </a:cubicBezTo>
                <a:cubicBezTo>
                  <a:pt x="2220144" y="540804"/>
                  <a:pt x="2077826" y="683121"/>
                  <a:pt x="1793193" y="683121"/>
                </a:cubicBezTo>
                <a:cubicBezTo>
                  <a:pt x="916521" y="637580"/>
                  <a:pt x="478185" y="512341"/>
                  <a:pt x="478185" y="307405"/>
                </a:cubicBezTo>
                <a:lnTo>
                  <a:pt x="819745" y="256171"/>
                </a:lnTo>
                <a:cubicBezTo>
                  <a:pt x="1263774" y="85390"/>
                  <a:pt x="1576871" y="0"/>
                  <a:pt x="1759037" y="0"/>
                </a:cubicBezTo>
                <a:close/>
              </a:path>
            </a:pathLst>
          </a:custGeom>
          <a:solidFill>
            <a:srgbClr val="C00000">
              <a:alpha val="34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4400" b="0" i="0" u="none" strike="noStrike" kern="1200" cap="none" spc="0" normalizeH="0" baseline="0" noProof="0" dirty="0">
              <a:ln>
                <a:noFill/>
              </a:ln>
              <a:solidFill>
                <a:srgbClr val="C00000">
                  <a:alpha val="34000"/>
                </a:srgbClr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5B9C8BB-918B-4E73-BFBA-B8D27800886B}"/>
              </a:ext>
            </a:extLst>
          </p:cNvPr>
          <p:cNvSpPr/>
          <p:nvPr/>
        </p:nvSpPr>
        <p:spPr>
          <a:xfrm>
            <a:off x="3379179" y="3431685"/>
            <a:ext cx="3825478" cy="2630016"/>
          </a:xfrm>
          <a:custGeom>
            <a:avLst/>
            <a:gdLst/>
            <a:ahLst/>
            <a:cxnLst/>
            <a:rect l="l" t="t" r="r" b="b"/>
            <a:pathLst>
              <a:path w="3825478" h="2630016">
                <a:moveTo>
                  <a:pt x="2168909" y="0"/>
                </a:moveTo>
                <a:cubicBezTo>
                  <a:pt x="2601552" y="0"/>
                  <a:pt x="2880493" y="108161"/>
                  <a:pt x="3005732" y="324483"/>
                </a:cubicBezTo>
                <a:lnTo>
                  <a:pt x="2954498" y="495263"/>
                </a:lnTo>
                <a:lnTo>
                  <a:pt x="2954498" y="546497"/>
                </a:lnTo>
                <a:lnTo>
                  <a:pt x="3005732" y="597731"/>
                </a:lnTo>
                <a:cubicBezTo>
                  <a:pt x="3005732" y="916521"/>
                  <a:pt x="2698328" y="1098686"/>
                  <a:pt x="2083519" y="1144228"/>
                </a:cubicBezTo>
                <a:lnTo>
                  <a:pt x="1929817" y="1092994"/>
                </a:lnTo>
                <a:lnTo>
                  <a:pt x="1895661" y="1144228"/>
                </a:lnTo>
                <a:lnTo>
                  <a:pt x="1844426" y="1144228"/>
                </a:lnTo>
                <a:lnTo>
                  <a:pt x="1793193" y="1092994"/>
                </a:lnTo>
                <a:cubicBezTo>
                  <a:pt x="1474403" y="1195462"/>
                  <a:pt x="1001910" y="1445939"/>
                  <a:pt x="375716" y="1844427"/>
                </a:cubicBezTo>
                <a:lnTo>
                  <a:pt x="375716" y="1981051"/>
                </a:lnTo>
                <a:lnTo>
                  <a:pt x="546496" y="1981051"/>
                </a:lnTo>
                <a:cubicBezTo>
                  <a:pt x="2277070" y="1867197"/>
                  <a:pt x="3142357" y="1741959"/>
                  <a:pt x="3142357" y="1605334"/>
                </a:cubicBezTo>
                <a:lnTo>
                  <a:pt x="3227747" y="1605334"/>
                </a:lnTo>
                <a:cubicBezTo>
                  <a:pt x="3387142" y="1605334"/>
                  <a:pt x="3586385" y="1798885"/>
                  <a:pt x="3825478" y="2185987"/>
                </a:cubicBezTo>
                <a:lnTo>
                  <a:pt x="3740087" y="2476314"/>
                </a:lnTo>
                <a:cubicBezTo>
                  <a:pt x="3387142" y="2385231"/>
                  <a:pt x="3045581" y="2339690"/>
                  <a:pt x="2715406" y="2339690"/>
                </a:cubicBezTo>
                <a:lnTo>
                  <a:pt x="836823" y="2630016"/>
                </a:lnTo>
                <a:lnTo>
                  <a:pt x="426950" y="2630016"/>
                </a:lnTo>
                <a:cubicBezTo>
                  <a:pt x="187858" y="2630016"/>
                  <a:pt x="45541" y="2487699"/>
                  <a:pt x="0" y="2203065"/>
                </a:cubicBezTo>
                <a:lnTo>
                  <a:pt x="0" y="1981051"/>
                </a:lnTo>
                <a:cubicBezTo>
                  <a:pt x="0" y="1924124"/>
                  <a:pt x="125238" y="1844427"/>
                  <a:pt x="375716" y="1741959"/>
                </a:cubicBezTo>
                <a:cubicBezTo>
                  <a:pt x="1024681" y="1389013"/>
                  <a:pt x="1423169" y="1070223"/>
                  <a:pt x="1571178" y="785589"/>
                </a:cubicBezTo>
                <a:lnTo>
                  <a:pt x="1246696" y="409873"/>
                </a:lnTo>
                <a:lnTo>
                  <a:pt x="1246696" y="358639"/>
                </a:lnTo>
                <a:cubicBezTo>
                  <a:pt x="1531329" y="358639"/>
                  <a:pt x="1838734" y="239092"/>
                  <a:pt x="2168909" y="0"/>
                </a:cubicBezTo>
                <a:close/>
              </a:path>
            </a:pathLst>
          </a:custGeom>
          <a:solidFill>
            <a:srgbClr val="C00000">
              <a:alpha val="71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4400" b="0" i="0" u="none" strike="noStrike" kern="1200" cap="none" spc="0" normalizeH="0" baseline="0" noProof="0" dirty="0">
              <a:ln>
                <a:noFill/>
              </a:ln>
              <a:solidFill>
                <a:srgbClr val="C00000">
                  <a:alpha val="71000"/>
                </a:srgbClr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9546DA34-AA3B-41A6-B6B7-D8C82ED538A3}"/>
              </a:ext>
            </a:extLst>
          </p:cNvPr>
          <p:cNvSpPr/>
          <p:nvPr/>
        </p:nvSpPr>
        <p:spPr>
          <a:xfrm>
            <a:off x="7558640" y="3714399"/>
            <a:ext cx="7393756" cy="3747158"/>
          </a:xfrm>
          <a:custGeom>
            <a:avLst/>
            <a:gdLst>
              <a:gd name="connsiteX0" fmla="*/ 4767796 w 7393756"/>
              <a:gd name="connsiteY0" fmla="*/ 472083 h 3747158"/>
              <a:gd name="connsiteX1" fmla="*/ 4915322 w 7393756"/>
              <a:gd name="connsiteY1" fmla="*/ 1121197 h 3747158"/>
              <a:gd name="connsiteX2" fmla="*/ 4915322 w 7393756"/>
              <a:gd name="connsiteY2" fmla="*/ 1209712 h 3747158"/>
              <a:gd name="connsiteX3" fmla="*/ 4767796 w 7393756"/>
              <a:gd name="connsiteY3" fmla="*/ 1681795 h 3747158"/>
              <a:gd name="connsiteX4" fmla="*/ 5092352 w 7393756"/>
              <a:gd name="connsiteY4" fmla="*/ 1917837 h 3747158"/>
              <a:gd name="connsiteX5" fmla="*/ 5888992 w 7393756"/>
              <a:gd name="connsiteY5" fmla="*/ 885155 h 3747158"/>
              <a:gd name="connsiteX6" fmla="*/ 4856312 w 7393756"/>
              <a:gd name="connsiteY6" fmla="*/ 472083 h 3747158"/>
              <a:gd name="connsiteX7" fmla="*/ 3882641 w 7393756"/>
              <a:gd name="connsiteY7" fmla="*/ 472083 h 3747158"/>
              <a:gd name="connsiteX8" fmla="*/ 3410558 w 7393756"/>
              <a:gd name="connsiteY8" fmla="*/ 649114 h 3747158"/>
              <a:gd name="connsiteX9" fmla="*/ 3646600 w 7393756"/>
              <a:gd name="connsiteY9" fmla="*/ 944166 h 3747158"/>
              <a:gd name="connsiteX10" fmla="*/ 3646600 w 7393756"/>
              <a:gd name="connsiteY10" fmla="*/ 1740806 h 3747158"/>
              <a:gd name="connsiteX11" fmla="*/ 4295713 w 7393756"/>
              <a:gd name="connsiteY11" fmla="*/ 649114 h 3747158"/>
              <a:gd name="connsiteX12" fmla="*/ 4207198 w 7393756"/>
              <a:gd name="connsiteY12" fmla="*/ 649114 h 3747158"/>
              <a:gd name="connsiteX13" fmla="*/ 4207198 w 7393756"/>
              <a:gd name="connsiteY13" fmla="*/ 472083 h 3747158"/>
              <a:gd name="connsiteX14" fmla="*/ 3794125 w 7393756"/>
              <a:gd name="connsiteY14" fmla="*/ 0 h 3747158"/>
              <a:gd name="connsiteX15" fmla="*/ 4354724 w 7393756"/>
              <a:gd name="connsiteY15" fmla="*/ 0 h 3747158"/>
              <a:gd name="connsiteX16" fmla="*/ 6036518 w 7393756"/>
              <a:gd name="connsiteY16" fmla="*/ 472083 h 3747158"/>
              <a:gd name="connsiteX17" fmla="*/ 6125034 w 7393756"/>
              <a:gd name="connsiteY17" fmla="*/ 472083 h 3747158"/>
              <a:gd name="connsiteX18" fmla="*/ 6125034 w 7393756"/>
              <a:gd name="connsiteY18" fmla="*/ 324557 h 3747158"/>
              <a:gd name="connsiteX19" fmla="*/ 6449591 w 7393756"/>
              <a:gd name="connsiteY19" fmla="*/ 324557 h 3747158"/>
              <a:gd name="connsiteX20" fmla="*/ 6449591 w 7393756"/>
              <a:gd name="connsiteY20" fmla="*/ 413073 h 3747158"/>
              <a:gd name="connsiteX21" fmla="*/ 7393756 w 7393756"/>
              <a:gd name="connsiteY21" fmla="*/ 1681795 h 3747158"/>
              <a:gd name="connsiteX22" fmla="*/ 5151363 w 7393756"/>
              <a:gd name="connsiteY22" fmla="*/ 3747158 h 3747158"/>
              <a:gd name="connsiteX23" fmla="*/ 5003837 w 7393756"/>
              <a:gd name="connsiteY23" fmla="*/ 3511116 h 3747158"/>
              <a:gd name="connsiteX24" fmla="*/ 4118682 w 7393756"/>
              <a:gd name="connsiteY24" fmla="*/ 2625961 h 3747158"/>
              <a:gd name="connsiteX25" fmla="*/ 3735115 w 7393756"/>
              <a:gd name="connsiteY25" fmla="*/ 2714476 h 3747158"/>
              <a:gd name="connsiteX26" fmla="*/ 3499074 w 7393756"/>
              <a:gd name="connsiteY26" fmla="*/ 2714476 h 3747158"/>
              <a:gd name="connsiteX27" fmla="*/ 2200846 w 7393756"/>
              <a:gd name="connsiteY27" fmla="*/ 2537445 h 3747158"/>
              <a:gd name="connsiteX28" fmla="*/ 1817279 w 7393756"/>
              <a:gd name="connsiteY28" fmla="*/ 2950518 h 3747158"/>
              <a:gd name="connsiteX29" fmla="*/ 1404206 w 7393756"/>
              <a:gd name="connsiteY29" fmla="*/ 2862002 h 3747158"/>
              <a:gd name="connsiteX30" fmla="*/ 97219 w 7393756"/>
              <a:gd name="connsiteY30" fmla="*/ 1596968 h 3747158"/>
              <a:gd name="connsiteX31" fmla="*/ 0 w 7393756"/>
              <a:gd name="connsiteY31" fmla="*/ 1412309 h 3747158"/>
              <a:gd name="connsiteX32" fmla="*/ 0 w 7393756"/>
              <a:gd name="connsiteY32" fmla="*/ 1132128 h 3747158"/>
              <a:gd name="connsiteX33" fmla="*/ 1256680 w 7393756"/>
              <a:gd name="connsiteY33" fmla="*/ 1268723 h 3747158"/>
              <a:gd name="connsiteX34" fmla="*/ 2141836 w 7393756"/>
              <a:gd name="connsiteY34" fmla="*/ 2242394 h 3747158"/>
              <a:gd name="connsiteX35" fmla="*/ 3086001 w 7393756"/>
              <a:gd name="connsiteY35" fmla="*/ 2006352 h 3747158"/>
              <a:gd name="connsiteX36" fmla="*/ 2938475 w 7393756"/>
              <a:gd name="connsiteY36" fmla="*/ 1504764 h 3747158"/>
              <a:gd name="connsiteX37" fmla="*/ 2613918 w 7393756"/>
              <a:gd name="connsiteY37" fmla="*/ 885155 h 3747158"/>
              <a:gd name="connsiteX38" fmla="*/ 2141836 w 7393756"/>
              <a:gd name="connsiteY38" fmla="*/ 560598 h 3747158"/>
              <a:gd name="connsiteX39" fmla="*/ 2141836 w 7393756"/>
              <a:gd name="connsiteY39" fmla="*/ 413073 h 3747158"/>
              <a:gd name="connsiteX40" fmla="*/ 3794125 w 7393756"/>
              <a:gd name="connsiteY40" fmla="*/ 0 h 374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393756" h="3747158">
                <a:moveTo>
                  <a:pt x="4767796" y="472083"/>
                </a:moveTo>
                <a:lnTo>
                  <a:pt x="4915322" y="1121197"/>
                </a:lnTo>
                <a:lnTo>
                  <a:pt x="4915322" y="1209712"/>
                </a:lnTo>
                <a:lnTo>
                  <a:pt x="4767796" y="1681795"/>
                </a:lnTo>
                <a:lnTo>
                  <a:pt x="5092352" y="1917837"/>
                </a:lnTo>
                <a:cubicBezTo>
                  <a:pt x="5269384" y="1917837"/>
                  <a:pt x="5534930" y="1573610"/>
                  <a:pt x="5888992" y="885155"/>
                </a:cubicBezTo>
                <a:cubicBezTo>
                  <a:pt x="5554600" y="609774"/>
                  <a:pt x="5210374" y="472083"/>
                  <a:pt x="4856312" y="472083"/>
                </a:cubicBezTo>
                <a:close/>
                <a:moveTo>
                  <a:pt x="3882641" y="472083"/>
                </a:moveTo>
                <a:lnTo>
                  <a:pt x="3410558" y="649114"/>
                </a:lnTo>
                <a:lnTo>
                  <a:pt x="3646600" y="944166"/>
                </a:lnTo>
                <a:lnTo>
                  <a:pt x="3646600" y="1740806"/>
                </a:lnTo>
                <a:cubicBezTo>
                  <a:pt x="3843301" y="1740806"/>
                  <a:pt x="4059672" y="1376909"/>
                  <a:pt x="4295713" y="649114"/>
                </a:cubicBezTo>
                <a:lnTo>
                  <a:pt x="4207198" y="649114"/>
                </a:lnTo>
                <a:lnTo>
                  <a:pt x="4207198" y="472083"/>
                </a:lnTo>
                <a:close/>
                <a:moveTo>
                  <a:pt x="3794125" y="0"/>
                </a:moveTo>
                <a:lnTo>
                  <a:pt x="4354724" y="0"/>
                </a:lnTo>
                <a:cubicBezTo>
                  <a:pt x="4866146" y="0"/>
                  <a:pt x="5426744" y="157361"/>
                  <a:pt x="6036518" y="472083"/>
                </a:cubicBezTo>
                <a:lnTo>
                  <a:pt x="6125034" y="472083"/>
                </a:lnTo>
                <a:lnTo>
                  <a:pt x="6125034" y="324557"/>
                </a:lnTo>
                <a:lnTo>
                  <a:pt x="6449591" y="324557"/>
                </a:lnTo>
                <a:lnTo>
                  <a:pt x="6449591" y="413073"/>
                </a:lnTo>
                <a:cubicBezTo>
                  <a:pt x="7079034" y="1062187"/>
                  <a:pt x="7393756" y="1485094"/>
                  <a:pt x="7393756" y="1681795"/>
                </a:cubicBezTo>
                <a:cubicBezTo>
                  <a:pt x="7393756" y="2704642"/>
                  <a:pt x="6646292" y="3393095"/>
                  <a:pt x="5151363" y="3747158"/>
                </a:cubicBezTo>
                <a:lnTo>
                  <a:pt x="5003837" y="3511116"/>
                </a:lnTo>
                <a:cubicBezTo>
                  <a:pt x="4413734" y="3275075"/>
                  <a:pt x="4118682" y="2980023"/>
                  <a:pt x="4118682" y="2625961"/>
                </a:cubicBezTo>
                <a:lnTo>
                  <a:pt x="3735115" y="2714476"/>
                </a:lnTo>
                <a:lnTo>
                  <a:pt x="3499074" y="2714476"/>
                </a:lnTo>
                <a:lnTo>
                  <a:pt x="2200846" y="2537445"/>
                </a:lnTo>
                <a:lnTo>
                  <a:pt x="1817279" y="2950518"/>
                </a:lnTo>
                <a:lnTo>
                  <a:pt x="1404206" y="2862002"/>
                </a:lnTo>
                <a:cubicBezTo>
                  <a:pt x="991133" y="2862002"/>
                  <a:pt x="555471" y="2440324"/>
                  <a:pt x="97219" y="1596968"/>
                </a:cubicBezTo>
                <a:lnTo>
                  <a:pt x="0" y="1412309"/>
                </a:lnTo>
                <a:lnTo>
                  <a:pt x="0" y="1132128"/>
                </a:lnTo>
                <a:lnTo>
                  <a:pt x="1256680" y="1268723"/>
                </a:lnTo>
                <a:cubicBezTo>
                  <a:pt x="1610742" y="1268723"/>
                  <a:pt x="1905794" y="1593280"/>
                  <a:pt x="2141836" y="2242394"/>
                </a:cubicBezTo>
                <a:lnTo>
                  <a:pt x="3086001" y="2006352"/>
                </a:lnTo>
                <a:lnTo>
                  <a:pt x="2938475" y="1504764"/>
                </a:lnTo>
                <a:cubicBezTo>
                  <a:pt x="2938475" y="1091692"/>
                  <a:pt x="2830290" y="885155"/>
                  <a:pt x="2613918" y="885155"/>
                </a:cubicBezTo>
                <a:lnTo>
                  <a:pt x="2141836" y="560598"/>
                </a:lnTo>
                <a:lnTo>
                  <a:pt x="2141836" y="413073"/>
                </a:lnTo>
                <a:cubicBezTo>
                  <a:pt x="2889300" y="137691"/>
                  <a:pt x="3440063" y="0"/>
                  <a:pt x="3794125" y="0"/>
                </a:cubicBezTo>
                <a:close/>
              </a:path>
            </a:pathLst>
          </a:custGeom>
          <a:solidFill>
            <a:schemeClr val="bg1">
              <a:lumMod val="75000"/>
              <a:alpha val="7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59500" b="0" i="0" u="none" strike="noStrike" kern="1200" cap="none" spc="0" normalizeH="0" baseline="0" noProof="0" dirty="0">
              <a:ln>
                <a:noFill/>
              </a:ln>
              <a:solidFill>
                <a:srgbClr val="C00000">
                  <a:alpha val="71000"/>
                </a:srgbClr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7B4149-66B9-447A-9685-31C64B4A4C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82" y="-1073150"/>
            <a:ext cx="7491312" cy="8794712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9B91F08A-B1AB-4E5D-9743-589BDAC0B840}"/>
              </a:ext>
            </a:extLst>
          </p:cNvPr>
          <p:cNvSpPr/>
          <p:nvPr/>
        </p:nvSpPr>
        <p:spPr>
          <a:xfrm>
            <a:off x="160744" y="1567091"/>
            <a:ext cx="3603464" cy="1178384"/>
          </a:xfrm>
          <a:custGeom>
            <a:avLst/>
            <a:gdLst/>
            <a:ahLst/>
            <a:cxnLst/>
            <a:rect l="l" t="t" r="r" b="b"/>
            <a:pathLst>
              <a:path w="3603464" h="1178384">
                <a:moveTo>
                  <a:pt x="2903265" y="0"/>
                </a:moveTo>
                <a:lnTo>
                  <a:pt x="2988655" y="0"/>
                </a:lnTo>
                <a:cubicBezTo>
                  <a:pt x="3273289" y="0"/>
                  <a:pt x="3478225" y="216322"/>
                  <a:pt x="3603464" y="648965"/>
                </a:cubicBezTo>
                <a:lnTo>
                  <a:pt x="3518074" y="785589"/>
                </a:lnTo>
                <a:lnTo>
                  <a:pt x="1502867" y="1178384"/>
                </a:lnTo>
                <a:cubicBezTo>
                  <a:pt x="626195" y="1178384"/>
                  <a:pt x="125239" y="990525"/>
                  <a:pt x="0" y="614809"/>
                </a:cubicBezTo>
                <a:cubicBezTo>
                  <a:pt x="1741959" y="204936"/>
                  <a:pt x="2709714" y="0"/>
                  <a:pt x="2903265" y="0"/>
                </a:cubicBezTo>
                <a:close/>
              </a:path>
            </a:pathLst>
          </a:custGeom>
          <a:solidFill>
            <a:srgbClr val="C00000">
              <a:alpha val="34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4400" b="0" i="0" u="none" strike="noStrike" kern="1200" cap="none" spc="0" normalizeH="0" baseline="0" noProof="0" dirty="0">
              <a:ln>
                <a:noFill/>
              </a:ln>
              <a:solidFill>
                <a:srgbClr val="C00000">
                  <a:alpha val="34000"/>
                </a:srgbClr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59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E6E0480-AC89-494F-A361-9F130652E3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4"/>
          <a:stretch/>
        </p:blipFill>
        <p:spPr>
          <a:xfrm>
            <a:off x="0" y="571417"/>
            <a:ext cx="9245600" cy="6286584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A618649-F11C-4FB9-B024-FC8045332A8F}"/>
              </a:ext>
            </a:extLst>
          </p:cNvPr>
          <p:cNvSpPr/>
          <p:nvPr/>
        </p:nvSpPr>
        <p:spPr>
          <a:xfrm>
            <a:off x="6287564" y="2624607"/>
            <a:ext cx="2115666" cy="1053480"/>
          </a:xfrm>
          <a:custGeom>
            <a:avLst/>
            <a:gdLst/>
            <a:ahLst/>
            <a:cxnLst/>
            <a:rect l="l" t="t" r="r" b="b"/>
            <a:pathLst>
              <a:path w="2115666" h="1053480">
                <a:moveTo>
                  <a:pt x="605098" y="831465"/>
                </a:moveTo>
                <a:lnTo>
                  <a:pt x="605098" y="840172"/>
                </a:lnTo>
                <a:lnTo>
                  <a:pt x="635571" y="870644"/>
                </a:lnTo>
                <a:lnTo>
                  <a:pt x="648631" y="870644"/>
                </a:lnTo>
                <a:lnTo>
                  <a:pt x="648631" y="831465"/>
                </a:lnTo>
                <a:close/>
                <a:moveTo>
                  <a:pt x="526740" y="783580"/>
                </a:moveTo>
                <a:lnTo>
                  <a:pt x="526740" y="822759"/>
                </a:lnTo>
                <a:lnTo>
                  <a:pt x="548506" y="822759"/>
                </a:lnTo>
                <a:lnTo>
                  <a:pt x="548506" y="800993"/>
                </a:lnTo>
                <a:close/>
                <a:moveTo>
                  <a:pt x="622511" y="761814"/>
                </a:moveTo>
                <a:lnTo>
                  <a:pt x="626701" y="761814"/>
                </a:lnTo>
                <a:lnTo>
                  <a:pt x="622511" y="766870"/>
                </a:lnTo>
                <a:close/>
                <a:moveTo>
                  <a:pt x="222015" y="587685"/>
                </a:moveTo>
                <a:lnTo>
                  <a:pt x="187189" y="648630"/>
                </a:lnTo>
                <a:lnTo>
                  <a:pt x="187189" y="666043"/>
                </a:lnTo>
                <a:cubicBezTo>
                  <a:pt x="233623" y="639923"/>
                  <a:pt x="256841" y="621059"/>
                  <a:pt x="256841" y="609451"/>
                </a:cubicBezTo>
                <a:lnTo>
                  <a:pt x="256841" y="587685"/>
                </a:lnTo>
                <a:close/>
                <a:moveTo>
                  <a:pt x="635571" y="561565"/>
                </a:moveTo>
                <a:cubicBezTo>
                  <a:pt x="609451" y="561565"/>
                  <a:pt x="590588" y="573174"/>
                  <a:pt x="578979" y="596391"/>
                </a:cubicBezTo>
                <a:lnTo>
                  <a:pt x="635571" y="578978"/>
                </a:lnTo>
                <a:close/>
                <a:moveTo>
                  <a:pt x="674750" y="509327"/>
                </a:moveTo>
                <a:lnTo>
                  <a:pt x="674750" y="522386"/>
                </a:lnTo>
                <a:lnTo>
                  <a:pt x="692163" y="522386"/>
                </a:lnTo>
                <a:lnTo>
                  <a:pt x="692163" y="509327"/>
                </a:lnTo>
                <a:close/>
                <a:moveTo>
                  <a:pt x="692163" y="422262"/>
                </a:moveTo>
                <a:cubicBezTo>
                  <a:pt x="657337" y="422262"/>
                  <a:pt x="622511" y="442577"/>
                  <a:pt x="587685" y="483207"/>
                </a:cubicBezTo>
                <a:lnTo>
                  <a:pt x="613805" y="509327"/>
                </a:lnTo>
                <a:lnTo>
                  <a:pt x="635571" y="509327"/>
                </a:lnTo>
                <a:cubicBezTo>
                  <a:pt x="647179" y="509327"/>
                  <a:pt x="666043" y="480305"/>
                  <a:pt x="692163" y="422262"/>
                </a:cubicBezTo>
                <a:close/>
                <a:moveTo>
                  <a:pt x="204602" y="60945"/>
                </a:moveTo>
                <a:lnTo>
                  <a:pt x="204602" y="69651"/>
                </a:lnTo>
                <a:lnTo>
                  <a:pt x="213308" y="78358"/>
                </a:lnTo>
                <a:lnTo>
                  <a:pt x="213308" y="108830"/>
                </a:lnTo>
                <a:cubicBezTo>
                  <a:pt x="169776" y="108830"/>
                  <a:pt x="118988" y="207503"/>
                  <a:pt x="60946" y="404849"/>
                </a:cubicBezTo>
                <a:lnTo>
                  <a:pt x="78358" y="422262"/>
                </a:lnTo>
                <a:lnTo>
                  <a:pt x="148010" y="422262"/>
                </a:lnTo>
                <a:cubicBezTo>
                  <a:pt x="249585" y="367121"/>
                  <a:pt x="300373" y="313432"/>
                  <a:pt x="300373" y="261193"/>
                </a:cubicBezTo>
                <a:lnTo>
                  <a:pt x="300373" y="230720"/>
                </a:lnTo>
                <a:cubicBezTo>
                  <a:pt x="280058" y="230720"/>
                  <a:pt x="256841" y="240878"/>
                  <a:pt x="230721" y="261193"/>
                </a:cubicBezTo>
                <a:lnTo>
                  <a:pt x="222015" y="261193"/>
                </a:lnTo>
                <a:lnTo>
                  <a:pt x="222015" y="230720"/>
                </a:lnTo>
                <a:cubicBezTo>
                  <a:pt x="236525" y="175580"/>
                  <a:pt x="269900" y="121890"/>
                  <a:pt x="322139" y="69651"/>
                </a:cubicBezTo>
                <a:lnTo>
                  <a:pt x="343905" y="69651"/>
                </a:lnTo>
                <a:lnTo>
                  <a:pt x="370024" y="148009"/>
                </a:lnTo>
                <a:lnTo>
                  <a:pt x="370024" y="252487"/>
                </a:lnTo>
                <a:lnTo>
                  <a:pt x="361318" y="309078"/>
                </a:lnTo>
                <a:lnTo>
                  <a:pt x="282960" y="396143"/>
                </a:lnTo>
                <a:lnTo>
                  <a:pt x="282960" y="413556"/>
                </a:lnTo>
                <a:lnTo>
                  <a:pt x="291666" y="413556"/>
                </a:lnTo>
                <a:lnTo>
                  <a:pt x="300373" y="404849"/>
                </a:lnTo>
                <a:lnTo>
                  <a:pt x="322139" y="404849"/>
                </a:lnTo>
                <a:lnTo>
                  <a:pt x="383084" y="544152"/>
                </a:lnTo>
                <a:lnTo>
                  <a:pt x="383084" y="570272"/>
                </a:lnTo>
                <a:cubicBezTo>
                  <a:pt x="313432" y="660238"/>
                  <a:pt x="268449" y="705222"/>
                  <a:pt x="248134" y="705222"/>
                </a:cubicBezTo>
                <a:lnTo>
                  <a:pt x="248134" y="726988"/>
                </a:lnTo>
                <a:cubicBezTo>
                  <a:pt x="248134" y="758911"/>
                  <a:pt x="259743" y="796639"/>
                  <a:pt x="282960" y="840172"/>
                </a:cubicBezTo>
                <a:lnTo>
                  <a:pt x="383084" y="831465"/>
                </a:lnTo>
                <a:lnTo>
                  <a:pt x="426616" y="840172"/>
                </a:lnTo>
                <a:cubicBezTo>
                  <a:pt x="446931" y="764716"/>
                  <a:pt x="473051" y="726988"/>
                  <a:pt x="504974" y="726988"/>
                </a:cubicBezTo>
                <a:lnTo>
                  <a:pt x="587685" y="792286"/>
                </a:lnTo>
                <a:cubicBezTo>
                  <a:pt x="600745" y="785756"/>
                  <a:pt x="612172" y="777503"/>
                  <a:pt x="621967" y="767527"/>
                </a:cubicBezTo>
                <a:lnTo>
                  <a:pt x="622511" y="766870"/>
                </a:lnTo>
                <a:lnTo>
                  <a:pt x="622511" y="783580"/>
                </a:lnTo>
                <a:lnTo>
                  <a:pt x="648631" y="800993"/>
                </a:lnTo>
                <a:lnTo>
                  <a:pt x="648631" y="761814"/>
                </a:lnTo>
                <a:lnTo>
                  <a:pt x="626701" y="761814"/>
                </a:lnTo>
                <a:lnTo>
                  <a:pt x="635435" y="751271"/>
                </a:lnTo>
                <a:cubicBezTo>
                  <a:pt x="655841" y="722022"/>
                  <a:pt x="666043" y="682005"/>
                  <a:pt x="666043" y="631217"/>
                </a:cubicBezTo>
                <a:lnTo>
                  <a:pt x="518034" y="687809"/>
                </a:lnTo>
                <a:cubicBezTo>
                  <a:pt x="497719" y="687809"/>
                  <a:pt x="487561" y="680553"/>
                  <a:pt x="487561" y="666043"/>
                </a:cubicBezTo>
                <a:lnTo>
                  <a:pt x="487561" y="639923"/>
                </a:lnTo>
                <a:cubicBezTo>
                  <a:pt x="551409" y="581880"/>
                  <a:pt x="590588" y="552859"/>
                  <a:pt x="605098" y="552859"/>
                </a:cubicBezTo>
                <a:lnTo>
                  <a:pt x="605098" y="522386"/>
                </a:lnTo>
                <a:cubicBezTo>
                  <a:pt x="561566" y="522386"/>
                  <a:pt x="539800" y="503522"/>
                  <a:pt x="539800" y="465794"/>
                </a:cubicBezTo>
                <a:lnTo>
                  <a:pt x="713929" y="326491"/>
                </a:lnTo>
                <a:lnTo>
                  <a:pt x="722635" y="326491"/>
                </a:lnTo>
                <a:lnTo>
                  <a:pt x="735695" y="339551"/>
                </a:lnTo>
                <a:cubicBezTo>
                  <a:pt x="726989" y="281508"/>
                  <a:pt x="715380" y="252487"/>
                  <a:pt x="700869" y="252487"/>
                </a:cubicBezTo>
                <a:cubicBezTo>
                  <a:pt x="657337" y="258291"/>
                  <a:pt x="603647" y="280057"/>
                  <a:pt x="539800" y="317785"/>
                </a:cubicBezTo>
                <a:lnTo>
                  <a:pt x="504974" y="309078"/>
                </a:lnTo>
                <a:lnTo>
                  <a:pt x="504974" y="300372"/>
                </a:lnTo>
                <a:lnTo>
                  <a:pt x="518034" y="291666"/>
                </a:lnTo>
                <a:cubicBezTo>
                  <a:pt x="642826" y="213308"/>
                  <a:pt x="737146" y="174129"/>
                  <a:pt x="800993" y="174129"/>
                </a:cubicBezTo>
                <a:cubicBezTo>
                  <a:pt x="841623" y="188639"/>
                  <a:pt x="861938" y="201699"/>
                  <a:pt x="861938" y="213308"/>
                </a:cubicBezTo>
                <a:lnTo>
                  <a:pt x="861938" y="243780"/>
                </a:lnTo>
                <a:lnTo>
                  <a:pt x="840172" y="317785"/>
                </a:lnTo>
                <a:lnTo>
                  <a:pt x="831466" y="309078"/>
                </a:lnTo>
                <a:lnTo>
                  <a:pt x="818406" y="309078"/>
                </a:lnTo>
                <a:lnTo>
                  <a:pt x="809700" y="317785"/>
                </a:lnTo>
                <a:lnTo>
                  <a:pt x="818406" y="348257"/>
                </a:lnTo>
                <a:cubicBezTo>
                  <a:pt x="806798" y="391790"/>
                  <a:pt x="785032" y="413556"/>
                  <a:pt x="753108" y="413556"/>
                </a:cubicBezTo>
                <a:lnTo>
                  <a:pt x="744401" y="413556"/>
                </a:lnTo>
                <a:lnTo>
                  <a:pt x="753108" y="448382"/>
                </a:lnTo>
                <a:cubicBezTo>
                  <a:pt x="738597" y="465794"/>
                  <a:pt x="718282" y="474501"/>
                  <a:pt x="692163" y="474501"/>
                </a:cubicBezTo>
                <a:lnTo>
                  <a:pt x="692163" y="491914"/>
                </a:lnTo>
                <a:lnTo>
                  <a:pt x="722635" y="483207"/>
                </a:lnTo>
                <a:lnTo>
                  <a:pt x="818406" y="491914"/>
                </a:lnTo>
                <a:lnTo>
                  <a:pt x="818406" y="500620"/>
                </a:lnTo>
                <a:cubicBezTo>
                  <a:pt x="769070" y="564468"/>
                  <a:pt x="744401" y="613804"/>
                  <a:pt x="744401" y="648630"/>
                </a:cubicBezTo>
                <a:lnTo>
                  <a:pt x="809700" y="648630"/>
                </a:lnTo>
                <a:cubicBezTo>
                  <a:pt x="830015" y="654434"/>
                  <a:pt x="840172" y="673298"/>
                  <a:pt x="840172" y="705222"/>
                </a:cubicBezTo>
                <a:lnTo>
                  <a:pt x="840172" y="713928"/>
                </a:lnTo>
                <a:cubicBezTo>
                  <a:pt x="840172" y="737145"/>
                  <a:pt x="827113" y="763265"/>
                  <a:pt x="800993" y="792286"/>
                </a:cubicBezTo>
                <a:cubicBezTo>
                  <a:pt x="893862" y="818406"/>
                  <a:pt x="940296" y="838721"/>
                  <a:pt x="940296" y="853231"/>
                </a:cubicBezTo>
                <a:lnTo>
                  <a:pt x="940296" y="905470"/>
                </a:lnTo>
                <a:lnTo>
                  <a:pt x="879351" y="922883"/>
                </a:lnTo>
                <a:cubicBezTo>
                  <a:pt x="847428" y="922883"/>
                  <a:pt x="811151" y="906921"/>
                  <a:pt x="770521" y="874997"/>
                </a:cubicBezTo>
                <a:lnTo>
                  <a:pt x="753108" y="874997"/>
                </a:lnTo>
                <a:lnTo>
                  <a:pt x="753108" y="953355"/>
                </a:lnTo>
                <a:lnTo>
                  <a:pt x="744401" y="1001241"/>
                </a:lnTo>
                <a:cubicBezTo>
                  <a:pt x="715380" y="1001241"/>
                  <a:pt x="700869" y="1009947"/>
                  <a:pt x="700869" y="1027360"/>
                </a:cubicBezTo>
                <a:lnTo>
                  <a:pt x="692163" y="1027360"/>
                </a:lnTo>
                <a:cubicBezTo>
                  <a:pt x="671848" y="1021556"/>
                  <a:pt x="652984" y="986730"/>
                  <a:pt x="635571" y="922883"/>
                </a:cubicBezTo>
                <a:lnTo>
                  <a:pt x="648631" y="922883"/>
                </a:lnTo>
                <a:cubicBezTo>
                  <a:pt x="619609" y="876449"/>
                  <a:pt x="596392" y="848878"/>
                  <a:pt x="578979" y="840172"/>
                </a:cubicBezTo>
                <a:lnTo>
                  <a:pt x="565919" y="840172"/>
                </a:lnTo>
                <a:cubicBezTo>
                  <a:pt x="557213" y="935943"/>
                  <a:pt x="548506" y="989632"/>
                  <a:pt x="539800" y="1001241"/>
                </a:cubicBezTo>
                <a:lnTo>
                  <a:pt x="526740" y="1001241"/>
                </a:lnTo>
                <a:lnTo>
                  <a:pt x="518034" y="992534"/>
                </a:lnTo>
                <a:lnTo>
                  <a:pt x="487561" y="1009947"/>
                </a:lnTo>
                <a:cubicBezTo>
                  <a:pt x="446931" y="989632"/>
                  <a:pt x="426616" y="954807"/>
                  <a:pt x="426616" y="905470"/>
                </a:cubicBezTo>
                <a:cubicBezTo>
                  <a:pt x="426616" y="896764"/>
                  <a:pt x="388888" y="885155"/>
                  <a:pt x="313432" y="870644"/>
                </a:cubicBezTo>
                <a:lnTo>
                  <a:pt x="300373" y="870644"/>
                </a:lnTo>
                <a:lnTo>
                  <a:pt x="330845" y="992534"/>
                </a:lnTo>
                <a:cubicBezTo>
                  <a:pt x="330845" y="1015752"/>
                  <a:pt x="317786" y="1027360"/>
                  <a:pt x="291666" y="1027360"/>
                </a:cubicBezTo>
                <a:lnTo>
                  <a:pt x="291666" y="1053480"/>
                </a:lnTo>
                <a:cubicBezTo>
                  <a:pt x="233623" y="1024458"/>
                  <a:pt x="191542" y="963513"/>
                  <a:pt x="165423" y="870644"/>
                </a:cubicBezTo>
                <a:lnTo>
                  <a:pt x="178483" y="831465"/>
                </a:lnTo>
                <a:lnTo>
                  <a:pt x="165423" y="792286"/>
                </a:lnTo>
                <a:lnTo>
                  <a:pt x="165423" y="783580"/>
                </a:lnTo>
                <a:cubicBezTo>
                  <a:pt x="121891" y="783580"/>
                  <a:pt x="87065" y="809699"/>
                  <a:pt x="60946" y="861938"/>
                </a:cubicBezTo>
                <a:lnTo>
                  <a:pt x="60946" y="874997"/>
                </a:lnTo>
                <a:lnTo>
                  <a:pt x="78358" y="905470"/>
                </a:lnTo>
                <a:lnTo>
                  <a:pt x="148010" y="874997"/>
                </a:lnTo>
                <a:lnTo>
                  <a:pt x="117537" y="905470"/>
                </a:lnTo>
                <a:lnTo>
                  <a:pt x="148010" y="1001241"/>
                </a:lnTo>
                <a:cubicBezTo>
                  <a:pt x="148010" y="1012849"/>
                  <a:pt x="137852" y="1018654"/>
                  <a:pt x="117537" y="1018654"/>
                </a:cubicBezTo>
                <a:lnTo>
                  <a:pt x="117537" y="1036067"/>
                </a:lnTo>
                <a:lnTo>
                  <a:pt x="95771" y="1036067"/>
                </a:lnTo>
                <a:cubicBezTo>
                  <a:pt x="31924" y="992534"/>
                  <a:pt x="0" y="946100"/>
                  <a:pt x="0" y="896764"/>
                </a:cubicBezTo>
                <a:lnTo>
                  <a:pt x="0" y="888057"/>
                </a:lnTo>
                <a:lnTo>
                  <a:pt x="52239" y="831465"/>
                </a:lnTo>
                <a:lnTo>
                  <a:pt x="52239" y="822759"/>
                </a:lnTo>
                <a:lnTo>
                  <a:pt x="13060" y="761814"/>
                </a:lnTo>
                <a:lnTo>
                  <a:pt x="21766" y="696515"/>
                </a:lnTo>
                <a:lnTo>
                  <a:pt x="156716" y="483207"/>
                </a:lnTo>
                <a:lnTo>
                  <a:pt x="156716" y="457088"/>
                </a:lnTo>
                <a:lnTo>
                  <a:pt x="43533" y="474501"/>
                </a:lnTo>
                <a:cubicBezTo>
                  <a:pt x="23218" y="474501"/>
                  <a:pt x="13060" y="468697"/>
                  <a:pt x="13060" y="457088"/>
                </a:cubicBezTo>
                <a:lnTo>
                  <a:pt x="13060" y="448382"/>
                </a:lnTo>
                <a:cubicBezTo>
                  <a:pt x="15962" y="390339"/>
                  <a:pt x="26120" y="361317"/>
                  <a:pt x="43533" y="361317"/>
                </a:cubicBezTo>
                <a:cubicBezTo>
                  <a:pt x="101576" y="184286"/>
                  <a:pt x="155265" y="84162"/>
                  <a:pt x="204602" y="60945"/>
                </a:cubicBezTo>
                <a:close/>
                <a:moveTo>
                  <a:pt x="1924125" y="0"/>
                </a:moveTo>
                <a:lnTo>
                  <a:pt x="1950244" y="30472"/>
                </a:lnTo>
                <a:lnTo>
                  <a:pt x="1950244" y="182835"/>
                </a:lnTo>
                <a:lnTo>
                  <a:pt x="1937184" y="282959"/>
                </a:lnTo>
                <a:cubicBezTo>
                  <a:pt x="1966206" y="282959"/>
                  <a:pt x="1980717" y="291666"/>
                  <a:pt x="1980717" y="309078"/>
                </a:cubicBezTo>
                <a:lnTo>
                  <a:pt x="1980717" y="339551"/>
                </a:lnTo>
                <a:cubicBezTo>
                  <a:pt x="1942989" y="339551"/>
                  <a:pt x="1915418" y="367121"/>
                  <a:pt x="1898005" y="422262"/>
                </a:cubicBezTo>
                <a:lnTo>
                  <a:pt x="1911065" y="535446"/>
                </a:lnTo>
                <a:lnTo>
                  <a:pt x="1884946" y="648630"/>
                </a:lnTo>
                <a:lnTo>
                  <a:pt x="1884946" y="674749"/>
                </a:lnTo>
                <a:cubicBezTo>
                  <a:pt x="2032955" y="721184"/>
                  <a:pt x="2109862" y="767618"/>
                  <a:pt x="2115666" y="814052"/>
                </a:cubicBezTo>
                <a:cubicBezTo>
                  <a:pt x="2115666" y="837270"/>
                  <a:pt x="2088096" y="864840"/>
                  <a:pt x="2032955" y="896764"/>
                </a:cubicBezTo>
                <a:lnTo>
                  <a:pt x="1980717" y="896764"/>
                </a:lnTo>
                <a:lnTo>
                  <a:pt x="1911065" y="814052"/>
                </a:lnTo>
                <a:cubicBezTo>
                  <a:pt x="1902359" y="758911"/>
                  <a:pt x="1889299" y="731341"/>
                  <a:pt x="1871886" y="731341"/>
                </a:cubicBezTo>
                <a:lnTo>
                  <a:pt x="1871886" y="744401"/>
                </a:lnTo>
                <a:lnTo>
                  <a:pt x="1884946" y="800993"/>
                </a:lnTo>
                <a:lnTo>
                  <a:pt x="1858826" y="940296"/>
                </a:lnTo>
                <a:lnTo>
                  <a:pt x="1871886" y="953355"/>
                </a:lnTo>
                <a:cubicBezTo>
                  <a:pt x="1863180" y="1020105"/>
                  <a:pt x="1839963" y="1053480"/>
                  <a:pt x="1802235" y="1053480"/>
                </a:cubicBezTo>
                <a:lnTo>
                  <a:pt x="1815294" y="814052"/>
                </a:lnTo>
                <a:lnTo>
                  <a:pt x="1815294" y="761814"/>
                </a:lnTo>
                <a:lnTo>
                  <a:pt x="1802235" y="761814"/>
                </a:lnTo>
                <a:lnTo>
                  <a:pt x="1654225" y="870644"/>
                </a:lnTo>
                <a:lnTo>
                  <a:pt x="1610693" y="870644"/>
                </a:lnTo>
                <a:lnTo>
                  <a:pt x="1449624" y="814052"/>
                </a:lnTo>
                <a:lnTo>
                  <a:pt x="1353853" y="814052"/>
                </a:lnTo>
                <a:lnTo>
                  <a:pt x="1353853" y="940296"/>
                </a:lnTo>
                <a:lnTo>
                  <a:pt x="1297261" y="1009947"/>
                </a:lnTo>
                <a:lnTo>
                  <a:pt x="1297261" y="844525"/>
                </a:lnTo>
                <a:lnTo>
                  <a:pt x="1284201" y="844525"/>
                </a:lnTo>
                <a:lnTo>
                  <a:pt x="1175370" y="953355"/>
                </a:lnTo>
                <a:lnTo>
                  <a:pt x="1136191" y="953355"/>
                </a:lnTo>
                <a:cubicBezTo>
                  <a:pt x="1083953" y="953355"/>
                  <a:pt x="1052029" y="921432"/>
                  <a:pt x="1040421" y="857585"/>
                </a:cubicBezTo>
                <a:lnTo>
                  <a:pt x="1040421" y="844525"/>
                </a:lnTo>
                <a:cubicBezTo>
                  <a:pt x="1249375" y="647179"/>
                  <a:pt x="1353853" y="516582"/>
                  <a:pt x="1353853" y="452735"/>
                </a:cubicBezTo>
                <a:cubicBezTo>
                  <a:pt x="1255180" y="432420"/>
                  <a:pt x="1205843" y="384534"/>
                  <a:pt x="1205843" y="309078"/>
                </a:cubicBezTo>
                <a:lnTo>
                  <a:pt x="1205843" y="296019"/>
                </a:lnTo>
                <a:lnTo>
                  <a:pt x="1218903" y="309078"/>
                </a:lnTo>
                <a:lnTo>
                  <a:pt x="1366912" y="296019"/>
                </a:lnTo>
                <a:cubicBezTo>
                  <a:pt x="1381423" y="296019"/>
                  <a:pt x="1400287" y="239427"/>
                  <a:pt x="1423504" y="126243"/>
                </a:cubicBezTo>
                <a:lnTo>
                  <a:pt x="1393032" y="126243"/>
                </a:lnTo>
                <a:cubicBezTo>
                  <a:pt x="1393032" y="79809"/>
                  <a:pt x="1407542" y="52238"/>
                  <a:pt x="1436564" y="43532"/>
                </a:cubicBezTo>
                <a:lnTo>
                  <a:pt x="1449624" y="43532"/>
                </a:lnTo>
                <a:lnTo>
                  <a:pt x="1475743" y="69651"/>
                </a:lnTo>
                <a:lnTo>
                  <a:pt x="1449624" y="282959"/>
                </a:lnTo>
                <a:lnTo>
                  <a:pt x="1532335" y="309078"/>
                </a:lnTo>
                <a:cubicBezTo>
                  <a:pt x="1514922" y="393241"/>
                  <a:pt x="1487351" y="435322"/>
                  <a:pt x="1449624" y="435322"/>
                </a:cubicBezTo>
                <a:lnTo>
                  <a:pt x="1462683" y="452735"/>
                </a:lnTo>
                <a:cubicBezTo>
                  <a:pt x="1462683" y="504973"/>
                  <a:pt x="1430760" y="602195"/>
                  <a:pt x="1366912" y="744401"/>
                </a:cubicBezTo>
                <a:lnTo>
                  <a:pt x="1379972" y="761814"/>
                </a:lnTo>
                <a:lnTo>
                  <a:pt x="1393032" y="744401"/>
                </a:lnTo>
                <a:cubicBezTo>
                  <a:pt x="1430760" y="744401"/>
                  <a:pt x="1449624" y="731341"/>
                  <a:pt x="1449624" y="705222"/>
                </a:cubicBezTo>
                <a:lnTo>
                  <a:pt x="1475743" y="705222"/>
                </a:lnTo>
                <a:lnTo>
                  <a:pt x="1475743" y="744401"/>
                </a:lnTo>
                <a:lnTo>
                  <a:pt x="1532335" y="744401"/>
                </a:lnTo>
                <a:lnTo>
                  <a:pt x="1802235" y="465794"/>
                </a:lnTo>
                <a:lnTo>
                  <a:pt x="1802235" y="409203"/>
                </a:lnTo>
                <a:lnTo>
                  <a:pt x="1789175" y="409203"/>
                </a:lnTo>
                <a:lnTo>
                  <a:pt x="1597633" y="452735"/>
                </a:lnTo>
                <a:lnTo>
                  <a:pt x="1858826" y="282959"/>
                </a:lnTo>
                <a:cubicBezTo>
                  <a:pt x="1879142" y="137852"/>
                  <a:pt x="1900908" y="43532"/>
                  <a:pt x="192412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1507AE0-0C03-4069-BE78-BDD635F8E355}"/>
              </a:ext>
            </a:extLst>
          </p:cNvPr>
          <p:cNvSpPr/>
          <p:nvPr/>
        </p:nvSpPr>
        <p:spPr>
          <a:xfrm>
            <a:off x="8600246" y="2550602"/>
            <a:ext cx="2133079" cy="1184076"/>
          </a:xfrm>
          <a:custGeom>
            <a:avLst/>
            <a:gdLst/>
            <a:ahLst/>
            <a:cxnLst/>
            <a:rect l="l" t="t" r="r" b="b"/>
            <a:pathLst>
              <a:path w="2133079" h="1184076">
                <a:moveTo>
                  <a:pt x="1993776" y="901117"/>
                </a:moveTo>
                <a:cubicBezTo>
                  <a:pt x="2063427" y="970769"/>
                  <a:pt x="2109862" y="1030263"/>
                  <a:pt x="2133079" y="1079599"/>
                </a:cubicBezTo>
                <a:lnTo>
                  <a:pt x="2133079" y="1088306"/>
                </a:lnTo>
                <a:cubicBezTo>
                  <a:pt x="2121470" y="1152153"/>
                  <a:pt x="2086645" y="1184076"/>
                  <a:pt x="2028602" y="1184076"/>
                </a:cubicBezTo>
                <a:cubicBezTo>
                  <a:pt x="1990874" y="1184076"/>
                  <a:pt x="1964754" y="1155055"/>
                  <a:pt x="1950244" y="1097012"/>
                </a:cubicBezTo>
                <a:cubicBezTo>
                  <a:pt x="1979265" y="1027360"/>
                  <a:pt x="1993776" y="962062"/>
                  <a:pt x="1993776" y="901117"/>
                </a:cubicBezTo>
                <a:close/>
                <a:moveTo>
                  <a:pt x="1906711" y="740048"/>
                </a:moveTo>
                <a:lnTo>
                  <a:pt x="1915418" y="774874"/>
                </a:lnTo>
                <a:lnTo>
                  <a:pt x="1845766" y="835819"/>
                </a:lnTo>
                <a:lnTo>
                  <a:pt x="1845766" y="853232"/>
                </a:lnTo>
                <a:lnTo>
                  <a:pt x="1854473" y="853232"/>
                </a:lnTo>
                <a:cubicBezTo>
                  <a:pt x="1918320" y="835819"/>
                  <a:pt x="1950244" y="821308"/>
                  <a:pt x="1950244" y="809699"/>
                </a:cubicBezTo>
                <a:lnTo>
                  <a:pt x="1950244" y="800993"/>
                </a:lnTo>
                <a:cubicBezTo>
                  <a:pt x="1950244" y="769069"/>
                  <a:pt x="1938635" y="748754"/>
                  <a:pt x="1915418" y="740048"/>
                </a:cubicBezTo>
                <a:close/>
                <a:moveTo>
                  <a:pt x="1214549" y="731341"/>
                </a:moveTo>
                <a:lnTo>
                  <a:pt x="1227609" y="731341"/>
                </a:lnTo>
                <a:lnTo>
                  <a:pt x="1297260" y="901117"/>
                </a:lnTo>
                <a:lnTo>
                  <a:pt x="1358205" y="1009947"/>
                </a:lnTo>
                <a:cubicBezTo>
                  <a:pt x="1343695" y="1056382"/>
                  <a:pt x="1317575" y="1079599"/>
                  <a:pt x="1279847" y="1079599"/>
                </a:cubicBezTo>
                <a:cubicBezTo>
                  <a:pt x="1250826" y="1079599"/>
                  <a:pt x="1229060" y="1037518"/>
                  <a:pt x="1214549" y="953356"/>
                </a:cubicBezTo>
                <a:lnTo>
                  <a:pt x="1214549" y="944649"/>
                </a:lnTo>
                <a:lnTo>
                  <a:pt x="1218902" y="935943"/>
                </a:lnTo>
                <a:lnTo>
                  <a:pt x="1214549" y="935943"/>
                </a:lnTo>
                <a:lnTo>
                  <a:pt x="1218902" y="879351"/>
                </a:lnTo>
                <a:lnTo>
                  <a:pt x="1218902" y="844525"/>
                </a:lnTo>
                <a:lnTo>
                  <a:pt x="1214549" y="835819"/>
                </a:lnTo>
                <a:lnTo>
                  <a:pt x="1218902" y="827112"/>
                </a:lnTo>
                <a:lnTo>
                  <a:pt x="1218902" y="818406"/>
                </a:lnTo>
                <a:close/>
                <a:moveTo>
                  <a:pt x="1819647" y="509327"/>
                </a:moveTo>
                <a:cubicBezTo>
                  <a:pt x="1781919" y="509327"/>
                  <a:pt x="1738387" y="541251"/>
                  <a:pt x="1689050" y="605098"/>
                </a:cubicBezTo>
                <a:lnTo>
                  <a:pt x="1689050" y="622511"/>
                </a:lnTo>
                <a:lnTo>
                  <a:pt x="1697757" y="631217"/>
                </a:lnTo>
                <a:lnTo>
                  <a:pt x="1810941" y="596391"/>
                </a:lnTo>
                <a:close/>
                <a:moveTo>
                  <a:pt x="317785" y="457088"/>
                </a:moveTo>
                <a:cubicBezTo>
                  <a:pt x="280057" y="457088"/>
                  <a:pt x="253938" y="475952"/>
                  <a:pt x="239427" y="513680"/>
                </a:cubicBezTo>
                <a:lnTo>
                  <a:pt x="239427" y="535446"/>
                </a:lnTo>
                <a:cubicBezTo>
                  <a:pt x="239427" y="573174"/>
                  <a:pt x="251036" y="594940"/>
                  <a:pt x="274253" y="600745"/>
                </a:cubicBezTo>
                <a:close/>
                <a:moveTo>
                  <a:pt x="2019895" y="435322"/>
                </a:moveTo>
                <a:lnTo>
                  <a:pt x="1889299" y="470148"/>
                </a:lnTo>
                <a:lnTo>
                  <a:pt x="1889299" y="544153"/>
                </a:lnTo>
                <a:lnTo>
                  <a:pt x="1915418" y="552859"/>
                </a:lnTo>
                <a:cubicBezTo>
                  <a:pt x="1967657" y="532544"/>
                  <a:pt x="1993776" y="518033"/>
                  <a:pt x="1993776" y="509327"/>
                </a:cubicBezTo>
                <a:lnTo>
                  <a:pt x="2037308" y="452735"/>
                </a:lnTo>
                <a:close/>
                <a:moveTo>
                  <a:pt x="1305967" y="409203"/>
                </a:moveTo>
                <a:cubicBezTo>
                  <a:pt x="1343695" y="452735"/>
                  <a:pt x="1366912" y="491914"/>
                  <a:pt x="1375618" y="526740"/>
                </a:cubicBezTo>
                <a:cubicBezTo>
                  <a:pt x="1375618" y="602196"/>
                  <a:pt x="1343695" y="654434"/>
                  <a:pt x="1279847" y="683456"/>
                </a:cubicBezTo>
                <a:lnTo>
                  <a:pt x="1253728" y="666043"/>
                </a:lnTo>
                <a:lnTo>
                  <a:pt x="1245022" y="666043"/>
                </a:lnTo>
                <a:cubicBezTo>
                  <a:pt x="1239217" y="697967"/>
                  <a:pt x="1230511" y="713928"/>
                  <a:pt x="1218902" y="713928"/>
                </a:cubicBezTo>
                <a:lnTo>
                  <a:pt x="1218902" y="696515"/>
                </a:lnTo>
                <a:cubicBezTo>
                  <a:pt x="1218902" y="652983"/>
                  <a:pt x="1247924" y="557212"/>
                  <a:pt x="1305967" y="409203"/>
                </a:cubicBezTo>
                <a:close/>
                <a:moveTo>
                  <a:pt x="1819647" y="322138"/>
                </a:moveTo>
                <a:lnTo>
                  <a:pt x="1819647" y="330845"/>
                </a:lnTo>
                <a:lnTo>
                  <a:pt x="1837060" y="348258"/>
                </a:lnTo>
                <a:lnTo>
                  <a:pt x="1845766" y="348258"/>
                </a:lnTo>
                <a:lnTo>
                  <a:pt x="1845766" y="339551"/>
                </a:lnTo>
                <a:lnTo>
                  <a:pt x="1828353" y="322138"/>
                </a:lnTo>
                <a:close/>
                <a:moveTo>
                  <a:pt x="1828353" y="296019"/>
                </a:moveTo>
                <a:lnTo>
                  <a:pt x="1828353" y="304725"/>
                </a:lnTo>
                <a:lnTo>
                  <a:pt x="1854473" y="304725"/>
                </a:lnTo>
                <a:lnTo>
                  <a:pt x="1854473" y="296019"/>
                </a:lnTo>
                <a:close/>
                <a:moveTo>
                  <a:pt x="261193" y="226367"/>
                </a:moveTo>
                <a:lnTo>
                  <a:pt x="274253" y="226367"/>
                </a:lnTo>
                <a:lnTo>
                  <a:pt x="296019" y="296019"/>
                </a:lnTo>
                <a:lnTo>
                  <a:pt x="248134" y="430969"/>
                </a:lnTo>
                <a:lnTo>
                  <a:pt x="304725" y="430969"/>
                </a:lnTo>
                <a:lnTo>
                  <a:pt x="352611" y="422262"/>
                </a:lnTo>
                <a:lnTo>
                  <a:pt x="430969" y="430969"/>
                </a:lnTo>
                <a:lnTo>
                  <a:pt x="430969" y="444029"/>
                </a:lnTo>
                <a:lnTo>
                  <a:pt x="387437" y="444029"/>
                </a:lnTo>
                <a:lnTo>
                  <a:pt x="352611" y="692162"/>
                </a:lnTo>
                <a:lnTo>
                  <a:pt x="352611" y="705222"/>
                </a:lnTo>
                <a:lnTo>
                  <a:pt x="409203" y="692162"/>
                </a:lnTo>
                <a:cubicBezTo>
                  <a:pt x="446931" y="709575"/>
                  <a:pt x="465795" y="728439"/>
                  <a:pt x="465795" y="748754"/>
                </a:cubicBezTo>
                <a:cubicBezTo>
                  <a:pt x="465795" y="786482"/>
                  <a:pt x="442577" y="805346"/>
                  <a:pt x="396143" y="805346"/>
                </a:cubicBezTo>
                <a:lnTo>
                  <a:pt x="282959" y="796640"/>
                </a:lnTo>
                <a:lnTo>
                  <a:pt x="134950" y="896764"/>
                </a:lnTo>
                <a:lnTo>
                  <a:pt x="113184" y="896764"/>
                </a:lnTo>
                <a:cubicBezTo>
                  <a:pt x="55141" y="890959"/>
                  <a:pt x="26119" y="857585"/>
                  <a:pt x="26119" y="796640"/>
                </a:cubicBezTo>
                <a:lnTo>
                  <a:pt x="34826" y="796640"/>
                </a:lnTo>
                <a:lnTo>
                  <a:pt x="60945" y="818406"/>
                </a:lnTo>
                <a:cubicBezTo>
                  <a:pt x="89967" y="818406"/>
                  <a:pt x="137852" y="783580"/>
                  <a:pt x="204601" y="713928"/>
                </a:cubicBezTo>
                <a:lnTo>
                  <a:pt x="148009" y="535446"/>
                </a:lnTo>
                <a:lnTo>
                  <a:pt x="148009" y="513680"/>
                </a:lnTo>
                <a:lnTo>
                  <a:pt x="100124" y="513680"/>
                </a:lnTo>
                <a:lnTo>
                  <a:pt x="91418" y="522387"/>
                </a:lnTo>
                <a:lnTo>
                  <a:pt x="91418" y="513680"/>
                </a:lnTo>
                <a:lnTo>
                  <a:pt x="82711" y="513680"/>
                </a:lnTo>
                <a:lnTo>
                  <a:pt x="69651" y="522387"/>
                </a:lnTo>
                <a:lnTo>
                  <a:pt x="13060" y="522387"/>
                </a:lnTo>
                <a:lnTo>
                  <a:pt x="0" y="513680"/>
                </a:lnTo>
                <a:cubicBezTo>
                  <a:pt x="0" y="496267"/>
                  <a:pt x="49336" y="477403"/>
                  <a:pt x="148009" y="457088"/>
                </a:cubicBezTo>
                <a:cubicBezTo>
                  <a:pt x="211857" y="306176"/>
                  <a:pt x="249585" y="229270"/>
                  <a:pt x="261193" y="226367"/>
                </a:cubicBezTo>
                <a:close/>
                <a:moveTo>
                  <a:pt x="1401738" y="117537"/>
                </a:moveTo>
                <a:cubicBezTo>
                  <a:pt x="1506215" y="158167"/>
                  <a:pt x="1558454" y="201699"/>
                  <a:pt x="1558454" y="248134"/>
                </a:cubicBezTo>
                <a:cubicBezTo>
                  <a:pt x="1558454" y="291666"/>
                  <a:pt x="1529432" y="316334"/>
                  <a:pt x="1471389" y="322138"/>
                </a:cubicBezTo>
                <a:cubicBezTo>
                  <a:pt x="1390129" y="298921"/>
                  <a:pt x="1349499" y="282959"/>
                  <a:pt x="1349499" y="274253"/>
                </a:cubicBezTo>
                <a:cubicBezTo>
                  <a:pt x="1375618" y="245231"/>
                  <a:pt x="1395933" y="201699"/>
                  <a:pt x="1410444" y="143656"/>
                </a:cubicBezTo>
                <a:lnTo>
                  <a:pt x="1410444" y="126243"/>
                </a:lnTo>
                <a:close/>
                <a:moveTo>
                  <a:pt x="874998" y="104477"/>
                </a:moveTo>
                <a:lnTo>
                  <a:pt x="905470" y="104477"/>
                </a:lnTo>
                <a:cubicBezTo>
                  <a:pt x="951905" y="104477"/>
                  <a:pt x="975122" y="126243"/>
                  <a:pt x="975122" y="169776"/>
                </a:cubicBezTo>
                <a:lnTo>
                  <a:pt x="975122" y="226367"/>
                </a:lnTo>
                <a:lnTo>
                  <a:pt x="962062" y="226367"/>
                </a:lnTo>
                <a:cubicBezTo>
                  <a:pt x="848878" y="319236"/>
                  <a:pt x="773422" y="368573"/>
                  <a:pt x="735695" y="374377"/>
                </a:cubicBezTo>
                <a:cubicBezTo>
                  <a:pt x="796640" y="438224"/>
                  <a:pt x="827112" y="484659"/>
                  <a:pt x="827112" y="513680"/>
                </a:cubicBezTo>
                <a:lnTo>
                  <a:pt x="940296" y="500620"/>
                </a:lnTo>
                <a:lnTo>
                  <a:pt x="988181" y="500620"/>
                </a:lnTo>
                <a:lnTo>
                  <a:pt x="1009947" y="522387"/>
                </a:lnTo>
                <a:lnTo>
                  <a:pt x="1018654" y="513680"/>
                </a:lnTo>
                <a:cubicBezTo>
                  <a:pt x="1056382" y="522387"/>
                  <a:pt x="1075246" y="548506"/>
                  <a:pt x="1075246" y="592038"/>
                </a:cubicBezTo>
                <a:lnTo>
                  <a:pt x="1075246" y="600745"/>
                </a:lnTo>
                <a:cubicBezTo>
                  <a:pt x="1054931" y="638473"/>
                  <a:pt x="995437" y="657336"/>
                  <a:pt x="896764" y="657336"/>
                </a:cubicBezTo>
                <a:lnTo>
                  <a:pt x="896764" y="748754"/>
                </a:lnTo>
                <a:cubicBezTo>
                  <a:pt x="896764" y="888057"/>
                  <a:pt x="831465" y="1012850"/>
                  <a:pt x="700869" y="1123131"/>
                </a:cubicBezTo>
                <a:lnTo>
                  <a:pt x="692162" y="1110072"/>
                </a:lnTo>
                <a:lnTo>
                  <a:pt x="679103" y="1123131"/>
                </a:lnTo>
                <a:cubicBezTo>
                  <a:pt x="597842" y="1123131"/>
                  <a:pt x="548506" y="1028812"/>
                  <a:pt x="531093" y="840172"/>
                </a:cubicBezTo>
                <a:lnTo>
                  <a:pt x="644277" y="896764"/>
                </a:lnTo>
                <a:cubicBezTo>
                  <a:pt x="719733" y="896764"/>
                  <a:pt x="769069" y="825661"/>
                  <a:pt x="792286" y="683456"/>
                </a:cubicBezTo>
                <a:lnTo>
                  <a:pt x="792286" y="657336"/>
                </a:lnTo>
                <a:lnTo>
                  <a:pt x="735695" y="657336"/>
                </a:lnTo>
                <a:cubicBezTo>
                  <a:pt x="634119" y="657336"/>
                  <a:pt x="558663" y="635570"/>
                  <a:pt x="509327" y="592038"/>
                </a:cubicBezTo>
                <a:lnTo>
                  <a:pt x="509327" y="578978"/>
                </a:lnTo>
                <a:lnTo>
                  <a:pt x="805346" y="522387"/>
                </a:lnTo>
                <a:cubicBezTo>
                  <a:pt x="785031" y="423714"/>
                  <a:pt x="721184" y="374377"/>
                  <a:pt x="613804" y="374377"/>
                </a:cubicBezTo>
                <a:lnTo>
                  <a:pt x="613804" y="365671"/>
                </a:lnTo>
                <a:lnTo>
                  <a:pt x="622511" y="352611"/>
                </a:lnTo>
                <a:cubicBezTo>
                  <a:pt x="683456" y="323589"/>
                  <a:pt x="713928" y="293117"/>
                  <a:pt x="713928" y="261193"/>
                </a:cubicBezTo>
                <a:lnTo>
                  <a:pt x="713928" y="252487"/>
                </a:lnTo>
                <a:lnTo>
                  <a:pt x="700869" y="239427"/>
                </a:lnTo>
                <a:cubicBezTo>
                  <a:pt x="634119" y="204601"/>
                  <a:pt x="600745" y="181384"/>
                  <a:pt x="600745" y="169776"/>
                </a:cubicBezTo>
                <a:cubicBezTo>
                  <a:pt x="652983" y="169776"/>
                  <a:pt x="744401" y="148009"/>
                  <a:pt x="874998" y="104477"/>
                </a:cubicBezTo>
                <a:close/>
                <a:moveTo>
                  <a:pt x="1985069" y="0"/>
                </a:moveTo>
                <a:cubicBezTo>
                  <a:pt x="2008287" y="8706"/>
                  <a:pt x="2019895" y="29021"/>
                  <a:pt x="2019895" y="60945"/>
                </a:cubicBezTo>
                <a:lnTo>
                  <a:pt x="2019895" y="100124"/>
                </a:lnTo>
                <a:lnTo>
                  <a:pt x="2011189" y="161069"/>
                </a:lnTo>
                <a:lnTo>
                  <a:pt x="2063427" y="161069"/>
                </a:lnTo>
                <a:lnTo>
                  <a:pt x="2072134" y="169776"/>
                </a:lnTo>
                <a:lnTo>
                  <a:pt x="2063427" y="195895"/>
                </a:lnTo>
                <a:lnTo>
                  <a:pt x="2063427" y="204601"/>
                </a:lnTo>
                <a:lnTo>
                  <a:pt x="2072134" y="213308"/>
                </a:lnTo>
                <a:lnTo>
                  <a:pt x="2054721" y="239427"/>
                </a:lnTo>
                <a:cubicBezTo>
                  <a:pt x="2005385" y="248134"/>
                  <a:pt x="1961853" y="262644"/>
                  <a:pt x="1924124" y="282959"/>
                </a:cubicBezTo>
                <a:cubicBezTo>
                  <a:pt x="1903809" y="303274"/>
                  <a:pt x="1886396" y="313432"/>
                  <a:pt x="1871886" y="313432"/>
                </a:cubicBezTo>
                <a:cubicBezTo>
                  <a:pt x="1871886" y="336649"/>
                  <a:pt x="1883494" y="359866"/>
                  <a:pt x="1906711" y="383083"/>
                </a:cubicBezTo>
                <a:lnTo>
                  <a:pt x="1880592" y="426616"/>
                </a:lnTo>
                <a:lnTo>
                  <a:pt x="1898005" y="444029"/>
                </a:lnTo>
                <a:lnTo>
                  <a:pt x="1906711" y="444029"/>
                </a:lnTo>
                <a:lnTo>
                  <a:pt x="2046015" y="409203"/>
                </a:lnTo>
                <a:lnTo>
                  <a:pt x="2098253" y="426616"/>
                </a:lnTo>
                <a:cubicBezTo>
                  <a:pt x="2098253" y="446931"/>
                  <a:pt x="2072134" y="477403"/>
                  <a:pt x="2019895" y="518033"/>
                </a:cubicBezTo>
                <a:lnTo>
                  <a:pt x="2054721" y="561566"/>
                </a:lnTo>
                <a:cubicBezTo>
                  <a:pt x="2037308" y="561566"/>
                  <a:pt x="1982167" y="590587"/>
                  <a:pt x="1889299" y="648630"/>
                </a:cubicBezTo>
                <a:lnTo>
                  <a:pt x="1889299" y="657336"/>
                </a:lnTo>
                <a:lnTo>
                  <a:pt x="1898005" y="666043"/>
                </a:lnTo>
                <a:cubicBezTo>
                  <a:pt x="1973461" y="674749"/>
                  <a:pt x="2011189" y="687809"/>
                  <a:pt x="2011189" y="705222"/>
                </a:cubicBezTo>
                <a:lnTo>
                  <a:pt x="1950244" y="731341"/>
                </a:lnTo>
                <a:lnTo>
                  <a:pt x="2028602" y="792286"/>
                </a:lnTo>
                <a:lnTo>
                  <a:pt x="2028602" y="809699"/>
                </a:lnTo>
                <a:cubicBezTo>
                  <a:pt x="1924124" y="864840"/>
                  <a:pt x="1860277" y="892411"/>
                  <a:pt x="1837060" y="892411"/>
                </a:cubicBezTo>
                <a:cubicBezTo>
                  <a:pt x="1799332" y="993986"/>
                  <a:pt x="1741289" y="1073795"/>
                  <a:pt x="1662931" y="1131838"/>
                </a:cubicBezTo>
                <a:cubicBezTo>
                  <a:pt x="1599084" y="1108621"/>
                  <a:pt x="1567160" y="1067991"/>
                  <a:pt x="1567160" y="1009947"/>
                </a:cubicBezTo>
                <a:lnTo>
                  <a:pt x="1636812" y="853232"/>
                </a:lnTo>
                <a:lnTo>
                  <a:pt x="1610692" y="835819"/>
                </a:lnTo>
                <a:cubicBezTo>
                  <a:pt x="1610692" y="798091"/>
                  <a:pt x="1651322" y="754558"/>
                  <a:pt x="1732583" y="705222"/>
                </a:cubicBezTo>
                <a:lnTo>
                  <a:pt x="1601986" y="731341"/>
                </a:lnTo>
                <a:lnTo>
                  <a:pt x="1601986" y="674749"/>
                </a:lnTo>
                <a:cubicBezTo>
                  <a:pt x="1601986" y="622511"/>
                  <a:pt x="1616497" y="570272"/>
                  <a:pt x="1645518" y="518033"/>
                </a:cubicBezTo>
                <a:lnTo>
                  <a:pt x="1662931" y="518033"/>
                </a:lnTo>
                <a:lnTo>
                  <a:pt x="1628105" y="587685"/>
                </a:lnTo>
                <a:lnTo>
                  <a:pt x="1628105" y="596391"/>
                </a:lnTo>
                <a:lnTo>
                  <a:pt x="1645518" y="613804"/>
                </a:lnTo>
                <a:lnTo>
                  <a:pt x="1654225" y="613804"/>
                </a:lnTo>
                <a:lnTo>
                  <a:pt x="1758702" y="509327"/>
                </a:lnTo>
                <a:cubicBezTo>
                  <a:pt x="1816745" y="483208"/>
                  <a:pt x="1845766" y="461441"/>
                  <a:pt x="1845766" y="444029"/>
                </a:cubicBezTo>
                <a:lnTo>
                  <a:pt x="1828353" y="426616"/>
                </a:lnTo>
                <a:cubicBezTo>
                  <a:pt x="1805136" y="426616"/>
                  <a:pt x="1767408" y="441126"/>
                  <a:pt x="1715170" y="470148"/>
                </a:cubicBezTo>
                <a:lnTo>
                  <a:pt x="1715170" y="461441"/>
                </a:lnTo>
                <a:lnTo>
                  <a:pt x="1784821" y="400496"/>
                </a:lnTo>
                <a:lnTo>
                  <a:pt x="1784821" y="383083"/>
                </a:lnTo>
                <a:cubicBezTo>
                  <a:pt x="1755800" y="383083"/>
                  <a:pt x="1741289" y="377279"/>
                  <a:pt x="1741289" y="365671"/>
                </a:cubicBezTo>
                <a:cubicBezTo>
                  <a:pt x="1741289" y="325040"/>
                  <a:pt x="1709365" y="304725"/>
                  <a:pt x="1645518" y="304725"/>
                </a:cubicBezTo>
                <a:lnTo>
                  <a:pt x="1645518" y="296019"/>
                </a:lnTo>
                <a:cubicBezTo>
                  <a:pt x="1645518" y="290215"/>
                  <a:pt x="1662931" y="280057"/>
                  <a:pt x="1697757" y="265546"/>
                </a:cubicBezTo>
                <a:lnTo>
                  <a:pt x="1697757" y="274253"/>
                </a:lnTo>
                <a:cubicBezTo>
                  <a:pt x="1732583" y="262644"/>
                  <a:pt x="1749995" y="245231"/>
                  <a:pt x="1749995" y="222014"/>
                </a:cubicBezTo>
                <a:lnTo>
                  <a:pt x="1741289" y="222014"/>
                </a:lnTo>
                <a:lnTo>
                  <a:pt x="1749995" y="52238"/>
                </a:lnTo>
                <a:lnTo>
                  <a:pt x="1758702" y="26119"/>
                </a:lnTo>
                <a:lnTo>
                  <a:pt x="1767408" y="26119"/>
                </a:lnTo>
                <a:lnTo>
                  <a:pt x="1776115" y="34826"/>
                </a:lnTo>
                <a:lnTo>
                  <a:pt x="1767408" y="43532"/>
                </a:lnTo>
                <a:cubicBezTo>
                  <a:pt x="1781919" y="156716"/>
                  <a:pt x="1796430" y="213308"/>
                  <a:pt x="1810941" y="213308"/>
                </a:cubicBezTo>
                <a:lnTo>
                  <a:pt x="1819647" y="213308"/>
                </a:lnTo>
                <a:lnTo>
                  <a:pt x="1837060" y="195895"/>
                </a:lnTo>
                <a:lnTo>
                  <a:pt x="1845766" y="204601"/>
                </a:lnTo>
                <a:lnTo>
                  <a:pt x="1871886" y="204601"/>
                </a:lnTo>
                <a:cubicBezTo>
                  <a:pt x="1929929" y="201699"/>
                  <a:pt x="1958950" y="153814"/>
                  <a:pt x="1958950" y="60945"/>
                </a:cubicBezTo>
                <a:lnTo>
                  <a:pt x="1941537" y="43532"/>
                </a:lnTo>
                <a:lnTo>
                  <a:pt x="1941537" y="26119"/>
                </a:lnTo>
                <a:cubicBezTo>
                  <a:pt x="1970559" y="23217"/>
                  <a:pt x="1985069" y="14511"/>
                  <a:pt x="198506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48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B2DF790-A44D-4755-A74F-220EF7F234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4" t="1" r="7964" b="53710"/>
          <a:stretch/>
        </p:blipFill>
        <p:spPr>
          <a:xfrm>
            <a:off x="0" y="145143"/>
            <a:ext cx="12192000" cy="671285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9A408D6-F42C-4DAC-9E5A-AC805CA580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34DEDA7-1795-4CF1-9097-2324CA681805}"/>
              </a:ext>
            </a:extLst>
          </p:cNvPr>
          <p:cNvSpPr/>
          <p:nvPr/>
        </p:nvSpPr>
        <p:spPr>
          <a:xfrm>
            <a:off x="4764123" y="1765714"/>
            <a:ext cx="5827699" cy="2884178"/>
          </a:xfrm>
          <a:custGeom>
            <a:avLst/>
            <a:gdLst/>
            <a:ahLst/>
            <a:cxnLst/>
            <a:rect l="l" t="t" r="r" b="b"/>
            <a:pathLst>
              <a:path w="5827699" h="2884178">
                <a:moveTo>
                  <a:pt x="4712009" y="2053345"/>
                </a:moveTo>
                <a:lnTo>
                  <a:pt x="4522105" y="2219511"/>
                </a:lnTo>
                <a:cubicBezTo>
                  <a:pt x="4680359" y="2187861"/>
                  <a:pt x="4759485" y="2148297"/>
                  <a:pt x="4759485" y="2100821"/>
                </a:cubicBezTo>
                <a:lnTo>
                  <a:pt x="4759485" y="2053345"/>
                </a:lnTo>
                <a:close/>
                <a:moveTo>
                  <a:pt x="4783223" y="830834"/>
                </a:moveTo>
                <a:lnTo>
                  <a:pt x="4735747" y="878310"/>
                </a:lnTo>
                <a:lnTo>
                  <a:pt x="4783223" y="878310"/>
                </a:lnTo>
                <a:close/>
                <a:moveTo>
                  <a:pt x="5068081" y="581584"/>
                </a:moveTo>
                <a:lnTo>
                  <a:pt x="4901914" y="605322"/>
                </a:lnTo>
                <a:lnTo>
                  <a:pt x="4901914" y="617191"/>
                </a:lnTo>
                <a:lnTo>
                  <a:pt x="4949390" y="664667"/>
                </a:lnTo>
                <a:lnTo>
                  <a:pt x="4973128" y="664667"/>
                </a:lnTo>
                <a:close/>
                <a:moveTo>
                  <a:pt x="4189771" y="296727"/>
                </a:moveTo>
                <a:lnTo>
                  <a:pt x="4237247" y="296727"/>
                </a:lnTo>
                <a:cubicBezTo>
                  <a:pt x="4395501" y="399592"/>
                  <a:pt x="4506279" y="506413"/>
                  <a:pt x="4569581" y="617191"/>
                </a:cubicBezTo>
                <a:lnTo>
                  <a:pt x="4545843" y="640929"/>
                </a:lnTo>
                <a:lnTo>
                  <a:pt x="4522105" y="617191"/>
                </a:lnTo>
                <a:lnTo>
                  <a:pt x="4403415" y="640929"/>
                </a:lnTo>
                <a:cubicBezTo>
                  <a:pt x="4260985" y="490588"/>
                  <a:pt x="4189771" y="375854"/>
                  <a:pt x="4189771" y="296727"/>
                </a:cubicBezTo>
                <a:close/>
                <a:moveTo>
                  <a:pt x="4735747" y="201774"/>
                </a:moveTo>
                <a:lnTo>
                  <a:pt x="4783223" y="201774"/>
                </a:lnTo>
                <a:lnTo>
                  <a:pt x="4806961" y="225512"/>
                </a:lnTo>
                <a:lnTo>
                  <a:pt x="4783223" y="249250"/>
                </a:lnTo>
                <a:lnTo>
                  <a:pt x="4830699" y="486631"/>
                </a:lnTo>
                <a:lnTo>
                  <a:pt x="4806961" y="486631"/>
                </a:lnTo>
                <a:lnTo>
                  <a:pt x="4735747" y="415417"/>
                </a:lnTo>
                <a:close/>
                <a:moveTo>
                  <a:pt x="3596319" y="189905"/>
                </a:moveTo>
                <a:cubicBezTo>
                  <a:pt x="3897002" y="356072"/>
                  <a:pt x="4047343" y="494544"/>
                  <a:pt x="4047343" y="605322"/>
                </a:cubicBezTo>
                <a:cubicBezTo>
                  <a:pt x="4047343" y="652798"/>
                  <a:pt x="4007779" y="696318"/>
                  <a:pt x="3928653" y="735881"/>
                </a:cubicBezTo>
                <a:lnTo>
                  <a:pt x="3715010" y="735881"/>
                </a:lnTo>
                <a:cubicBezTo>
                  <a:pt x="3588407" y="735881"/>
                  <a:pt x="3525105" y="799183"/>
                  <a:pt x="3525105" y="925786"/>
                </a:cubicBezTo>
                <a:cubicBezTo>
                  <a:pt x="3525105" y="1044476"/>
                  <a:pt x="3588407" y="1182949"/>
                  <a:pt x="3715010" y="1341202"/>
                </a:cubicBezTo>
                <a:lnTo>
                  <a:pt x="3715010" y="1412417"/>
                </a:lnTo>
                <a:cubicBezTo>
                  <a:pt x="3675446" y="1475718"/>
                  <a:pt x="3635883" y="1511325"/>
                  <a:pt x="3596319" y="1519238"/>
                </a:cubicBezTo>
                <a:lnTo>
                  <a:pt x="3382677" y="1471762"/>
                </a:lnTo>
                <a:cubicBezTo>
                  <a:pt x="3335201" y="1487587"/>
                  <a:pt x="3279812" y="1566714"/>
                  <a:pt x="3216510" y="1709143"/>
                </a:cubicBezTo>
                <a:cubicBezTo>
                  <a:pt x="3216510" y="1906960"/>
                  <a:pt x="3271899" y="2069170"/>
                  <a:pt x="3382677" y="2195773"/>
                </a:cubicBezTo>
                <a:cubicBezTo>
                  <a:pt x="3453891" y="2227424"/>
                  <a:pt x="3533018" y="2310508"/>
                  <a:pt x="3620058" y="2445023"/>
                </a:cubicBezTo>
                <a:lnTo>
                  <a:pt x="3620058" y="2480630"/>
                </a:lnTo>
                <a:cubicBezTo>
                  <a:pt x="3620058" y="2520194"/>
                  <a:pt x="3548843" y="2551845"/>
                  <a:pt x="3406415" y="2575583"/>
                </a:cubicBezTo>
                <a:lnTo>
                  <a:pt x="3382677" y="2575583"/>
                </a:lnTo>
                <a:lnTo>
                  <a:pt x="3358939" y="2551845"/>
                </a:lnTo>
                <a:cubicBezTo>
                  <a:pt x="3263986" y="2401503"/>
                  <a:pt x="3200685" y="2195773"/>
                  <a:pt x="3169034" y="1934655"/>
                </a:cubicBezTo>
                <a:lnTo>
                  <a:pt x="3169034" y="1887178"/>
                </a:lnTo>
                <a:cubicBezTo>
                  <a:pt x="3169034" y="1436155"/>
                  <a:pt x="3263986" y="1068214"/>
                  <a:pt x="3453891" y="783357"/>
                </a:cubicBezTo>
                <a:lnTo>
                  <a:pt x="3477629" y="783357"/>
                </a:lnTo>
                <a:lnTo>
                  <a:pt x="3477629" y="807096"/>
                </a:lnTo>
                <a:lnTo>
                  <a:pt x="3453891" y="878310"/>
                </a:lnTo>
                <a:lnTo>
                  <a:pt x="3453891" y="902048"/>
                </a:lnTo>
                <a:cubicBezTo>
                  <a:pt x="3501367" y="886222"/>
                  <a:pt x="3525105" y="838746"/>
                  <a:pt x="3525105" y="759619"/>
                </a:cubicBezTo>
                <a:lnTo>
                  <a:pt x="3501367" y="759619"/>
                </a:lnTo>
                <a:lnTo>
                  <a:pt x="3596319" y="320465"/>
                </a:lnTo>
                <a:lnTo>
                  <a:pt x="3596319" y="296727"/>
                </a:lnTo>
                <a:lnTo>
                  <a:pt x="3572581" y="272988"/>
                </a:lnTo>
                <a:close/>
                <a:moveTo>
                  <a:pt x="5590319" y="71215"/>
                </a:moveTo>
                <a:lnTo>
                  <a:pt x="5234247" y="118691"/>
                </a:lnTo>
                <a:lnTo>
                  <a:pt x="5234247" y="296727"/>
                </a:lnTo>
                <a:lnTo>
                  <a:pt x="5186771" y="439155"/>
                </a:lnTo>
                <a:lnTo>
                  <a:pt x="5281723" y="486631"/>
                </a:lnTo>
                <a:cubicBezTo>
                  <a:pt x="5503279" y="320465"/>
                  <a:pt x="5614057" y="205731"/>
                  <a:pt x="5614057" y="142429"/>
                </a:cubicBezTo>
                <a:close/>
                <a:moveTo>
                  <a:pt x="2409415" y="11869"/>
                </a:moveTo>
                <a:lnTo>
                  <a:pt x="2480629" y="94953"/>
                </a:lnTo>
                <a:lnTo>
                  <a:pt x="2480629" y="510369"/>
                </a:lnTo>
                <a:lnTo>
                  <a:pt x="2445022" y="783357"/>
                </a:lnTo>
                <a:cubicBezTo>
                  <a:pt x="2524149" y="783357"/>
                  <a:pt x="2563713" y="807096"/>
                  <a:pt x="2563713" y="854572"/>
                </a:cubicBezTo>
                <a:lnTo>
                  <a:pt x="2563713" y="937655"/>
                </a:lnTo>
                <a:cubicBezTo>
                  <a:pt x="2460847" y="937655"/>
                  <a:pt x="2385677" y="1012826"/>
                  <a:pt x="2338201" y="1163167"/>
                </a:cubicBezTo>
                <a:lnTo>
                  <a:pt x="2373808" y="1471762"/>
                </a:lnTo>
                <a:lnTo>
                  <a:pt x="2302594" y="1780357"/>
                </a:lnTo>
                <a:lnTo>
                  <a:pt x="2302594" y="1851571"/>
                </a:lnTo>
                <a:cubicBezTo>
                  <a:pt x="2706141" y="1978174"/>
                  <a:pt x="2915828" y="2104777"/>
                  <a:pt x="2931653" y="2231380"/>
                </a:cubicBezTo>
                <a:cubicBezTo>
                  <a:pt x="2931653" y="2294682"/>
                  <a:pt x="2856483" y="2369853"/>
                  <a:pt x="2706141" y="2456892"/>
                </a:cubicBezTo>
                <a:lnTo>
                  <a:pt x="2563713" y="2456892"/>
                </a:lnTo>
                <a:lnTo>
                  <a:pt x="2373808" y="2231380"/>
                </a:lnTo>
                <a:cubicBezTo>
                  <a:pt x="2350070" y="2081039"/>
                  <a:pt x="2314463" y="2005869"/>
                  <a:pt x="2266987" y="2005869"/>
                </a:cubicBezTo>
                <a:lnTo>
                  <a:pt x="2266987" y="2041476"/>
                </a:lnTo>
                <a:lnTo>
                  <a:pt x="2302594" y="2195773"/>
                </a:lnTo>
                <a:lnTo>
                  <a:pt x="2231380" y="2575583"/>
                </a:lnTo>
                <a:lnTo>
                  <a:pt x="2266987" y="2611190"/>
                </a:lnTo>
                <a:cubicBezTo>
                  <a:pt x="2243249" y="2793182"/>
                  <a:pt x="2179947" y="2884178"/>
                  <a:pt x="2077082" y="2884178"/>
                </a:cubicBezTo>
                <a:lnTo>
                  <a:pt x="2112689" y="2231380"/>
                </a:lnTo>
                <a:lnTo>
                  <a:pt x="2112689" y="2088952"/>
                </a:lnTo>
                <a:lnTo>
                  <a:pt x="2077082" y="2088952"/>
                </a:lnTo>
                <a:lnTo>
                  <a:pt x="1673535" y="2385678"/>
                </a:lnTo>
                <a:lnTo>
                  <a:pt x="1554844" y="2385678"/>
                </a:lnTo>
                <a:lnTo>
                  <a:pt x="1115690" y="2231380"/>
                </a:lnTo>
                <a:lnTo>
                  <a:pt x="854571" y="2231380"/>
                </a:lnTo>
                <a:lnTo>
                  <a:pt x="854571" y="2575583"/>
                </a:lnTo>
                <a:lnTo>
                  <a:pt x="700273" y="2765487"/>
                </a:lnTo>
                <a:lnTo>
                  <a:pt x="700273" y="2314464"/>
                </a:lnTo>
                <a:lnTo>
                  <a:pt x="664666" y="2314464"/>
                </a:lnTo>
                <a:lnTo>
                  <a:pt x="367940" y="2611190"/>
                </a:lnTo>
                <a:lnTo>
                  <a:pt x="261118" y="2611190"/>
                </a:lnTo>
                <a:cubicBezTo>
                  <a:pt x="118690" y="2611190"/>
                  <a:pt x="31650" y="2524150"/>
                  <a:pt x="0" y="2350071"/>
                </a:cubicBezTo>
                <a:lnTo>
                  <a:pt x="0" y="2314464"/>
                </a:lnTo>
                <a:cubicBezTo>
                  <a:pt x="569714" y="1776401"/>
                  <a:pt x="854571" y="1420329"/>
                  <a:pt x="854571" y="1246250"/>
                </a:cubicBezTo>
                <a:cubicBezTo>
                  <a:pt x="585539" y="1190861"/>
                  <a:pt x="451023" y="1060302"/>
                  <a:pt x="451023" y="854572"/>
                </a:cubicBezTo>
                <a:lnTo>
                  <a:pt x="451023" y="818965"/>
                </a:lnTo>
                <a:lnTo>
                  <a:pt x="486630" y="854572"/>
                </a:lnTo>
                <a:lnTo>
                  <a:pt x="890178" y="818965"/>
                </a:lnTo>
                <a:cubicBezTo>
                  <a:pt x="929741" y="818965"/>
                  <a:pt x="981174" y="664667"/>
                  <a:pt x="1044475" y="356072"/>
                </a:cubicBezTo>
                <a:lnTo>
                  <a:pt x="961392" y="356072"/>
                </a:lnTo>
                <a:cubicBezTo>
                  <a:pt x="961392" y="229469"/>
                  <a:pt x="1000955" y="154298"/>
                  <a:pt x="1080082" y="130560"/>
                </a:cubicBezTo>
                <a:lnTo>
                  <a:pt x="1115690" y="130560"/>
                </a:lnTo>
                <a:lnTo>
                  <a:pt x="1186904" y="201774"/>
                </a:lnTo>
                <a:lnTo>
                  <a:pt x="1115690" y="783357"/>
                </a:lnTo>
                <a:lnTo>
                  <a:pt x="1341202" y="854572"/>
                </a:lnTo>
                <a:cubicBezTo>
                  <a:pt x="1293725" y="1084040"/>
                  <a:pt x="1218555" y="1198774"/>
                  <a:pt x="1115690" y="1198774"/>
                </a:cubicBezTo>
                <a:lnTo>
                  <a:pt x="1151297" y="1246250"/>
                </a:lnTo>
                <a:cubicBezTo>
                  <a:pt x="1151297" y="1388679"/>
                  <a:pt x="1064257" y="1653754"/>
                  <a:pt x="890178" y="2041476"/>
                </a:cubicBezTo>
                <a:lnTo>
                  <a:pt x="925785" y="2088952"/>
                </a:lnTo>
                <a:lnTo>
                  <a:pt x="961392" y="2041476"/>
                </a:lnTo>
                <a:cubicBezTo>
                  <a:pt x="1064257" y="2041476"/>
                  <a:pt x="1115690" y="2005869"/>
                  <a:pt x="1115690" y="1934655"/>
                </a:cubicBezTo>
                <a:lnTo>
                  <a:pt x="1186904" y="1934655"/>
                </a:lnTo>
                <a:lnTo>
                  <a:pt x="1186904" y="2041476"/>
                </a:lnTo>
                <a:lnTo>
                  <a:pt x="1341202" y="2041476"/>
                </a:lnTo>
                <a:lnTo>
                  <a:pt x="2077082" y="1281857"/>
                </a:lnTo>
                <a:lnTo>
                  <a:pt x="2077082" y="1127560"/>
                </a:lnTo>
                <a:lnTo>
                  <a:pt x="2041475" y="1127560"/>
                </a:lnTo>
                <a:lnTo>
                  <a:pt x="1519237" y="1246250"/>
                </a:lnTo>
                <a:lnTo>
                  <a:pt x="2231380" y="783357"/>
                </a:lnTo>
                <a:cubicBezTo>
                  <a:pt x="2286768" y="387723"/>
                  <a:pt x="2346114" y="130560"/>
                  <a:pt x="2409415" y="11869"/>
                </a:cubicBezTo>
                <a:close/>
                <a:moveTo>
                  <a:pt x="5614057" y="0"/>
                </a:moveTo>
                <a:lnTo>
                  <a:pt x="5637795" y="0"/>
                </a:lnTo>
                <a:cubicBezTo>
                  <a:pt x="5724834" y="0"/>
                  <a:pt x="5788136" y="39564"/>
                  <a:pt x="5827699" y="118691"/>
                </a:cubicBezTo>
                <a:lnTo>
                  <a:pt x="5827699" y="142429"/>
                </a:lnTo>
                <a:cubicBezTo>
                  <a:pt x="5827699" y="229469"/>
                  <a:pt x="5740659" y="344203"/>
                  <a:pt x="5566580" y="486631"/>
                </a:cubicBezTo>
                <a:cubicBezTo>
                  <a:pt x="5384589" y="636973"/>
                  <a:pt x="5273811" y="712143"/>
                  <a:pt x="5234247" y="712143"/>
                </a:cubicBezTo>
                <a:lnTo>
                  <a:pt x="5044343" y="688405"/>
                </a:lnTo>
                <a:lnTo>
                  <a:pt x="4973128" y="712143"/>
                </a:lnTo>
                <a:lnTo>
                  <a:pt x="4973128" y="759619"/>
                </a:lnTo>
                <a:lnTo>
                  <a:pt x="5020604" y="759619"/>
                </a:lnTo>
                <a:lnTo>
                  <a:pt x="5186771" y="783357"/>
                </a:lnTo>
                <a:lnTo>
                  <a:pt x="5186771" y="807096"/>
                </a:lnTo>
                <a:lnTo>
                  <a:pt x="4996866" y="949524"/>
                </a:lnTo>
                <a:lnTo>
                  <a:pt x="4996866" y="1056345"/>
                </a:lnTo>
                <a:lnTo>
                  <a:pt x="5020604" y="1056345"/>
                </a:lnTo>
                <a:cubicBezTo>
                  <a:pt x="5075993" y="1016782"/>
                  <a:pt x="5131381" y="997000"/>
                  <a:pt x="5186771" y="997000"/>
                </a:cubicBezTo>
                <a:lnTo>
                  <a:pt x="5329199" y="997000"/>
                </a:lnTo>
                <a:lnTo>
                  <a:pt x="5400413" y="1032607"/>
                </a:lnTo>
                <a:lnTo>
                  <a:pt x="5352937" y="1151298"/>
                </a:lnTo>
                <a:cubicBezTo>
                  <a:pt x="5139295" y="1151298"/>
                  <a:pt x="4909827" y="1250207"/>
                  <a:pt x="4664533" y="1448024"/>
                </a:cubicBezTo>
                <a:cubicBezTo>
                  <a:pt x="4973128" y="1345159"/>
                  <a:pt x="5163033" y="1293726"/>
                  <a:pt x="5234247" y="1293726"/>
                </a:cubicBezTo>
                <a:lnTo>
                  <a:pt x="5400413" y="1317464"/>
                </a:lnTo>
                <a:lnTo>
                  <a:pt x="5400413" y="1364941"/>
                </a:lnTo>
                <a:cubicBezTo>
                  <a:pt x="5400413" y="1396591"/>
                  <a:pt x="5313374" y="1448024"/>
                  <a:pt x="5139295" y="1519238"/>
                </a:cubicBezTo>
                <a:lnTo>
                  <a:pt x="5139295" y="1566714"/>
                </a:lnTo>
                <a:lnTo>
                  <a:pt x="5305461" y="1590452"/>
                </a:lnTo>
                <a:lnTo>
                  <a:pt x="5305461" y="1614190"/>
                </a:lnTo>
                <a:lnTo>
                  <a:pt x="5020604" y="1780357"/>
                </a:lnTo>
                <a:cubicBezTo>
                  <a:pt x="5020604" y="1827833"/>
                  <a:pt x="5044343" y="1879266"/>
                  <a:pt x="5091819" y="1934655"/>
                </a:cubicBezTo>
                <a:cubicBezTo>
                  <a:pt x="5202596" y="1863440"/>
                  <a:pt x="5281723" y="1827833"/>
                  <a:pt x="5329199" y="1827833"/>
                </a:cubicBezTo>
                <a:lnTo>
                  <a:pt x="5376675" y="1827833"/>
                </a:lnTo>
                <a:lnTo>
                  <a:pt x="5376675" y="1839702"/>
                </a:lnTo>
                <a:cubicBezTo>
                  <a:pt x="5345025" y="1887178"/>
                  <a:pt x="5257985" y="1942567"/>
                  <a:pt x="5115557" y="2005869"/>
                </a:cubicBezTo>
                <a:cubicBezTo>
                  <a:pt x="5163033" y="2164123"/>
                  <a:pt x="5194683" y="2377765"/>
                  <a:pt x="5210509" y="2646797"/>
                </a:cubicBezTo>
                <a:cubicBezTo>
                  <a:pt x="5202596" y="2710099"/>
                  <a:pt x="5155120" y="2781313"/>
                  <a:pt x="5068081" y="2860440"/>
                </a:cubicBezTo>
                <a:cubicBezTo>
                  <a:pt x="4830699" y="2828789"/>
                  <a:pt x="4712009" y="2741749"/>
                  <a:pt x="4712009" y="2599321"/>
                </a:cubicBezTo>
                <a:lnTo>
                  <a:pt x="4712009" y="2243249"/>
                </a:lnTo>
                <a:lnTo>
                  <a:pt x="4332200" y="2421285"/>
                </a:lnTo>
                <a:lnTo>
                  <a:pt x="4308462" y="2421285"/>
                </a:lnTo>
                <a:lnTo>
                  <a:pt x="4284724" y="2397547"/>
                </a:lnTo>
                <a:lnTo>
                  <a:pt x="4332200" y="2278857"/>
                </a:lnTo>
                <a:cubicBezTo>
                  <a:pt x="4664533" y="2057301"/>
                  <a:pt x="4830699" y="1891135"/>
                  <a:pt x="4830699" y="1780357"/>
                </a:cubicBezTo>
                <a:lnTo>
                  <a:pt x="4830699" y="1756619"/>
                </a:lnTo>
                <a:lnTo>
                  <a:pt x="4474629" y="1887178"/>
                </a:lnTo>
                <a:lnTo>
                  <a:pt x="4450891" y="1827833"/>
                </a:lnTo>
                <a:lnTo>
                  <a:pt x="4498367" y="1780357"/>
                </a:lnTo>
                <a:cubicBezTo>
                  <a:pt x="4878175" y="1637928"/>
                  <a:pt x="5068081" y="1519238"/>
                  <a:pt x="5068081" y="1424286"/>
                </a:cubicBezTo>
                <a:lnTo>
                  <a:pt x="5044343" y="1424286"/>
                </a:lnTo>
                <a:cubicBezTo>
                  <a:pt x="4981041" y="1424286"/>
                  <a:pt x="4791136" y="1503413"/>
                  <a:pt x="4474629" y="1661667"/>
                </a:cubicBezTo>
                <a:lnTo>
                  <a:pt x="4403415" y="1614190"/>
                </a:lnTo>
                <a:lnTo>
                  <a:pt x="4403415" y="1590452"/>
                </a:lnTo>
                <a:cubicBezTo>
                  <a:pt x="4537930" y="1408460"/>
                  <a:pt x="4640795" y="1317464"/>
                  <a:pt x="4712009" y="1317464"/>
                </a:cubicBezTo>
                <a:lnTo>
                  <a:pt x="4712009" y="1293726"/>
                </a:lnTo>
                <a:lnTo>
                  <a:pt x="4664533" y="1293726"/>
                </a:lnTo>
                <a:cubicBezTo>
                  <a:pt x="4237247" y="1444067"/>
                  <a:pt x="3984041" y="1519238"/>
                  <a:pt x="3904915" y="1519238"/>
                </a:cubicBezTo>
                <a:cubicBezTo>
                  <a:pt x="3841613" y="1519238"/>
                  <a:pt x="3794137" y="1475718"/>
                  <a:pt x="3762486" y="1388679"/>
                </a:cubicBezTo>
                <a:lnTo>
                  <a:pt x="3762486" y="1364941"/>
                </a:lnTo>
                <a:lnTo>
                  <a:pt x="3809962" y="1364941"/>
                </a:lnTo>
                <a:lnTo>
                  <a:pt x="3857438" y="1412417"/>
                </a:lnTo>
                <a:cubicBezTo>
                  <a:pt x="4458803" y="1317464"/>
                  <a:pt x="4759485" y="1186905"/>
                  <a:pt x="4759485" y="1020738"/>
                </a:cubicBezTo>
                <a:lnTo>
                  <a:pt x="4640795" y="1032607"/>
                </a:lnTo>
                <a:lnTo>
                  <a:pt x="4569581" y="1020738"/>
                </a:lnTo>
                <a:cubicBezTo>
                  <a:pt x="4569581" y="909960"/>
                  <a:pt x="4640795" y="838746"/>
                  <a:pt x="4783223" y="807096"/>
                </a:cubicBezTo>
                <a:lnTo>
                  <a:pt x="4783223" y="640929"/>
                </a:lnTo>
                <a:lnTo>
                  <a:pt x="4712009" y="664667"/>
                </a:lnTo>
                <a:lnTo>
                  <a:pt x="4640795" y="640929"/>
                </a:lnTo>
                <a:lnTo>
                  <a:pt x="4712009" y="534107"/>
                </a:lnTo>
                <a:cubicBezTo>
                  <a:pt x="4886089" y="534107"/>
                  <a:pt x="5020604" y="419373"/>
                  <a:pt x="5115557" y="189905"/>
                </a:cubicBezTo>
                <a:lnTo>
                  <a:pt x="5115557" y="166167"/>
                </a:lnTo>
                <a:lnTo>
                  <a:pt x="5091819" y="142429"/>
                </a:lnTo>
                <a:lnTo>
                  <a:pt x="5020604" y="166167"/>
                </a:lnTo>
                <a:lnTo>
                  <a:pt x="4925652" y="142429"/>
                </a:lnTo>
                <a:lnTo>
                  <a:pt x="4474629" y="201774"/>
                </a:lnTo>
                <a:cubicBezTo>
                  <a:pt x="4427153" y="201774"/>
                  <a:pt x="4403415" y="189905"/>
                  <a:pt x="4403415" y="166167"/>
                </a:cubicBezTo>
                <a:cubicBezTo>
                  <a:pt x="4767398" y="55389"/>
                  <a:pt x="5170945" y="0"/>
                  <a:pt x="5614057" y="0"/>
                </a:cubicBezTo>
                <a:close/>
              </a:path>
            </a:pathLst>
          </a:custGeom>
          <a:solidFill>
            <a:srgbClr val="C00000">
              <a:alpha val="7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3900" b="0" i="0" u="none" strike="noStrike" kern="1200" cap="none" spc="0" normalizeH="0" baseline="0" noProof="0" dirty="0">
              <a:ln>
                <a:noFill/>
              </a:ln>
              <a:solidFill>
                <a:srgbClr val="C00000">
                  <a:alpha val="70000"/>
                </a:srgbClr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D8B27F01-D127-42DA-8827-85ACF1B27E61}"/>
              </a:ext>
            </a:extLst>
          </p:cNvPr>
          <p:cNvSpPr/>
          <p:nvPr/>
        </p:nvSpPr>
        <p:spPr>
          <a:xfrm>
            <a:off x="1714462" y="1844085"/>
            <a:ext cx="2587451" cy="2682404"/>
          </a:xfrm>
          <a:custGeom>
            <a:avLst/>
            <a:gdLst/>
            <a:ahLst/>
            <a:cxnLst/>
            <a:rect l="l" t="t" r="r" b="b"/>
            <a:pathLst>
              <a:path w="2587451" h="2682404">
                <a:moveTo>
                  <a:pt x="47476" y="1946523"/>
                </a:moveTo>
                <a:lnTo>
                  <a:pt x="71214" y="1946523"/>
                </a:lnTo>
                <a:lnTo>
                  <a:pt x="142428" y="2207642"/>
                </a:lnTo>
                <a:cubicBezTo>
                  <a:pt x="221555" y="2207642"/>
                  <a:pt x="292769" y="2326332"/>
                  <a:pt x="356071" y="2563713"/>
                </a:cubicBezTo>
                <a:lnTo>
                  <a:pt x="356071" y="2587451"/>
                </a:lnTo>
                <a:cubicBezTo>
                  <a:pt x="356071" y="2619102"/>
                  <a:pt x="276944" y="2650753"/>
                  <a:pt x="118690" y="2682404"/>
                </a:cubicBezTo>
                <a:cubicBezTo>
                  <a:pt x="39563" y="2650753"/>
                  <a:pt x="0" y="2555801"/>
                  <a:pt x="0" y="2397547"/>
                </a:cubicBezTo>
                <a:close/>
                <a:moveTo>
                  <a:pt x="118690" y="1163166"/>
                </a:moveTo>
                <a:lnTo>
                  <a:pt x="189904" y="1163166"/>
                </a:lnTo>
                <a:lnTo>
                  <a:pt x="189904" y="1210643"/>
                </a:lnTo>
                <a:cubicBezTo>
                  <a:pt x="395634" y="1440111"/>
                  <a:pt x="498499" y="1574627"/>
                  <a:pt x="498499" y="1614190"/>
                </a:cubicBezTo>
                <a:cubicBezTo>
                  <a:pt x="498499" y="1701230"/>
                  <a:pt x="451023" y="1764531"/>
                  <a:pt x="356071" y="1804095"/>
                </a:cubicBezTo>
                <a:lnTo>
                  <a:pt x="94952" y="1804095"/>
                </a:lnTo>
                <a:lnTo>
                  <a:pt x="71214" y="1827833"/>
                </a:lnTo>
                <a:lnTo>
                  <a:pt x="71214" y="1495500"/>
                </a:lnTo>
                <a:close/>
                <a:moveTo>
                  <a:pt x="1780356" y="807095"/>
                </a:moveTo>
                <a:lnTo>
                  <a:pt x="1922784" y="830833"/>
                </a:lnTo>
                <a:lnTo>
                  <a:pt x="2041475" y="807095"/>
                </a:lnTo>
                <a:cubicBezTo>
                  <a:pt x="2231380" y="894135"/>
                  <a:pt x="2326332" y="965349"/>
                  <a:pt x="2326332" y="1020738"/>
                </a:cubicBezTo>
                <a:lnTo>
                  <a:pt x="2207642" y="1495500"/>
                </a:lnTo>
                <a:lnTo>
                  <a:pt x="2207642" y="1519238"/>
                </a:lnTo>
                <a:cubicBezTo>
                  <a:pt x="2373808" y="1590452"/>
                  <a:pt x="2500411" y="1701230"/>
                  <a:pt x="2587451" y="1851571"/>
                </a:cubicBezTo>
                <a:lnTo>
                  <a:pt x="2587451" y="1875309"/>
                </a:lnTo>
                <a:lnTo>
                  <a:pt x="2563713" y="1899047"/>
                </a:lnTo>
                <a:lnTo>
                  <a:pt x="2587451" y="1899047"/>
                </a:lnTo>
                <a:cubicBezTo>
                  <a:pt x="2539975" y="2001912"/>
                  <a:pt x="2476673" y="2081039"/>
                  <a:pt x="2397546" y="2136428"/>
                </a:cubicBezTo>
                <a:cubicBezTo>
                  <a:pt x="2112689" y="2247206"/>
                  <a:pt x="1827832" y="2302594"/>
                  <a:pt x="1542975" y="2302594"/>
                </a:cubicBezTo>
                <a:lnTo>
                  <a:pt x="1471761" y="2302594"/>
                </a:lnTo>
                <a:lnTo>
                  <a:pt x="1353070" y="2326332"/>
                </a:lnTo>
                <a:lnTo>
                  <a:pt x="1281856" y="2302594"/>
                </a:lnTo>
                <a:cubicBezTo>
                  <a:pt x="1171078" y="2302594"/>
                  <a:pt x="973261" y="2168079"/>
                  <a:pt x="688404" y="1899047"/>
                </a:cubicBezTo>
                <a:lnTo>
                  <a:pt x="688404" y="1875309"/>
                </a:lnTo>
                <a:lnTo>
                  <a:pt x="712142" y="1851571"/>
                </a:lnTo>
                <a:cubicBezTo>
                  <a:pt x="791269" y="1851571"/>
                  <a:pt x="830832" y="1835746"/>
                  <a:pt x="830832" y="1804095"/>
                </a:cubicBezTo>
                <a:cubicBezTo>
                  <a:pt x="1242293" y="1701230"/>
                  <a:pt x="1448023" y="1637928"/>
                  <a:pt x="1448023" y="1614190"/>
                </a:cubicBezTo>
                <a:cubicBezTo>
                  <a:pt x="1558801" y="1614190"/>
                  <a:pt x="1614189" y="1566714"/>
                  <a:pt x="1614189" y="1471761"/>
                </a:cubicBezTo>
                <a:lnTo>
                  <a:pt x="1614189" y="1400547"/>
                </a:lnTo>
                <a:cubicBezTo>
                  <a:pt x="1455936" y="1242293"/>
                  <a:pt x="1376809" y="1107778"/>
                  <a:pt x="1376809" y="997000"/>
                </a:cubicBezTo>
                <a:lnTo>
                  <a:pt x="1376809" y="973262"/>
                </a:lnTo>
                <a:lnTo>
                  <a:pt x="1400547" y="949524"/>
                </a:lnTo>
                <a:lnTo>
                  <a:pt x="1424285" y="973262"/>
                </a:lnTo>
                <a:lnTo>
                  <a:pt x="1495499" y="949524"/>
                </a:lnTo>
                <a:lnTo>
                  <a:pt x="1566713" y="973262"/>
                </a:lnTo>
                <a:lnTo>
                  <a:pt x="1566713" y="949524"/>
                </a:lnTo>
                <a:lnTo>
                  <a:pt x="1709142" y="854571"/>
                </a:lnTo>
                <a:cubicBezTo>
                  <a:pt x="1756618" y="854571"/>
                  <a:pt x="1780356" y="838746"/>
                  <a:pt x="1780356" y="807095"/>
                </a:cubicBezTo>
                <a:close/>
                <a:moveTo>
                  <a:pt x="213642" y="0"/>
                </a:moveTo>
                <a:lnTo>
                  <a:pt x="261118" y="0"/>
                </a:lnTo>
                <a:lnTo>
                  <a:pt x="403547" y="189905"/>
                </a:lnTo>
                <a:cubicBezTo>
                  <a:pt x="704229" y="332333"/>
                  <a:pt x="854571" y="474762"/>
                  <a:pt x="854571" y="617190"/>
                </a:cubicBezTo>
                <a:lnTo>
                  <a:pt x="854571" y="783357"/>
                </a:lnTo>
                <a:cubicBezTo>
                  <a:pt x="815007" y="862484"/>
                  <a:pt x="751706" y="902047"/>
                  <a:pt x="664666" y="902047"/>
                </a:cubicBezTo>
                <a:lnTo>
                  <a:pt x="498499" y="902047"/>
                </a:lnTo>
                <a:lnTo>
                  <a:pt x="332333" y="854571"/>
                </a:lnTo>
                <a:lnTo>
                  <a:pt x="332333" y="807095"/>
                </a:lnTo>
                <a:lnTo>
                  <a:pt x="213642" y="23738"/>
                </a:lnTo>
                <a:close/>
              </a:path>
            </a:pathLst>
          </a:custGeom>
          <a:solidFill>
            <a:srgbClr val="C00000">
              <a:alpha val="7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3900" b="0" i="0" u="none" strike="noStrike" kern="1200" cap="none" spc="0" normalizeH="0" baseline="0" noProof="0" dirty="0">
              <a:ln>
                <a:noFill/>
              </a:ln>
              <a:solidFill>
                <a:srgbClr val="C00000">
                  <a:alpha val="70000"/>
                </a:srgbClr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1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DCDF891-4169-44B6-BFB9-E734B2F09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-1125520"/>
            <a:ext cx="11754757" cy="827418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8557842-40AB-4437-916B-EC5A7D449375}"/>
              </a:ext>
            </a:extLst>
          </p:cNvPr>
          <p:cNvSpPr txBox="1"/>
          <p:nvPr/>
        </p:nvSpPr>
        <p:spPr>
          <a:xfrm>
            <a:off x="1093024" y="3684480"/>
            <a:ext cx="3976933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9600">
                <a:solidFill>
                  <a:srgbClr val="C00000">
                    <a:alpha val="70000"/>
                  </a:srgb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如果你是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A941E224-14A6-4855-B33D-22E1F9E0E0AC}"/>
              </a:ext>
            </a:extLst>
          </p:cNvPr>
          <p:cNvSpPr/>
          <p:nvPr/>
        </p:nvSpPr>
        <p:spPr>
          <a:xfrm>
            <a:off x="2556182" y="3307208"/>
            <a:ext cx="2090614" cy="2144915"/>
          </a:xfrm>
          <a:custGeom>
            <a:avLst/>
            <a:gdLst/>
            <a:ahLst/>
            <a:cxnLst/>
            <a:rect l="l" t="t" r="r" b="b"/>
            <a:pathLst>
              <a:path w="2741749" h="2812963">
                <a:moveTo>
                  <a:pt x="818964" y="2172035"/>
                </a:moveTo>
                <a:cubicBezTo>
                  <a:pt x="486631" y="2425241"/>
                  <a:pt x="320464" y="2591408"/>
                  <a:pt x="320464" y="2670535"/>
                </a:cubicBezTo>
                <a:lnTo>
                  <a:pt x="320464" y="2706142"/>
                </a:lnTo>
                <a:lnTo>
                  <a:pt x="462893" y="2706142"/>
                </a:lnTo>
                <a:cubicBezTo>
                  <a:pt x="724012" y="2508325"/>
                  <a:pt x="854571" y="2330289"/>
                  <a:pt x="854571" y="2172035"/>
                </a:cubicBezTo>
                <a:close/>
                <a:moveTo>
                  <a:pt x="1424285" y="818964"/>
                </a:moveTo>
                <a:cubicBezTo>
                  <a:pt x="1337245" y="913917"/>
                  <a:pt x="1242293" y="961393"/>
                  <a:pt x="1139428" y="961393"/>
                </a:cubicBezTo>
                <a:lnTo>
                  <a:pt x="1139428" y="997000"/>
                </a:lnTo>
                <a:lnTo>
                  <a:pt x="1175035" y="1175036"/>
                </a:lnTo>
                <a:cubicBezTo>
                  <a:pt x="1388678" y="1095909"/>
                  <a:pt x="1495499" y="1036564"/>
                  <a:pt x="1495499" y="997000"/>
                </a:cubicBezTo>
                <a:lnTo>
                  <a:pt x="1495499" y="818964"/>
                </a:lnTo>
                <a:close/>
                <a:moveTo>
                  <a:pt x="2350070" y="391679"/>
                </a:moveTo>
                <a:lnTo>
                  <a:pt x="2421285" y="391679"/>
                </a:lnTo>
                <a:lnTo>
                  <a:pt x="2670535" y="640929"/>
                </a:lnTo>
                <a:lnTo>
                  <a:pt x="2670535" y="676536"/>
                </a:lnTo>
                <a:cubicBezTo>
                  <a:pt x="2662622" y="724012"/>
                  <a:pt x="2603277" y="771488"/>
                  <a:pt x="2492499" y="818964"/>
                </a:cubicBezTo>
                <a:cubicBezTo>
                  <a:pt x="2429197" y="818964"/>
                  <a:pt x="2369852" y="783357"/>
                  <a:pt x="2314463" y="712143"/>
                </a:cubicBezTo>
                <a:lnTo>
                  <a:pt x="2278856" y="712143"/>
                </a:lnTo>
                <a:lnTo>
                  <a:pt x="2314463" y="605322"/>
                </a:lnTo>
                <a:lnTo>
                  <a:pt x="2314463" y="498500"/>
                </a:lnTo>
                <a:lnTo>
                  <a:pt x="2278856" y="462893"/>
                </a:lnTo>
                <a:close/>
                <a:moveTo>
                  <a:pt x="1388678" y="0"/>
                </a:moveTo>
                <a:lnTo>
                  <a:pt x="1459892" y="0"/>
                </a:lnTo>
                <a:cubicBezTo>
                  <a:pt x="1546932" y="0"/>
                  <a:pt x="1677491" y="320465"/>
                  <a:pt x="1851571" y="961393"/>
                </a:cubicBezTo>
                <a:cubicBezTo>
                  <a:pt x="1970261" y="929742"/>
                  <a:pt x="2029606" y="894135"/>
                  <a:pt x="2029606" y="854571"/>
                </a:cubicBezTo>
                <a:lnTo>
                  <a:pt x="2172035" y="890179"/>
                </a:lnTo>
                <a:lnTo>
                  <a:pt x="2172035" y="961393"/>
                </a:lnTo>
                <a:cubicBezTo>
                  <a:pt x="2005868" y="1040520"/>
                  <a:pt x="1922785" y="1099865"/>
                  <a:pt x="1922785" y="1139429"/>
                </a:cubicBezTo>
                <a:cubicBezTo>
                  <a:pt x="2001912" y="1424285"/>
                  <a:pt x="2073126" y="1566714"/>
                  <a:pt x="2136428" y="1566714"/>
                </a:cubicBezTo>
                <a:lnTo>
                  <a:pt x="2207642" y="1139429"/>
                </a:lnTo>
                <a:lnTo>
                  <a:pt x="2385678" y="1353071"/>
                </a:lnTo>
                <a:lnTo>
                  <a:pt x="2314463" y="1851571"/>
                </a:lnTo>
                <a:cubicBezTo>
                  <a:pt x="2472717" y="1993999"/>
                  <a:pt x="2615146" y="2077083"/>
                  <a:pt x="2741749" y="2100821"/>
                </a:cubicBezTo>
                <a:cubicBezTo>
                  <a:pt x="2741749" y="2203686"/>
                  <a:pt x="2682404" y="2274900"/>
                  <a:pt x="2563713" y="2314464"/>
                </a:cubicBezTo>
                <a:cubicBezTo>
                  <a:pt x="2413372" y="2314464"/>
                  <a:pt x="2282813" y="2278856"/>
                  <a:pt x="2172035" y="2207642"/>
                </a:cubicBezTo>
                <a:cubicBezTo>
                  <a:pt x="2140384" y="2318420"/>
                  <a:pt x="2021694" y="2496456"/>
                  <a:pt x="1815964" y="2741749"/>
                </a:cubicBezTo>
                <a:lnTo>
                  <a:pt x="1673535" y="2741749"/>
                </a:lnTo>
                <a:lnTo>
                  <a:pt x="1531107" y="2670535"/>
                </a:lnTo>
                <a:lnTo>
                  <a:pt x="1566714" y="2421285"/>
                </a:lnTo>
                <a:lnTo>
                  <a:pt x="1602321" y="2421285"/>
                </a:lnTo>
                <a:lnTo>
                  <a:pt x="1637928" y="2456892"/>
                </a:lnTo>
                <a:cubicBezTo>
                  <a:pt x="1756618" y="2369853"/>
                  <a:pt x="1863440" y="2215555"/>
                  <a:pt x="1958392" y="1993999"/>
                </a:cubicBezTo>
                <a:cubicBezTo>
                  <a:pt x="1792226" y="1772444"/>
                  <a:pt x="1685404" y="1570670"/>
                  <a:pt x="1637928" y="1388678"/>
                </a:cubicBezTo>
                <a:lnTo>
                  <a:pt x="1246250" y="1566714"/>
                </a:lnTo>
                <a:lnTo>
                  <a:pt x="1246250" y="1744750"/>
                </a:lnTo>
                <a:lnTo>
                  <a:pt x="1281857" y="1744750"/>
                </a:lnTo>
                <a:cubicBezTo>
                  <a:pt x="1281857" y="1689361"/>
                  <a:pt x="1329333" y="1641885"/>
                  <a:pt x="1424285" y="1602321"/>
                </a:cubicBezTo>
                <a:lnTo>
                  <a:pt x="1495499" y="1602321"/>
                </a:lnTo>
                <a:lnTo>
                  <a:pt x="1459892" y="1709143"/>
                </a:lnTo>
                <a:cubicBezTo>
                  <a:pt x="1341202" y="1709143"/>
                  <a:pt x="1198773" y="1934654"/>
                  <a:pt x="1032607" y="2385678"/>
                </a:cubicBezTo>
                <a:cubicBezTo>
                  <a:pt x="874353" y="2670535"/>
                  <a:pt x="625103" y="2812963"/>
                  <a:pt x="284857" y="2812963"/>
                </a:cubicBezTo>
                <a:lnTo>
                  <a:pt x="106821" y="2812963"/>
                </a:lnTo>
                <a:lnTo>
                  <a:pt x="0" y="2741749"/>
                </a:lnTo>
                <a:cubicBezTo>
                  <a:pt x="0" y="2583495"/>
                  <a:pt x="142429" y="2405460"/>
                  <a:pt x="427285" y="2207642"/>
                </a:cubicBezTo>
                <a:cubicBezTo>
                  <a:pt x="751706" y="2017737"/>
                  <a:pt x="917873" y="1899047"/>
                  <a:pt x="925785" y="1851571"/>
                </a:cubicBezTo>
                <a:lnTo>
                  <a:pt x="925785" y="1780357"/>
                </a:lnTo>
                <a:lnTo>
                  <a:pt x="854571" y="1780357"/>
                </a:lnTo>
                <a:cubicBezTo>
                  <a:pt x="712143" y="1875309"/>
                  <a:pt x="569714" y="1922785"/>
                  <a:pt x="427285" y="1922785"/>
                </a:cubicBezTo>
                <a:lnTo>
                  <a:pt x="284857" y="1922785"/>
                </a:lnTo>
                <a:cubicBezTo>
                  <a:pt x="197817" y="1875309"/>
                  <a:pt x="138472" y="1804095"/>
                  <a:pt x="106821" y="1709143"/>
                </a:cubicBezTo>
                <a:lnTo>
                  <a:pt x="106821" y="1673535"/>
                </a:lnTo>
                <a:lnTo>
                  <a:pt x="213643" y="1709143"/>
                </a:lnTo>
                <a:lnTo>
                  <a:pt x="284857" y="1709143"/>
                </a:lnTo>
                <a:cubicBezTo>
                  <a:pt x="727968" y="1535063"/>
                  <a:pt x="953480" y="1416373"/>
                  <a:pt x="961392" y="1353071"/>
                </a:cubicBezTo>
                <a:lnTo>
                  <a:pt x="961392" y="961393"/>
                </a:lnTo>
                <a:lnTo>
                  <a:pt x="676535" y="498500"/>
                </a:lnTo>
                <a:lnTo>
                  <a:pt x="676535" y="427286"/>
                </a:lnTo>
                <a:lnTo>
                  <a:pt x="783357" y="427286"/>
                </a:lnTo>
                <a:lnTo>
                  <a:pt x="925785" y="462893"/>
                </a:lnTo>
                <a:lnTo>
                  <a:pt x="1068214" y="427286"/>
                </a:lnTo>
                <a:lnTo>
                  <a:pt x="1424285" y="569714"/>
                </a:lnTo>
                <a:lnTo>
                  <a:pt x="1459892" y="569714"/>
                </a:lnTo>
                <a:cubicBezTo>
                  <a:pt x="1428242" y="237381"/>
                  <a:pt x="1380765" y="71215"/>
                  <a:pt x="1317464" y="712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6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2120C2D-DFAB-4CFD-84D6-56DC9BD72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417" y="-2753860"/>
            <a:ext cx="12586834" cy="125868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967EA82-2FAE-4183-9FDA-8FB8B820B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8CB27681-74BD-4166-A67B-DD62D746EDC0}"/>
              </a:ext>
            </a:extLst>
          </p:cNvPr>
          <p:cNvSpPr/>
          <p:nvPr/>
        </p:nvSpPr>
        <p:spPr>
          <a:xfrm>
            <a:off x="2927072" y="621088"/>
            <a:ext cx="6337856" cy="5615823"/>
          </a:xfrm>
          <a:custGeom>
            <a:avLst/>
            <a:gdLst/>
            <a:ahLst/>
            <a:cxnLst/>
            <a:rect l="l" t="t" r="r" b="b"/>
            <a:pathLst>
              <a:path w="5828742" h="5164708">
                <a:moveTo>
                  <a:pt x="98376" y="3935016"/>
                </a:moveTo>
                <a:lnTo>
                  <a:pt x="196751" y="3935016"/>
                </a:lnTo>
                <a:cubicBezTo>
                  <a:pt x="196751" y="4082579"/>
                  <a:pt x="311522" y="4246538"/>
                  <a:pt x="541065" y="4426893"/>
                </a:cubicBezTo>
                <a:lnTo>
                  <a:pt x="590253" y="4426893"/>
                </a:lnTo>
                <a:lnTo>
                  <a:pt x="934567" y="4180955"/>
                </a:lnTo>
                <a:lnTo>
                  <a:pt x="983755" y="4180955"/>
                </a:lnTo>
                <a:lnTo>
                  <a:pt x="811598" y="4525268"/>
                </a:lnTo>
                <a:lnTo>
                  <a:pt x="934567" y="4869582"/>
                </a:lnTo>
                <a:cubicBezTo>
                  <a:pt x="934567" y="4967958"/>
                  <a:pt x="819795" y="5066333"/>
                  <a:pt x="590253" y="5164708"/>
                </a:cubicBezTo>
                <a:lnTo>
                  <a:pt x="541065" y="5164708"/>
                </a:lnTo>
                <a:cubicBezTo>
                  <a:pt x="180355" y="4918770"/>
                  <a:pt x="0" y="4541665"/>
                  <a:pt x="0" y="4033392"/>
                </a:cubicBezTo>
                <a:lnTo>
                  <a:pt x="98376" y="4033392"/>
                </a:lnTo>
                <a:close/>
                <a:moveTo>
                  <a:pt x="1942914" y="3393951"/>
                </a:moveTo>
                <a:lnTo>
                  <a:pt x="2115071" y="3492327"/>
                </a:lnTo>
                <a:lnTo>
                  <a:pt x="2164259" y="3443139"/>
                </a:lnTo>
                <a:lnTo>
                  <a:pt x="2483979" y="3738265"/>
                </a:lnTo>
                <a:lnTo>
                  <a:pt x="2434791" y="3935016"/>
                </a:lnTo>
                <a:cubicBezTo>
                  <a:pt x="2123269" y="3935016"/>
                  <a:pt x="1885529" y="3771058"/>
                  <a:pt x="1721570" y="3443139"/>
                </a:cubicBezTo>
                <a:close/>
                <a:moveTo>
                  <a:pt x="3713671" y="172158"/>
                </a:moveTo>
                <a:lnTo>
                  <a:pt x="4107173" y="295127"/>
                </a:lnTo>
                <a:lnTo>
                  <a:pt x="4057985" y="344314"/>
                </a:lnTo>
                <a:lnTo>
                  <a:pt x="4057985" y="393502"/>
                </a:lnTo>
                <a:lnTo>
                  <a:pt x="4107173" y="442690"/>
                </a:lnTo>
                <a:lnTo>
                  <a:pt x="4156361" y="442690"/>
                </a:lnTo>
                <a:lnTo>
                  <a:pt x="4205548" y="393502"/>
                </a:lnTo>
                <a:lnTo>
                  <a:pt x="4599050" y="393502"/>
                </a:lnTo>
                <a:lnTo>
                  <a:pt x="4746613" y="491877"/>
                </a:lnTo>
                <a:lnTo>
                  <a:pt x="4599050" y="1524819"/>
                </a:lnTo>
                <a:cubicBezTo>
                  <a:pt x="5418844" y="1688778"/>
                  <a:pt x="5828742" y="1852737"/>
                  <a:pt x="5828742" y="2016696"/>
                </a:cubicBezTo>
                <a:lnTo>
                  <a:pt x="5435241" y="2361010"/>
                </a:lnTo>
                <a:lnTo>
                  <a:pt x="5238489" y="2164259"/>
                </a:lnTo>
                <a:cubicBezTo>
                  <a:pt x="4959760" y="2164259"/>
                  <a:pt x="4746613" y="2098676"/>
                  <a:pt x="4599050" y="1967508"/>
                </a:cubicBezTo>
                <a:lnTo>
                  <a:pt x="4476081" y="1967508"/>
                </a:lnTo>
                <a:cubicBezTo>
                  <a:pt x="4426893" y="2229842"/>
                  <a:pt x="4287528" y="2516771"/>
                  <a:pt x="4057985" y="2828293"/>
                </a:cubicBezTo>
                <a:lnTo>
                  <a:pt x="4057985" y="2902075"/>
                </a:lnTo>
                <a:cubicBezTo>
                  <a:pt x="4057985" y="2967658"/>
                  <a:pt x="4123569" y="3000450"/>
                  <a:pt x="4254736" y="3000450"/>
                </a:cubicBezTo>
                <a:cubicBezTo>
                  <a:pt x="4943364" y="3180805"/>
                  <a:pt x="5287677" y="3377555"/>
                  <a:pt x="5287677" y="3590702"/>
                </a:cubicBezTo>
                <a:lnTo>
                  <a:pt x="5287677" y="3639890"/>
                </a:lnTo>
                <a:cubicBezTo>
                  <a:pt x="5287677" y="3738265"/>
                  <a:pt x="5090927" y="3812047"/>
                  <a:pt x="4697425" y="3861235"/>
                </a:cubicBezTo>
                <a:cubicBezTo>
                  <a:pt x="4697425" y="3795651"/>
                  <a:pt x="4566258" y="3705474"/>
                  <a:pt x="4303924" y="3590702"/>
                </a:cubicBezTo>
                <a:lnTo>
                  <a:pt x="4156361" y="3689078"/>
                </a:lnTo>
                <a:lnTo>
                  <a:pt x="4205548" y="4033392"/>
                </a:lnTo>
                <a:cubicBezTo>
                  <a:pt x="4451487" y="4033392"/>
                  <a:pt x="4763009" y="4246538"/>
                  <a:pt x="5140114" y="4672832"/>
                </a:cubicBezTo>
                <a:lnTo>
                  <a:pt x="5140114" y="4918770"/>
                </a:lnTo>
                <a:lnTo>
                  <a:pt x="4599050" y="4918770"/>
                </a:lnTo>
                <a:cubicBezTo>
                  <a:pt x="4156361" y="4525268"/>
                  <a:pt x="3935016" y="4230142"/>
                  <a:pt x="3935016" y="4033392"/>
                </a:cubicBezTo>
                <a:lnTo>
                  <a:pt x="3935016" y="3984204"/>
                </a:lnTo>
                <a:lnTo>
                  <a:pt x="4057985" y="3393951"/>
                </a:lnTo>
                <a:lnTo>
                  <a:pt x="4057985" y="3197201"/>
                </a:lnTo>
                <a:lnTo>
                  <a:pt x="3885828" y="3148013"/>
                </a:lnTo>
                <a:cubicBezTo>
                  <a:pt x="3574306" y="3590702"/>
                  <a:pt x="3303774" y="3918621"/>
                  <a:pt x="3074231" y="4131767"/>
                </a:cubicBezTo>
                <a:cubicBezTo>
                  <a:pt x="2877481" y="4066184"/>
                  <a:pt x="2738115" y="3935016"/>
                  <a:pt x="2656136" y="3738265"/>
                </a:cubicBezTo>
                <a:lnTo>
                  <a:pt x="2656136" y="3541515"/>
                </a:lnTo>
                <a:lnTo>
                  <a:pt x="2705324" y="3492327"/>
                </a:lnTo>
                <a:cubicBezTo>
                  <a:pt x="2951262" y="3377555"/>
                  <a:pt x="3074231" y="3229992"/>
                  <a:pt x="3074231" y="3049638"/>
                </a:cubicBezTo>
                <a:lnTo>
                  <a:pt x="3123419" y="3098825"/>
                </a:lnTo>
                <a:lnTo>
                  <a:pt x="3344764" y="3000450"/>
                </a:lnTo>
                <a:lnTo>
                  <a:pt x="3295576" y="2951262"/>
                </a:lnTo>
                <a:lnTo>
                  <a:pt x="3344764" y="2656136"/>
                </a:lnTo>
                <a:lnTo>
                  <a:pt x="3393951" y="2705324"/>
                </a:lnTo>
                <a:lnTo>
                  <a:pt x="3713671" y="2361010"/>
                </a:lnTo>
                <a:cubicBezTo>
                  <a:pt x="3795651" y="2131467"/>
                  <a:pt x="3885828" y="2016696"/>
                  <a:pt x="3984204" y="2016696"/>
                </a:cubicBezTo>
                <a:lnTo>
                  <a:pt x="3984204" y="1967508"/>
                </a:lnTo>
                <a:cubicBezTo>
                  <a:pt x="3984204" y="1852737"/>
                  <a:pt x="3713671" y="1795351"/>
                  <a:pt x="3172607" y="1795351"/>
                </a:cubicBezTo>
                <a:lnTo>
                  <a:pt x="3123419" y="1795351"/>
                </a:lnTo>
                <a:lnTo>
                  <a:pt x="3123419" y="1696976"/>
                </a:lnTo>
                <a:lnTo>
                  <a:pt x="3172607" y="1623194"/>
                </a:lnTo>
                <a:lnTo>
                  <a:pt x="3246388" y="1696976"/>
                </a:lnTo>
                <a:lnTo>
                  <a:pt x="3295576" y="1696976"/>
                </a:lnTo>
                <a:lnTo>
                  <a:pt x="3344764" y="1623194"/>
                </a:lnTo>
                <a:lnTo>
                  <a:pt x="3393951" y="1623194"/>
                </a:lnTo>
                <a:lnTo>
                  <a:pt x="3443139" y="1696976"/>
                </a:lnTo>
                <a:lnTo>
                  <a:pt x="3516921" y="1623194"/>
                </a:lnTo>
                <a:lnTo>
                  <a:pt x="4057985" y="1623194"/>
                </a:lnTo>
                <a:lnTo>
                  <a:pt x="4107173" y="1574007"/>
                </a:lnTo>
                <a:lnTo>
                  <a:pt x="4156361" y="1623194"/>
                </a:lnTo>
                <a:cubicBezTo>
                  <a:pt x="4156361" y="1311672"/>
                  <a:pt x="4205548" y="1155911"/>
                  <a:pt x="4303924" y="1155911"/>
                </a:cubicBezTo>
                <a:lnTo>
                  <a:pt x="4303924" y="1082130"/>
                </a:lnTo>
                <a:lnTo>
                  <a:pt x="4254736" y="1032942"/>
                </a:lnTo>
                <a:lnTo>
                  <a:pt x="4254736" y="664034"/>
                </a:lnTo>
                <a:cubicBezTo>
                  <a:pt x="3976006" y="664034"/>
                  <a:pt x="3779255" y="787003"/>
                  <a:pt x="3664484" y="1032942"/>
                </a:cubicBezTo>
                <a:cubicBezTo>
                  <a:pt x="3582504" y="1016546"/>
                  <a:pt x="3508723" y="926369"/>
                  <a:pt x="3443139" y="762410"/>
                </a:cubicBezTo>
                <a:close/>
                <a:moveTo>
                  <a:pt x="1623195" y="0"/>
                </a:moveTo>
                <a:cubicBezTo>
                  <a:pt x="1869133" y="49188"/>
                  <a:pt x="1992102" y="122970"/>
                  <a:pt x="1992102" y="221345"/>
                </a:cubicBezTo>
                <a:cubicBezTo>
                  <a:pt x="1516621" y="664034"/>
                  <a:pt x="1262485" y="1008348"/>
                  <a:pt x="1229693" y="1254287"/>
                </a:cubicBezTo>
                <a:lnTo>
                  <a:pt x="1229693" y="1328068"/>
                </a:lnTo>
                <a:lnTo>
                  <a:pt x="1623195" y="1254287"/>
                </a:lnTo>
                <a:lnTo>
                  <a:pt x="1672382" y="1254287"/>
                </a:lnTo>
                <a:lnTo>
                  <a:pt x="983755" y="2779105"/>
                </a:lnTo>
                <a:lnTo>
                  <a:pt x="1032942" y="2779105"/>
                </a:lnTo>
                <a:lnTo>
                  <a:pt x="934567" y="3000450"/>
                </a:lnTo>
                <a:lnTo>
                  <a:pt x="934567" y="3049638"/>
                </a:lnTo>
                <a:lnTo>
                  <a:pt x="983755" y="3049638"/>
                </a:lnTo>
                <a:lnTo>
                  <a:pt x="1229693" y="3000450"/>
                </a:lnTo>
                <a:lnTo>
                  <a:pt x="1278881" y="3049638"/>
                </a:lnTo>
                <a:lnTo>
                  <a:pt x="1278881" y="3000450"/>
                </a:lnTo>
                <a:cubicBezTo>
                  <a:pt x="1524819" y="3000450"/>
                  <a:pt x="1819945" y="2787303"/>
                  <a:pt x="2164259" y="2361010"/>
                </a:cubicBezTo>
                <a:lnTo>
                  <a:pt x="2115071" y="2115071"/>
                </a:lnTo>
                <a:cubicBezTo>
                  <a:pt x="1967508" y="2000300"/>
                  <a:pt x="1893727" y="1877331"/>
                  <a:pt x="1893727" y="1746164"/>
                </a:cubicBezTo>
                <a:lnTo>
                  <a:pt x="1893727" y="1574007"/>
                </a:lnTo>
                <a:lnTo>
                  <a:pt x="2115071" y="1254287"/>
                </a:lnTo>
                <a:lnTo>
                  <a:pt x="1721570" y="1377256"/>
                </a:lnTo>
                <a:lnTo>
                  <a:pt x="1721570" y="1155911"/>
                </a:lnTo>
                <a:cubicBezTo>
                  <a:pt x="1852737" y="1155911"/>
                  <a:pt x="2000300" y="1098526"/>
                  <a:pt x="2164259" y="983754"/>
                </a:cubicBezTo>
                <a:lnTo>
                  <a:pt x="2213447" y="1032942"/>
                </a:lnTo>
                <a:lnTo>
                  <a:pt x="2213447" y="885379"/>
                </a:lnTo>
                <a:lnTo>
                  <a:pt x="2065884" y="664034"/>
                </a:lnTo>
                <a:lnTo>
                  <a:pt x="2065884" y="541065"/>
                </a:lnTo>
                <a:lnTo>
                  <a:pt x="2361010" y="221345"/>
                </a:lnTo>
                <a:cubicBezTo>
                  <a:pt x="2623344" y="336117"/>
                  <a:pt x="2754511" y="500075"/>
                  <a:pt x="2754511" y="713222"/>
                </a:cubicBezTo>
                <a:cubicBezTo>
                  <a:pt x="2754511" y="778806"/>
                  <a:pt x="2557761" y="942764"/>
                  <a:pt x="2164259" y="1205099"/>
                </a:cubicBezTo>
                <a:lnTo>
                  <a:pt x="2164259" y="1328068"/>
                </a:lnTo>
                <a:cubicBezTo>
                  <a:pt x="2426593" y="1672382"/>
                  <a:pt x="2590552" y="1951112"/>
                  <a:pt x="2656136" y="2164259"/>
                </a:cubicBezTo>
                <a:cubicBezTo>
                  <a:pt x="2656136" y="2426593"/>
                  <a:pt x="2492177" y="2705324"/>
                  <a:pt x="2164259" y="3000450"/>
                </a:cubicBezTo>
                <a:lnTo>
                  <a:pt x="1475631" y="3443139"/>
                </a:lnTo>
                <a:lnTo>
                  <a:pt x="1401850" y="3443139"/>
                </a:lnTo>
                <a:cubicBezTo>
                  <a:pt x="1451037" y="3639890"/>
                  <a:pt x="1614996" y="3935016"/>
                  <a:pt x="1893727" y="4328518"/>
                </a:cubicBezTo>
                <a:cubicBezTo>
                  <a:pt x="1893727" y="4426893"/>
                  <a:pt x="1852737" y="4476081"/>
                  <a:pt x="1770758" y="4476081"/>
                </a:cubicBezTo>
                <a:lnTo>
                  <a:pt x="1574007" y="4476081"/>
                </a:lnTo>
                <a:cubicBezTo>
                  <a:pt x="1246089" y="4279330"/>
                  <a:pt x="1082130" y="3984204"/>
                  <a:pt x="1082130" y="3590702"/>
                </a:cubicBezTo>
                <a:lnTo>
                  <a:pt x="811598" y="3639890"/>
                </a:lnTo>
                <a:lnTo>
                  <a:pt x="639441" y="3639890"/>
                </a:lnTo>
                <a:cubicBezTo>
                  <a:pt x="475482" y="3574307"/>
                  <a:pt x="393502" y="3443139"/>
                  <a:pt x="393502" y="3246388"/>
                </a:cubicBezTo>
                <a:lnTo>
                  <a:pt x="393502" y="3197201"/>
                </a:lnTo>
                <a:cubicBezTo>
                  <a:pt x="459086" y="2918471"/>
                  <a:pt x="705024" y="2418396"/>
                  <a:pt x="1131317" y="1696976"/>
                </a:cubicBezTo>
                <a:lnTo>
                  <a:pt x="1131317" y="1574007"/>
                </a:lnTo>
                <a:lnTo>
                  <a:pt x="934567" y="1696976"/>
                </a:lnTo>
                <a:lnTo>
                  <a:pt x="737816" y="1574007"/>
                </a:lnTo>
                <a:cubicBezTo>
                  <a:pt x="737816" y="1262485"/>
                  <a:pt x="1032942" y="737816"/>
                  <a:pt x="1623195" y="0"/>
                </a:cubicBezTo>
                <a:close/>
              </a:path>
            </a:pathLst>
          </a:custGeom>
          <a:solidFill>
            <a:srgbClr val="C00000">
              <a:alpha val="7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9600" b="0" i="0" u="none" strike="noStrike" kern="1200" cap="none" spc="0" normalizeH="0" baseline="0" noProof="0" dirty="0">
              <a:ln>
                <a:noFill/>
              </a:ln>
              <a:solidFill>
                <a:srgbClr val="C00000">
                  <a:alpha val="70000"/>
                </a:srgbClr>
              </a:solidFill>
              <a:effectLst/>
              <a:uLnTx/>
              <a:uFillTx/>
              <a:latin typeface="叶根友行书繁" panose="02010601030101010101" pitchFamily="2" charset="-122"/>
              <a:ea typeface="叶根友行书繁" panose="02010601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2120C2D-DFAB-4CFD-84D6-56DC9BD727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6" t="11962" r="29358" b="8471"/>
          <a:stretch/>
        </p:blipFill>
        <p:spPr>
          <a:xfrm>
            <a:off x="4005943" y="-1248230"/>
            <a:ext cx="4688114" cy="100148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967EA82-2FAE-4183-9FDA-8FB8B820BC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6" r="25873"/>
          <a:stretch/>
        </p:blipFill>
        <p:spPr>
          <a:xfrm>
            <a:off x="4818743" y="0"/>
            <a:ext cx="29318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04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6291A1-29EA-4531-BABF-23958F4C7B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544" y="4101042"/>
            <a:ext cx="2019300" cy="20193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7984B54-B53A-47E4-98C1-7F686D284D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696" y="4405581"/>
            <a:ext cx="1578743" cy="157874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54ADF7D-9C18-429E-8E6C-689A73D882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844" y="4269564"/>
            <a:ext cx="2629316" cy="18507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B43AA86-47BC-4B20-BCB5-7E7974F1D4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07" y="3416300"/>
            <a:ext cx="1802694" cy="27040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6F695A1-4C53-4751-9FBB-22041DC58E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303" y="3659529"/>
            <a:ext cx="2863709" cy="27040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6C6AB82-F3D3-4770-A6CC-2A61A76438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489" y="785564"/>
            <a:ext cx="2603376" cy="26033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E9AB7FC-058A-4BCF-9586-957596B8CBB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673" y="785564"/>
            <a:ext cx="2072952" cy="289889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621FD30-43E1-4EBF-83B0-50945AF965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844" y="520793"/>
            <a:ext cx="3303929" cy="330392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A687C9A-795F-4D33-AAE9-5D86398759C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2" t="7645" r="27739" b="6054"/>
          <a:stretch/>
        </p:blipFill>
        <p:spPr>
          <a:xfrm>
            <a:off x="1264888" y="520793"/>
            <a:ext cx="16383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7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88AF6EF-E88F-4755-A06F-0F2E4C0A6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929" y="3436890"/>
            <a:ext cx="2717485" cy="26924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55B50A7-0C8A-4AB0-AC7B-7821E29AB3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555" y="3507012"/>
            <a:ext cx="1885588" cy="22136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097CEC-D3D3-4D2B-B633-69626CA7A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58" y="3691502"/>
            <a:ext cx="1855925" cy="2476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E587293-0093-4ACA-823D-48ECEF0918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70" y="3869368"/>
            <a:ext cx="2243482" cy="224348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6810D24-B1F3-4095-A742-CCBC64935E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488" y="679110"/>
            <a:ext cx="1575457" cy="21268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FDD2E2D-E332-4A51-A18E-28EFCF6101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948" y="570782"/>
            <a:ext cx="2235195" cy="223519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DAB8D75-437B-4F73-A362-D1148B3B23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02" y="670948"/>
            <a:ext cx="1787652" cy="23749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69BC2F2-A059-4E39-9C80-97FB1AA4AC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065" y="1028874"/>
            <a:ext cx="2025137" cy="202513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30BC0A8-1438-4E2B-9078-65549F3AC13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93" y="512198"/>
            <a:ext cx="26924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526</Words>
  <Application>Microsoft Office PowerPoint</Application>
  <PresentationFormat>宽屏</PresentationFormat>
  <Paragraphs>43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思源宋体 CN Heavy</vt:lpstr>
      <vt:lpstr>宋体</vt:lpstr>
      <vt:lpstr>微软雅黑</vt:lpstr>
      <vt:lpstr>微软雅黑 Light</vt:lpstr>
      <vt:lpstr>叶根友行书繁</vt:lpstr>
      <vt:lpstr>Arial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冯 小龙</dc:creator>
  <cp:keywords>www.51pptmoban.com</cp:keywords>
  <cp:lastModifiedBy>阳光 男孩</cp:lastModifiedBy>
  <cp:revision>29</cp:revision>
  <dcterms:created xsi:type="dcterms:W3CDTF">2018-11-01T00:23:02Z</dcterms:created>
  <dcterms:modified xsi:type="dcterms:W3CDTF">2018-11-01T12:30:38Z</dcterms:modified>
</cp:coreProperties>
</file>