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7E6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58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20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46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6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03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0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2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9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8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843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06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21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0142F-E734-4F35-A4B9-88A0276E83C1}" type="datetimeFigureOut">
              <a:rPr lang="zh-CN" altLang="en-US" smtClean="0"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625FF-73C0-4519-AD47-6353AB1D7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2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132856"/>
            <a:ext cx="5670579" cy="223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1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9792" y="2636912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提供修改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5589240"/>
            <a:ext cx="2741035" cy="107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13</cp:revision>
  <dcterms:created xsi:type="dcterms:W3CDTF">2014-10-28T07:51:52Z</dcterms:created>
  <dcterms:modified xsi:type="dcterms:W3CDTF">2018-11-02T07:30:22Z</dcterms:modified>
</cp:coreProperties>
</file>