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61" r:id="rId3"/>
    <p:sldId id="259" r:id="rId4"/>
    <p:sldId id="256" r:id="rId5"/>
    <p:sldId id="263" r:id="rId6"/>
    <p:sldId id="268" r:id="rId7"/>
    <p:sldId id="270" r:id="rId8"/>
    <p:sldId id="275" r:id="rId9"/>
    <p:sldId id="284" r:id="rId10"/>
    <p:sldId id="264" r:id="rId11"/>
    <p:sldId id="265" r:id="rId12"/>
    <p:sldId id="266" r:id="rId13"/>
    <p:sldId id="269" r:id="rId14"/>
    <p:sldId id="283" r:id="rId15"/>
    <p:sldId id="280" r:id="rId16"/>
    <p:sldId id="267" r:id="rId17"/>
    <p:sldId id="278" r:id="rId18"/>
    <p:sldId id="276" r:id="rId19"/>
    <p:sldId id="282" r:id="rId20"/>
    <p:sldId id="272" r:id="rId21"/>
    <p:sldId id="271" r:id="rId22"/>
    <p:sldId id="279" r:id="rId23"/>
    <p:sldId id="274" r:id="rId24"/>
    <p:sldId id="281" r:id="rId25"/>
    <p:sldId id="286" r:id="rId26"/>
    <p:sldId id="28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41" userDrawn="1">
          <p15:clr>
            <a:srgbClr val="A4A3A4"/>
          </p15:clr>
        </p15:guide>
        <p15:guide id="2" pos="3840" userDrawn="1">
          <p15:clr>
            <a:srgbClr val="A4A3A4"/>
          </p15:clr>
        </p15:guide>
        <p15:guide id="3" pos="574" userDrawn="1">
          <p15:clr>
            <a:srgbClr val="A4A3A4"/>
          </p15:clr>
        </p15:guide>
        <p15:guide id="4" pos="7129" userDrawn="1">
          <p15:clr>
            <a:srgbClr val="A4A3A4"/>
          </p15:clr>
        </p15:guide>
        <p15:guide id="5" orient="horz" pos="3974" userDrawn="1">
          <p15:clr>
            <a:srgbClr val="A4A3A4"/>
          </p15:clr>
        </p15:guide>
        <p15:guide id="6" orient="horz" pos="6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4A6D"/>
    <a:srgbClr val="427A9D"/>
    <a:srgbClr val="E95487"/>
    <a:srgbClr val="AD3C91"/>
    <a:srgbClr val="DB84B5"/>
    <a:srgbClr val="F1ACCB"/>
    <a:srgbClr val="E8406E"/>
    <a:srgbClr val="418E9E"/>
    <a:srgbClr val="60C4DA"/>
    <a:srgbClr val="5193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74" autoAdjust="0"/>
    <p:restoredTop sz="94660"/>
  </p:normalViewPr>
  <p:slideViewPr>
    <p:cSldViewPr snapToGrid="0" showGuides="1">
      <p:cViewPr varScale="1">
        <p:scale>
          <a:sx n="98" d="100"/>
          <a:sy n="98" d="100"/>
        </p:scale>
        <p:origin x="78" y="810"/>
      </p:cViewPr>
      <p:guideLst>
        <p:guide orient="horz" pos="2341"/>
        <p:guide pos="3840"/>
        <p:guide pos="574"/>
        <p:guide pos="7129"/>
        <p:guide orient="horz" pos="3974"/>
        <p:guide orient="horz" pos="663"/>
      </p:guideLst>
    </p:cSldViewPr>
  </p:slideViewPr>
  <p:notesTextViewPr>
    <p:cViewPr>
      <p:scale>
        <a:sx n="1" d="1"/>
        <a:sy n="1" d="1"/>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BF7C8-CD62-4E87-AAD1-ABFBA34A892C}"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42B5DF-7041-4EF0-B3A4-217996479216}" type="slidenum">
              <a:rPr lang="zh-CN" altLang="en-US" smtClean="0"/>
              <a:t>‹#›</a:t>
            </a:fld>
            <a:endParaRPr lang="zh-CN" altLang="en-US"/>
          </a:p>
        </p:txBody>
      </p:sp>
    </p:spTree>
    <p:extLst>
      <p:ext uri="{BB962C8B-B14F-4D97-AF65-F5344CB8AC3E}">
        <p14:creationId xmlns:p14="http://schemas.microsoft.com/office/powerpoint/2010/main" val="3751220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1</a:t>
            </a:fld>
            <a:endParaRPr lang="zh-CN" altLang="en-US"/>
          </a:p>
        </p:txBody>
      </p:sp>
    </p:spTree>
    <p:extLst>
      <p:ext uri="{BB962C8B-B14F-4D97-AF65-F5344CB8AC3E}">
        <p14:creationId xmlns:p14="http://schemas.microsoft.com/office/powerpoint/2010/main" val="3165581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10</a:t>
            </a:fld>
            <a:endParaRPr lang="zh-CN" altLang="en-US"/>
          </a:p>
        </p:txBody>
      </p:sp>
    </p:spTree>
    <p:extLst>
      <p:ext uri="{BB962C8B-B14F-4D97-AF65-F5344CB8AC3E}">
        <p14:creationId xmlns:p14="http://schemas.microsoft.com/office/powerpoint/2010/main" val="1445887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11</a:t>
            </a:fld>
            <a:endParaRPr lang="zh-CN" altLang="en-US"/>
          </a:p>
        </p:txBody>
      </p:sp>
    </p:spTree>
    <p:extLst>
      <p:ext uri="{BB962C8B-B14F-4D97-AF65-F5344CB8AC3E}">
        <p14:creationId xmlns:p14="http://schemas.microsoft.com/office/powerpoint/2010/main" val="2177987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12</a:t>
            </a:fld>
            <a:endParaRPr lang="zh-CN" altLang="en-US"/>
          </a:p>
        </p:txBody>
      </p:sp>
    </p:spTree>
    <p:extLst>
      <p:ext uri="{BB962C8B-B14F-4D97-AF65-F5344CB8AC3E}">
        <p14:creationId xmlns:p14="http://schemas.microsoft.com/office/powerpoint/2010/main" val="22688513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13</a:t>
            </a:fld>
            <a:endParaRPr lang="zh-CN" altLang="en-US"/>
          </a:p>
        </p:txBody>
      </p:sp>
    </p:spTree>
    <p:extLst>
      <p:ext uri="{BB962C8B-B14F-4D97-AF65-F5344CB8AC3E}">
        <p14:creationId xmlns:p14="http://schemas.microsoft.com/office/powerpoint/2010/main" val="1036854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14</a:t>
            </a:fld>
            <a:endParaRPr lang="zh-CN" altLang="en-US"/>
          </a:p>
        </p:txBody>
      </p:sp>
    </p:spTree>
    <p:extLst>
      <p:ext uri="{BB962C8B-B14F-4D97-AF65-F5344CB8AC3E}">
        <p14:creationId xmlns:p14="http://schemas.microsoft.com/office/powerpoint/2010/main" val="13243376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15</a:t>
            </a:fld>
            <a:endParaRPr lang="zh-CN" altLang="en-US"/>
          </a:p>
        </p:txBody>
      </p:sp>
    </p:spTree>
    <p:extLst>
      <p:ext uri="{BB962C8B-B14F-4D97-AF65-F5344CB8AC3E}">
        <p14:creationId xmlns:p14="http://schemas.microsoft.com/office/powerpoint/2010/main" val="1978382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16</a:t>
            </a:fld>
            <a:endParaRPr lang="zh-CN" altLang="en-US"/>
          </a:p>
        </p:txBody>
      </p:sp>
    </p:spTree>
    <p:extLst>
      <p:ext uri="{BB962C8B-B14F-4D97-AF65-F5344CB8AC3E}">
        <p14:creationId xmlns:p14="http://schemas.microsoft.com/office/powerpoint/2010/main" val="2187730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17</a:t>
            </a:fld>
            <a:endParaRPr lang="zh-CN" altLang="en-US"/>
          </a:p>
        </p:txBody>
      </p:sp>
    </p:spTree>
    <p:extLst>
      <p:ext uri="{BB962C8B-B14F-4D97-AF65-F5344CB8AC3E}">
        <p14:creationId xmlns:p14="http://schemas.microsoft.com/office/powerpoint/2010/main" val="768626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18</a:t>
            </a:fld>
            <a:endParaRPr lang="zh-CN" altLang="en-US"/>
          </a:p>
        </p:txBody>
      </p:sp>
    </p:spTree>
    <p:extLst>
      <p:ext uri="{BB962C8B-B14F-4D97-AF65-F5344CB8AC3E}">
        <p14:creationId xmlns:p14="http://schemas.microsoft.com/office/powerpoint/2010/main" val="366693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19</a:t>
            </a:fld>
            <a:endParaRPr lang="zh-CN" altLang="en-US"/>
          </a:p>
        </p:txBody>
      </p:sp>
    </p:spTree>
    <p:extLst>
      <p:ext uri="{BB962C8B-B14F-4D97-AF65-F5344CB8AC3E}">
        <p14:creationId xmlns:p14="http://schemas.microsoft.com/office/powerpoint/2010/main" val="94651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2</a:t>
            </a:fld>
            <a:endParaRPr lang="zh-CN" altLang="en-US"/>
          </a:p>
        </p:txBody>
      </p:sp>
    </p:spTree>
    <p:extLst>
      <p:ext uri="{BB962C8B-B14F-4D97-AF65-F5344CB8AC3E}">
        <p14:creationId xmlns:p14="http://schemas.microsoft.com/office/powerpoint/2010/main" val="12475750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20</a:t>
            </a:fld>
            <a:endParaRPr lang="zh-CN" altLang="en-US"/>
          </a:p>
        </p:txBody>
      </p:sp>
    </p:spTree>
    <p:extLst>
      <p:ext uri="{BB962C8B-B14F-4D97-AF65-F5344CB8AC3E}">
        <p14:creationId xmlns:p14="http://schemas.microsoft.com/office/powerpoint/2010/main" val="385174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21</a:t>
            </a:fld>
            <a:endParaRPr lang="zh-CN" altLang="en-US"/>
          </a:p>
        </p:txBody>
      </p:sp>
    </p:spTree>
    <p:extLst>
      <p:ext uri="{BB962C8B-B14F-4D97-AF65-F5344CB8AC3E}">
        <p14:creationId xmlns:p14="http://schemas.microsoft.com/office/powerpoint/2010/main" val="826345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22</a:t>
            </a:fld>
            <a:endParaRPr lang="zh-CN" altLang="en-US"/>
          </a:p>
        </p:txBody>
      </p:sp>
    </p:spTree>
    <p:extLst>
      <p:ext uri="{BB962C8B-B14F-4D97-AF65-F5344CB8AC3E}">
        <p14:creationId xmlns:p14="http://schemas.microsoft.com/office/powerpoint/2010/main" val="21887761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23</a:t>
            </a:fld>
            <a:endParaRPr lang="zh-CN" altLang="en-US"/>
          </a:p>
        </p:txBody>
      </p:sp>
    </p:spTree>
    <p:extLst>
      <p:ext uri="{BB962C8B-B14F-4D97-AF65-F5344CB8AC3E}">
        <p14:creationId xmlns:p14="http://schemas.microsoft.com/office/powerpoint/2010/main" val="1346062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24</a:t>
            </a:fld>
            <a:endParaRPr lang="zh-CN" altLang="en-US"/>
          </a:p>
        </p:txBody>
      </p:sp>
    </p:spTree>
    <p:extLst>
      <p:ext uri="{BB962C8B-B14F-4D97-AF65-F5344CB8AC3E}">
        <p14:creationId xmlns:p14="http://schemas.microsoft.com/office/powerpoint/2010/main" val="30233307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25</a:t>
            </a:fld>
            <a:endParaRPr lang="zh-CN" altLang="en-US"/>
          </a:p>
        </p:txBody>
      </p:sp>
    </p:spTree>
    <p:extLst>
      <p:ext uri="{BB962C8B-B14F-4D97-AF65-F5344CB8AC3E}">
        <p14:creationId xmlns:p14="http://schemas.microsoft.com/office/powerpoint/2010/main" val="3165581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3</a:t>
            </a:fld>
            <a:endParaRPr lang="zh-CN" altLang="en-US"/>
          </a:p>
        </p:txBody>
      </p:sp>
    </p:spTree>
    <p:extLst>
      <p:ext uri="{BB962C8B-B14F-4D97-AF65-F5344CB8AC3E}">
        <p14:creationId xmlns:p14="http://schemas.microsoft.com/office/powerpoint/2010/main" val="167947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4</a:t>
            </a:fld>
            <a:endParaRPr lang="zh-CN" altLang="en-US"/>
          </a:p>
        </p:txBody>
      </p:sp>
    </p:spTree>
    <p:extLst>
      <p:ext uri="{BB962C8B-B14F-4D97-AF65-F5344CB8AC3E}">
        <p14:creationId xmlns:p14="http://schemas.microsoft.com/office/powerpoint/2010/main" val="942976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5</a:t>
            </a:fld>
            <a:endParaRPr lang="zh-CN" altLang="en-US"/>
          </a:p>
        </p:txBody>
      </p:sp>
    </p:spTree>
    <p:extLst>
      <p:ext uri="{BB962C8B-B14F-4D97-AF65-F5344CB8AC3E}">
        <p14:creationId xmlns:p14="http://schemas.microsoft.com/office/powerpoint/2010/main" val="3746917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6</a:t>
            </a:fld>
            <a:endParaRPr lang="zh-CN" altLang="en-US"/>
          </a:p>
        </p:txBody>
      </p:sp>
    </p:spTree>
    <p:extLst>
      <p:ext uri="{BB962C8B-B14F-4D97-AF65-F5344CB8AC3E}">
        <p14:creationId xmlns:p14="http://schemas.microsoft.com/office/powerpoint/2010/main" val="409988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7</a:t>
            </a:fld>
            <a:endParaRPr lang="zh-CN" altLang="en-US"/>
          </a:p>
        </p:txBody>
      </p:sp>
    </p:spTree>
    <p:extLst>
      <p:ext uri="{BB962C8B-B14F-4D97-AF65-F5344CB8AC3E}">
        <p14:creationId xmlns:p14="http://schemas.microsoft.com/office/powerpoint/2010/main" val="38727025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8</a:t>
            </a:fld>
            <a:endParaRPr lang="zh-CN" altLang="en-US"/>
          </a:p>
        </p:txBody>
      </p:sp>
    </p:spTree>
    <p:extLst>
      <p:ext uri="{BB962C8B-B14F-4D97-AF65-F5344CB8AC3E}">
        <p14:creationId xmlns:p14="http://schemas.microsoft.com/office/powerpoint/2010/main" val="1827689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42B5DF-7041-4EF0-B3A4-217996479216}" type="slidenum">
              <a:rPr lang="zh-CN" altLang="en-US" smtClean="0"/>
              <a:t>9</a:t>
            </a:fld>
            <a:endParaRPr lang="zh-CN" altLang="en-US"/>
          </a:p>
        </p:txBody>
      </p:sp>
    </p:spTree>
    <p:extLst>
      <p:ext uri="{BB962C8B-B14F-4D97-AF65-F5344CB8AC3E}">
        <p14:creationId xmlns:p14="http://schemas.microsoft.com/office/powerpoint/2010/main" val="599999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1510895"/>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2381252" y="2021467"/>
            <a:ext cx="1933840" cy="1928630"/>
          </a:xfrm>
          <a:custGeom>
            <a:avLst/>
            <a:gdLst>
              <a:gd name="connsiteX0" fmla="*/ 966920 w 1933840"/>
              <a:gd name="connsiteY0" fmla="*/ 0 h 1928630"/>
              <a:gd name="connsiteX1" fmla="*/ 1933840 w 1933840"/>
              <a:gd name="connsiteY1" fmla="*/ 964315 h 1928630"/>
              <a:gd name="connsiteX2" fmla="*/ 966920 w 1933840"/>
              <a:gd name="connsiteY2" fmla="*/ 1928630 h 1928630"/>
              <a:gd name="connsiteX3" fmla="*/ 0 w 1933840"/>
              <a:gd name="connsiteY3" fmla="*/ 964315 h 1928630"/>
              <a:gd name="connsiteX4" fmla="*/ 966920 w 1933840"/>
              <a:gd name="connsiteY4" fmla="*/ 0 h 1928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3840" h="1928630">
                <a:moveTo>
                  <a:pt x="966920" y="0"/>
                </a:moveTo>
                <a:cubicBezTo>
                  <a:pt x="1500935" y="0"/>
                  <a:pt x="1933840" y="431739"/>
                  <a:pt x="1933840" y="964315"/>
                </a:cubicBezTo>
                <a:cubicBezTo>
                  <a:pt x="1933840" y="1496891"/>
                  <a:pt x="1500935" y="1928630"/>
                  <a:pt x="966920" y="1928630"/>
                </a:cubicBezTo>
                <a:cubicBezTo>
                  <a:pt x="432905" y="1928630"/>
                  <a:pt x="0" y="1496891"/>
                  <a:pt x="0" y="964315"/>
                </a:cubicBezTo>
                <a:cubicBezTo>
                  <a:pt x="0" y="431739"/>
                  <a:pt x="432905" y="0"/>
                  <a:pt x="966920" y="0"/>
                </a:cubicBez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5129081" y="2021467"/>
            <a:ext cx="1933840" cy="1928630"/>
          </a:xfrm>
          <a:custGeom>
            <a:avLst/>
            <a:gdLst>
              <a:gd name="connsiteX0" fmla="*/ 966920 w 1933840"/>
              <a:gd name="connsiteY0" fmla="*/ 0 h 1928630"/>
              <a:gd name="connsiteX1" fmla="*/ 1933840 w 1933840"/>
              <a:gd name="connsiteY1" fmla="*/ 964315 h 1928630"/>
              <a:gd name="connsiteX2" fmla="*/ 966920 w 1933840"/>
              <a:gd name="connsiteY2" fmla="*/ 1928630 h 1928630"/>
              <a:gd name="connsiteX3" fmla="*/ 0 w 1933840"/>
              <a:gd name="connsiteY3" fmla="*/ 964315 h 1928630"/>
              <a:gd name="connsiteX4" fmla="*/ 966920 w 1933840"/>
              <a:gd name="connsiteY4" fmla="*/ 0 h 1928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3840" h="1928630">
                <a:moveTo>
                  <a:pt x="966920" y="0"/>
                </a:moveTo>
                <a:cubicBezTo>
                  <a:pt x="1500935" y="0"/>
                  <a:pt x="1933840" y="431739"/>
                  <a:pt x="1933840" y="964315"/>
                </a:cubicBezTo>
                <a:cubicBezTo>
                  <a:pt x="1933840" y="1496891"/>
                  <a:pt x="1500935" y="1928630"/>
                  <a:pt x="966920" y="1928630"/>
                </a:cubicBezTo>
                <a:cubicBezTo>
                  <a:pt x="432905" y="1928630"/>
                  <a:pt x="0" y="1496891"/>
                  <a:pt x="0" y="964315"/>
                </a:cubicBezTo>
                <a:cubicBezTo>
                  <a:pt x="0" y="431739"/>
                  <a:pt x="432905" y="0"/>
                  <a:pt x="966920"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7876909" y="2021467"/>
            <a:ext cx="1933840" cy="1928630"/>
          </a:xfrm>
          <a:custGeom>
            <a:avLst/>
            <a:gdLst>
              <a:gd name="connsiteX0" fmla="*/ 966920 w 1933840"/>
              <a:gd name="connsiteY0" fmla="*/ 0 h 1928630"/>
              <a:gd name="connsiteX1" fmla="*/ 1933840 w 1933840"/>
              <a:gd name="connsiteY1" fmla="*/ 964315 h 1928630"/>
              <a:gd name="connsiteX2" fmla="*/ 966920 w 1933840"/>
              <a:gd name="connsiteY2" fmla="*/ 1928630 h 1928630"/>
              <a:gd name="connsiteX3" fmla="*/ 0 w 1933840"/>
              <a:gd name="connsiteY3" fmla="*/ 964315 h 1928630"/>
              <a:gd name="connsiteX4" fmla="*/ 966920 w 1933840"/>
              <a:gd name="connsiteY4" fmla="*/ 0 h 1928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3840" h="1928630">
                <a:moveTo>
                  <a:pt x="966920" y="0"/>
                </a:moveTo>
                <a:cubicBezTo>
                  <a:pt x="1500935" y="0"/>
                  <a:pt x="1933840" y="431739"/>
                  <a:pt x="1933840" y="964315"/>
                </a:cubicBezTo>
                <a:cubicBezTo>
                  <a:pt x="1933840" y="1496891"/>
                  <a:pt x="1500935" y="1928630"/>
                  <a:pt x="966920" y="1928630"/>
                </a:cubicBezTo>
                <a:cubicBezTo>
                  <a:pt x="432905" y="1928630"/>
                  <a:pt x="0" y="1496891"/>
                  <a:pt x="0" y="964315"/>
                </a:cubicBezTo>
                <a:cubicBezTo>
                  <a:pt x="0" y="431739"/>
                  <a:pt x="432905" y="0"/>
                  <a:pt x="96692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94058794"/>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051718" y="2198752"/>
            <a:ext cx="2987008" cy="2987006"/>
          </a:xfrm>
          <a:custGeom>
            <a:avLst/>
            <a:gdLst>
              <a:gd name="connsiteX0" fmla="*/ 1493504 w 2987008"/>
              <a:gd name="connsiteY0" fmla="*/ 0 h 2987006"/>
              <a:gd name="connsiteX1" fmla="*/ 2987008 w 2987008"/>
              <a:gd name="connsiteY1" fmla="*/ 1493503 h 2987006"/>
              <a:gd name="connsiteX2" fmla="*/ 1493504 w 2987008"/>
              <a:gd name="connsiteY2" fmla="*/ 2987006 h 2987006"/>
              <a:gd name="connsiteX3" fmla="*/ 0 w 2987008"/>
              <a:gd name="connsiteY3" fmla="*/ 1493503 h 2987006"/>
              <a:gd name="connsiteX4" fmla="*/ 1493504 w 2987008"/>
              <a:gd name="connsiteY4" fmla="*/ 0 h 2987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7008" h="2987006">
                <a:moveTo>
                  <a:pt x="1493504" y="0"/>
                </a:moveTo>
                <a:cubicBezTo>
                  <a:pt x="2318343" y="0"/>
                  <a:pt x="2987008" y="668664"/>
                  <a:pt x="2987008" y="1493503"/>
                </a:cubicBezTo>
                <a:cubicBezTo>
                  <a:pt x="2987008" y="2318342"/>
                  <a:pt x="2318343" y="2987006"/>
                  <a:pt x="1493504" y="2987006"/>
                </a:cubicBezTo>
                <a:cubicBezTo>
                  <a:pt x="668665" y="2987006"/>
                  <a:pt x="0" y="2318342"/>
                  <a:pt x="0" y="1493503"/>
                </a:cubicBezTo>
                <a:cubicBezTo>
                  <a:pt x="0" y="668664"/>
                  <a:pt x="668665" y="0"/>
                  <a:pt x="149350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3860747"/>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7085416"/>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1786127"/>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301196" y="1997715"/>
            <a:ext cx="3718417" cy="3437246"/>
          </a:xfrm>
          <a:custGeom>
            <a:avLst/>
            <a:gdLst>
              <a:gd name="connsiteX0" fmla="*/ 202523 w 3718417"/>
              <a:gd name="connsiteY0" fmla="*/ 0 h 3437246"/>
              <a:gd name="connsiteX1" fmla="*/ 3515894 w 3718417"/>
              <a:gd name="connsiteY1" fmla="*/ 0 h 3437246"/>
              <a:gd name="connsiteX2" fmla="*/ 3718417 w 3718417"/>
              <a:gd name="connsiteY2" fmla="*/ 202523 h 3437246"/>
              <a:gd name="connsiteX3" fmla="*/ 3718417 w 3718417"/>
              <a:gd name="connsiteY3" fmla="*/ 3234723 h 3437246"/>
              <a:gd name="connsiteX4" fmla="*/ 3515894 w 3718417"/>
              <a:gd name="connsiteY4" fmla="*/ 3437246 h 3437246"/>
              <a:gd name="connsiteX5" fmla="*/ 202523 w 3718417"/>
              <a:gd name="connsiteY5" fmla="*/ 3437246 h 3437246"/>
              <a:gd name="connsiteX6" fmla="*/ 0 w 3718417"/>
              <a:gd name="connsiteY6" fmla="*/ 3234723 h 3437246"/>
              <a:gd name="connsiteX7" fmla="*/ 0 w 3718417"/>
              <a:gd name="connsiteY7" fmla="*/ 202523 h 3437246"/>
              <a:gd name="connsiteX8" fmla="*/ 202523 w 3718417"/>
              <a:gd name="connsiteY8" fmla="*/ 0 h 3437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8417" h="3437246">
                <a:moveTo>
                  <a:pt x="202523" y="0"/>
                </a:moveTo>
                <a:lnTo>
                  <a:pt x="3515894" y="0"/>
                </a:lnTo>
                <a:cubicBezTo>
                  <a:pt x="3627744" y="0"/>
                  <a:pt x="3718417" y="90673"/>
                  <a:pt x="3718417" y="202523"/>
                </a:cubicBezTo>
                <a:lnTo>
                  <a:pt x="3718417" y="3234723"/>
                </a:lnTo>
                <a:cubicBezTo>
                  <a:pt x="3718417" y="3346573"/>
                  <a:pt x="3627744" y="3437246"/>
                  <a:pt x="3515894" y="3437246"/>
                </a:cubicBezTo>
                <a:lnTo>
                  <a:pt x="202523" y="3437246"/>
                </a:lnTo>
                <a:cubicBezTo>
                  <a:pt x="90673" y="3437246"/>
                  <a:pt x="0" y="3346573"/>
                  <a:pt x="0" y="3234723"/>
                </a:cubicBezTo>
                <a:lnTo>
                  <a:pt x="0" y="202523"/>
                </a:lnTo>
                <a:cubicBezTo>
                  <a:pt x="0" y="90673"/>
                  <a:pt x="90673" y="0"/>
                  <a:pt x="202523"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5238618" y="1997715"/>
            <a:ext cx="1738059" cy="1606634"/>
          </a:xfrm>
          <a:custGeom>
            <a:avLst/>
            <a:gdLst>
              <a:gd name="connsiteX0" fmla="*/ 161965 w 1738059"/>
              <a:gd name="connsiteY0" fmla="*/ 0 h 1606634"/>
              <a:gd name="connsiteX1" fmla="*/ 1576094 w 1738059"/>
              <a:gd name="connsiteY1" fmla="*/ 0 h 1606634"/>
              <a:gd name="connsiteX2" fmla="*/ 1738059 w 1738059"/>
              <a:gd name="connsiteY2" fmla="*/ 161965 h 1606634"/>
              <a:gd name="connsiteX3" fmla="*/ 1738059 w 1738059"/>
              <a:gd name="connsiteY3" fmla="*/ 1444669 h 1606634"/>
              <a:gd name="connsiteX4" fmla="*/ 1576094 w 1738059"/>
              <a:gd name="connsiteY4" fmla="*/ 1606634 h 1606634"/>
              <a:gd name="connsiteX5" fmla="*/ 161965 w 1738059"/>
              <a:gd name="connsiteY5" fmla="*/ 1606634 h 1606634"/>
              <a:gd name="connsiteX6" fmla="*/ 0 w 1738059"/>
              <a:gd name="connsiteY6" fmla="*/ 1444669 h 1606634"/>
              <a:gd name="connsiteX7" fmla="*/ 0 w 1738059"/>
              <a:gd name="connsiteY7" fmla="*/ 161965 h 1606634"/>
              <a:gd name="connsiteX8" fmla="*/ 161965 w 1738059"/>
              <a:gd name="connsiteY8" fmla="*/ 0 h 160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059" h="1606634">
                <a:moveTo>
                  <a:pt x="161965" y="0"/>
                </a:moveTo>
                <a:lnTo>
                  <a:pt x="1576094" y="0"/>
                </a:lnTo>
                <a:cubicBezTo>
                  <a:pt x="1665545" y="0"/>
                  <a:pt x="1738059" y="72514"/>
                  <a:pt x="1738059" y="161965"/>
                </a:cubicBezTo>
                <a:lnTo>
                  <a:pt x="1738059" y="1444669"/>
                </a:lnTo>
                <a:cubicBezTo>
                  <a:pt x="1738059" y="1534120"/>
                  <a:pt x="1665545" y="1606634"/>
                  <a:pt x="1576094" y="1606634"/>
                </a:cubicBezTo>
                <a:lnTo>
                  <a:pt x="161965" y="1606634"/>
                </a:lnTo>
                <a:cubicBezTo>
                  <a:pt x="72514" y="1606634"/>
                  <a:pt x="0" y="1534120"/>
                  <a:pt x="0" y="1444669"/>
                </a:cubicBezTo>
                <a:lnTo>
                  <a:pt x="0" y="161965"/>
                </a:lnTo>
                <a:cubicBezTo>
                  <a:pt x="0" y="72514"/>
                  <a:pt x="72514" y="0"/>
                  <a:pt x="161965" y="0"/>
                </a:cubicBez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7195682" y="3828327"/>
            <a:ext cx="1738059" cy="1606634"/>
          </a:xfrm>
          <a:custGeom>
            <a:avLst/>
            <a:gdLst>
              <a:gd name="connsiteX0" fmla="*/ 161965 w 1738059"/>
              <a:gd name="connsiteY0" fmla="*/ 0 h 1606634"/>
              <a:gd name="connsiteX1" fmla="*/ 1576094 w 1738059"/>
              <a:gd name="connsiteY1" fmla="*/ 0 h 1606634"/>
              <a:gd name="connsiteX2" fmla="*/ 1738059 w 1738059"/>
              <a:gd name="connsiteY2" fmla="*/ 161965 h 1606634"/>
              <a:gd name="connsiteX3" fmla="*/ 1738059 w 1738059"/>
              <a:gd name="connsiteY3" fmla="*/ 1444669 h 1606634"/>
              <a:gd name="connsiteX4" fmla="*/ 1576094 w 1738059"/>
              <a:gd name="connsiteY4" fmla="*/ 1606634 h 1606634"/>
              <a:gd name="connsiteX5" fmla="*/ 161965 w 1738059"/>
              <a:gd name="connsiteY5" fmla="*/ 1606634 h 1606634"/>
              <a:gd name="connsiteX6" fmla="*/ 0 w 1738059"/>
              <a:gd name="connsiteY6" fmla="*/ 1444669 h 1606634"/>
              <a:gd name="connsiteX7" fmla="*/ 0 w 1738059"/>
              <a:gd name="connsiteY7" fmla="*/ 161965 h 1606634"/>
              <a:gd name="connsiteX8" fmla="*/ 161965 w 1738059"/>
              <a:gd name="connsiteY8" fmla="*/ 0 h 160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059" h="1606634">
                <a:moveTo>
                  <a:pt x="161965" y="0"/>
                </a:moveTo>
                <a:lnTo>
                  <a:pt x="1576094" y="0"/>
                </a:lnTo>
                <a:cubicBezTo>
                  <a:pt x="1665545" y="0"/>
                  <a:pt x="1738059" y="72514"/>
                  <a:pt x="1738059" y="161965"/>
                </a:cubicBezTo>
                <a:lnTo>
                  <a:pt x="1738059" y="1444669"/>
                </a:lnTo>
                <a:cubicBezTo>
                  <a:pt x="1738059" y="1534120"/>
                  <a:pt x="1665545" y="1606634"/>
                  <a:pt x="1576094" y="1606634"/>
                </a:cubicBezTo>
                <a:lnTo>
                  <a:pt x="161965" y="1606634"/>
                </a:lnTo>
                <a:cubicBezTo>
                  <a:pt x="72514" y="1606634"/>
                  <a:pt x="0" y="1534120"/>
                  <a:pt x="0" y="1444669"/>
                </a:cubicBezTo>
                <a:lnTo>
                  <a:pt x="0" y="161965"/>
                </a:lnTo>
                <a:cubicBezTo>
                  <a:pt x="0" y="72514"/>
                  <a:pt x="72514" y="0"/>
                  <a:pt x="161965" y="0"/>
                </a:cubicBez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9152745" y="1997715"/>
            <a:ext cx="1738059" cy="1606634"/>
          </a:xfrm>
          <a:custGeom>
            <a:avLst/>
            <a:gdLst>
              <a:gd name="connsiteX0" fmla="*/ 161965 w 1738059"/>
              <a:gd name="connsiteY0" fmla="*/ 0 h 1606634"/>
              <a:gd name="connsiteX1" fmla="*/ 1576094 w 1738059"/>
              <a:gd name="connsiteY1" fmla="*/ 0 h 1606634"/>
              <a:gd name="connsiteX2" fmla="*/ 1738059 w 1738059"/>
              <a:gd name="connsiteY2" fmla="*/ 161965 h 1606634"/>
              <a:gd name="connsiteX3" fmla="*/ 1738059 w 1738059"/>
              <a:gd name="connsiteY3" fmla="*/ 1444669 h 1606634"/>
              <a:gd name="connsiteX4" fmla="*/ 1576094 w 1738059"/>
              <a:gd name="connsiteY4" fmla="*/ 1606634 h 1606634"/>
              <a:gd name="connsiteX5" fmla="*/ 161965 w 1738059"/>
              <a:gd name="connsiteY5" fmla="*/ 1606634 h 1606634"/>
              <a:gd name="connsiteX6" fmla="*/ 0 w 1738059"/>
              <a:gd name="connsiteY6" fmla="*/ 1444669 h 1606634"/>
              <a:gd name="connsiteX7" fmla="*/ 0 w 1738059"/>
              <a:gd name="connsiteY7" fmla="*/ 161965 h 1606634"/>
              <a:gd name="connsiteX8" fmla="*/ 161965 w 1738059"/>
              <a:gd name="connsiteY8" fmla="*/ 0 h 160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059" h="1606634">
                <a:moveTo>
                  <a:pt x="161965" y="0"/>
                </a:moveTo>
                <a:lnTo>
                  <a:pt x="1576094" y="0"/>
                </a:lnTo>
                <a:cubicBezTo>
                  <a:pt x="1665545" y="0"/>
                  <a:pt x="1738059" y="72514"/>
                  <a:pt x="1738059" y="161965"/>
                </a:cubicBezTo>
                <a:lnTo>
                  <a:pt x="1738059" y="1444669"/>
                </a:lnTo>
                <a:cubicBezTo>
                  <a:pt x="1738059" y="1534120"/>
                  <a:pt x="1665545" y="1606634"/>
                  <a:pt x="1576094" y="1606634"/>
                </a:cubicBezTo>
                <a:lnTo>
                  <a:pt x="161965" y="1606634"/>
                </a:lnTo>
                <a:cubicBezTo>
                  <a:pt x="72514" y="1606634"/>
                  <a:pt x="0" y="1534120"/>
                  <a:pt x="0" y="1444669"/>
                </a:cubicBezTo>
                <a:lnTo>
                  <a:pt x="0" y="161965"/>
                </a:lnTo>
                <a:cubicBezTo>
                  <a:pt x="0" y="72514"/>
                  <a:pt x="72514" y="0"/>
                  <a:pt x="16196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49460179"/>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316528" y="2816532"/>
            <a:ext cx="9578451" cy="3057206"/>
          </a:xfrm>
          <a:custGeom>
            <a:avLst/>
            <a:gdLst>
              <a:gd name="connsiteX0" fmla="*/ 8335647 w 9578451"/>
              <a:gd name="connsiteY0" fmla="*/ 1566935 h 3057206"/>
              <a:gd name="connsiteX1" fmla="*/ 9330068 w 9578451"/>
              <a:gd name="connsiteY1" fmla="*/ 1566935 h 3057206"/>
              <a:gd name="connsiteX2" fmla="*/ 9578451 w 9578451"/>
              <a:gd name="connsiteY2" fmla="*/ 1815318 h 3057206"/>
              <a:gd name="connsiteX3" fmla="*/ 9578451 w 9578451"/>
              <a:gd name="connsiteY3" fmla="*/ 2808823 h 3057206"/>
              <a:gd name="connsiteX4" fmla="*/ 9330068 w 9578451"/>
              <a:gd name="connsiteY4" fmla="*/ 3057206 h 3057206"/>
              <a:gd name="connsiteX5" fmla="*/ 8335647 w 9578451"/>
              <a:gd name="connsiteY5" fmla="*/ 3057206 h 3057206"/>
              <a:gd name="connsiteX6" fmla="*/ 8087264 w 9578451"/>
              <a:gd name="connsiteY6" fmla="*/ 2808823 h 3057206"/>
              <a:gd name="connsiteX7" fmla="*/ 8087264 w 9578451"/>
              <a:gd name="connsiteY7" fmla="*/ 1815318 h 3057206"/>
              <a:gd name="connsiteX8" fmla="*/ 8335647 w 9578451"/>
              <a:gd name="connsiteY8" fmla="*/ 1566935 h 3057206"/>
              <a:gd name="connsiteX9" fmla="*/ 6718193 w 9578451"/>
              <a:gd name="connsiteY9" fmla="*/ 1566935 h 3057206"/>
              <a:gd name="connsiteX10" fmla="*/ 7712614 w 9578451"/>
              <a:gd name="connsiteY10" fmla="*/ 1566935 h 3057206"/>
              <a:gd name="connsiteX11" fmla="*/ 7960997 w 9578451"/>
              <a:gd name="connsiteY11" fmla="*/ 1815318 h 3057206"/>
              <a:gd name="connsiteX12" fmla="*/ 7960997 w 9578451"/>
              <a:gd name="connsiteY12" fmla="*/ 2808823 h 3057206"/>
              <a:gd name="connsiteX13" fmla="*/ 7712614 w 9578451"/>
              <a:gd name="connsiteY13" fmla="*/ 3057206 h 3057206"/>
              <a:gd name="connsiteX14" fmla="*/ 6718193 w 9578451"/>
              <a:gd name="connsiteY14" fmla="*/ 3057206 h 3057206"/>
              <a:gd name="connsiteX15" fmla="*/ 6469810 w 9578451"/>
              <a:gd name="connsiteY15" fmla="*/ 2808823 h 3057206"/>
              <a:gd name="connsiteX16" fmla="*/ 6469810 w 9578451"/>
              <a:gd name="connsiteY16" fmla="*/ 1815318 h 3057206"/>
              <a:gd name="connsiteX17" fmla="*/ 6718193 w 9578451"/>
              <a:gd name="connsiteY17" fmla="*/ 1566935 h 3057206"/>
              <a:gd name="connsiteX18" fmla="*/ 5100740 w 9578451"/>
              <a:gd name="connsiteY18" fmla="*/ 1566935 h 3057206"/>
              <a:gd name="connsiteX19" fmla="*/ 6095161 w 9578451"/>
              <a:gd name="connsiteY19" fmla="*/ 1566935 h 3057206"/>
              <a:gd name="connsiteX20" fmla="*/ 6343544 w 9578451"/>
              <a:gd name="connsiteY20" fmla="*/ 1815318 h 3057206"/>
              <a:gd name="connsiteX21" fmla="*/ 6343544 w 9578451"/>
              <a:gd name="connsiteY21" fmla="*/ 2808823 h 3057206"/>
              <a:gd name="connsiteX22" fmla="*/ 6095161 w 9578451"/>
              <a:gd name="connsiteY22" fmla="*/ 3057206 h 3057206"/>
              <a:gd name="connsiteX23" fmla="*/ 5100740 w 9578451"/>
              <a:gd name="connsiteY23" fmla="*/ 3057206 h 3057206"/>
              <a:gd name="connsiteX24" fmla="*/ 4852357 w 9578451"/>
              <a:gd name="connsiteY24" fmla="*/ 2808823 h 3057206"/>
              <a:gd name="connsiteX25" fmla="*/ 4852357 w 9578451"/>
              <a:gd name="connsiteY25" fmla="*/ 1815318 h 3057206"/>
              <a:gd name="connsiteX26" fmla="*/ 5100740 w 9578451"/>
              <a:gd name="connsiteY26" fmla="*/ 1566935 h 3057206"/>
              <a:gd name="connsiteX27" fmla="*/ 3483288 w 9578451"/>
              <a:gd name="connsiteY27" fmla="*/ 1566935 h 3057206"/>
              <a:gd name="connsiteX28" fmla="*/ 4477709 w 9578451"/>
              <a:gd name="connsiteY28" fmla="*/ 1566935 h 3057206"/>
              <a:gd name="connsiteX29" fmla="*/ 4726092 w 9578451"/>
              <a:gd name="connsiteY29" fmla="*/ 1815318 h 3057206"/>
              <a:gd name="connsiteX30" fmla="*/ 4726092 w 9578451"/>
              <a:gd name="connsiteY30" fmla="*/ 2808823 h 3057206"/>
              <a:gd name="connsiteX31" fmla="*/ 4477709 w 9578451"/>
              <a:gd name="connsiteY31" fmla="*/ 3057206 h 3057206"/>
              <a:gd name="connsiteX32" fmla="*/ 3483288 w 9578451"/>
              <a:gd name="connsiteY32" fmla="*/ 3057206 h 3057206"/>
              <a:gd name="connsiteX33" fmla="*/ 3234905 w 9578451"/>
              <a:gd name="connsiteY33" fmla="*/ 2808823 h 3057206"/>
              <a:gd name="connsiteX34" fmla="*/ 3234905 w 9578451"/>
              <a:gd name="connsiteY34" fmla="*/ 1815318 h 3057206"/>
              <a:gd name="connsiteX35" fmla="*/ 3483288 w 9578451"/>
              <a:gd name="connsiteY35" fmla="*/ 1566935 h 3057206"/>
              <a:gd name="connsiteX36" fmla="*/ 1865835 w 9578451"/>
              <a:gd name="connsiteY36" fmla="*/ 1566935 h 3057206"/>
              <a:gd name="connsiteX37" fmla="*/ 2860257 w 9578451"/>
              <a:gd name="connsiteY37" fmla="*/ 1566935 h 3057206"/>
              <a:gd name="connsiteX38" fmla="*/ 3108639 w 9578451"/>
              <a:gd name="connsiteY38" fmla="*/ 1815318 h 3057206"/>
              <a:gd name="connsiteX39" fmla="*/ 3108639 w 9578451"/>
              <a:gd name="connsiteY39" fmla="*/ 2808823 h 3057206"/>
              <a:gd name="connsiteX40" fmla="*/ 2860257 w 9578451"/>
              <a:gd name="connsiteY40" fmla="*/ 3057206 h 3057206"/>
              <a:gd name="connsiteX41" fmla="*/ 1865835 w 9578451"/>
              <a:gd name="connsiteY41" fmla="*/ 3057206 h 3057206"/>
              <a:gd name="connsiteX42" fmla="*/ 1617452 w 9578451"/>
              <a:gd name="connsiteY42" fmla="*/ 2808823 h 3057206"/>
              <a:gd name="connsiteX43" fmla="*/ 1617452 w 9578451"/>
              <a:gd name="connsiteY43" fmla="*/ 1815318 h 3057206"/>
              <a:gd name="connsiteX44" fmla="*/ 1865835 w 9578451"/>
              <a:gd name="connsiteY44" fmla="*/ 1566935 h 3057206"/>
              <a:gd name="connsiteX45" fmla="*/ 248383 w 9578451"/>
              <a:gd name="connsiteY45" fmla="*/ 1566935 h 3057206"/>
              <a:gd name="connsiteX46" fmla="*/ 1242804 w 9578451"/>
              <a:gd name="connsiteY46" fmla="*/ 1566935 h 3057206"/>
              <a:gd name="connsiteX47" fmla="*/ 1491187 w 9578451"/>
              <a:gd name="connsiteY47" fmla="*/ 1815318 h 3057206"/>
              <a:gd name="connsiteX48" fmla="*/ 1491187 w 9578451"/>
              <a:gd name="connsiteY48" fmla="*/ 2808823 h 3057206"/>
              <a:gd name="connsiteX49" fmla="*/ 1242804 w 9578451"/>
              <a:gd name="connsiteY49" fmla="*/ 3057206 h 3057206"/>
              <a:gd name="connsiteX50" fmla="*/ 248383 w 9578451"/>
              <a:gd name="connsiteY50" fmla="*/ 3057206 h 3057206"/>
              <a:gd name="connsiteX51" fmla="*/ 0 w 9578451"/>
              <a:gd name="connsiteY51" fmla="*/ 2808823 h 3057206"/>
              <a:gd name="connsiteX52" fmla="*/ 0 w 9578451"/>
              <a:gd name="connsiteY52" fmla="*/ 1815318 h 3057206"/>
              <a:gd name="connsiteX53" fmla="*/ 248383 w 9578451"/>
              <a:gd name="connsiteY53" fmla="*/ 1566935 h 3057206"/>
              <a:gd name="connsiteX54" fmla="*/ 8335647 w 9578451"/>
              <a:gd name="connsiteY54" fmla="*/ 0 h 3057206"/>
              <a:gd name="connsiteX55" fmla="*/ 9330068 w 9578451"/>
              <a:gd name="connsiteY55" fmla="*/ 0 h 3057206"/>
              <a:gd name="connsiteX56" fmla="*/ 9578451 w 9578451"/>
              <a:gd name="connsiteY56" fmla="*/ 248383 h 3057206"/>
              <a:gd name="connsiteX57" fmla="*/ 9578451 w 9578451"/>
              <a:gd name="connsiteY57" fmla="*/ 1241888 h 3057206"/>
              <a:gd name="connsiteX58" fmla="*/ 9330068 w 9578451"/>
              <a:gd name="connsiteY58" fmla="*/ 1490271 h 3057206"/>
              <a:gd name="connsiteX59" fmla="*/ 8335647 w 9578451"/>
              <a:gd name="connsiteY59" fmla="*/ 1490271 h 3057206"/>
              <a:gd name="connsiteX60" fmla="*/ 8087264 w 9578451"/>
              <a:gd name="connsiteY60" fmla="*/ 1241888 h 3057206"/>
              <a:gd name="connsiteX61" fmla="*/ 8087264 w 9578451"/>
              <a:gd name="connsiteY61" fmla="*/ 248383 h 3057206"/>
              <a:gd name="connsiteX62" fmla="*/ 8335647 w 9578451"/>
              <a:gd name="connsiteY62" fmla="*/ 0 h 3057206"/>
              <a:gd name="connsiteX63" fmla="*/ 6718193 w 9578451"/>
              <a:gd name="connsiteY63" fmla="*/ 0 h 3057206"/>
              <a:gd name="connsiteX64" fmla="*/ 7712614 w 9578451"/>
              <a:gd name="connsiteY64" fmla="*/ 0 h 3057206"/>
              <a:gd name="connsiteX65" fmla="*/ 7960997 w 9578451"/>
              <a:gd name="connsiteY65" fmla="*/ 248383 h 3057206"/>
              <a:gd name="connsiteX66" fmla="*/ 7960997 w 9578451"/>
              <a:gd name="connsiteY66" fmla="*/ 1241888 h 3057206"/>
              <a:gd name="connsiteX67" fmla="*/ 7712614 w 9578451"/>
              <a:gd name="connsiteY67" fmla="*/ 1490271 h 3057206"/>
              <a:gd name="connsiteX68" fmla="*/ 6718193 w 9578451"/>
              <a:gd name="connsiteY68" fmla="*/ 1490271 h 3057206"/>
              <a:gd name="connsiteX69" fmla="*/ 6469810 w 9578451"/>
              <a:gd name="connsiteY69" fmla="*/ 1241888 h 3057206"/>
              <a:gd name="connsiteX70" fmla="*/ 6469810 w 9578451"/>
              <a:gd name="connsiteY70" fmla="*/ 248383 h 3057206"/>
              <a:gd name="connsiteX71" fmla="*/ 6718193 w 9578451"/>
              <a:gd name="connsiteY71" fmla="*/ 0 h 3057206"/>
              <a:gd name="connsiteX72" fmla="*/ 5100740 w 9578451"/>
              <a:gd name="connsiteY72" fmla="*/ 0 h 3057206"/>
              <a:gd name="connsiteX73" fmla="*/ 6095161 w 9578451"/>
              <a:gd name="connsiteY73" fmla="*/ 0 h 3057206"/>
              <a:gd name="connsiteX74" fmla="*/ 6343544 w 9578451"/>
              <a:gd name="connsiteY74" fmla="*/ 248383 h 3057206"/>
              <a:gd name="connsiteX75" fmla="*/ 6343544 w 9578451"/>
              <a:gd name="connsiteY75" fmla="*/ 1241888 h 3057206"/>
              <a:gd name="connsiteX76" fmla="*/ 6095161 w 9578451"/>
              <a:gd name="connsiteY76" fmla="*/ 1490271 h 3057206"/>
              <a:gd name="connsiteX77" fmla="*/ 5100740 w 9578451"/>
              <a:gd name="connsiteY77" fmla="*/ 1490271 h 3057206"/>
              <a:gd name="connsiteX78" fmla="*/ 4852357 w 9578451"/>
              <a:gd name="connsiteY78" fmla="*/ 1241888 h 3057206"/>
              <a:gd name="connsiteX79" fmla="*/ 4852357 w 9578451"/>
              <a:gd name="connsiteY79" fmla="*/ 248383 h 3057206"/>
              <a:gd name="connsiteX80" fmla="*/ 5100740 w 9578451"/>
              <a:gd name="connsiteY80" fmla="*/ 0 h 3057206"/>
              <a:gd name="connsiteX81" fmla="*/ 3483288 w 9578451"/>
              <a:gd name="connsiteY81" fmla="*/ 0 h 3057206"/>
              <a:gd name="connsiteX82" fmla="*/ 4477709 w 9578451"/>
              <a:gd name="connsiteY82" fmla="*/ 0 h 3057206"/>
              <a:gd name="connsiteX83" fmla="*/ 4726092 w 9578451"/>
              <a:gd name="connsiteY83" fmla="*/ 248383 h 3057206"/>
              <a:gd name="connsiteX84" fmla="*/ 4726092 w 9578451"/>
              <a:gd name="connsiteY84" fmla="*/ 1241888 h 3057206"/>
              <a:gd name="connsiteX85" fmla="*/ 4477709 w 9578451"/>
              <a:gd name="connsiteY85" fmla="*/ 1490271 h 3057206"/>
              <a:gd name="connsiteX86" fmla="*/ 3483288 w 9578451"/>
              <a:gd name="connsiteY86" fmla="*/ 1490271 h 3057206"/>
              <a:gd name="connsiteX87" fmla="*/ 3234905 w 9578451"/>
              <a:gd name="connsiteY87" fmla="*/ 1241888 h 3057206"/>
              <a:gd name="connsiteX88" fmla="*/ 3234905 w 9578451"/>
              <a:gd name="connsiteY88" fmla="*/ 248383 h 3057206"/>
              <a:gd name="connsiteX89" fmla="*/ 3483288 w 9578451"/>
              <a:gd name="connsiteY89" fmla="*/ 0 h 3057206"/>
              <a:gd name="connsiteX90" fmla="*/ 1865836 w 9578451"/>
              <a:gd name="connsiteY90" fmla="*/ 0 h 3057206"/>
              <a:gd name="connsiteX91" fmla="*/ 2860258 w 9578451"/>
              <a:gd name="connsiteY91" fmla="*/ 0 h 3057206"/>
              <a:gd name="connsiteX92" fmla="*/ 3108639 w 9578451"/>
              <a:gd name="connsiteY92" fmla="*/ 248383 h 3057206"/>
              <a:gd name="connsiteX93" fmla="*/ 3108639 w 9578451"/>
              <a:gd name="connsiteY93" fmla="*/ 1241888 h 3057206"/>
              <a:gd name="connsiteX94" fmla="*/ 2860258 w 9578451"/>
              <a:gd name="connsiteY94" fmla="*/ 1490271 h 3057206"/>
              <a:gd name="connsiteX95" fmla="*/ 1865836 w 9578451"/>
              <a:gd name="connsiteY95" fmla="*/ 1490271 h 3057206"/>
              <a:gd name="connsiteX96" fmla="*/ 1617453 w 9578451"/>
              <a:gd name="connsiteY96" fmla="*/ 1241888 h 3057206"/>
              <a:gd name="connsiteX97" fmla="*/ 1617453 w 9578451"/>
              <a:gd name="connsiteY97" fmla="*/ 248383 h 3057206"/>
              <a:gd name="connsiteX98" fmla="*/ 1865836 w 9578451"/>
              <a:gd name="connsiteY98" fmla="*/ 0 h 3057206"/>
              <a:gd name="connsiteX99" fmla="*/ 248383 w 9578451"/>
              <a:gd name="connsiteY99" fmla="*/ 0 h 3057206"/>
              <a:gd name="connsiteX100" fmla="*/ 1242805 w 9578451"/>
              <a:gd name="connsiteY100" fmla="*/ 0 h 3057206"/>
              <a:gd name="connsiteX101" fmla="*/ 1491188 w 9578451"/>
              <a:gd name="connsiteY101" fmla="*/ 248383 h 3057206"/>
              <a:gd name="connsiteX102" fmla="*/ 1491188 w 9578451"/>
              <a:gd name="connsiteY102" fmla="*/ 1241888 h 3057206"/>
              <a:gd name="connsiteX103" fmla="*/ 1242805 w 9578451"/>
              <a:gd name="connsiteY103" fmla="*/ 1490271 h 3057206"/>
              <a:gd name="connsiteX104" fmla="*/ 248383 w 9578451"/>
              <a:gd name="connsiteY104" fmla="*/ 1490271 h 3057206"/>
              <a:gd name="connsiteX105" fmla="*/ 1 w 9578451"/>
              <a:gd name="connsiteY105" fmla="*/ 1241888 h 3057206"/>
              <a:gd name="connsiteX106" fmla="*/ 1 w 9578451"/>
              <a:gd name="connsiteY106" fmla="*/ 248383 h 3057206"/>
              <a:gd name="connsiteX107" fmla="*/ 248383 w 9578451"/>
              <a:gd name="connsiteY107" fmla="*/ 0 h 305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9578451" h="3057206">
                <a:moveTo>
                  <a:pt x="8335647" y="1566935"/>
                </a:moveTo>
                <a:lnTo>
                  <a:pt x="9330068" y="1566935"/>
                </a:lnTo>
                <a:cubicBezTo>
                  <a:pt x="9467246" y="1566935"/>
                  <a:pt x="9578451" y="1678140"/>
                  <a:pt x="9578451" y="1815318"/>
                </a:cubicBezTo>
                <a:lnTo>
                  <a:pt x="9578451" y="2808823"/>
                </a:lnTo>
                <a:cubicBezTo>
                  <a:pt x="9578451" y="2946001"/>
                  <a:pt x="9467246" y="3057206"/>
                  <a:pt x="9330068" y="3057206"/>
                </a:cubicBezTo>
                <a:lnTo>
                  <a:pt x="8335647" y="3057206"/>
                </a:lnTo>
                <a:cubicBezTo>
                  <a:pt x="8198469" y="3057206"/>
                  <a:pt x="8087264" y="2946001"/>
                  <a:pt x="8087264" y="2808823"/>
                </a:cubicBezTo>
                <a:lnTo>
                  <a:pt x="8087264" y="1815318"/>
                </a:lnTo>
                <a:cubicBezTo>
                  <a:pt x="8087264" y="1678140"/>
                  <a:pt x="8198469" y="1566935"/>
                  <a:pt x="8335647" y="1566935"/>
                </a:cubicBezTo>
                <a:close/>
                <a:moveTo>
                  <a:pt x="6718193" y="1566935"/>
                </a:moveTo>
                <a:lnTo>
                  <a:pt x="7712614" y="1566935"/>
                </a:lnTo>
                <a:cubicBezTo>
                  <a:pt x="7849792" y="1566935"/>
                  <a:pt x="7960997" y="1678140"/>
                  <a:pt x="7960997" y="1815318"/>
                </a:cubicBezTo>
                <a:lnTo>
                  <a:pt x="7960997" y="2808823"/>
                </a:lnTo>
                <a:cubicBezTo>
                  <a:pt x="7960997" y="2946001"/>
                  <a:pt x="7849792" y="3057206"/>
                  <a:pt x="7712614" y="3057206"/>
                </a:cubicBezTo>
                <a:lnTo>
                  <a:pt x="6718193" y="3057206"/>
                </a:lnTo>
                <a:cubicBezTo>
                  <a:pt x="6581015" y="3057206"/>
                  <a:pt x="6469810" y="2946001"/>
                  <a:pt x="6469810" y="2808823"/>
                </a:cubicBezTo>
                <a:lnTo>
                  <a:pt x="6469810" y="1815318"/>
                </a:lnTo>
                <a:cubicBezTo>
                  <a:pt x="6469810" y="1678140"/>
                  <a:pt x="6581015" y="1566935"/>
                  <a:pt x="6718193" y="1566935"/>
                </a:cubicBezTo>
                <a:close/>
                <a:moveTo>
                  <a:pt x="5100740" y="1566935"/>
                </a:moveTo>
                <a:lnTo>
                  <a:pt x="6095161" y="1566935"/>
                </a:lnTo>
                <a:cubicBezTo>
                  <a:pt x="6232339" y="1566935"/>
                  <a:pt x="6343544" y="1678140"/>
                  <a:pt x="6343544" y="1815318"/>
                </a:cubicBezTo>
                <a:lnTo>
                  <a:pt x="6343544" y="2808823"/>
                </a:lnTo>
                <a:cubicBezTo>
                  <a:pt x="6343544" y="2946001"/>
                  <a:pt x="6232339" y="3057206"/>
                  <a:pt x="6095161" y="3057206"/>
                </a:cubicBezTo>
                <a:lnTo>
                  <a:pt x="5100740" y="3057206"/>
                </a:lnTo>
                <a:cubicBezTo>
                  <a:pt x="4963562" y="3057206"/>
                  <a:pt x="4852357" y="2946001"/>
                  <a:pt x="4852357" y="2808823"/>
                </a:cubicBezTo>
                <a:lnTo>
                  <a:pt x="4852357" y="1815318"/>
                </a:lnTo>
                <a:cubicBezTo>
                  <a:pt x="4852357" y="1678140"/>
                  <a:pt x="4963562" y="1566935"/>
                  <a:pt x="5100740" y="1566935"/>
                </a:cubicBezTo>
                <a:close/>
                <a:moveTo>
                  <a:pt x="3483288" y="1566935"/>
                </a:moveTo>
                <a:lnTo>
                  <a:pt x="4477709" y="1566935"/>
                </a:lnTo>
                <a:cubicBezTo>
                  <a:pt x="4614887" y="1566935"/>
                  <a:pt x="4726092" y="1678140"/>
                  <a:pt x="4726092" y="1815318"/>
                </a:cubicBezTo>
                <a:lnTo>
                  <a:pt x="4726092" y="2808823"/>
                </a:lnTo>
                <a:cubicBezTo>
                  <a:pt x="4726092" y="2946001"/>
                  <a:pt x="4614887" y="3057206"/>
                  <a:pt x="4477709" y="3057206"/>
                </a:cubicBezTo>
                <a:lnTo>
                  <a:pt x="3483288" y="3057206"/>
                </a:lnTo>
                <a:cubicBezTo>
                  <a:pt x="3346110" y="3057206"/>
                  <a:pt x="3234905" y="2946001"/>
                  <a:pt x="3234905" y="2808823"/>
                </a:cubicBezTo>
                <a:lnTo>
                  <a:pt x="3234905" y="1815318"/>
                </a:lnTo>
                <a:cubicBezTo>
                  <a:pt x="3234905" y="1678140"/>
                  <a:pt x="3346110" y="1566935"/>
                  <a:pt x="3483288" y="1566935"/>
                </a:cubicBezTo>
                <a:close/>
                <a:moveTo>
                  <a:pt x="1865835" y="1566935"/>
                </a:moveTo>
                <a:lnTo>
                  <a:pt x="2860257" y="1566935"/>
                </a:lnTo>
                <a:cubicBezTo>
                  <a:pt x="2997434" y="1566935"/>
                  <a:pt x="3108639" y="1678140"/>
                  <a:pt x="3108639" y="1815318"/>
                </a:cubicBezTo>
                <a:lnTo>
                  <a:pt x="3108639" y="2808823"/>
                </a:lnTo>
                <a:cubicBezTo>
                  <a:pt x="3108639" y="2946001"/>
                  <a:pt x="2997434" y="3057206"/>
                  <a:pt x="2860257" y="3057206"/>
                </a:cubicBezTo>
                <a:lnTo>
                  <a:pt x="1865835" y="3057206"/>
                </a:lnTo>
                <a:cubicBezTo>
                  <a:pt x="1728657" y="3057206"/>
                  <a:pt x="1617452" y="2946001"/>
                  <a:pt x="1617452" y="2808823"/>
                </a:cubicBezTo>
                <a:lnTo>
                  <a:pt x="1617452" y="1815318"/>
                </a:lnTo>
                <a:cubicBezTo>
                  <a:pt x="1617452" y="1678140"/>
                  <a:pt x="1728657" y="1566935"/>
                  <a:pt x="1865835" y="1566935"/>
                </a:cubicBezTo>
                <a:close/>
                <a:moveTo>
                  <a:pt x="248383" y="1566935"/>
                </a:moveTo>
                <a:lnTo>
                  <a:pt x="1242804" y="1566935"/>
                </a:lnTo>
                <a:cubicBezTo>
                  <a:pt x="1379982" y="1566935"/>
                  <a:pt x="1491187" y="1678140"/>
                  <a:pt x="1491187" y="1815318"/>
                </a:cubicBezTo>
                <a:lnTo>
                  <a:pt x="1491187" y="2808823"/>
                </a:lnTo>
                <a:cubicBezTo>
                  <a:pt x="1491187" y="2946001"/>
                  <a:pt x="1379982" y="3057206"/>
                  <a:pt x="1242804" y="3057206"/>
                </a:cubicBezTo>
                <a:lnTo>
                  <a:pt x="248383" y="3057206"/>
                </a:lnTo>
                <a:cubicBezTo>
                  <a:pt x="111205" y="3057206"/>
                  <a:pt x="0" y="2946001"/>
                  <a:pt x="0" y="2808823"/>
                </a:cubicBezTo>
                <a:lnTo>
                  <a:pt x="0" y="1815318"/>
                </a:lnTo>
                <a:cubicBezTo>
                  <a:pt x="0" y="1678140"/>
                  <a:pt x="111205" y="1566935"/>
                  <a:pt x="248383" y="1566935"/>
                </a:cubicBezTo>
                <a:close/>
                <a:moveTo>
                  <a:pt x="8335647" y="0"/>
                </a:moveTo>
                <a:lnTo>
                  <a:pt x="9330068" y="0"/>
                </a:lnTo>
                <a:cubicBezTo>
                  <a:pt x="9467246" y="0"/>
                  <a:pt x="9578451" y="111205"/>
                  <a:pt x="9578451" y="248383"/>
                </a:cubicBezTo>
                <a:lnTo>
                  <a:pt x="9578451" y="1241888"/>
                </a:lnTo>
                <a:cubicBezTo>
                  <a:pt x="9578451" y="1379066"/>
                  <a:pt x="9467246" y="1490271"/>
                  <a:pt x="9330068" y="1490271"/>
                </a:cubicBezTo>
                <a:lnTo>
                  <a:pt x="8335647" y="1490271"/>
                </a:lnTo>
                <a:cubicBezTo>
                  <a:pt x="8198469" y="1490271"/>
                  <a:pt x="8087264" y="1379066"/>
                  <a:pt x="8087264" y="1241888"/>
                </a:cubicBezTo>
                <a:lnTo>
                  <a:pt x="8087264" y="248383"/>
                </a:lnTo>
                <a:cubicBezTo>
                  <a:pt x="8087264" y="111205"/>
                  <a:pt x="8198469" y="0"/>
                  <a:pt x="8335647" y="0"/>
                </a:cubicBezTo>
                <a:close/>
                <a:moveTo>
                  <a:pt x="6718193" y="0"/>
                </a:moveTo>
                <a:lnTo>
                  <a:pt x="7712614" y="0"/>
                </a:lnTo>
                <a:cubicBezTo>
                  <a:pt x="7849792" y="0"/>
                  <a:pt x="7960997" y="111205"/>
                  <a:pt x="7960997" y="248383"/>
                </a:cubicBezTo>
                <a:lnTo>
                  <a:pt x="7960997" y="1241888"/>
                </a:lnTo>
                <a:cubicBezTo>
                  <a:pt x="7960997" y="1379066"/>
                  <a:pt x="7849792" y="1490271"/>
                  <a:pt x="7712614" y="1490271"/>
                </a:cubicBezTo>
                <a:lnTo>
                  <a:pt x="6718193" y="1490271"/>
                </a:lnTo>
                <a:cubicBezTo>
                  <a:pt x="6581015" y="1490271"/>
                  <a:pt x="6469810" y="1379066"/>
                  <a:pt x="6469810" y="1241888"/>
                </a:cubicBezTo>
                <a:lnTo>
                  <a:pt x="6469810" y="248383"/>
                </a:lnTo>
                <a:cubicBezTo>
                  <a:pt x="6469810" y="111205"/>
                  <a:pt x="6581015" y="0"/>
                  <a:pt x="6718193" y="0"/>
                </a:cubicBezTo>
                <a:close/>
                <a:moveTo>
                  <a:pt x="5100740" y="0"/>
                </a:moveTo>
                <a:lnTo>
                  <a:pt x="6095161" y="0"/>
                </a:lnTo>
                <a:cubicBezTo>
                  <a:pt x="6232339" y="0"/>
                  <a:pt x="6343544" y="111205"/>
                  <a:pt x="6343544" y="248383"/>
                </a:cubicBezTo>
                <a:lnTo>
                  <a:pt x="6343544" y="1241888"/>
                </a:lnTo>
                <a:cubicBezTo>
                  <a:pt x="6343544" y="1379066"/>
                  <a:pt x="6232339" y="1490271"/>
                  <a:pt x="6095161" y="1490271"/>
                </a:cubicBezTo>
                <a:lnTo>
                  <a:pt x="5100740" y="1490271"/>
                </a:lnTo>
                <a:cubicBezTo>
                  <a:pt x="4963562" y="1490271"/>
                  <a:pt x="4852357" y="1379066"/>
                  <a:pt x="4852357" y="1241888"/>
                </a:cubicBezTo>
                <a:lnTo>
                  <a:pt x="4852357" y="248383"/>
                </a:lnTo>
                <a:cubicBezTo>
                  <a:pt x="4852357" y="111205"/>
                  <a:pt x="4963562" y="0"/>
                  <a:pt x="5100740" y="0"/>
                </a:cubicBezTo>
                <a:close/>
                <a:moveTo>
                  <a:pt x="3483288" y="0"/>
                </a:moveTo>
                <a:lnTo>
                  <a:pt x="4477709" y="0"/>
                </a:lnTo>
                <a:cubicBezTo>
                  <a:pt x="4614887" y="0"/>
                  <a:pt x="4726092" y="111205"/>
                  <a:pt x="4726092" y="248383"/>
                </a:cubicBezTo>
                <a:lnTo>
                  <a:pt x="4726092" y="1241888"/>
                </a:lnTo>
                <a:cubicBezTo>
                  <a:pt x="4726092" y="1379066"/>
                  <a:pt x="4614887" y="1490271"/>
                  <a:pt x="4477709" y="1490271"/>
                </a:cubicBezTo>
                <a:lnTo>
                  <a:pt x="3483288" y="1490271"/>
                </a:lnTo>
                <a:cubicBezTo>
                  <a:pt x="3346110" y="1490271"/>
                  <a:pt x="3234905" y="1379066"/>
                  <a:pt x="3234905" y="1241888"/>
                </a:cubicBezTo>
                <a:lnTo>
                  <a:pt x="3234905" y="248383"/>
                </a:lnTo>
                <a:cubicBezTo>
                  <a:pt x="3234905" y="111205"/>
                  <a:pt x="3346110" y="0"/>
                  <a:pt x="3483288" y="0"/>
                </a:cubicBezTo>
                <a:close/>
                <a:moveTo>
                  <a:pt x="1865836" y="0"/>
                </a:moveTo>
                <a:lnTo>
                  <a:pt x="2860258" y="0"/>
                </a:lnTo>
                <a:cubicBezTo>
                  <a:pt x="2997434" y="0"/>
                  <a:pt x="3108639" y="111205"/>
                  <a:pt x="3108639" y="248383"/>
                </a:cubicBezTo>
                <a:lnTo>
                  <a:pt x="3108639" y="1241888"/>
                </a:lnTo>
                <a:cubicBezTo>
                  <a:pt x="3108639" y="1379066"/>
                  <a:pt x="2997434" y="1490271"/>
                  <a:pt x="2860258" y="1490271"/>
                </a:cubicBezTo>
                <a:lnTo>
                  <a:pt x="1865836" y="1490271"/>
                </a:lnTo>
                <a:cubicBezTo>
                  <a:pt x="1728658" y="1490271"/>
                  <a:pt x="1617453" y="1379066"/>
                  <a:pt x="1617453" y="1241888"/>
                </a:cubicBezTo>
                <a:lnTo>
                  <a:pt x="1617453" y="248383"/>
                </a:lnTo>
                <a:cubicBezTo>
                  <a:pt x="1617453" y="111205"/>
                  <a:pt x="1728658" y="0"/>
                  <a:pt x="1865836" y="0"/>
                </a:cubicBezTo>
                <a:close/>
                <a:moveTo>
                  <a:pt x="248383" y="0"/>
                </a:moveTo>
                <a:lnTo>
                  <a:pt x="1242805" y="0"/>
                </a:lnTo>
                <a:cubicBezTo>
                  <a:pt x="1379983" y="0"/>
                  <a:pt x="1491188" y="111205"/>
                  <a:pt x="1491188" y="248383"/>
                </a:cubicBezTo>
                <a:lnTo>
                  <a:pt x="1491188" y="1241888"/>
                </a:lnTo>
                <a:cubicBezTo>
                  <a:pt x="1491188" y="1379066"/>
                  <a:pt x="1379983" y="1490271"/>
                  <a:pt x="1242805" y="1490271"/>
                </a:cubicBezTo>
                <a:lnTo>
                  <a:pt x="248383" y="1490271"/>
                </a:lnTo>
                <a:cubicBezTo>
                  <a:pt x="111205" y="1490271"/>
                  <a:pt x="1" y="1379066"/>
                  <a:pt x="1" y="1241888"/>
                </a:cubicBezTo>
                <a:lnTo>
                  <a:pt x="1" y="248383"/>
                </a:lnTo>
                <a:cubicBezTo>
                  <a:pt x="1" y="111205"/>
                  <a:pt x="111205" y="0"/>
                  <a:pt x="24838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55839084"/>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1"/>
          </p:nvPr>
        </p:nvSpPr>
        <p:spPr>
          <a:xfrm>
            <a:off x="6895342" y="1596079"/>
            <a:ext cx="4194190" cy="2052412"/>
          </a:xfrm>
          <a:custGeom>
            <a:avLst/>
            <a:gdLst>
              <a:gd name="connsiteX0" fmla="*/ 0 w 4194190"/>
              <a:gd name="connsiteY0" fmla="*/ 0 h 2052412"/>
              <a:gd name="connsiteX1" fmla="*/ 4194190 w 4194190"/>
              <a:gd name="connsiteY1" fmla="*/ 0 h 2052412"/>
              <a:gd name="connsiteX2" fmla="*/ 4194190 w 4194190"/>
              <a:gd name="connsiteY2" fmla="*/ 2052412 h 2052412"/>
              <a:gd name="connsiteX3" fmla="*/ 0 w 4194190"/>
              <a:gd name="connsiteY3" fmla="*/ 2052412 h 2052412"/>
            </a:gdLst>
            <a:ahLst/>
            <a:cxnLst>
              <a:cxn ang="0">
                <a:pos x="connsiteX0" y="connsiteY0"/>
              </a:cxn>
              <a:cxn ang="0">
                <a:pos x="connsiteX1" y="connsiteY1"/>
              </a:cxn>
              <a:cxn ang="0">
                <a:pos x="connsiteX2" y="connsiteY2"/>
              </a:cxn>
              <a:cxn ang="0">
                <a:pos x="connsiteX3" y="connsiteY3"/>
              </a:cxn>
            </a:cxnLst>
            <a:rect l="l" t="t" r="r" b="b"/>
            <a:pathLst>
              <a:path w="4194190" h="2052412">
                <a:moveTo>
                  <a:pt x="0" y="0"/>
                </a:moveTo>
                <a:lnTo>
                  <a:pt x="4194190" y="0"/>
                </a:lnTo>
                <a:lnTo>
                  <a:pt x="4194190" y="2052412"/>
                </a:lnTo>
                <a:lnTo>
                  <a:pt x="0" y="2052412"/>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6895342" y="3784185"/>
            <a:ext cx="4194190" cy="2052412"/>
          </a:xfrm>
          <a:custGeom>
            <a:avLst/>
            <a:gdLst>
              <a:gd name="connsiteX0" fmla="*/ 0 w 4194190"/>
              <a:gd name="connsiteY0" fmla="*/ 0 h 2052412"/>
              <a:gd name="connsiteX1" fmla="*/ 4194190 w 4194190"/>
              <a:gd name="connsiteY1" fmla="*/ 0 h 2052412"/>
              <a:gd name="connsiteX2" fmla="*/ 4194190 w 4194190"/>
              <a:gd name="connsiteY2" fmla="*/ 2052412 h 2052412"/>
              <a:gd name="connsiteX3" fmla="*/ 0 w 4194190"/>
              <a:gd name="connsiteY3" fmla="*/ 2052412 h 2052412"/>
            </a:gdLst>
            <a:ahLst/>
            <a:cxnLst>
              <a:cxn ang="0">
                <a:pos x="connsiteX0" y="connsiteY0"/>
              </a:cxn>
              <a:cxn ang="0">
                <a:pos x="connsiteX1" y="connsiteY1"/>
              </a:cxn>
              <a:cxn ang="0">
                <a:pos x="connsiteX2" y="connsiteY2"/>
              </a:cxn>
              <a:cxn ang="0">
                <a:pos x="connsiteX3" y="connsiteY3"/>
              </a:cxn>
            </a:cxnLst>
            <a:rect l="l" t="t" r="r" b="b"/>
            <a:pathLst>
              <a:path w="4194190" h="2052412">
                <a:moveTo>
                  <a:pt x="0" y="0"/>
                </a:moveTo>
                <a:lnTo>
                  <a:pt x="4194190" y="0"/>
                </a:lnTo>
                <a:lnTo>
                  <a:pt x="4194190" y="2052412"/>
                </a:lnTo>
                <a:lnTo>
                  <a:pt x="0" y="2052412"/>
                </a:lnTo>
                <a:close/>
              </a:path>
            </a:pathLst>
          </a:custGeom>
        </p:spPr>
        <p:txBody>
          <a:bodyPr wrap="square">
            <a:noAutofit/>
          </a:bodyPr>
          <a:lstStyle/>
          <a:p>
            <a:endParaRPr lang="zh-CN" altLang="en-US"/>
          </a:p>
        </p:txBody>
      </p:sp>
      <p:sp>
        <p:nvSpPr>
          <p:cNvPr id="11" name="图片占位符 10"/>
          <p:cNvSpPr>
            <a:spLocks noGrp="1"/>
          </p:cNvSpPr>
          <p:nvPr>
            <p:ph type="pic" sz="quarter" idx="10"/>
          </p:nvPr>
        </p:nvSpPr>
        <p:spPr>
          <a:xfrm>
            <a:off x="1102470" y="1596080"/>
            <a:ext cx="3103325" cy="4240517"/>
          </a:xfrm>
          <a:custGeom>
            <a:avLst/>
            <a:gdLst>
              <a:gd name="connsiteX0" fmla="*/ 0 w 3103325"/>
              <a:gd name="connsiteY0" fmla="*/ 0 h 4240517"/>
              <a:gd name="connsiteX1" fmla="*/ 3103325 w 3103325"/>
              <a:gd name="connsiteY1" fmla="*/ 0 h 4240517"/>
              <a:gd name="connsiteX2" fmla="*/ 3103325 w 3103325"/>
              <a:gd name="connsiteY2" fmla="*/ 4240517 h 4240517"/>
              <a:gd name="connsiteX3" fmla="*/ 0 w 3103325"/>
              <a:gd name="connsiteY3" fmla="*/ 4240517 h 4240517"/>
            </a:gdLst>
            <a:ahLst/>
            <a:cxnLst>
              <a:cxn ang="0">
                <a:pos x="connsiteX0" y="connsiteY0"/>
              </a:cxn>
              <a:cxn ang="0">
                <a:pos x="connsiteX1" y="connsiteY1"/>
              </a:cxn>
              <a:cxn ang="0">
                <a:pos x="connsiteX2" y="connsiteY2"/>
              </a:cxn>
              <a:cxn ang="0">
                <a:pos x="connsiteX3" y="connsiteY3"/>
              </a:cxn>
            </a:cxnLst>
            <a:rect l="l" t="t" r="r" b="b"/>
            <a:pathLst>
              <a:path w="3103325" h="4240517">
                <a:moveTo>
                  <a:pt x="0" y="0"/>
                </a:moveTo>
                <a:lnTo>
                  <a:pt x="3103325" y="0"/>
                </a:lnTo>
                <a:lnTo>
                  <a:pt x="3103325" y="4240517"/>
                </a:lnTo>
                <a:lnTo>
                  <a:pt x="0" y="424051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841023212"/>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303002" y="2363820"/>
            <a:ext cx="3564000" cy="2232000"/>
          </a:xfrm>
          <a:custGeom>
            <a:avLst/>
            <a:gdLst>
              <a:gd name="connsiteX0" fmla="*/ 0 w 3564000"/>
              <a:gd name="connsiteY0" fmla="*/ 0 h 2232000"/>
              <a:gd name="connsiteX1" fmla="*/ 3564000 w 3564000"/>
              <a:gd name="connsiteY1" fmla="*/ 0 h 2232000"/>
              <a:gd name="connsiteX2" fmla="*/ 3564000 w 3564000"/>
              <a:gd name="connsiteY2" fmla="*/ 2232000 h 2232000"/>
              <a:gd name="connsiteX3" fmla="*/ 0 w 3564000"/>
              <a:gd name="connsiteY3" fmla="*/ 2232000 h 2232000"/>
            </a:gdLst>
            <a:ahLst/>
            <a:cxnLst>
              <a:cxn ang="0">
                <a:pos x="connsiteX0" y="connsiteY0"/>
              </a:cxn>
              <a:cxn ang="0">
                <a:pos x="connsiteX1" y="connsiteY1"/>
              </a:cxn>
              <a:cxn ang="0">
                <a:pos x="connsiteX2" y="connsiteY2"/>
              </a:cxn>
              <a:cxn ang="0">
                <a:pos x="connsiteX3" y="connsiteY3"/>
              </a:cxn>
            </a:cxnLst>
            <a:rect l="l" t="t" r="r" b="b"/>
            <a:pathLst>
              <a:path w="3564000" h="2232000">
                <a:moveTo>
                  <a:pt x="0" y="0"/>
                </a:moveTo>
                <a:lnTo>
                  <a:pt x="3564000" y="0"/>
                </a:lnTo>
                <a:lnTo>
                  <a:pt x="3564000" y="2232000"/>
                </a:lnTo>
                <a:lnTo>
                  <a:pt x="0" y="2232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17743871"/>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848272" y="1974715"/>
            <a:ext cx="4066162" cy="2208178"/>
          </a:xfrm>
          <a:custGeom>
            <a:avLst/>
            <a:gdLst>
              <a:gd name="connsiteX0" fmla="*/ 0 w 4066162"/>
              <a:gd name="connsiteY0" fmla="*/ 0 h 2208178"/>
              <a:gd name="connsiteX1" fmla="*/ 4066162 w 4066162"/>
              <a:gd name="connsiteY1" fmla="*/ 0 h 2208178"/>
              <a:gd name="connsiteX2" fmla="*/ 4066162 w 4066162"/>
              <a:gd name="connsiteY2" fmla="*/ 2208178 h 2208178"/>
              <a:gd name="connsiteX3" fmla="*/ 0 w 4066162"/>
              <a:gd name="connsiteY3" fmla="*/ 2208178 h 2208178"/>
            </a:gdLst>
            <a:ahLst/>
            <a:cxnLst>
              <a:cxn ang="0">
                <a:pos x="connsiteX0" y="connsiteY0"/>
              </a:cxn>
              <a:cxn ang="0">
                <a:pos x="connsiteX1" y="connsiteY1"/>
              </a:cxn>
              <a:cxn ang="0">
                <a:pos x="connsiteX2" y="connsiteY2"/>
              </a:cxn>
              <a:cxn ang="0">
                <a:pos x="connsiteX3" y="connsiteY3"/>
              </a:cxn>
            </a:cxnLst>
            <a:rect l="l" t="t" r="r" b="b"/>
            <a:pathLst>
              <a:path w="4066162" h="2208178">
                <a:moveTo>
                  <a:pt x="0" y="0"/>
                </a:moveTo>
                <a:lnTo>
                  <a:pt x="4066162" y="0"/>
                </a:lnTo>
                <a:lnTo>
                  <a:pt x="4066162" y="2208178"/>
                </a:lnTo>
                <a:lnTo>
                  <a:pt x="0" y="22081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01635064"/>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267840" y="1556425"/>
            <a:ext cx="1984443" cy="1933991"/>
          </a:xfrm>
          <a:custGeom>
            <a:avLst/>
            <a:gdLst>
              <a:gd name="connsiteX0" fmla="*/ 0 w 1984443"/>
              <a:gd name="connsiteY0" fmla="*/ 0 h 1933991"/>
              <a:gd name="connsiteX1" fmla="*/ 1984443 w 1984443"/>
              <a:gd name="connsiteY1" fmla="*/ 0 h 1933991"/>
              <a:gd name="connsiteX2" fmla="*/ 1984443 w 1984443"/>
              <a:gd name="connsiteY2" fmla="*/ 1933991 h 1933991"/>
              <a:gd name="connsiteX3" fmla="*/ 0 w 1984443"/>
              <a:gd name="connsiteY3" fmla="*/ 1933991 h 1933991"/>
            </a:gdLst>
            <a:ahLst/>
            <a:cxnLst>
              <a:cxn ang="0">
                <a:pos x="connsiteX0" y="connsiteY0"/>
              </a:cxn>
              <a:cxn ang="0">
                <a:pos x="connsiteX1" y="connsiteY1"/>
              </a:cxn>
              <a:cxn ang="0">
                <a:pos x="connsiteX2" y="connsiteY2"/>
              </a:cxn>
              <a:cxn ang="0">
                <a:pos x="connsiteX3" y="connsiteY3"/>
              </a:cxn>
            </a:cxnLst>
            <a:rect l="l" t="t" r="r" b="b"/>
            <a:pathLst>
              <a:path w="1984443" h="1933991">
                <a:moveTo>
                  <a:pt x="0" y="0"/>
                </a:moveTo>
                <a:lnTo>
                  <a:pt x="1984443" y="0"/>
                </a:lnTo>
                <a:lnTo>
                  <a:pt x="1984443" y="1933991"/>
                </a:lnTo>
                <a:lnTo>
                  <a:pt x="0" y="1933991"/>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825133" y="1556425"/>
            <a:ext cx="1984443" cy="1933991"/>
          </a:xfrm>
          <a:custGeom>
            <a:avLst/>
            <a:gdLst>
              <a:gd name="connsiteX0" fmla="*/ 0 w 1984443"/>
              <a:gd name="connsiteY0" fmla="*/ 0 h 1933991"/>
              <a:gd name="connsiteX1" fmla="*/ 1984443 w 1984443"/>
              <a:gd name="connsiteY1" fmla="*/ 0 h 1933991"/>
              <a:gd name="connsiteX2" fmla="*/ 1984443 w 1984443"/>
              <a:gd name="connsiteY2" fmla="*/ 1933991 h 1933991"/>
              <a:gd name="connsiteX3" fmla="*/ 0 w 1984443"/>
              <a:gd name="connsiteY3" fmla="*/ 1933991 h 1933991"/>
            </a:gdLst>
            <a:ahLst/>
            <a:cxnLst>
              <a:cxn ang="0">
                <a:pos x="connsiteX0" y="connsiteY0"/>
              </a:cxn>
              <a:cxn ang="0">
                <a:pos x="connsiteX1" y="connsiteY1"/>
              </a:cxn>
              <a:cxn ang="0">
                <a:pos x="connsiteX2" y="connsiteY2"/>
              </a:cxn>
              <a:cxn ang="0">
                <a:pos x="connsiteX3" y="connsiteY3"/>
              </a:cxn>
            </a:cxnLst>
            <a:rect l="l" t="t" r="r" b="b"/>
            <a:pathLst>
              <a:path w="1984443" h="1933991">
                <a:moveTo>
                  <a:pt x="0" y="0"/>
                </a:moveTo>
                <a:lnTo>
                  <a:pt x="1984443" y="0"/>
                </a:lnTo>
                <a:lnTo>
                  <a:pt x="1984443" y="1933991"/>
                </a:lnTo>
                <a:lnTo>
                  <a:pt x="0" y="1933991"/>
                </a:lnTo>
                <a:close/>
              </a:path>
            </a:pathLst>
          </a:custGeom>
        </p:spPr>
        <p:txBody>
          <a:bodyPr wrap="square">
            <a:noAutofit/>
          </a:bodyPr>
          <a:lstStyle/>
          <a:p>
            <a:endParaRPr lang="zh-CN" altLang="en-US" dirty="0"/>
          </a:p>
        </p:txBody>
      </p:sp>
      <p:sp>
        <p:nvSpPr>
          <p:cNvPr id="14" name="图片占位符 13"/>
          <p:cNvSpPr>
            <a:spLocks noGrp="1"/>
          </p:cNvSpPr>
          <p:nvPr>
            <p:ph type="pic" sz="quarter" idx="12"/>
          </p:nvPr>
        </p:nvSpPr>
        <p:spPr>
          <a:xfrm>
            <a:off x="6382426" y="1556425"/>
            <a:ext cx="1984443" cy="1933991"/>
          </a:xfrm>
          <a:custGeom>
            <a:avLst/>
            <a:gdLst>
              <a:gd name="connsiteX0" fmla="*/ 0 w 1984443"/>
              <a:gd name="connsiteY0" fmla="*/ 0 h 1933991"/>
              <a:gd name="connsiteX1" fmla="*/ 1984443 w 1984443"/>
              <a:gd name="connsiteY1" fmla="*/ 0 h 1933991"/>
              <a:gd name="connsiteX2" fmla="*/ 1984443 w 1984443"/>
              <a:gd name="connsiteY2" fmla="*/ 1933991 h 1933991"/>
              <a:gd name="connsiteX3" fmla="*/ 0 w 1984443"/>
              <a:gd name="connsiteY3" fmla="*/ 1933991 h 1933991"/>
            </a:gdLst>
            <a:ahLst/>
            <a:cxnLst>
              <a:cxn ang="0">
                <a:pos x="connsiteX0" y="connsiteY0"/>
              </a:cxn>
              <a:cxn ang="0">
                <a:pos x="connsiteX1" y="connsiteY1"/>
              </a:cxn>
              <a:cxn ang="0">
                <a:pos x="connsiteX2" y="connsiteY2"/>
              </a:cxn>
              <a:cxn ang="0">
                <a:pos x="connsiteX3" y="connsiteY3"/>
              </a:cxn>
            </a:cxnLst>
            <a:rect l="l" t="t" r="r" b="b"/>
            <a:pathLst>
              <a:path w="1984443" h="1933991">
                <a:moveTo>
                  <a:pt x="0" y="0"/>
                </a:moveTo>
                <a:lnTo>
                  <a:pt x="1984443" y="0"/>
                </a:lnTo>
                <a:lnTo>
                  <a:pt x="1984443" y="1933991"/>
                </a:lnTo>
                <a:lnTo>
                  <a:pt x="0" y="1933991"/>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939719" y="1556425"/>
            <a:ext cx="1984443" cy="1933991"/>
          </a:xfrm>
          <a:custGeom>
            <a:avLst/>
            <a:gdLst>
              <a:gd name="connsiteX0" fmla="*/ 0 w 1984443"/>
              <a:gd name="connsiteY0" fmla="*/ 0 h 1933991"/>
              <a:gd name="connsiteX1" fmla="*/ 1984443 w 1984443"/>
              <a:gd name="connsiteY1" fmla="*/ 0 h 1933991"/>
              <a:gd name="connsiteX2" fmla="*/ 1984443 w 1984443"/>
              <a:gd name="connsiteY2" fmla="*/ 1933991 h 1933991"/>
              <a:gd name="connsiteX3" fmla="*/ 0 w 1984443"/>
              <a:gd name="connsiteY3" fmla="*/ 1933991 h 1933991"/>
            </a:gdLst>
            <a:ahLst/>
            <a:cxnLst>
              <a:cxn ang="0">
                <a:pos x="connsiteX0" y="connsiteY0"/>
              </a:cxn>
              <a:cxn ang="0">
                <a:pos x="connsiteX1" y="connsiteY1"/>
              </a:cxn>
              <a:cxn ang="0">
                <a:pos x="connsiteX2" y="connsiteY2"/>
              </a:cxn>
              <a:cxn ang="0">
                <a:pos x="connsiteX3" y="connsiteY3"/>
              </a:cxn>
            </a:cxnLst>
            <a:rect l="l" t="t" r="r" b="b"/>
            <a:pathLst>
              <a:path w="1984443" h="1933991">
                <a:moveTo>
                  <a:pt x="0" y="0"/>
                </a:moveTo>
                <a:lnTo>
                  <a:pt x="1984443" y="0"/>
                </a:lnTo>
                <a:lnTo>
                  <a:pt x="1984443" y="1933991"/>
                </a:lnTo>
                <a:lnTo>
                  <a:pt x="0" y="193399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2550968"/>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3" cstate="print">
            <a:extLst>
              <a:ext uri="{28A0092B-C50C-407E-A947-70E740481C1C}">
                <a14:useLocalDpi xmlns:a14="http://schemas.microsoft.com/office/drawing/2010/main" val="0"/>
              </a:ext>
            </a:extLst>
          </a:blip>
          <a:srcRect l="60578" t="62260" r="3022" b="2326"/>
          <a:stretch/>
        </p:blipFill>
        <p:spPr>
          <a:xfrm>
            <a:off x="0" y="0"/>
            <a:ext cx="1495581" cy="1089025"/>
          </a:xfrm>
          <a:custGeom>
            <a:avLst/>
            <a:gdLst>
              <a:gd name="connsiteX0" fmla="*/ 0 w 1495581"/>
              <a:gd name="connsiteY0" fmla="*/ 0 h 1089025"/>
              <a:gd name="connsiteX1" fmla="*/ 1495581 w 1495581"/>
              <a:gd name="connsiteY1" fmla="*/ 0 h 1089025"/>
              <a:gd name="connsiteX2" fmla="*/ 1495581 w 1495581"/>
              <a:gd name="connsiteY2" fmla="*/ 1089025 h 1089025"/>
              <a:gd name="connsiteX3" fmla="*/ 0 w 1495581"/>
              <a:gd name="connsiteY3" fmla="*/ 1089025 h 1089025"/>
            </a:gdLst>
            <a:ahLst/>
            <a:cxnLst>
              <a:cxn ang="0">
                <a:pos x="connsiteX0" y="connsiteY0"/>
              </a:cxn>
              <a:cxn ang="0">
                <a:pos x="connsiteX1" y="connsiteY1"/>
              </a:cxn>
              <a:cxn ang="0">
                <a:pos x="connsiteX2" y="connsiteY2"/>
              </a:cxn>
              <a:cxn ang="0">
                <a:pos x="connsiteX3" y="connsiteY3"/>
              </a:cxn>
            </a:cxnLst>
            <a:rect l="l" t="t" r="r" b="b"/>
            <a:pathLst>
              <a:path w="1495581" h="1089025">
                <a:moveTo>
                  <a:pt x="0" y="0"/>
                </a:moveTo>
                <a:lnTo>
                  <a:pt x="1495581" y="0"/>
                </a:lnTo>
                <a:lnTo>
                  <a:pt x="1495581" y="1089025"/>
                </a:lnTo>
                <a:lnTo>
                  <a:pt x="0" y="1089025"/>
                </a:lnTo>
                <a:close/>
              </a:path>
            </a:pathLst>
          </a:custGeom>
        </p:spPr>
      </p:pic>
      <p:grpSp>
        <p:nvGrpSpPr>
          <p:cNvPr id="8" name="组合 7"/>
          <p:cNvGrpSpPr/>
          <p:nvPr userDrawn="1"/>
        </p:nvGrpSpPr>
        <p:grpSpPr>
          <a:xfrm>
            <a:off x="5816337" y="6415407"/>
            <a:ext cx="559326" cy="93168"/>
            <a:chOff x="4647912" y="3151241"/>
            <a:chExt cx="4029541" cy="671208"/>
          </a:xfrm>
        </p:grpSpPr>
        <p:sp>
          <p:nvSpPr>
            <p:cNvPr id="9" name="椭圆 8"/>
            <p:cNvSpPr/>
            <p:nvPr/>
          </p:nvSpPr>
          <p:spPr>
            <a:xfrm>
              <a:off x="4647912" y="3151241"/>
              <a:ext cx="671208" cy="671208"/>
            </a:xfrm>
            <a:prstGeom prst="ellipse">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767356" y="3151241"/>
              <a:ext cx="671208" cy="671208"/>
            </a:xfrm>
            <a:prstGeom prst="ellipse">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p:cNvSpPr/>
            <p:nvPr/>
          </p:nvSpPr>
          <p:spPr>
            <a:xfrm>
              <a:off x="6886800" y="3151241"/>
              <a:ext cx="671208" cy="671208"/>
            </a:xfrm>
            <a:prstGeom prst="ellipse">
              <a:avLst/>
            </a:pr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p:cNvSpPr/>
            <p:nvPr/>
          </p:nvSpPr>
          <p:spPr>
            <a:xfrm>
              <a:off x="8006245" y="3151241"/>
              <a:ext cx="671208" cy="671208"/>
            </a:xfrm>
            <a:prstGeom prst="ellipse">
              <a:avLst/>
            </a:pr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1710893972"/>
      </p:ext>
    </p:extLst>
  </p:cSld>
  <p:clrMap bg1="lt1" tx1="dk1" bg2="lt2" tx2="dk2" accent1="accent1" accent2="accent2" accent3="accent3" accent4="accent4" accent5="accent5" accent6="accent6" hlink="hlink" folHlink="folHlink"/>
  <p:sldLayoutIdLst>
    <p:sldLayoutId id="2147483651" r:id="rId1"/>
    <p:sldLayoutId id="2147483654" r:id="rId2"/>
    <p:sldLayoutId id="2147483655" r:id="rId3"/>
    <p:sldLayoutId id="2147483663" r:id="rId4"/>
    <p:sldLayoutId id="2147483662" r:id="rId5"/>
    <p:sldLayoutId id="2147483661" r:id="rId6"/>
    <p:sldLayoutId id="2147483660" r:id="rId7"/>
    <p:sldLayoutId id="2147483659" r:id="rId8"/>
    <p:sldLayoutId id="2147483658" r:id="rId9"/>
    <p:sldLayoutId id="2147483657" r:id="rId10"/>
    <p:sldLayoutId id="2147483656" r:id="rId11"/>
  </p:sldLayoutIdLst>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33222" t="21939" r="2817" b="21939"/>
          <a:stretch/>
        </p:blipFill>
        <p:spPr>
          <a:xfrm>
            <a:off x="874714" y="0"/>
            <a:ext cx="10442574" cy="6858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1744" y="1124745"/>
            <a:ext cx="4608512" cy="4608510"/>
          </a:xfrm>
          <a:prstGeom prst="rect">
            <a:avLst/>
          </a:prstGeom>
          <a:effectLst>
            <a:outerShdw blurRad="889000" dist="647700" dir="8100000" algn="tr" rotWithShape="0">
              <a:prstClr val="black">
                <a:alpha val="35000"/>
              </a:prstClr>
            </a:outerShdw>
          </a:effectLst>
        </p:spPr>
      </p:pic>
      <p:grpSp>
        <p:nvGrpSpPr>
          <p:cNvPr id="15" name="组合 14"/>
          <p:cNvGrpSpPr/>
          <p:nvPr/>
        </p:nvGrpSpPr>
        <p:grpSpPr>
          <a:xfrm>
            <a:off x="4157277" y="2697728"/>
            <a:ext cx="3894524" cy="1496190"/>
            <a:chOff x="3888829" y="2429280"/>
            <a:chExt cx="3894524" cy="1496190"/>
          </a:xfrm>
        </p:grpSpPr>
        <p:sp>
          <p:nvSpPr>
            <p:cNvPr id="16" name="矩形 15">
              <a:extLst>
                <a:ext uri="{FF2B5EF4-FFF2-40B4-BE49-F238E27FC236}">
                  <a16:creationId xmlns="" xmlns:a16="http://schemas.microsoft.com/office/drawing/2014/main" id="{1431A0B2-DD05-4002-9EDA-2AD07279B851}"/>
                </a:ext>
              </a:extLst>
            </p:cNvPr>
            <p:cNvSpPr/>
            <p:nvPr/>
          </p:nvSpPr>
          <p:spPr>
            <a:xfrm>
              <a:off x="3920033" y="2429280"/>
              <a:ext cx="3863320" cy="615553"/>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3400" b="0" i="0" u="none" strike="noStrike" kern="0" cap="none" spc="0" normalizeH="0" baseline="0" noProof="0" dirty="0">
                  <a:ln>
                    <a:noFill/>
                  </a:ln>
                  <a:gradFill flip="none" rotWithShape="1">
                    <a:gsLst>
                      <a:gs pos="48000">
                        <a:sysClr val="window" lastClr="FFFFFF"/>
                      </a:gs>
                      <a:gs pos="100000">
                        <a:sysClr val="window" lastClr="FFFFFF">
                          <a:alpha val="0"/>
                        </a:sysClr>
                      </a:gs>
                    </a:gsLst>
                    <a:lin ang="5400000" scaled="1"/>
                    <a:tileRect/>
                  </a:gradFill>
                  <a:effectLst>
                    <a:outerShdw blurRad="38100" dist="38100" dir="2700000" algn="tl">
                      <a:srgbClr val="000000">
                        <a:alpha val="43137"/>
                      </a:srgbClr>
                    </a:outerShdw>
                  </a:effectLst>
                  <a:uLnTx/>
                  <a:uFillTx/>
                  <a:cs typeface="+mn-ea"/>
                  <a:sym typeface="+mn-lt"/>
                </a:rPr>
                <a:t>燃品</a:t>
              </a:r>
              <a:r>
                <a:rPr kumimoji="0" lang="zh-CN" altLang="en-US" sz="3400" b="0" i="0" u="none" strike="noStrike" kern="0" cap="none" spc="0" normalizeH="0" baseline="0" noProof="0" dirty="0" smtClean="0">
                  <a:ln>
                    <a:noFill/>
                  </a:ln>
                  <a:gradFill flip="none" rotWithShape="1">
                    <a:gsLst>
                      <a:gs pos="48000">
                        <a:sysClr val="window" lastClr="FFFFFF"/>
                      </a:gs>
                      <a:gs pos="100000">
                        <a:sysClr val="window" lastClr="FFFFFF">
                          <a:alpha val="0"/>
                        </a:sysClr>
                      </a:gs>
                    </a:gsLst>
                    <a:lin ang="5400000" scaled="1"/>
                    <a:tileRect/>
                  </a:gradFill>
                  <a:effectLst>
                    <a:outerShdw blurRad="38100" dist="38100" dir="2700000" algn="tl">
                      <a:srgbClr val="000000">
                        <a:alpha val="43137"/>
                      </a:srgbClr>
                    </a:outerShdw>
                  </a:effectLst>
                  <a:uLnTx/>
                  <a:uFillTx/>
                  <a:cs typeface="+mn-ea"/>
                  <a:sym typeface="+mn-lt"/>
                </a:rPr>
                <a:t>堂</a:t>
              </a:r>
              <a:r>
                <a:rPr kumimoji="0" lang="zh-CN" altLang="en-US" sz="3400" b="1" i="0" u="none" strike="noStrike" kern="0" cap="none" spc="0" normalizeH="0" baseline="0" noProof="0" dirty="0" smtClean="0">
                  <a:ln>
                    <a:noFill/>
                  </a:ln>
                  <a:gradFill flip="none" rotWithShape="1">
                    <a:gsLst>
                      <a:gs pos="48000">
                        <a:sysClr val="window" lastClr="FFFFFF"/>
                      </a:gs>
                      <a:gs pos="100000">
                        <a:sysClr val="window" lastClr="FFFFFF">
                          <a:alpha val="0"/>
                        </a:sysClr>
                      </a:gs>
                    </a:gsLst>
                    <a:lin ang="5400000" scaled="1"/>
                    <a:tileRect/>
                  </a:gradFill>
                  <a:effectLst>
                    <a:outerShdw blurRad="38100" dist="38100" dir="2700000" algn="tl">
                      <a:srgbClr val="000000">
                        <a:alpha val="43137"/>
                      </a:srgbClr>
                    </a:outerShdw>
                  </a:effectLst>
                  <a:uLnTx/>
                  <a:uFillTx/>
                  <a:cs typeface="+mn-ea"/>
                  <a:sym typeface="+mn-lt"/>
                </a:rPr>
                <a:t>金典多彩</a:t>
              </a:r>
              <a:endParaRPr kumimoji="0" lang="zh-CN" altLang="en-US" sz="3400" b="1" i="0" u="none" strike="noStrike" kern="0" cap="none" spc="0" normalizeH="0" baseline="0" noProof="0" dirty="0">
                <a:ln>
                  <a:noFill/>
                </a:ln>
                <a:gradFill flip="none" rotWithShape="1">
                  <a:gsLst>
                    <a:gs pos="48000">
                      <a:sysClr val="window" lastClr="FFFFFF"/>
                    </a:gs>
                    <a:gs pos="100000">
                      <a:sysClr val="window" lastClr="FFFFFF">
                        <a:alpha val="0"/>
                      </a:sysClr>
                    </a:gs>
                  </a:gsLst>
                  <a:lin ang="5400000" scaled="1"/>
                  <a:tileRect/>
                </a:gradFill>
                <a:effectLst>
                  <a:outerShdw blurRad="38100" dist="38100" dir="2700000" algn="tl">
                    <a:srgbClr val="000000">
                      <a:alpha val="43137"/>
                    </a:srgbClr>
                  </a:outerShdw>
                </a:effectLst>
                <a:uLnTx/>
                <a:uFillTx/>
                <a:cs typeface="+mn-ea"/>
                <a:sym typeface="+mn-lt"/>
              </a:endParaRPr>
            </a:p>
          </p:txBody>
        </p:sp>
        <p:sp>
          <p:nvSpPr>
            <p:cNvPr id="17" name="矩形 16">
              <a:extLst>
                <a:ext uri="{FF2B5EF4-FFF2-40B4-BE49-F238E27FC236}">
                  <a16:creationId xmlns="" xmlns:a16="http://schemas.microsoft.com/office/drawing/2014/main" id="{193DB9CF-D0E6-4828-81F3-30102E2E0823}"/>
                </a:ext>
              </a:extLst>
            </p:cNvPr>
            <p:cNvSpPr/>
            <p:nvPr/>
          </p:nvSpPr>
          <p:spPr>
            <a:xfrm>
              <a:off x="3888829" y="3140640"/>
              <a:ext cx="3780224" cy="78483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7E6E6">
                    <a:lumMod val="10000"/>
                  </a:srgbClr>
                </a:buClr>
                <a:buSzTx/>
                <a:buFontTx/>
                <a:buNone/>
                <a:tabLst/>
                <a:defRPr/>
              </a:pPr>
              <a:r>
                <a:rPr kumimoji="0" lang="en-US" altLang="zh-CN" sz="1000" b="0" i="0" u="none" strike="noStrike" kern="0" cap="none" spc="0" normalizeH="0" baseline="0" noProof="0" dirty="0" smtClean="0">
                  <a:ln>
                    <a:noFill/>
                  </a:ln>
                  <a:solidFill>
                    <a:schemeClr val="bg1">
                      <a:lumMod val="85000"/>
                    </a:schemeClr>
                  </a:solidFill>
                  <a:effectLst/>
                  <a:uLnTx/>
                  <a:uFillTx/>
                  <a:cs typeface="+mn-ea"/>
                  <a:sym typeface="+mn-lt"/>
                </a:rPr>
                <a:t>Ran pin tang</a:t>
              </a:r>
              <a:r>
                <a:rPr kumimoji="0" lang="zh-CN" altLang="en-US" sz="1000" b="0" i="0" u="none" strike="noStrike" kern="0" cap="none" spc="0" normalizeH="0" baseline="0" noProof="0" dirty="0" smtClean="0">
                  <a:ln>
                    <a:noFill/>
                  </a:ln>
                  <a:solidFill>
                    <a:schemeClr val="bg1">
                      <a:lumMod val="85000"/>
                    </a:schemeClr>
                  </a:solidFill>
                  <a:effectLst/>
                  <a:uLnTx/>
                  <a:uFillTx/>
                  <a:cs typeface="+mn-ea"/>
                  <a:sym typeface="+mn-lt"/>
                </a:rPr>
                <a:t>，</a:t>
              </a:r>
              <a:r>
                <a:rPr kumimoji="0" lang="en-US" altLang="zh-CN" sz="1000" b="0" i="0" u="none" strike="noStrike" kern="0" cap="none" spc="0" normalizeH="0" baseline="0" noProof="0" dirty="0">
                  <a:ln>
                    <a:noFill/>
                  </a:ln>
                  <a:solidFill>
                    <a:schemeClr val="bg1">
                      <a:lumMod val="85000"/>
                    </a:schemeClr>
                  </a:solidFill>
                  <a:effectLst/>
                  <a:uLnTx/>
                  <a:uFillTx/>
                  <a:cs typeface="+mn-ea"/>
                  <a:sym typeface="+mn-lt"/>
                </a:rPr>
                <a:t>Focus on PPT optimization and </a:t>
              </a:r>
              <a:r>
                <a:rPr kumimoji="0" lang="en-US" altLang="zh-CN" sz="1000" b="0" i="0" u="none" strike="noStrike" kern="0" cap="none" spc="0" normalizeH="0" baseline="0" noProof="0" dirty="0" smtClean="0">
                  <a:ln>
                    <a:noFill/>
                  </a:ln>
                  <a:solidFill>
                    <a:schemeClr val="bg1">
                      <a:lumMod val="85000"/>
                    </a:schemeClr>
                  </a:solidFill>
                  <a:effectLst/>
                  <a:uLnTx/>
                  <a:uFillTx/>
                  <a:cs typeface="+mn-ea"/>
                  <a:sym typeface="+mn-lt"/>
                </a:rPr>
                <a:t>substitution</a:t>
              </a:r>
            </a:p>
            <a:p>
              <a:pPr marL="0" marR="0" lvl="0" indent="0" algn="ctr" defTabSz="914400" eaLnBrk="1" fontAlgn="auto" latinLnBrk="0" hangingPunct="1">
                <a:lnSpc>
                  <a:spcPct val="150000"/>
                </a:lnSpc>
                <a:spcBef>
                  <a:spcPts val="0"/>
                </a:spcBef>
                <a:spcAft>
                  <a:spcPts val="0"/>
                </a:spcAft>
                <a:buClr>
                  <a:srgbClr val="E7E6E6">
                    <a:lumMod val="10000"/>
                  </a:srgbClr>
                </a:buClr>
                <a:buSzTx/>
                <a:buFontTx/>
                <a:buNone/>
                <a:tabLst/>
                <a:defRPr/>
              </a:pPr>
              <a:r>
                <a:rPr kumimoji="0" lang="en-US" altLang="zh-CN" sz="1000" b="0" i="0" u="none" strike="noStrike" kern="0" cap="none" spc="0" normalizeH="0" baseline="0" noProof="0" dirty="0" smtClean="0">
                  <a:ln>
                    <a:noFill/>
                  </a:ln>
                  <a:solidFill>
                    <a:schemeClr val="bg1">
                      <a:lumMod val="85000"/>
                    </a:schemeClr>
                  </a:solidFill>
                  <a:effectLst/>
                  <a:uLnTx/>
                  <a:uFillTx/>
                  <a:cs typeface="+mn-ea"/>
                  <a:sym typeface="+mn-lt"/>
                </a:rPr>
                <a:t> </a:t>
              </a:r>
              <a:r>
                <a:rPr kumimoji="0" lang="en-US" altLang="zh-CN" sz="1000" b="0" i="0" u="none" strike="noStrike" kern="0" cap="none" spc="0" normalizeH="0" baseline="0" noProof="0" dirty="0">
                  <a:ln>
                    <a:noFill/>
                  </a:ln>
                  <a:solidFill>
                    <a:schemeClr val="bg1">
                      <a:lumMod val="85000"/>
                    </a:schemeClr>
                  </a:solidFill>
                  <a:effectLst/>
                  <a:uLnTx/>
                  <a:uFillTx/>
                  <a:cs typeface="+mn-ea"/>
                  <a:sym typeface="+mn-lt"/>
                </a:rPr>
                <a:t>template customization, ingenuity </a:t>
              </a:r>
              <a:r>
                <a:rPr kumimoji="0" lang="en-US" altLang="zh-CN" sz="1000" b="0" i="0" u="none" strike="noStrike" kern="0" cap="none" spc="0" normalizeH="0" baseline="0" noProof="0" dirty="0" smtClean="0">
                  <a:ln>
                    <a:noFill/>
                  </a:ln>
                  <a:solidFill>
                    <a:schemeClr val="bg1">
                      <a:lumMod val="85000"/>
                    </a:schemeClr>
                  </a:solidFill>
                  <a:effectLst/>
                  <a:uLnTx/>
                  <a:uFillTx/>
                  <a:cs typeface="+mn-ea"/>
                  <a:sym typeface="+mn-lt"/>
                </a:rPr>
                <a:t>production</a:t>
              </a:r>
            </a:p>
            <a:p>
              <a:pPr marL="0" marR="0" lvl="0" indent="0" algn="ctr" defTabSz="914400" eaLnBrk="1" fontAlgn="auto" latinLnBrk="0" hangingPunct="1">
                <a:lnSpc>
                  <a:spcPct val="150000"/>
                </a:lnSpc>
                <a:spcBef>
                  <a:spcPts val="0"/>
                </a:spcBef>
                <a:spcAft>
                  <a:spcPts val="0"/>
                </a:spcAft>
                <a:buClr>
                  <a:srgbClr val="E7E6E6">
                    <a:lumMod val="10000"/>
                  </a:srgbClr>
                </a:buClr>
                <a:buSzTx/>
                <a:buFontTx/>
                <a:buNone/>
                <a:tabLst/>
                <a:defRPr/>
              </a:pPr>
              <a:r>
                <a:rPr kumimoji="0" lang="en-US" altLang="zh-CN" sz="1000" b="0" i="0" u="none" strike="noStrike" kern="0" cap="none" spc="0" normalizeH="0" baseline="0" noProof="0" dirty="0" smtClean="0">
                  <a:ln>
                    <a:noFill/>
                  </a:ln>
                  <a:solidFill>
                    <a:schemeClr val="bg1">
                      <a:lumMod val="85000"/>
                    </a:schemeClr>
                  </a:solidFill>
                  <a:effectLst/>
                  <a:uLnTx/>
                  <a:uFillTx/>
                  <a:cs typeface="+mn-ea"/>
                  <a:sym typeface="+mn-lt"/>
                </a:rPr>
                <a:t>satisfy </a:t>
              </a:r>
              <a:r>
                <a:rPr kumimoji="0" lang="en-US" altLang="zh-CN" sz="1000" b="0" i="0" u="none" strike="noStrike" kern="0" cap="none" spc="0" normalizeH="0" baseline="0" noProof="0" dirty="0">
                  <a:ln>
                    <a:noFill/>
                  </a:ln>
                  <a:solidFill>
                    <a:schemeClr val="bg1">
                      <a:lumMod val="85000"/>
                    </a:schemeClr>
                  </a:solidFill>
                  <a:effectLst/>
                  <a:uLnTx/>
                  <a:uFillTx/>
                  <a:cs typeface="+mn-ea"/>
                  <a:sym typeface="+mn-lt"/>
                </a:rPr>
                <a:t>your </a:t>
              </a:r>
              <a:r>
                <a:rPr kumimoji="0" lang="en-US" altLang="zh-CN" sz="1000" b="0" i="0" u="none" strike="noStrike" kern="0" cap="none" spc="0" normalizeH="0" baseline="0" noProof="0" dirty="0" smtClean="0">
                  <a:ln>
                    <a:noFill/>
                  </a:ln>
                  <a:solidFill>
                    <a:schemeClr val="bg1">
                      <a:lumMod val="85000"/>
                    </a:schemeClr>
                  </a:solidFill>
                  <a:effectLst/>
                  <a:uLnTx/>
                  <a:uFillTx/>
                  <a:cs typeface="+mn-ea"/>
                  <a:sym typeface="+mn-lt"/>
                </a:rPr>
                <a:t>needs</a:t>
              </a:r>
              <a:endParaRPr kumimoji="0" lang="en-US" altLang="zh-CN" sz="1000" b="0" i="0" u="none" strike="noStrike" kern="0" cap="none" spc="0" normalizeH="0" baseline="0" noProof="0" dirty="0">
                <a:ln>
                  <a:noFill/>
                </a:ln>
                <a:solidFill>
                  <a:schemeClr val="bg1">
                    <a:lumMod val="85000"/>
                  </a:schemeClr>
                </a:solidFill>
                <a:effectLst/>
                <a:uLnTx/>
                <a:uFillTx/>
                <a:cs typeface="+mn-ea"/>
                <a:sym typeface="+mn-lt"/>
              </a:endParaRPr>
            </a:p>
          </p:txBody>
        </p:sp>
        <p:cxnSp>
          <p:nvCxnSpPr>
            <p:cNvPr id="18" name="直接连接符 17"/>
            <p:cNvCxnSpPr/>
            <p:nvPr/>
          </p:nvCxnSpPr>
          <p:spPr>
            <a:xfrm>
              <a:off x="4043798" y="3086393"/>
              <a:ext cx="3456384" cy="0"/>
            </a:xfrm>
            <a:prstGeom prst="line">
              <a:avLst/>
            </a:prstGeom>
            <a:noFill/>
            <a:ln w="6350" cap="flat" cmpd="sng" algn="ctr">
              <a:solidFill>
                <a:schemeClr val="bg1">
                  <a:lumMod val="75000"/>
                </a:schemeClr>
              </a:solidFill>
              <a:prstDash val="lgDashDot"/>
              <a:miter lim="800000"/>
            </a:ln>
            <a:effectLst/>
          </p:spPr>
        </p:cxnSp>
      </p:grpSp>
      <p:pic>
        <p:nvPicPr>
          <p:cNvPr id="19" name="Picture 3"/>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4140" t="21199" r="4583" b="36338"/>
          <a:stretch/>
        </p:blipFill>
        <p:spPr bwMode="auto">
          <a:xfrm>
            <a:off x="4188481" y="2354909"/>
            <a:ext cx="3832117" cy="36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5" descr="D:\安装程序\下载\PPT合集\NEW\RPT 00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23578" y="4732671"/>
            <a:ext cx="1411816" cy="182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0282298"/>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345398" y="235380"/>
            <a:ext cx="5587444" cy="764251"/>
            <a:chOff x="1345398" y="235380"/>
            <a:chExt cx="5587444" cy="764251"/>
          </a:xfrm>
        </p:grpSpPr>
        <p:sp>
          <p:nvSpPr>
            <p:cNvPr id="17" name="文本框 16"/>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18" name="文本框 17"/>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pic>
        <p:nvPicPr>
          <p:cNvPr id="32" name="图片占位符 3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016" r="16016"/>
          <a:stretch>
            <a:fillRect/>
          </a:stretch>
        </p:blipFill>
        <p:spPr/>
      </p:pic>
      <p:pic>
        <p:nvPicPr>
          <p:cNvPr id="34" name="图片占位符 33"/>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618" r="16618"/>
          <a:stretch>
            <a:fillRect/>
          </a:stretch>
        </p:blipFill>
        <p:spPr/>
      </p:pic>
      <p:pic>
        <p:nvPicPr>
          <p:cNvPr id="36" name="图片占位符 35"/>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2407" r="12407"/>
          <a:stretch>
            <a:fillRect/>
          </a:stretch>
        </p:blipFill>
        <p:spPr/>
      </p:pic>
      <p:grpSp>
        <p:nvGrpSpPr>
          <p:cNvPr id="22" name="组合 21"/>
          <p:cNvGrpSpPr/>
          <p:nvPr/>
        </p:nvGrpSpPr>
        <p:grpSpPr>
          <a:xfrm>
            <a:off x="2123654" y="4178240"/>
            <a:ext cx="2449035" cy="1058255"/>
            <a:chOff x="2570965" y="1996460"/>
            <a:chExt cx="2449035" cy="1058255"/>
          </a:xfrm>
        </p:grpSpPr>
        <p:sp>
          <p:nvSpPr>
            <p:cNvPr id="23" name="TextBox 11"/>
            <p:cNvSpPr txBox="1"/>
            <p:nvPr/>
          </p:nvSpPr>
          <p:spPr>
            <a:xfrm>
              <a:off x="2570966" y="2336570"/>
              <a:ext cx="2449034" cy="718145"/>
            </a:xfrm>
            <a:prstGeom prst="rect">
              <a:avLst/>
            </a:prstGeom>
            <a:noFill/>
          </p:spPr>
          <p:txBody>
            <a:bodyPr wrap="square" lIns="0" tIns="0" rIns="0" bIns="0" rtlCol="0">
              <a:spAutoFit/>
              <a:scene3d>
                <a:camera prst="orthographicFront"/>
                <a:lightRig rig="threePt" dir="t"/>
              </a:scene3d>
              <a:sp3d contourW="12700"/>
            </a:bodyPr>
            <a:lstStyle/>
            <a:p>
              <a:pPr algn="ct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24" name="TextBox 11"/>
            <p:cNvSpPr txBox="1"/>
            <p:nvPr/>
          </p:nvSpPr>
          <p:spPr>
            <a:xfrm>
              <a:off x="2570965"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25" name="组合 24"/>
          <p:cNvGrpSpPr/>
          <p:nvPr/>
        </p:nvGrpSpPr>
        <p:grpSpPr>
          <a:xfrm>
            <a:off x="4871483" y="4178240"/>
            <a:ext cx="2449035" cy="1058255"/>
            <a:chOff x="2570965" y="1996460"/>
            <a:chExt cx="2449035" cy="1058255"/>
          </a:xfrm>
        </p:grpSpPr>
        <p:sp>
          <p:nvSpPr>
            <p:cNvPr id="26" name="TextBox 11"/>
            <p:cNvSpPr txBox="1"/>
            <p:nvPr/>
          </p:nvSpPr>
          <p:spPr>
            <a:xfrm>
              <a:off x="2570966" y="2336570"/>
              <a:ext cx="2449034" cy="718145"/>
            </a:xfrm>
            <a:prstGeom prst="rect">
              <a:avLst/>
            </a:prstGeom>
            <a:noFill/>
          </p:spPr>
          <p:txBody>
            <a:bodyPr wrap="square" lIns="0" tIns="0" rIns="0" bIns="0" rtlCol="0">
              <a:spAutoFit/>
              <a:scene3d>
                <a:camera prst="orthographicFront"/>
                <a:lightRig rig="threePt" dir="t"/>
              </a:scene3d>
              <a:sp3d contourW="12700"/>
            </a:bodyPr>
            <a:lstStyle/>
            <a:p>
              <a:pPr algn="ct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27" name="TextBox 11"/>
            <p:cNvSpPr txBox="1"/>
            <p:nvPr/>
          </p:nvSpPr>
          <p:spPr>
            <a:xfrm>
              <a:off x="2570965"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28" name="组合 27"/>
          <p:cNvGrpSpPr/>
          <p:nvPr/>
        </p:nvGrpSpPr>
        <p:grpSpPr>
          <a:xfrm>
            <a:off x="7619311" y="4178240"/>
            <a:ext cx="2449035" cy="1058255"/>
            <a:chOff x="2570965" y="1996460"/>
            <a:chExt cx="2449035" cy="1058255"/>
          </a:xfrm>
        </p:grpSpPr>
        <p:sp>
          <p:nvSpPr>
            <p:cNvPr id="29" name="TextBox 11"/>
            <p:cNvSpPr txBox="1"/>
            <p:nvPr/>
          </p:nvSpPr>
          <p:spPr>
            <a:xfrm>
              <a:off x="2570966" y="2336570"/>
              <a:ext cx="2449034" cy="718145"/>
            </a:xfrm>
            <a:prstGeom prst="rect">
              <a:avLst/>
            </a:prstGeom>
            <a:noFill/>
          </p:spPr>
          <p:txBody>
            <a:bodyPr wrap="square" lIns="0" tIns="0" rIns="0" bIns="0" rtlCol="0">
              <a:spAutoFit/>
              <a:scene3d>
                <a:camera prst="orthographicFront"/>
                <a:lightRig rig="threePt" dir="t"/>
              </a:scene3d>
              <a:sp3d contourW="12700"/>
            </a:bodyPr>
            <a:lstStyle/>
            <a:p>
              <a:pPr algn="ct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30" name="TextBox 11"/>
            <p:cNvSpPr txBox="1"/>
            <p:nvPr/>
          </p:nvSpPr>
          <p:spPr>
            <a:xfrm>
              <a:off x="2570965"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Tree>
    <p:extLst>
      <p:ext uri="{BB962C8B-B14F-4D97-AF65-F5344CB8AC3E}">
        <p14:creationId xmlns:p14="http://schemas.microsoft.com/office/powerpoint/2010/main" val="2002238027"/>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anim calcmode="lin" valueType="num">
                                      <p:cBhvr>
                                        <p:cTn id="34" dur="1000" fill="hold"/>
                                        <p:tgtEl>
                                          <p:spTgt spid="28"/>
                                        </p:tgtEl>
                                        <p:attrNameLst>
                                          <p:attrName>ppt_x</p:attrName>
                                        </p:attrNameLst>
                                      </p:cBhvr>
                                      <p:tavLst>
                                        <p:tav tm="0">
                                          <p:val>
                                            <p:strVal val="#ppt_x"/>
                                          </p:val>
                                        </p:tav>
                                        <p:tav tm="100000">
                                          <p:val>
                                            <p:strVal val="#ppt_x"/>
                                          </p:val>
                                        </p:tav>
                                      </p:tavLst>
                                    </p:anim>
                                    <p:anim calcmode="lin" valueType="num">
                                      <p:cBhvr>
                                        <p:cTn id="3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1345398" y="235380"/>
            <a:ext cx="5587444" cy="764251"/>
            <a:chOff x="1345398" y="235380"/>
            <a:chExt cx="5587444" cy="764251"/>
          </a:xfrm>
        </p:grpSpPr>
        <p:sp>
          <p:nvSpPr>
            <p:cNvPr id="42" name="文本框 41"/>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43" name="文本框 42"/>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grpSp>
        <p:nvGrpSpPr>
          <p:cNvPr id="44" name="组合 43"/>
          <p:cNvGrpSpPr/>
          <p:nvPr/>
        </p:nvGrpSpPr>
        <p:grpSpPr>
          <a:xfrm>
            <a:off x="7968994" y="2489857"/>
            <a:ext cx="3007561" cy="878719"/>
            <a:chOff x="2291702" y="1996460"/>
            <a:chExt cx="3007561" cy="878719"/>
          </a:xfrm>
        </p:grpSpPr>
        <p:sp>
          <p:nvSpPr>
            <p:cNvPr id="45"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46"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47" name="组合 46"/>
          <p:cNvGrpSpPr/>
          <p:nvPr/>
        </p:nvGrpSpPr>
        <p:grpSpPr>
          <a:xfrm>
            <a:off x="7968994" y="4083207"/>
            <a:ext cx="3007561" cy="878719"/>
            <a:chOff x="2291702" y="1996460"/>
            <a:chExt cx="3007561" cy="878719"/>
          </a:xfrm>
        </p:grpSpPr>
        <p:sp>
          <p:nvSpPr>
            <p:cNvPr id="48"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49"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50" name="组合 49"/>
          <p:cNvGrpSpPr/>
          <p:nvPr/>
        </p:nvGrpSpPr>
        <p:grpSpPr>
          <a:xfrm>
            <a:off x="1299340" y="2489857"/>
            <a:ext cx="3007561" cy="878719"/>
            <a:chOff x="2291702" y="1996460"/>
            <a:chExt cx="3007561" cy="878719"/>
          </a:xfrm>
        </p:grpSpPr>
        <p:sp>
          <p:nvSpPr>
            <p:cNvPr id="51"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52"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53" name="组合 52"/>
          <p:cNvGrpSpPr/>
          <p:nvPr/>
        </p:nvGrpSpPr>
        <p:grpSpPr>
          <a:xfrm>
            <a:off x="1299340" y="4083207"/>
            <a:ext cx="3007561" cy="878719"/>
            <a:chOff x="2291702" y="1996460"/>
            <a:chExt cx="3007561" cy="878719"/>
          </a:xfrm>
        </p:grpSpPr>
        <p:sp>
          <p:nvSpPr>
            <p:cNvPr id="54"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55"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64" name="组合 63"/>
          <p:cNvGrpSpPr/>
          <p:nvPr/>
        </p:nvGrpSpPr>
        <p:grpSpPr>
          <a:xfrm>
            <a:off x="4584358" y="2213332"/>
            <a:ext cx="3023284" cy="3023999"/>
            <a:chOff x="4584358" y="2213332"/>
            <a:chExt cx="3023284" cy="3023999"/>
          </a:xfrm>
        </p:grpSpPr>
        <p:sp>
          <p:nvSpPr>
            <p:cNvPr id="36" name="Freeform: Shape 41"/>
            <p:cNvSpPr>
              <a:spLocks/>
            </p:cNvSpPr>
            <p:nvPr/>
          </p:nvSpPr>
          <p:spPr bwMode="auto">
            <a:xfrm>
              <a:off x="6175619" y="2215576"/>
              <a:ext cx="1432023" cy="1732488"/>
            </a:xfrm>
            <a:custGeom>
              <a:avLst/>
              <a:gdLst>
                <a:gd name="T0" fmla="*/ 0 w 539"/>
                <a:gd name="T1" fmla="*/ 322 h 652"/>
                <a:gd name="T2" fmla="*/ 218 w 539"/>
                <a:gd name="T3" fmla="*/ 564 h 652"/>
                <a:gd name="T4" fmla="*/ 379 w 539"/>
                <a:gd name="T5" fmla="*/ 652 h 652"/>
                <a:gd name="T6" fmla="*/ 539 w 539"/>
                <a:gd name="T7" fmla="*/ 564 h 652"/>
                <a:gd name="T8" fmla="*/ 2 w 539"/>
                <a:gd name="T9" fmla="*/ 0 h 652"/>
                <a:gd name="T10" fmla="*/ 89 w 539"/>
                <a:gd name="T11" fmla="*/ 158 h 652"/>
                <a:gd name="T12" fmla="*/ 0 w 539"/>
                <a:gd name="T13" fmla="*/ 322 h 652"/>
              </a:gdLst>
              <a:ahLst/>
              <a:cxnLst>
                <a:cxn ang="0">
                  <a:pos x="T0" y="T1"/>
                </a:cxn>
                <a:cxn ang="0">
                  <a:pos x="T2" y="T3"/>
                </a:cxn>
                <a:cxn ang="0">
                  <a:pos x="T4" y="T5"/>
                </a:cxn>
                <a:cxn ang="0">
                  <a:pos x="T6" y="T7"/>
                </a:cxn>
                <a:cxn ang="0">
                  <a:pos x="T8" y="T9"/>
                </a:cxn>
                <a:cxn ang="0">
                  <a:pos x="T10" y="T11"/>
                </a:cxn>
                <a:cxn ang="0">
                  <a:pos x="T12" y="T13"/>
                </a:cxn>
              </a:cxnLst>
              <a:rect l="0" t="0" r="r" b="b"/>
              <a:pathLst>
                <a:path w="539" h="652">
                  <a:moveTo>
                    <a:pt x="0" y="322"/>
                  </a:moveTo>
                  <a:cubicBezTo>
                    <a:pt x="122" y="337"/>
                    <a:pt x="216" y="439"/>
                    <a:pt x="218" y="564"/>
                  </a:cubicBezTo>
                  <a:cubicBezTo>
                    <a:pt x="379" y="652"/>
                    <a:pt x="379" y="652"/>
                    <a:pt x="379" y="652"/>
                  </a:cubicBezTo>
                  <a:cubicBezTo>
                    <a:pt x="539" y="564"/>
                    <a:pt x="539" y="564"/>
                    <a:pt x="539" y="564"/>
                  </a:cubicBezTo>
                  <a:cubicBezTo>
                    <a:pt x="536" y="263"/>
                    <a:pt x="300" y="17"/>
                    <a:pt x="2" y="0"/>
                  </a:cubicBezTo>
                  <a:cubicBezTo>
                    <a:pt x="89" y="158"/>
                    <a:pt x="89" y="158"/>
                    <a:pt x="89" y="158"/>
                  </a:cubicBezTo>
                  <a:lnTo>
                    <a:pt x="0" y="322"/>
                  </a:lnTo>
                  <a:close/>
                </a:path>
              </a:pathLst>
            </a:custGeom>
            <a:gradFill>
              <a:gsLst>
                <a:gs pos="0">
                  <a:srgbClr val="60C4DA"/>
                </a:gs>
                <a:gs pos="100000">
                  <a:srgbClr val="418E9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7" name="Freeform: Shape 42"/>
            <p:cNvSpPr>
              <a:spLocks/>
            </p:cNvSpPr>
            <p:nvPr/>
          </p:nvSpPr>
          <p:spPr bwMode="auto">
            <a:xfrm>
              <a:off x="4584358" y="2213332"/>
              <a:ext cx="1732557" cy="1431771"/>
            </a:xfrm>
            <a:custGeom>
              <a:avLst/>
              <a:gdLst>
                <a:gd name="T0" fmla="*/ 322 w 652"/>
                <a:gd name="T1" fmla="*/ 539 h 539"/>
                <a:gd name="T2" fmla="*/ 564 w 652"/>
                <a:gd name="T3" fmla="*/ 321 h 539"/>
                <a:gd name="T4" fmla="*/ 652 w 652"/>
                <a:gd name="T5" fmla="*/ 160 h 539"/>
                <a:gd name="T6" fmla="*/ 564 w 652"/>
                <a:gd name="T7" fmla="*/ 0 h 539"/>
                <a:gd name="T8" fmla="*/ 0 w 652"/>
                <a:gd name="T9" fmla="*/ 537 h 539"/>
                <a:gd name="T10" fmla="*/ 159 w 652"/>
                <a:gd name="T11" fmla="*/ 450 h 539"/>
                <a:gd name="T12" fmla="*/ 322 w 652"/>
                <a:gd name="T13" fmla="*/ 539 h 539"/>
              </a:gdLst>
              <a:ahLst/>
              <a:cxnLst>
                <a:cxn ang="0">
                  <a:pos x="T0" y="T1"/>
                </a:cxn>
                <a:cxn ang="0">
                  <a:pos x="T2" y="T3"/>
                </a:cxn>
                <a:cxn ang="0">
                  <a:pos x="T4" y="T5"/>
                </a:cxn>
                <a:cxn ang="0">
                  <a:pos x="T6" y="T7"/>
                </a:cxn>
                <a:cxn ang="0">
                  <a:pos x="T8" y="T9"/>
                </a:cxn>
                <a:cxn ang="0">
                  <a:pos x="T10" y="T11"/>
                </a:cxn>
                <a:cxn ang="0">
                  <a:pos x="T12" y="T13"/>
                </a:cxn>
              </a:cxnLst>
              <a:rect l="0" t="0" r="r" b="b"/>
              <a:pathLst>
                <a:path w="652" h="539">
                  <a:moveTo>
                    <a:pt x="322" y="539"/>
                  </a:moveTo>
                  <a:cubicBezTo>
                    <a:pt x="337" y="417"/>
                    <a:pt x="439" y="323"/>
                    <a:pt x="564" y="321"/>
                  </a:cubicBezTo>
                  <a:cubicBezTo>
                    <a:pt x="652" y="160"/>
                    <a:pt x="652" y="160"/>
                    <a:pt x="652" y="160"/>
                  </a:cubicBezTo>
                  <a:cubicBezTo>
                    <a:pt x="564" y="0"/>
                    <a:pt x="564" y="0"/>
                    <a:pt x="564" y="0"/>
                  </a:cubicBezTo>
                  <a:cubicBezTo>
                    <a:pt x="263" y="3"/>
                    <a:pt x="17" y="239"/>
                    <a:pt x="0" y="537"/>
                  </a:cubicBezTo>
                  <a:cubicBezTo>
                    <a:pt x="159" y="450"/>
                    <a:pt x="159" y="450"/>
                    <a:pt x="159" y="450"/>
                  </a:cubicBezTo>
                  <a:lnTo>
                    <a:pt x="322" y="539"/>
                  </a:lnTo>
                  <a:close/>
                </a:path>
              </a:pathLst>
            </a:custGeom>
            <a:gradFill>
              <a:gsLst>
                <a:gs pos="0">
                  <a:srgbClr val="5193BF"/>
                </a:gs>
                <a:gs pos="100000">
                  <a:srgbClr val="427A9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8" name="Freeform: Shape 43"/>
            <p:cNvSpPr>
              <a:spLocks/>
            </p:cNvSpPr>
            <p:nvPr/>
          </p:nvSpPr>
          <p:spPr bwMode="auto">
            <a:xfrm>
              <a:off x="5872842" y="3807804"/>
              <a:ext cx="1731436" cy="1429527"/>
            </a:xfrm>
            <a:custGeom>
              <a:avLst/>
              <a:gdLst>
                <a:gd name="T0" fmla="*/ 652 w 652"/>
                <a:gd name="T1" fmla="*/ 2 h 538"/>
                <a:gd name="T2" fmla="*/ 494 w 652"/>
                <a:gd name="T3" fmla="*/ 89 h 538"/>
                <a:gd name="T4" fmla="*/ 330 w 652"/>
                <a:gd name="T5" fmla="*/ 0 h 538"/>
                <a:gd name="T6" fmla="*/ 88 w 652"/>
                <a:gd name="T7" fmla="*/ 218 h 538"/>
                <a:gd name="T8" fmla="*/ 0 w 652"/>
                <a:gd name="T9" fmla="*/ 379 h 538"/>
                <a:gd name="T10" fmla="*/ 88 w 652"/>
                <a:gd name="T11" fmla="*/ 538 h 538"/>
                <a:gd name="T12" fmla="*/ 652 w 652"/>
                <a:gd name="T13" fmla="*/ 2 h 538"/>
              </a:gdLst>
              <a:ahLst/>
              <a:cxnLst>
                <a:cxn ang="0">
                  <a:pos x="T0" y="T1"/>
                </a:cxn>
                <a:cxn ang="0">
                  <a:pos x="T2" y="T3"/>
                </a:cxn>
                <a:cxn ang="0">
                  <a:pos x="T4" y="T5"/>
                </a:cxn>
                <a:cxn ang="0">
                  <a:pos x="T6" y="T7"/>
                </a:cxn>
                <a:cxn ang="0">
                  <a:pos x="T8" y="T9"/>
                </a:cxn>
                <a:cxn ang="0">
                  <a:pos x="T10" y="T11"/>
                </a:cxn>
                <a:cxn ang="0">
                  <a:pos x="T12" y="T13"/>
                </a:cxn>
              </a:cxnLst>
              <a:rect l="0" t="0" r="r" b="b"/>
              <a:pathLst>
                <a:path w="652" h="538">
                  <a:moveTo>
                    <a:pt x="652" y="2"/>
                  </a:moveTo>
                  <a:cubicBezTo>
                    <a:pt x="494" y="89"/>
                    <a:pt x="494" y="89"/>
                    <a:pt x="494" y="89"/>
                  </a:cubicBezTo>
                  <a:cubicBezTo>
                    <a:pt x="330" y="0"/>
                    <a:pt x="330" y="0"/>
                    <a:pt x="330" y="0"/>
                  </a:cubicBezTo>
                  <a:cubicBezTo>
                    <a:pt x="315" y="122"/>
                    <a:pt x="213" y="216"/>
                    <a:pt x="88" y="218"/>
                  </a:cubicBezTo>
                  <a:cubicBezTo>
                    <a:pt x="0" y="379"/>
                    <a:pt x="0" y="379"/>
                    <a:pt x="0" y="379"/>
                  </a:cubicBezTo>
                  <a:cubicBezTo>
                    <a:pt x="88" y="538"/>
                    <a:pt x="88" y="538"/>
                    <a:pt x="88" y="538"/>
                  </a:cubicBezTo>
                  <a:cubicBezTo>
                    <a:pt x="389" y="536"/>
                    <a:pt x="635" y="300"/>
                    <a:pt x="652" y="2"/>
                  </a:cubicBezTo>
                  <a:close/>
                </a:path>
              </a:pathLst>
            </a:custGeom>
            <a:gradFill>
              <a:gsLst>
                <a:gs pos="0">
                  <a:srgbClr val="DB84B5"/>
                </a:gs>
                <a:gs pos="100000">
                  <a:srgbClr val="E840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9" name="Freeform: Shape 44"/>
            <p:cNvSpPr>
              <a:spLocks/>
            </p:cNvSpPr>
            <p:nvPr/>
          </p:nvSpPr>
          <p:spPr bwMode="auto">
            <a:xfrm>
              <a:off x="4584358" y="3504843"/>
              <a:ext cx="1429780" cy="1732488"/>
            </a:xfrm>
            <a:custGeom>
              <a:avLst/>
              <a:gdLst>
                <a:gd name="T0" fmla="*/ 538 w 538"/>
                <a:gd name="T1" fmla="*/ 330 h 652"/>
                <a:gd name="T2" fmla="*/ 320 w 538"/>
                <a:gd name="T3" fmla="*/ 88 h 652"/>
                <a:gd name="T4" fmla="*/ 159 w 538"/>
                <a:gd name="T5" fmla="*/ 0 h 652"/>
                <a:gd name="T6" fmla="*/ 0 w 538"/>
                <a:gd name="T7" fmla="*/ 88 h 652"/>
                <a:gd name="T8" fmla="*/ 536 w 538"/>
                <a:gd name="T9" fmla="*/ 652 h 652"/>
                <a:gd name="T10" fmla="*/ 449 w 538"/>
                <a:gd name="T11" fmla="*/ 493 h 652"/>
                <a:gd name="T12" fmla="*/ 538 w 538"/>
                <a:gd name="T13" fmla="*/ 330 h 652"/>
              </a:gdLst>
              <a:ahLst/>
              <a:cxnLst>
                <a:cxn ang="0">
                  <a:pos x="T0" y="T1"/>
                </a:cxn>
                <a:cxn ang="0">
                  <a:pos x="T2" y="T3"/>
                </a:cxn>
                <a:cxn ang="0">
                  <a:pos x="T4" y="T5"/>
                </a:cxn>
                <a:cxn ang="0">
                  <a:pos x="T6" y="T7"/>
                </a:cxn>
                <a:cxn ang="0">
                  <a:pos x="T8" y="T9"/>
                </a:cxn>
                <a:cxn ang="0">
                  <a:pos x="T10" y="T11"/>
                </a:cxn>
                <a:cxn ang="0">
                  <a:pos x="T12" y="T13"/>
                </a:cxn>
              </a:cxnLst>
              <a:rect l="0" t="0" r="r" b="b"/>
              <a:pathLst>
                <a:path w="538" h="652">
                  <a:moveTo>
                    <a:pt x="538" y="330"/>
                  </a:moveTo>
                  <a:cubicBezTo>
                    <a:pt x="416" y="315"/>
                    <a:pt x="322" y="213"/>
                    <a:pt x="320" y="88"/>
                  </a:cubicBezTo>
                  <a:cubicBezTo>
                    <a:pt x="159" y="0"/>
                    <a:pt x="159" y="0"/>
                    <a:pt x="159" y="0"/>
                  </a:cubicBezTo>
                  <a:cubicBezTo>
                    <a:pt x="0" y="88"/>
                    <a:pt x="0" y="88"/>
                    <a:pt x="0" y="88"/>
                  </a:cubicBezTo>
                  <a:cubicBezTo>
                    <a:pt x="2" y="389"/>
                    <a:pt x="238" y="635"/>
                    <a:pt x="536" y="652"/>
                  </a:cubicBezTo>
                  <a:cubicBezTo>
                    <a:pt x="449" y="493"/>
                    <a:pt x="449" y="493"/>
                    <a:pt x="449" y="493"/>
                  </a:cubicBezTo>
                  <a:lnTo>
                    <a:pt x="538" y="330"/>
                  </a:lnTo>
                  <a:close/>
                </a:path>
              </a:pathLst>
            </a:custGeom>
            <a:gradFill>
              <a:gsLst>
                <a:gs pos="0">
                  <a:srgbClr val="E95487"/>
                </a:gs>
                <a:gs pos="100000">
                  <a:srgbClr val="AD3C9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5" name="Oval 14"/>
            <p:cNvSpPr>
              <a:spLocks noChangeAspect="1"/>
            </p:cNvSpPr>
            <p:nvPr/>
          </p:nvSpPr>
          <p:spPr bwMode="auto">
            <a:xfrm flipV="1">
              <a:off x="5608979" y="3242960"/>
              <a:ext cx="966343" cy="966931"/>
            </a:xfrm>
            <a:prstGeom prst="ellipse">
              <a:avLst/>
            </a:prstGeom>
            <a:solidFill>
              <a:schemeClr val="bg1">
                <a:lumMod val="85000"/>
              </a:schemeClr>
            </a:solidFill>
            <a:ln>
              <a:noFill/>
            </a:ln>
          </p:spPr>
          <p:txBody>
            <a:bodyPr anchor="ctr"/>
            <a:lstStyle/>
            <a:p>
              <a:pPr algn="ctr"/>
              <a:endParaRPr/>
            </a:p>
          </p:txBody>
        </p:sp>
        <p:sp>
          <p:nvSpPr>
            <p:cNvPr id="60" name="椭圆 55"/>
            <p:cNvSpPr/>
            <p:nvPr/>
          </p:nvSpPr>
          <p:spPr>
            <a:xfrm>
              <a:off x="5242332" y="2690619"/>
              <a:ext cx="416608" cy="382448"/>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 name="椭圆 56"/>
            <p:cNvSpPr/>
            <p:nvPr/>
          </p:nvSpPr>
          <p:spPr>
            <a:xfrm>
              <a:off x="6783626" y="2929218"/>
              <a:ext cx="416608" cy="416606"/>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 name="椭圆 57"/>
            <p:cNvSpPr/>
            <p:nvPr/>
          </p:nvSpPr>
          <p:spPr>
            <a:xfrm>
              <a:off x="5000578" y="4083207"/>
              <a:ext cx="402636" cy="41660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椭圆 58"/>
            <p:cNvSpPr/>
            <p:nvPr/>
          </p:nvSpPr>
          <p:spPr>
            <a:xfrm>
              <a:off x="6567859" y="4389842"/>
              <a:ext cx="416608" cy="386660"/>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373108799"/>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1000" fill="hold"/>
                                        <p:tgtEl>
                                          <p:spTgt spid="64"/>
                                        </p:tgtEl>
                                        <p:attrNameLst>
                                          <p:attrName>ppt_w</p:attrName>
                                        </p:attrNameLst>
                                      </p:cBhvr>
                                      <p:tavLst>
                                        <p:tav tm="0">
                                          <p:val>
                                            <p:fltVal val="0"/>
                                          </p:val>
                                        </p:tav>
                                        <p:tav tm="100000">
                                          <p:val>
                                            <p:strVal val="#ppt_w"/>
                                          </p:val>
                                        </p:tav>
                                      </p:tavLst>
                                    </p:anim>
                                    <p:anim calcmode="lin" valueType="num">
                                      <p:cBhvr>
                                        <p:cTn id="8" dur="1000" fill="hold"/>
                                        <p:tgtEl>
                                          <p:spTgt spid="64"/>
                                        </p:tgtEl>
                                        <p:attrNameLst>
                                          <p:attrName>ppt_h</p:attrName>
                                        </p:attrNameLst>
                                      </p:cBhvr>
                                      <p:tavLst>
                                        <p:tav tm="0">
                                          <p:val>
                                            <p:fltVal val="0"/>
                                          </p:val>
                                        </p:tav>
                                        <p:tav tm="100000">
                                          <p:val>
                                            <p:strVal val="#ppt_h"/>
                                          </p:val>
                                        </p:tav>
                                      </p:tavLst>
                                    </p:anim>
                                    <p:anim calcmode="lin" valueType="num">
                                      <p:cBhvr>
                                        <p:cTn id="9" dur="1000" fill="hold"/>
                                        <p:tgtEl>
                                          <p:spTgt spid="64"/>
                                        </p:tgtEl>
                                        <p:attrNameLst>
                                          <p:attrName>style.rotation</p:attrName>
                                        </p:attrNameLst>
                                      </p:cBhvr>
                                      <p:tavLst>
                                        <p:tav tm="0">
                                          <p:val>
                                            <p:fltVal val="90"/>
                                          </p:val>
                                        </p:tav>
                                        <p:tav tm="100000">
                                          <p:val>
                                            <p:fltVal val="0"/>
                                          </p:val>
                                        </p:tav>
                                      </p:tavLst>
                                    </p:anim>
                                    <p:animEffect transition="in" filter="fade">
                                      <p:cBhvr>
                                        <p:cTn id="10" dur="1000"/>
                                        <p:tgtEl>
                                          <p:spTgt spid="64"/>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50"/>
                                        </p:tgtEl>
                                        <p:attrNameLst>
                                          <p:attrName>style.visibility</p:attrName>
                                        </p:attrNameLst>
                                      </p:cBhvr>
                                      <p:to>
                                        <p:strVal val="visible"/>
                                      </p:to>
                                    </p:set>
                                    <p:anim calcmode="lin" valueType="num">
                                      <p:cBhvr additive="base">
                                        <p:cTn id="14" dur="500" fill="hold"/>
                                        <p:tgtEl>
                                          <p:spTgt spid="50"/>
                                        </p:tgtEl>
                                        <p:attrNameLst>
                                          <p:attrName>ppt_x</p:attrName>
                                        </p:attrNameLst>
                                      </p:cBhvr>
                                      <p:tavLst>
                                        <p:tav tm="0">
                                          <p:val>
                                            <p:strVal val="0-#ppt_w/2"/>
                                          </p:val>
                                        </p:tav>
                                        <p:tav tm="100000">
                                          <p:val>
                                            <p:strVal val="#ppt_x"/>
                                          </p:val>
                                        </p:tav>
                                      </p:tavLst>
                                    </p:anim>
                                    <p:anim calcmode="lin" valueType="num">
                                      <p:cBhvr additive="base">
                                        <p:cTn id="15" dur="500" fill="hold"/>
                                        <p:tgtEl>
                                          <p:spTgt spid="5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1+#ppt_w/2"/>
                                          </p:val>
                                        </p:tav>
                                        <p:tav tm="100000">
                                          <p:val>
                                            <p:strVal val="#ppt_x"/>
                                          </p:val>
                                        </p:tav>
                                      </p:tavLst>
                                    </p:anim>
                                    <p:anim calcmode="lin" valueType="num">
                                      <p:cBhvr additive="base">
                                        <p:cTn id="23" dur="500" fill="hold"/>
                                        <p:tgtEl>
                                          <p:spTgt spid="4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500" fill="hold"/>
                                        <p:tgtEl>
                                          <p:spTgt spid="47"/>
                                        </p:tgtEl>
                                        <p:attrNameLst>
                                          <p:attrName>ppt_x</p:attrName>
                                        </p:attrNameLst>
                                      </p:cBhvr>
                                      <p:tavLst>
                                        <p:tav tm="0">
                                          <p:val>
                                            <p:strVal val="1+#ppt_w/2"/>
                                          </p:val>
                                        </p:tav>
                                        <p:tav tm="100000">
                                          <p:val>
                                            <p:strVal val="#ppt_x"/>
                                          </p:val>
                                        </p:tav>
                                      </p:tavLst>
                                    </p:anim>
                                    <p:anim calcmode="lin" valueType="num">
                                      <p:cBhvr additive="base">
                                        <p:cTn id="27"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538707" y="1556424"/>
            <a:ext cx="0" cy="426071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1556424"/>
            <a:ext cx="0" cy="426071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653293" y="1556424"/>
            <a:ext cx="0" cy="426071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345398" y="235380"/>
            <a:ext cx="5587444" cy="764251"/>
            <a:chOff x="1345398" y="235380"/>
            <a:chExt cx="5587444" cy="764251"/>
          </a:xfrm>
        </p:grpSpPr>
        <p:sp>
          <p:nvSpPr>
            <p:cNvPr id="12" name="文本框 11"/>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13" name="文本框 12"/>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pic>
        <p:nvPicPr>
          <p:cNvPr id="31" name="图片占位符 30"/>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5238" r="15238"/>
          <a:stretch>
            <a:fillRect/>
          </a:stretch>
        </p:blipFill>
        <p:spPr/>
      </p:pic>
      <p:pic>
        <p:nvPicPr>
          <p:cNvPr id="33" name="图片占位符 32"/>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5853" r="15853"/>
          <a:stretch>
            <a:fillRect/>
          </a:stretch>
        </p:blipFill>
        <p:spPr/>
      </p:pic>
      <p:pic>
        <p:nvPicPr>
          <p:cNvPr id="35" name="图片占位符 34"/>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1546" r="11546"/>
          <a:stretch>
            <a:fillRect/>
          </a:stretch>
        </p:blipFill>
        <p:spPr/>
      </p:pic>
      <p:pic>
        <p:nvPicPr>
          <p:cNvPr id="37" name="图片占位符 36"/>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5887" r="15887"/>
          <a:stretch>
            <a:fillRect/>
          </a:stretch>
        </p:blipFill>
        <p:spPr/>
      </p:pic>
      <p:grpSp>
        <p:nvGrpSpPr>
          <p:cNvPr id="18" name="组合 17"/>
          <p:cNvGrpSpPr/>
          <p:nvPr/>
        </p:nvGrpSpPr>
        <p:grpSpPr>
          <a:xfrm>
            <a:off x="1267841" y="3959165"/>
            <a:ext cx="1984442" cy="1237792"/>
            <a:chOff x="2291703" y="1996460"/>
            <a:chExt cx="1984442" cy="1237792"/>
          </a:xfrm>
        </p:grpSpPr>
        <p:sp>
          <p:nvSpPr>
            <p:cNvPr id="19" name="TextBox 11"/>
            <p:cNvSpPr txBox="1"/>
            <p:nvPr/>
          </p:nvSpPr>
          <p:spPr>
            <a:xfrm>
              <a:off x="2291703" y="2336570"/>
              <a:ext cx="1984442" cy="897682"/>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20" name="TextBox 11"/>
            <p:cNvSpPr txBox="1"/>
            <p:nvPr/>
          </p:nvSpPr>
          <p:spPr>
            <a:xfrm>
              <a:off x="2291703" y="1996460"/>
              <a:ext cx="1737468"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21" name="组合 20"/>
          <p:cNvGrpSpPr/>
          <p:nvPr/>
        </p:nvGrpSpPr>
        <p:grpSpPr>
          <a:xfrm>
            <a:off x="3825133" y="3959165"/>
            <a:ext cx="1984442" cy="1237792"/>
            <a:chOff x="2291703" y="1996460"/>
            <a:chExt cx="1984442" cy="1237792"/>
          </a:xfrm>
        </p:grpSpPr>
        <p:sp>
          <p:nvSpPr>
            <p:cNvPr id="22" name="TextBox 11"/>
            <p:cNvSpPr txBox="1"/>
            <p:nvPr/>
          </p:nvSpPr>
          <p:spPr>
            <a:xfrm>
              <a:off x="2291703" y="2336570"/>
              <a:ext cx="1984442" cy="897682"/>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23" name="TextBox 11"/>
            <p:cNvSpPr txBox="1"/>
            <p:nvPr/>
          </p:nvSpPr>
          <p:spPr>
            <a:xfrm>
              <a:off x="2291703" y="1996460"/>
              <a:ext cx="1737468"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24" name="组合 23"/>
          <p:cNvGrpSpPr/>
          <p:nvPr/>
        </p:nvGrpSpPr>
        <p:grpSpPr>
          <a:xfrm>
            <a:off x="6382426" y="3959165"/>
            <a:ext cx="1984442" cy="1237792"/>
            <a:chOff x="2291703" y="1996460"/>
            <a:chExt cx="1984442" cy="1237792"/>
          </a:xfrm>
        </p:grpSpPr>
        <p:sp>
          <p:nvSpPr>
            <p:cNvPr id="25" name="TextBox 11"/>
            <p:cNvSpPr txBox="1"/>
            <p:nvPr/>
          </p:nvSpPr>
          <p:spPr>
            <a:xfrm>
              <a:off x="2291703" y="2336570"/>
              <a:ext cx="1984442" cy="897682"/>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26" name="TextBox 11"/>
            <p:cNvSpPr txBox="1"/>
            <p:nvPr/>
          </p:nvSpPr>
          <p:spPr>
            <a:xfrm>
              <a:off x="2291703" y="1996460"/>
              <a:ext cx="1737468"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27" name="组合 26"/>
          <p:cNvGrpSpPr/>
          <p:nvPr/>
        </p:nvGrpSpPr>
        <p:grpSpPr>
          <a:xfrm>
            <a:off x="8939720" y="3959165"/>
            <a:ext cx="1984442" cy="1237792"/>
            <a:chOff x="2291703" y="1996460"/>
            <a:chExt cx="1984442" cy="1237792"/>
          </a:xfrm>
        </p:grpSpPr>
        <p:sp>
          <p:nvSpPr>
            <p:cNvPr id="28" name="TextBox 11"/>
            <p:cNvSpPr txBox="1"/>
            <p:nvPr/>
          </p:nvSpPr>
          <p:spPr>
            <a:xfrm>
              <a:off x="2291703" y="2336570"/>
              <a:ext cx="1984442" cy="897682"/>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29" name="TextBox 11"/>
            <p:cNvSpPr txBox="1"/>
            <p:nvPr/>
          </p:nvSpPr>
          <p:spPr>
            <a:xfrm>
              <a:off x="2291703" y="1996460"/>
              <a:ext cx="1737468"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Tree>
    <p:extLst>
      <p:ext uri="{BB962C8B-B14F-4D97-AF65-F5344CB8AC3E}">
        <p14:creationId xmlns:p14="http://schemas.microsoft.com/office/powerpoint/2010/main" val="2076094059"/>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style.rotation</p:attrName>
                                        </p:attrNameLst>
                                      </p:cBhvr>
                                      <p:tavLst>
                                        <p:tav tm="0">
                                          <p:val>
                                            <p:fltVal val="90"/>
                                          </p:val>
                                        </p:tav>
                                        <p:tav tm="100000">
                                          <p:val>
                                            <p:fltVal val="0"/>
                                          </p:val>
                                        </p:tav>
                                      </p:tavLst>
                                    </p:anim>
                                    <p:animEffect transition="in" filter="fade">
                                      <p:cBhvr>
                                        <p:cTn id="10" dur="1000"/>
                                        <p:tgtEl>
                                          <p:spTgt spid="31"/>
                                        </p:tgtEl>
                                      </p:cBhvr>
                                    </p:animEffect>
                                  </p:childTnLst>
                                </p:cTn>
                              </p:par>
                              <p:par>
                                <p:cTn id="11" presetID="3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1000" fill="hold"/>
                                        <p:tgtEl>
                                          <p:spTgt spid="33"/>
                                        </p:tgtEl>
                                        <p:attrNameLst>
                                          <p:attrName>ppt_w</p:attrName>
                                        </p:attrNameLst>
                                      </p:cBhvr>
                                      <p:tavLst>
                                        <p:tav tm="0">
                                          <p:val>
                                            <p:fltVal val="0"/>
                                          </p:val>
                                        </p:tav>
                                        <p:tav tm="100000">
                                          <p:val>
                                            <p:strVal val="#ppt_w"/>
                                          </p:val>
                                        </p:tav>
                                      </p:tavLst>
                                    </p:anim>
                                    <p:anim calcmode="lin" valueType="num">
                                      <p:cBhvr>
                                        <p:cTn id="14" dur="1000" fill="hold"/>
                                        <p:tgtEl>
                                          <p:spTgt spid="33"/>
                                        </p:tgtEl>
                                        <p:attrNameLst>
                                          <p:attrName>ppt_h</p:attrName>
                                        </p:attrNameLst>
                                      </p:cBhvr>
                                      <p:tavLst>
                                        <p:tav tm="0">
                                          <p:val>
                                            <p:fltVal val="0"/>
                                          </p:val>
                                        </p:tav>
                                        <p:tav tm="100000">
                                          <p:val>
                                            <p:strVal val="#ppt_h"/>
                                          </p:val>
                                        </p:tav>
                                      </p:tavLst>
                                    </p:anim>
                                    <p:anim calcmode="lin" valueType="num">
                                      <p:cBhvr>
                                        <p:cTn id="15" dur="1000" fill="hold"/>
                                        <p:tgtEl>
                                          <p:spTgt spid="33"/>
                                        </p:tgtEl>
                                        <p:attrNameLst>
                                          <p:attrName>style.rotation</p:attrName>
                                        </p:attrNameLst>
                                      </p:cBhvr>
                                      <p:tavLst>
                                        <p:tav tm="0">
                                          <p:val>
                                            <p:fltVal val="90"/>
                                          </p:val>
                                        </p:tav>
                                        <p:tav tm="100000">
                                          <p:val>
                                            <p:fltVal val="0"/>
                                          </p:val>
                                        </p:tav>
                                      </p:tavLst>
                                    </p:anim>
                                    <p:animEffect transition="in" filter="fade">
                                      <p:cBhvr>
                                        <p:cTn id="16" dur="1000"/>
                                        <p:tgtEl>
                                          <p:spTgt spid="33"/>
                                        </p:tgtEl>
                                      </p:cBhvr>
                                    </p:animEffect>
                                  </p:childTnLst>
                                </p:cTn>
                              </p:par>
                              <p:par>
                                <p:cTn id="17" presetID="31"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1000" fill="hold"/>
                                        <p:tgtEl>
                                          <p:spTgt spid="35"/>
                                        </p:tgtEl>
                                        <p:attrNameLst>
                                          <p:attrName>ppt_w</p:attrName>
                                        </p:attrNameLst>
                                      </p:cBhvr>
                                      <p:tavLst>
                                        <p:tav tm="0">
                                          <p:val>
                                            <p:fltVal val="0"/>
                                          </p:val>
                                        </p:tav>
                                        <p:tav tm="100000">
                                          <p:val>
                                            <p:strVal val="#ppt_w"/>
                                          </p:val>
                                        </p:tav>
                                      </p:tavLst>
                                    </p:anim>
                                    <p:anim calcmode="lin" valueType="num">
                                      <p:cBhvr>
                                        <p:cTn id="20" dur="1000" fill="hold"/>
                                        <p:tgtEl>
                                          <p:spTgt spid="35"/>
                                        </p:tgtEl>
                                        <p:attrNameLst>
                                          <p:attrName>ppt_h</p:attrName>
                                        </p:attrNameLst>
                                      </p:cBhvr>
                                      <p:tavLst>
                                        <p:tav tm="0">
                                          <p:val>
                                            <p:fltVal val="0"/>
                                          </p:val>
                                        </p:tav>
                                        <p:tav tm="100000">
                                          <p:val>
                                            <p:strVal val="#ppt_h"/>
                                          </p:val>
                                        </p:tav>
                                      </p:tavLst>
                                    </p:anim>
                                    <p:anim calcmode="lin" valueType="num">
                                      <p:cBhvr>
                                        <p:cTn id="21" dur="1000" fill="hold"/>
                                        <p:tgtEl>
                                          <p:spTgt spid="35"/>
                                        </p:tgtEl>
                                        <p:attrNameLst>
                                          <p:attrName>style.rotation</p:attrName>
                                        </p:attrNameLst>
                                      </p:cBhvr>
                                      <p:tavLst>
                                        <p:tav tm="0">
                                          <p:val>
                                            <p:fltVal val="90"/>
                                          </p:val>
                                        </p:tav>
                                        <p:tav tm="100000">
                                          <p:val>
                                            <p:fltVal val="0"/>
                                          </p:val>
                                        </p:tav>
                                      </p:tavLst>
                                    </p:anim>
                                    <p:animEffect transition="in" filter="fade">
                                      <p:cBhvr>
                                        <p:cTn id="22" dur="1000"/>
                                        <p:tgtEl>
                                          <p:spTgt spid="35"/>
                                        </p:tgtEl>
                                      </p:cBhvr>
                                    </p:animEffect>
                                  </p:childTnLst>
                                </p:cTn>
                              </p:par>
                              <p:par>
                                <p:cTn id="23" presetID="31"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1000" fill="hold"/>
                                        <p:tgtEl>
                                          <p:spTgt spid="37"/>
                                        </p:tgtEl>
                                        <p:attrNameLst>
                                          <p:attrName>ppt_w</p:attrName>
                                        </p:attrNameLst>
                                      </p:cBhvr>
                                      <p:tavLst>
                                        <p:tav tm="0">
                                          <p:val>
                                            <p:fltVal val="0"/>
                                          </p:val>
                                        </p:tav>
                                        <p:tav tm="100000">
                                          <p:val>
                                            <p:strVal val="#ppt_w"/>
                                          </p:val>
                                        </p:tav>
                                      </p:tavLst>
                                    </p:anim>
                                    <p:anim calcmode="lin" valueType="num">
                                      <p:cBhvr>
                                        <p:cTn id="26" dur="1000" fill="hold"/>
                                        <p:tgtEl>
                                          <p:spTgt spid="37"/>
                                        </p:tgtEl>
                                        <p:attrNameLst>
                                          <p:attrName>ppt_h</p:attrName>
                                        </p:attrNameLst>
                                      </p:cBhvr>
                                      <p:tavLst>
                                        <p:tav tm="0">
                                          <p:val>
                                            <p:fltVal val="0"/>
                                          </p:val>
                                        </p:tav>
                                        <p:tav tm="100000">
                                          <p:val>
                                            <p:strVal val="#ppt_h"/>
                                          </p:val>
                                        </p:tav>
                                      </p:tavLst>
                                    </p:anim>
                                    <p:anim calcmode="lin" valueType="num">
                                      <p:cBhvr>
                                        <p:cTn id="27" dur="1000" fill="hold"/>
                                        <p:tgtEl>
                                          <p:spTgt spid="37"/>
                                        </p:tgtEl>
                                        <p:attrNameLst>
                                          <p:attrName>style.rotation</p:attrName>
                                        </p:attrNameLst>
                                      </p:cBhvr>
                                      <p:tavLst>
                                        <p:tav tm="0">
                                          <p:val>
                                            <p:fltVal val="90"/>
                                          </p:val>
                                        </p:tav>
                                        <p:tav tm="100000">
                                          <p:val>
                                            <p:fltVal val="0"/>
                                          </p:val>
                                        </p:tav>
                                      </p:tavLst>
                                    </p:anim>
                                    <p:animEffect transition="in" filter="fade">
                                      <p:cBhvr>
                                        <p:cTn id="28" dur="1000"/>
                                        <p:tgtEl>
                                          <p:spTgt spid="37"/>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22" presetClass="entr" presetSubtype="1"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par>
                                <p:cTn id="36" presetID="22" presetClass="entr" presetSubtype="1"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par>
                          <p:cTn id="39" fill="hold">
                            <p:stCondLst>
                              <p:cond delay="1500"/>
                            </p:stCondLst>
                            <p:childTnLst>
                              <p:par>
                                <p:cTn id="40" presetID="42"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25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5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23969" y="1779482"/>
            <a:ext cx="866443" cy="866443"/>
          </a:xfrm>
          <a:prstGeom prst="ellipse">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2"/>
          <p:cNvSpPr/>
          <p:nvPr/>
        </p:nvSpPr>
        <p:spPr>
          <a:xfrm>
            <a:off x="1215630" y="1992663"/>
            <a:ext cx="483121" cy="440081"/>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椭圆 5"/>
          <p:cNvSpPr/>
          <p:nvPr/>
        </p:nvSpPr>
        <p:spPr>
          <a:xfrm>
            <a:off x="1023969" y="3277541"/>
            <a:ext cx="866443" cy="866443"/>
          </a:xfrm>
          <a:prstGeom prst="ellipse">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椭圆 6"/>
          <p:cNvSpPr/>
          <p:nvPr/>
        </p:nvSpPr>
        <p:spPr>
          <a:xfrm>
            <a:off x="1215630" y="3469203"/>
            <a:ext cx="483121" cy="483119"/>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椭圆 8"/>
          <p:cNvSpPr/>
          <p:nvPr/>
        </p:nvSpPr>
        <p:spPr>
          <a:xfrm>
            <a:off x="1023969" y="4775601"/>
            <a:ext cx="866443" cy="866443"/>
          </a:xfrm>
          <a:prstGeom prst="ellipse">
            <a:avLst/>
          </a:pr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9"/>
          <p:cNvSpPr/>
          <p:nvPr/>
        </p:nvSpPr>
        <p:spPr>
          <a:xfrm>
            <a:off x="1215630" y="5029637"/>
            <a:ext cx="483121" cy="35837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椭圆 11"/>
          <p:cNvSpPr/>
          <p:nvPr/>
        </p:nvSpPr>
        <p:spPr>
          <a:xfrm>
            <a:off x="6310009" y="1779482"/>
            <a:ext cx="866443" cy="866443"/>
          </a:xfrm>
          <a:prstGeom prst="ellipse">
            <a:avLst/>
          </a:pr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12"/>
          <p:cNvSpPr/>
          <p:nvPr/>
        </p:nvSpPr>
        <p:spPr>
          <a:xfrm>
            <a:off x="6533452" y="1971143"/>
            <a:ext cx="419556" cy="483121"/>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椭圆 14"/>
          <p:cNvSpPr/>
          <p:nvPr/>
        </p:nvSpPr>
        <p:spPr>
          <a:xfrm>
            <a:off x="6310009" y="3277541"/>
            <a:ext cx="866443" cy="866443"/>
          </a:xfrm>
          <a:prstGeom prst="ellipse">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15"/>
          <p:cNvSpPr/>
          <p:nvPr/>
        </p:nvSpPr>
        <p:spPr>
          <a:xfrm>
            <a:off x="6501670" y="3515434"/>
            <a:ext cx="483121" cy="390656"/>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6310009" y="4775601"/>
            <a:ext cx="866443" cy="866443"/>
          </a:xfrm>
          <a:prstGeom prst="ellipse">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椭圆 18"/>
          <p:cNvSpPr/>
          <p:nvPr/>
        </p:nvSpPr>
        <p:spPr>
          <a:xfrm>
            <a:off x="6501670" y="4970730"/>
            <a:ext cx="483121" cy="476185"/>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0" name="组合 19"/>
          <p:cNvGrpSpPr/>
          <p:nvPr/>
        </p:nvGrpSpPr>
        <p:grpSpPr>
          <a:xfrm>
            <a:off x="1345398" y="235380"/>
            <a:ext cx="5587444" cy="764251"/>
            <a:chOff x="1345398" y="235380"/>
            <a:chExt cx="5587444" cy="764251"/>
          </a:xfrm>
        </p:grpSpPr>
        <p:sp>
          <p:nvSpPr>
            <p:cNvPr id="21" name="文本框 20"/>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22" name="文本框 21"/>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grpSp>
        <p:nvGrpSpPr>
          <p:cNvPr id="23" name="组合 22"/>
          <p:cNvGrpSpPr/>
          <p:nvPr/>
        </p:nvGrpSpPr>
        <p:grpSpPr>
          <a:xfrm>
            <a:off x="2082073" y="1863111"/>
            <a:ext cx="4118702" cy="699183"/>
            <a:chOff x="2291702" y="1996460"/>
            <a:chExt cx="4118702" cy="699183"/>
          </a:xfrm>
        </p:grpSpPr>
        <p:sp>
          <p:nvSpPr>
            <p:cNvPr id="24" name="TextBox 11"/>
            <p:cNvSpPr txBox="1"/>
            <p:nvPr/>
          </p:nvSpPr>
          <p:spPr>
            <a:xfrm>
              <a:off x="2291702" y="2336570"/>
              <a:ext cx="4118702"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and Consonantia, there live the blind texts.</a:t>
              </a:r>
            </a:p>
          </p:txBody>
        </p:sp>
        <p:sp>
          <p:nvSpPr>
            <p:cNvPr id="25"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26" name="组合 25"/>
          <p:cNvGrpSpPr/>
          <p:nvPr/>
        </p:nvGrpSpPr>
        <p:grpSpPr>
          <a:xfrm>
            <a:off x="2082073" y="3366746"/>
            <a:ext cx="4118702" cy="699183"/>
            <a:chOff x="2291702" y="1996460"/>
            <a:chExt cx="4118702" cy="699183"/>
          </a:xfrm>
        </p:grpSpPr>
        <p:sp>
          <p:nvSpPr>
            <p:cNvPr id="27" name="TextBox 11"/>
            <p:cNvSpPr txBox="1"/>
            <p:nvPr/>
          </p:nvSpPr>
          <p:spPr>
            <a:xfrm>
              <a:off x="2291702" y="2336570"/>
              <a:ext cx="4118702"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and Consonantia, there live the blind texts.</a:t>
              </a:r>
            </a:p>
          </p:txBody>
        </p:sp>
        <p:sp>
          <p:nvSpPr>
            <p:cNvPr id="28"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29" name="组合 28"/>
          <p:cNvGrpSpPr/>
          <p:nvPr/>
        </p:nvGrpSpPr>
        <p:grpSpPr>
          <a:xfrm>
            <a:off x="2082073" y="4859230"/>
            <a:ext cx="4118702" cy="699183"/>
            <a:chOff x="2291702" y="1996460"/>
            <a:chExt cx="4118702" cy="699183"/>
          </a:xfrm>
        </p:grpSpPr>
        <p:sp>
          <p:nvSpPr>
            <p:cNvPr id="30" name="TextBox 11"/>
            <p:cNvSpPr txBox="1"/>
            <p:nvPr/>
          </p:nvSpPr>
          <p:spPr>
            <a:xfrm>
              <a:off x="2291702" y="2336570"/>
              <a:ext cx="4118702"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and Consonantia, there live the blind texts.</a:t>
              </a:r>
            </a:p>
          </p:txBody>
        </p:sp>
        <p:sp>
          <p:nvSpPr>
            <p:cNvPr id="31"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32" name="组合 31"/>
          <p:cNvGrpSpPr/>
          <p:nvPr/>
        </p:nvGrpSpPr>
        <p:grpSpPr>
          <a:xfrm>
            <a:off x="7368113" y="1863111"/>
            <a:ext cx="4118702" cy="699183"/>
            <a:chOff x="2291702" y="1996460"/>
            <a:chExt cx="4118702" cy="699183"/>
          </a:xfrm>
        </p:grpSpPr>
        <p:sp>
          <p:nvSpPr>
            <p:cNvPr id="33" name="TextBox 11"/>
            <p:cNvSpPr txBox="1"/>
            <p:nvPr/>
          </p:nvSpPr>
          <p:spPr>
            <a:xfrm>
              <a:off x="2291702" y="2336570"/>
              <a:ext cx="4118702"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and Consonantia, there live the blind texts.</a:t>
              </a:r>
            </a:p>
          </p:txBody>
        </p:sp>
        <p:sp>
          <p:nvSpPr>
            <p:cNvPr id="34"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35" name="组合 34"/>
          <p:cNvGrpSpPr/>
          <p:nvPr/>
        </p:nvGrpSpPr>
        <p:grpSpPr>
          <a:xfrm>
            <a:off x="7368113" y="3366746"/>
            <a:ext cx="4118702" cy="699183"/>
            <a:chOff x="2291702" y="1996460"/>
            <a:chExt cx="4118702" cy="699183"/>
          </a:xfrm>
        </p:grpSpPr>
        <p:sp>
          <p:nvSpPr>
            <p:cNvPr id="36" name="TextBox 11"/>
            <p:cNvSpPr txBox="1"/>
            <p:nvPr/>
          </p:nvSpPr>
          <p:spPr>
            <a:xfrm>
              <a:off x="2291702" y="2336570"/>
              <a:ext cx="4118702"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and Consonantia, there live the blind texts.</a:t>
              </a:r>
            </a:p>
          </p:txBody>
        </p:sp>
        <p:sp>
          <p:nvSpPr>
            <p:cNvPr id="37"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38" name="组合 37"/>
          <p:cNvGrpSpPr/>
          <p:nvPr/>
        </p:nvGrpSpPr>
        <p:grpSpPr>
          <a:xfrm>
            <a:off x="7368113" y="4859230"/>
            <a:ext cx="4118702" cy="699183"/>
            <a:chOff x="2291702" y="1996460"/>
            <a:chExt cx="4118702" cy="699183"/>
          </a:xfrm>
        </p:grpSpPr>
        <p:sp>
          <p:nvSpPr>
            <p:cNvPr id="39" name="TextBox 11"/>
            <p:cNvSpPr txBox="1"/>
            <p:nvPr/>
          </p:nvSpPr>
          <p:spPr>
            <a:xfrm>
              <a:off x="2291702" y="2336570"/>
              <a:ext cx="4118702"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and Consonantia, there live the blind texts.</a:t>
              </a:r>
            </a:p>
          </p:txBody>
        </p:sp>
        <p:sp>
          <p:nvSpPr>
            <p:cNvPr id="40"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Tree>
    <p:extLst>
      <p:ext uri="{BB962C8B-B14F-4D97-AF65-F5344CB8AC3E}">
        <p14:creationId xmlns:p14="http://schemas.microsoft.com/office/powerpoint/2010/main" val="4082639336"/>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childTnLst>
                          </p:cTn>
                        </p:par>
                        <p:par>
                          <p:cTn id="65" fill="hold">
                            <p:stCondLst>
                              <p:cond delay="500"/>
                            </p:stCondLst>
                            <p:childTnLst>
                              <p:par>
                                <p:cTn id="66" presetID="22" presetClass="entr" presetSubtype="8" fill="hold"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left)">
                                      <p:cBhvr>
                                        <p:cTn id="68" dur="500"/>
                                        <p:tgtEl>
                                          <p:spTgt spid="23"/>
                                        </p:tgtEl>
                                      </p:cBhvr>
                                    </p:animEffect>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1500"/>
                            </p:stCondLst>
                            <p:childTnLst>
                              <p:par>
                                <p:cTn id="74" presetID="22" presetClass="entr" presetSubtype="8" fill="hold"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left)">
                                      <p:cBhvr>
                                        <p:cTn id="76" dur="500"/>
                                        <p:tgtEl>
                                          <p:spTgt spid="29"/>
                                        </p:tgtEl>
                                      </p:cBhvr>
                                    </p:animEffect>
                                  </p:childTnLst>
                                </p:cTn>
                              </p:par>
                            </p:childTnLst>
                          </p:cTn>
                        </p:par>
                        <p:par>
                          <p:cTn id="77" fill="hold">
                            <p:stCondLst>
                              <p:cond delay="2000"/>
                            </p:stCondLst>
                            <p:childTnLst>
                              <p:par>
                                <p:cTn id="78" presetID="22" presetClass="entr" presetSubtype="8" fill="hold"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left)">
                                      <p:cBhvr>
                                        <p:cTn id="80" dur="500"/>
                                        <p:tgtEl>
                                          <p:spTgt spid="32"/>
                                        </p:tgtEl>
                                      </p:cBhvr>
                                    </p:animEffect>
                                  </p:childTnLst>
                                </p:cTn>
                              </p:par>
                            </p:childTnLst>
                          </p:cTn>
                        </p:par>
                        <p:par>
                          <p:cTn id="81" fill="hold">
                            <p:stCondLst>
                              <p:cond delay="2500"/>
                            </p:stCondLst>
                            <p:childTnLst>
                              <p:par>
                                <p:cTn id="82" presetID="22" presetClass="entr" presetSubtype="8"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wipe(left)">
                                      <p:cBhvr>
                                        <p:cTn id="84" dur="500"/>
                                        <p:tgtEl>
                                          <p:spTgt spid="35"/>
                                        </p:tgtEl>
                                      </p:cBhvr>
                                    </p:animEffect>
                                  </p:childTnLst>
                                </p:cTn>
                              </p:par>
                            </p:childTnLst>
                          </p:cTn>
                        </p:par>
                        <p:par>
                          <p:cTn id="85" fill="hold">
                            <p:stCondLst>
                              <p:cond delay="3000"/>
                            </p:stCondLst>
                            <p:childTnLst>
                              <p:par>
                                <p:cTn id="86" presetID="22" presetClass="entr" presetSubtype="8" fill="hold"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wipe(left)">
                                      <p:cBhvr>
                                        <p:cTn id="8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1" grpId="0" animBg="1"/>
      <p:bldP spid="6" grpId="0" animBg="1"/>
      <p:bldP spid="42" grpId="0" animBg="1"/>
      <p:bldP spid="9" grpId="0" animBg="1"/>
      <p:bldP spid="43" grpId="0" animBg="1"/>
      <p:bldP spid="12" grpId="0" animBg="1"/>
      <p:bldP spid="44" grpId="0" animBg="1"/>
      <p:bldP spid="15" grpId="0" animBg="1"/>
      <p:bldP spid="45" grpId="0" animBg="1"/>
      <p:bldP spid="18" grpId="0" animBg="1"/>
      <p:bldP spid="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553225" y="1447801"/>
            <a:ext cx="3754574" cy="3962400"/>
            <a:chOff x="1553225" y="1447801"/>
            <a:chExt cx="3754574" cy="396240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2952" t="5460"/>
            <a:stretch/>
          </p:blipFill>
          <p:spPr>
            <a:xfrm>
              <a:off x="1553225" y="1447801"/>
              <a:ext cx="3754574" cy="3962400"/>
            </a:xfrm>
            <a:prstGeom prst="rect">
              <a:avLst/>
            </a:prstGeom>
          </p:spPr>
        </p:pic>
        <p:sp>
          <p:nvSpPr>
            <p:cNvPr id="4" name="椭圆 3"/>
            <p:cNvSpPr/>
            <p:nvPr/>
          </p:nvSpPr>
          <p:spPr>
            <a:xfrm>
              <a:off x="2122412" y="2120901"/>
              <a:ext cx="2616200" cy="261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文本框 4"/>
            <p:cNvSpPr txBox="1"/>
            <p:nvPr/>
          </p:nvSpPr>
          <p:spPr>
            <a:xfrm>
              <a:off x="2767511" y="2767281"/>
              <a:ext cx="1326004"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srgbClr val="427A9D"/>
                  </a:solidFill>
                  <a:effectLst/>
                  <a:uLnTx/>
                  <a:uFillTx/>
                  <a:latin typeface="Arial"/>
                  <a:ea typeface="微软雅黑"/>
                  <a:cs typeface="+mn-cs"/>
                </a:rPr>
                <a:t>03</a:t>
              </a:r>
              <a:endParaRPr kumimoji="0" lang="zh-CN" altLang="en-US" sz="8000" b="1" i="0" u="none" strike="noStrike" kern="1200" cap="none" spc="0" normalizeH="0" baseline="0" noProof="0" dirty="0">
                <a:ln>
                  <a:noFill/>
                </a:ln>
                <a:solidFill>
                  <a:srgbClr val="427A9D"/>
                </a:solidFill>
                <a:effectLst/>
                <a:uLnTx/>
                <a:uFillTx/>
                <a:latin typeface="Arial"/>
                <a:ea typeface="微软雅黑"/>
                <a:cs typeface="+mn-cs"/>
              </a:endParaRPr>
            </a:p>
          </p:txBody>
        </p:sp>
        <p:sp>
          <p:nvSpPr>
            <p:cNvPr id="6" name="椭圆 5"/>
            <p:cNvSpPr/>
            <p:nvPr/>
          </p:nvSpPr>
          <p:spPr>
            <a:xfrm>
              <a:off x="2351011" y="2349500"/>
              <a:ext cx="2159002" cy="2159002"/>
            </a:xfrm>
            <a:prstGeom prst="ellipse">
              <a:avLst/>
            </a:prstGeom>
            <a:noFill/>
            <a:ln w="19050">
              <a:solidFill>
                <a:srgbClr val="427A9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7" name="文本框 6"/>
          <p:cNvSpPr txBox="1"/>
          <p:nvPr/>
        </p:nvSpPr>
        <p:spPr>
          <a:xfrm>
            <a:off x="5523698" y="3003980"/>
            <a:ext cx="3467616" cy="584775"/>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gradFill>
                  <a:gsLst>
                    <a:gs pos="0">
                      <a:srgbClr val="427A9D"/>
                    </a:gs>
                    <a:gs pos="100000">
                      <a:srgbClr val="274A6D"/>
                    </a:gs>
                  </a:gsLst>
                  <a:lin ang="5400000" scaled="1"/>
                </a:gradFill>
                <a:effectLst/>
                <a:uLnTx/>
                <a:uFillTx/>
                <a:latin typeface="Arial"/>
                <a:ea typeface="微软雅黑"/>
                <a:cs typeface="+mn-cs"/>
              </a:rPr>
              <a:t>标题文字添加此处</a:t>
            </a:r>
          </a:p>
        </p:txBody>
      </p:sp>
      <p:sp>
        <p:nvSpPr>
          <p:cNvPr id="8" name="文本框 7"/>
          <p:cNvSpPr txBox="1"/>
          <p:nvPr/>
        </p:nvSpPr>
        <p:spPr>
          <a:xfrm>
            <a:off x="5536398" y="3577374"/>
            <a:ext cx="4191802" cy="68602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latin typeface="Arial"/>
                <a:ea typeface="微软雅黑"/>
                <a:cs typeface="+mn-cs"/>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966330570"/>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 presetClass="entr" presetSubtype="2" fill="hold" grpId="0" nodeType="afterEffect" p14:presetBounceEnd="58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58000">
                                          <p:cBhvr additive="base">
                                            <p:cTn id="12" dur="1000" fill="hold"/>
                                            <p:tgtEl>
                                              <p:spTgt spid="7"/>
                                            </p:tgtEl>
                                            <p:attrNameLst>
                                              <p:attrName>ppt_x</p:attrName>
                                            </p:attrNameLst>
                                          </p:cBhvr>
                                          <p:tavLst>
                                            <p:tav tm="0">
                                              <p:val>
                                                <p:strVal val="1+#ppt_w/2"/>
                                              </p:val>
                                            </p:tav>
                                            <p:tav tm="100000">
                                              <p:val>
                                                <p:strVal val="#ppt_x"/>
                                              </p:val>
                                            </p:tav>
                                          </p:tavLst>
                                        </p:anim>
                                        <p:anim calcmode="lin" valueType="num" p14:bounceEnd="58000">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1+#ppt_w/2"/>
                                              </p:val>
                                            </p:tav>
                                            <p:tav tm="100000">
                                              <p:val>
                                                <p:strVal val="#ppt_x"/>
                                              </p:val>
                                            </p:tav>
                                          </p:tavLst>
                                        </p:anim>
                                        <p:anim calcmode="lin" valueType="num">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345398" y="235380"/>
            <a:ext cx="5587444" cy="764251"/>
            <a:chOff x="1345398" y="235380"/>
            <a:chExt cx="5587444" cy="764251"/>
          </a:xfrm>
        </p:grpSpPr>
        <p:sp>
          <p:nvSpPr>
            <p:cNvPr id="27" name="文本框 26"/>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28" name="文本框 27"/>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grpSp>
        <p:nvGrpSpPr>
          <p:cNvPr id="37" name="组合 36"/>
          <p:cNvGrpSpPr/>
          <p:nvPr/>
        </p:nvGrpSpPr>
        <p:grpSpPr>
          <a:xfrm>
            <a:off x="1604468" y="2360811"/>
            <a:ext cx="4186602" cy="659307"/>
            <a:chOff x="1604468" y="2360811"/>
            <a:chExt cx="4186602" cy="659307"/>
          </a:xfrm>
        </p:grpSpPr>
        <p:sp>
          <p:nvSpPr>
            <p:cNvPr id="24" name="Freeform: Shape 26"/>
            <p:cNvSpPr/>
            <p:nvPr/>
          </p:nvSpPr>
          <p:spPr bwMode="auto">
            <a:xfrm>
              <a:off x="1604468" y="2360811"/>
              <a:ext cx="725238" cy="659307"/>
            </a:xfrm>
            <a:custGeom>
              <a:avLst/>
              <a:gdLst>
                <a:gd name="connsiteX0" fmla="*/ 360040 w 792088"/>
                <a:gd name="connsiteY0" fmla="*/ 0 h 720080"/>
                <a:gd name="connsiteX1" fmla="*/ 792088 w 792088"/>
                <a:gd name="connsiteY1" fmla="*/ 0 h 720080"/>
                <a:gd name="connsiteX2" fmla="*/ 792088 w 792088"/>
                <a:gd name="connsiteY2" fmla="*/ 720080 h 720080"/>
                <a:gd name="connsiteX3" fmla="*/ 360040 w 792088"/>
                <a:gd name="connsiteY3" fmla="*/ 720080 h 720080"/>
                <a:gd name="connsiteX4" fmla="*/ 0 w 792088"/>
                <a:gd name="connsiteY4" fmla="*/ 360040 h 720080"/>
                <a:gd name="connsiteX5" fmla="*/ 360040 w 79208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088" h="720080">
                  <a:moveTo>
                    <a:pt x="360040" y="0"/>
                  </a:moveTo>
                  <a:lnTo>
                    <a:pt x="792088" y="0"/>
                  </a:lnTo>
                  <a:lnTo>
                    <a:pt x="792088" y="720080"/>
                  </a:lnTo>
                  <a:lnTo>
                    <a:pt x="360040" y="720080"/>
                  </a:lnTo>
                  <a:cubicBezTo>
                    <a:pt x="161195" y="720080"/>
                    <a:pt x="0" y="558885"/>
                    <a:pt x="0" y="360040"/>
                  </a:cubicBezTo>
                  <a:cubicBezTo>
                    <a:pt x="0" y="161195"/>
                    <a:pt x="161195" y="0"/>
                    <a:pt x="360040" y="0"/>
                  </a:cubicBezTo>
                  <a:close/>
                </a:path>
              </a:pathLst>
            </a:cu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solidFill>
                    <a:schemeClr val="lt1"/>
                  </a:solidFill>
                </a:rPr>
                <a:t>01</a:t>
              </a:r>
            </a:p>
          </p:txBody>
        </p:sp>
        <p:sp>
          <p:nvSpPr>
            <p:cNvPr id="25" name="Freeform: Shape 25"/>
            <p:cNvSpPr/>
            <p:nvPr/>
          </p:nvSpPr>
          <p:spPr bwMode="auto">
            <a:xfrm>
              <a:off x="2428602" y="2360811"/>
              <a:ext cx="3362468" cy="659307"/>
            </a:xfrm>
            <a:custGeom>
              <a:avLst/>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30" name="TextBox 11"/>
            <p:cNvSpPr txBox="1"/>
            <p:nvPr/>
          </p:nvSpPr>
          <p:spPr>
            <a:xfrm>
              <a:off x="2548905" y="2518471"/>
              <a:ext cx="3007561"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solidFill>
                </a:rPr>
                <a:t>Far </a:t>
              </a:r>
              <a:r>
                <a:rPr lang="en-US" sz="1200" dirty="0" err="1">
                  <a:solidFill>
                    <a:schemeClr val="bg1"/>
                  </a:solidFill>
                </a:rPr>
                <a:t>far</a:t>
              </a:r>
              <a:r>
                <a:rPr lang="en-US" sz="1200" dirty="0">
                  <a:solidFill>
                    <a:schemeClr val="bg1"/>
                  </a:solidFill>
                </a:rPr>
                <a:t> away, behind the word mountains, far from the countries Vokalia</a:t>
              </a:r>
            </a:p>
          </p:txBody>
        </p:sp>
      </p:grpSp>
      <p:grpSp>
        <p:nvGrpSpPr>
          <p:cNvPr id="38" name="组合 37"/>
          <p:cNvGrpSpPr/>
          <p:nvPr/>
        </p:nvGrpSpPr>
        <p:grpSpPr>
          <a:xfrm>
            <a:off x="1604468" y="3386684"/>
            <a:ext cx="4186602" cy="659307"/>
            <a:chOff x="1604468" y="3386684"/>
            <a:chExt cx="4186602" cy="659307"/>
          </a:xfrm>
        </p:grpSpPr>
        <p:sp>
          <p:nvSpPr>
            <p:cNvPr id="20" name="Freeform: Shape 20"/>
            <p:cNvSpPr/>
            <p:nvPr/>
          </p:nvSpPr>
          <p:spPr bwMode="auto">
            <a:xfrm>
              <a:off x="1604468" y="3386684"/>
              <a:ext cx="725238" cy="659307"/>
            </a:xfrm>
            <a:custGeom>
              <a:avLst/>
              <a:gdLst>
                <a:gd name="connsiteX0" fmla="*/ 360040 w 792088"/>
                <a:gd name="connsiteY0" fmla="*/ 0 h 720080"/>
                <a:gd name="connsiteX1" fmla="*/ 792088 w 792088"/>
                <a:gd name="connsiteY1" fmla="*/ 0 h 720080"/>
                <a:gd name="connsiteX2" fmla="*/ 792088 w 792088"/>
                <a:gd name="connsiteY2" fmla="*/ 720080 h 720080"/>
                <a:gd name="connsiteX3" fmla="*/ 360040 w 792088"/>
                <a:gd name="connsiteY3" fmla="*/ 720080 h 720080"/>
                <a:gd name="connsiteX4" fmla="*/ 0 w 792088"/>
                <a:gd name="connsiteY4" fmla="*/ 360040 h 720080"/>
                <a:gd name="connsiteX5" fmla="*/ 360040 w 79208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088" h="720080">
                  <a:moveTo>
                    <a:pt x="360040" y="0"/>
                  </a:moveTo>
                  <a:lnTo>
                    <a:pt x="792088" y="0"/>
                  </a:lnTo>
                  <a:lnTo>
                    <a:pt x="792088" y="720080"/>
                  </a:lnTo>
                  <a:lnTo>
                    <a:pt x="360040" y="720080"/>
                  </a:lnTo>
                  <a:cubicBezTo>
                    <a:pt x="161195" y="720080"/>
                    <a:pt x="0" y="558885"/>
                    <a:pt x="0" y="360040"/>
                  </a:cubicBezTo>
                  <a:cubicBezTo>
                    <a:pt x="0" y="161195"/>
                    <a:pt x="161195" y="0"/>
                    <a:pt x="360040" y="0"/>
                  </a:cubicBezTo>
                  <a:close/>
                </a:path>
              </a:pathLst>
            </a:cu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chemeClr val="lt1"/>
                  </a:solidFill>
                </a:rPr>
                <a:t>03</a:t>
              </a:r>
            </a:p>
          </p:txBody>
        </p:sp>
        <p:sp>
          <p:nvSpPr>
            <p:cNvPr id="21" name="Freeform: Shape 19"/>
            <p:cNvSpPr/>
            <p:nvPr/>
          </p:nvSpPr>
          <p:spPr bwMode="auto">
            <a:xfrm>
              <a:off x="2428602" y="3386684"/>
              <a:ext cx="3362468" cy="659307"/>
            </a:xfrm>
            <a:custGeom>
              <a:avLst/>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32" name="TextBox 11"/>
            <p:cNvSpPr txBox="1"/>
            <p:nvPr/>
          </p:nvSpPr>
          <p:spPr>
            <a:xfrm>
              <a:off x="2548905" y="3536801"/>
              <a:ext cx="3007561"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solidFill>
                </a:rPr>
                <a:t>Far </a:t>
              </a:r>
              <a:r>
                <a:rPr lang="en-US" sz="1200" dirty="0" err="1">
                  <a:solidFill>
                    <a:schemeClr val="bg1"/>
                  </a:solidFill>
                </a:rPr>
                <a:t>far</a:t>
              </a:r>
              <a:r>
                <a:rPr lang="en-US" sz="1200" dirty="0">
                  <a:solidFill>
                    <a:schemeClr val="bg1"/>
                  </a:solidFill>
                </a:rPr>
                <a:t> away, behind the word mountains, far from the countries Vokalia</a:t>
              </a:r>
            </a:p>
          </p:txBody>
        </p:sp>
      </p:grpSp>
      <p:grpSp>
        <p:nvGrpSpPr>
          <p:cNvPr id="39" name="组合 38"/>
          <p:cNvGrpSpPr/>
          <p:nvPr/>
        </p:nvGrpSpPr>
        <p:grpSpPr>
          <a:xfrm>
            <a:off x="1604468" y="4412557"/>
            <a:ext cx="4186602" cy="659307"/>
            <a:chOff x="1604468" y="4412557"/>
            <a:chExt cx="4186602" cy="659307"/>
          </a:xfrm>
        </p:grpSpPr>
        <p:sp>
          <p:nvSpPr>
            <p:cNvPr id="16" name="Freeform: Shape 32"/>
            <p:cNvSpPr/>
            <p:nvPr/>
          </p:nvSpPr>
          <p:spPr bwMode="auto">
            <a:xfrm>
              <a:off x="1604468" y="4412557"/>
              <a:ext cx="725238" cy="659307"/>
            </a:xfrm>
            <a:custGeom>
              <a:avLst/>
              <a:gdLst>
                <a:gd name="connsiteX0" fmla="*/ 360040 w 792088"/>
                <a:gd name="connsiteY0" fmla="*/ 0 h 720080"/>
                <a:gd name="connsiteX1" fmla="*/ 792088 w 792088"/>
                <a:gd name="connsiteY1" fmla="*/ 0 h 720080"/>
                <a:gd name="connsiteX2" fmla="*/ 792088 w 792088"/>
                <a:gd name="connsiteY2" fmla="*/ 720080 h 720080"/>
                <a:gd name="connsiteX3" fmla="*/ 360040 w 792088"/>
                <a:gd name="connsiteY3" fmla="*/ 720080 h 720080"/>
                <a:gd name="connsiteX4" fmla="*/ 0 w 792088"/>
                <a:gd name="connsiteY4" fmla="*/ 360040 h 720080"/>
                <a:gd name="connsiteX5" fmla="*/ 360040 w 79208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088" h="720080">
                  <a:moveTo>
                    <a:pt x="360040" y="0"/>
                  </a:moveTo>
                  <a:lnTo>
                    <a:pt x="792088" y="0"/>
                  </a:lnTo>
                  <a:lnTo>
                    <a:pt x="792088" y="720080"/>
                  </a:lnTo>
                  <a:lnTo>
                    <a:pt x="360040" y="720080"/>
                  </a:lnTo>
                  <a:cubicBezTo>
                    <a:pt x="161195" y="720080"/>
                    <a:pt x="0" y="558885"/>
                    <a:pt x="0" y="360040"/>
                  </a:cubicBezTo>
                  <a:cubicBezTo>
                    <a:pt x="0" y="161195"/>
                    <a:pt x="161195" y="0"/>
                    <a:pt x="360040" y="0"/>
                  </a:cubicBezTo>
                  <a:close/>
                </a:path>
              </a:pathLst>
            </a:cu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chemeClr val="lt1"/>
                  </a:solidFill>
                </a:rPr>
                <a:t>05</a:t>
              </a:r>
            </a:p>
          </p:txBody>
        </p:sp>
        <p:sp>
          <p:nvSpPr>
            <p:cNvPr id="17" name="Freeform: Shape 33"/>
            <p:cNvSpPr/>
            <p:nvPr/>
          </p:nvSpPr>
          <p:spPr bwMode="auto">
            <a:xfrm>
              <a:off x="2428602" y="4412557"/>
              <a:ext cx="3362468" cy="659307"/>
            </a:xfrm>
            <a:custGeom>
              <a:avLst/>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33" name="TextBox 11"/>
            <p:cNvSpPr txBox="1"/>
            <p:nvPr/>
          </p:nvSpPr>
          <p:spPr>
            <a:xfrm>
              <a:off x="2548905" y="4562673"/>
              <a:ext cx="3007561"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solidFill>
                </a:rPr>
                <a:t>Far </a:t>
              </a:r>
              <a:r>
                <a:rPr lang="en-US" sz="1200" dirty="0" err="1">
                  <a:solidFill>
                    <a:schemeClr val="bg1"/>
                  </a:solidFill>
                </a:rPr>
                <a:t>far</a:t>
              </a:r>
              <a:r>
                <a:rPr lang="en-US" sz="1200" dirty="0">
                  <a:solidFill>
                    <a:schemeClr val="bg1"/>
                  </a:solidFill>
                </a:rPr>
                <a:t> away, behind the word mountains, far from the countries Vokalia</a:t>
              </a:r>
            </a:p>
          </p:txBody>
        </p:sp>
      </p:grpSp>
      <p:grpSp>
        <p:nvGrpSpPr>
          <p:cNvPr id="40" name="组合 39"/>
          <p:cNvGrpSpPr/>
          <p:nvPr/>
        </p:nvGrpSpPr>
        <p:grpSpPr>
          <a:xfrm>
            <a:off x="6400930" y="2369198"/>
            <a:ext cx="4186602" cy="659307"/>
            <a:chOff x="6400930" y="2369198"/>
            <a:chExt cx="4186602" cy="659307"/>
          </a:xfrm>
        </p:grpSpPr>
        <p:sp>
          <p:nvSpPr>
            <p:cNvPr id="22" name="Freeform: Shape 23"/>
            <p:cNvSpPr/>
            <p:nvPr/>
          </p:nvSpPr>
          <p:spPr bwMode="auto">
            <a:xfrm>
              <a:off x="6400930" y="2369198"/>
              <a:ext cx="725238" cy="659307"/>
            </a:xfrm>
            <a:custGeom>
              <a:avLst/>
              <a:gdLst>
                <a:gd name="connsiteX0" fmla="*/ 360040 w 792088"/>
                <a:gd name="connsiteY0" fmla="*/ 0 h 720080"/>
                <a:gd name="connsiteX1" fmla="*/ 792088 w 792088"/>
                <a:gd name="connsiteY1" fmla="*/ 0 h 720080"/>
                <a:gd name="connsiteX2" fmla="*/ 792088 w 792088"/>
                <a:gd name="connsiteY2" fmla="*/ 720080 h 720080"/>
                <a:gd name="connsiteX3" fmla="*/ 360040 w 792088"/>
                <a:gd name="connsiteY3" fmla="*/ 720080 h 720080"/>
                <a:gd name="connsiteX4" fmla="*/ 0 w 792088"/>
                <a:gd name="connsiteY4" fmla="*/ 360040 h 720080"/>
                <a:gd name="connsiteX5" fmla="*/ 360040 w 79208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088" h="720080">
                  <a:moveTo>
                    <a:pt x="360040" y="0"/>
                  </a:moveTo>
                  <a:lnTo>
                    <a:pt x="792088" y="0"/>
                  </a:lnTo>
                  <a:lnTo>
                    <a:pt x="792088" y="720080"/>
                  </a:lnTo>
                  <a:lnTo>
                    <a:pt x="360040" y="720080"/>
                  </a:lnTo>
                  <a:cubicBezTo>
                    <a:pt x="161195" y="720080"/>
                    <a:pt x="0" y="558885"/>
                    <a:pt x="0" y="360040"/>
                  </a:cubicBezTo>
                  <a:cubicBezTo>
                    <a:pt x="0" y="161195"/>
                    <a:pt x="161195" y="0"/>
                    <a:pt x="360040" y="0"/>
                  </a:cubicBezTo>
                  <a:close/>
                </a:path>
              </a:pathLst>
            </a:cu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solidFill>
                    <a:schemeClr val="lt1"/>
                  </a:solidFill>
                </a:rPr>
                <a:t>02</a:t>
              </a:r>
            </a:p>
          </p:txBody>
        </p:sp>
        <p:sp>
          <p:nvSpPr>
            <p:cNvPr id="23" name="Freeform: Shape 22"/>
            <p:cNvSpPr/>
            <p:nvPr/>
          </p:nvSpPr>
          <p:spPr bwMode="auto">
            <a:xfrm>
              <a:off x="7225064" y="2369198"/>
              <a:ext cx="3362468" cy="659307"/>
            </a:xfrm>
            <a:custGeom>
              <a:avLst/>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34" name="TextBox 11"/>
            <p:cNvSpPr txBox="1"/>
            <p:nvPr/>
          </p:nvSpPr>
          <p:spPr>
            <a:xfrm>
              <a:off x="7349505" y="2518471"/>
              <a:ext cx="3007561"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solidFill>
                </a:rPr>
                <a:t>Far </a:t>
              </a:r>
              <a:r>
                <a:rPr lang="en-US" sz="1200" dirty="0" err="1">
                  <a:solidFill>
                    <a:schemeClr val="bg1"/>
                  </a:solidFill>
                </a:rPr>
                <a:t>far</a:t>
              </a:r>
              <a:r>
                <a:rPr lang="en-US" sz="1200" dirty="0">
                  <a:solidFill>
                    <a:schemeClr val="bg1"/>
                  </a:solidFill>
                </a:rPr>
                <a:t> away, behind the word mountains, far from the countries Vokalia</a:t>
              </a:r>
            </a:p>
          </p:txBody>
        </p:sp>
      </p:grpSp>
      <p:grpSp>
        <p:nvGrpSpPr>
          <p:cNvPr id="41" name="组合 40"/>
          <p:cNvGrpSpPr/>
          <p:nvPr/>
        </p:nvGrpSpPr>
        <p:grpSpPr>
          <a:xfrm>
            <a:off x="6396044" y="3390877"/>
            <a:ext cx="4186602" cy="659307"/>
            <a:chOff x="6396044" y="3390877"/>
            <a:chExt cx="4186602" cy="659307"/>
          </a:xfrm>
        </p:grpSpPr>
        <p:sp>
          <p:nvSpPr>
            <p:cNvPr id="18" name="Freeform: Shape 17"/>
            <p:cNvSpPr/>
            <p:nvPr/>
          </p:nvSpPr>
          <p:spPr bwMode="auto">
            <a:xfrm>
              <a:off x="6396044" y="3390877"/>
              <a:ext cx="725238" cy="659307"/>
            </a:xfrm>
            <a:custGeom>
              <a:avLst/>
              <a:gdLst>
                <a:gd name="connsiteX0" fmla="*/ 360040 w 792088"/>
                <a:gd name="connsiteY0" fmla="*/ 0 h 720080"/>
                <a:gd name="connsiteX1" fmla="*/ 792088 w 792088"/>
                <a:gd name="connsiteY1" fmla="*/ 0 h 720080"/>
                <a:gd name="connsiteX2" fmla="*/ 792088 w 792088"/>
                <a:gd name="connsiteY2" fmla="*/ 720080 h 720080"/>
                <a:gd name="connsiteX3" fmla="*/ 360040 w 792088"/>
                <a:gd name="connsiteY3" fmla="*/ 720080 h 720080"/>
                <a:gd name="connsiteX4" fmla="*/ 0 w 792088"/>
                <a:gd name="connsiteY4" fmla="*/ 360040 h 720080"/>
                <a:gd name="connsiteX5" fmla="*/ 360040 w 79208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088" h="720080">
                  <a:moveTo>
                    <a:pt x="360040" y="0"/>
                  </a:moveTo>
                  <a:lnTo>
                    <a:pt x="792088" y="0"/>
                  </a:lnTo>
                  <a:lnTo>
                    <a:pt x="792088" y="720080"/>
                  </a:lnTo>
                  <a:lnTo>
                    <a:pt x="360040" y="720080"/>
                  </a:lnTo>
                  <a:cubicBezTo>
                    <a:pt x="161195" y="720080"/>
                    <a:pt x="0" y="558885"/>
                    <a:pt x="0" y="360040"/>
                  </a:cubicBezTo>
                  <a:cubicBezTo>
                    <a:pt x="0" y="161195"/>
                    <a:pt x="161195" y="0"/>
                    <a:pt x="360040" y="0"/>
                  </a:cubicBezTo>
                  <a:close/>
                </a:path>
              </a:pathLst>
            </a:cu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chemeClr val="lt1"/>
                  </a:solidFill>
                </a:rPr>
                <a:t>04</a:t>
              </a:r>
            </a:p>
          </p:txBody>
        </p:sp>
        <p:sp>
          <p:nvSpPr>
            <p:cNvPr id="19" name="Freeform: Shape 16"/>
            <p:cNvSpPr/>
            <p:nvPr/>
          </p:nvSpPr>
          <p:spPr bwMode="auto">
            <a:xfrm>
              <a:off x="7220178" y="3390877"/>
              <a:ext cx="3362468" cy="659307"/>
            </a:xfrm>
            <a:custGeom>
              <a:avLst/>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35" name="TextBox 11"/>
            <p:cNvSpPr txBox="1"/>
            <p:nvPr/>
          </p:nvSpPr>
          <p:spPr>
            <a:xfrm>
              <a:off x="7349505" y="3536801"/>
              <a:ext cx="3007561"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solidFill>
                </a:rPr>
                <a:t>Far </a:t>
              </a:r>
              <a:r>
                <a:rPr lang="en-US" sz="1200" dirty="0" err="1">
                  <a:solidFill>
                    <a:schemeClr val="bg1"/>
                  </a:solidFill>
                </a:rPr>
                <a:t>far</a:t>
              </a:r>
              <a:r>
                <a:rPr lang="en-US" sz="1200" dirty="0">
                  <a:solidFill>
                    <a:schemeClr val="bg1"/>
                  </a:solidFill>
                </a:rPr>
                <a:t> away, behind the word mountains, far from the countries Vokalia</a:t>
              </a:r>
            </a:p>
          </p:txBody>
        </p:sp>
      </p:grpSp>
      <p:grpSp>
        <p:nvGrpSpPr>
          <p:cNvPr id="42" name="组合 41"/>
          <p:cNvGrpSpPr/>
          <p:nvPr/>
        </p:nvGrpSpPr>
        <p:grpSpPr>
          <a:xfrm>
            <a:off x="6394315" y="4412557"/>
            <a:ext cx="4186602" cy="659307"/>
            <a:chOff x="6394315" y="4412557"/>
            <a:chExt cx="4186602" cy="659307"/>
          </a:xfrm>
        </p:grpSpPr>
        <p:sp>
          <p:nvSpPr>
            <p:cNvPr id="14" name="Freeform: Shape 41"/>
            <p:cNvSpPr/>
            <p:nvPr/>
          </p:nvSpPr>
          <p:spPr bwMode="auto">
            <a:xfrm>
              <a:off x="6394315" y="4412557"/>
              <a:ext cx="725238" cy="659307"/>
            </a:xfrm>
            <a:custGeom>
              <a:avLst/>
              <a:gdLst>
                <a:gd name="connsiteX0" fmla="*/ 360040 w 792088"/>
                <a:gd name="connsiteY0" fmla="*/ 0 h 720080"/>
                <a:gd name="connsiteX1" fmla="*/ 792088 w 792088"/>
                <a:gd name="connsiteY1" fmla="*/ 0 h 720080"/>
                <a:gd name="connsiteX2" fmla="*/ 792088 w 792088"/>
                <a:gd name="connsiteY2" fmla="*/ 720080 h 720080"/>
                <a:gd name="connsiteX3" fmla="*/ 360040 w 792088"/>
                <a:gd name="connsiteY3" fmla="*/ 720080 h 720080"/>
                <a:gd name="connsiteX4" fmla="*/ 0 w 792088"/>
                <a:gd name="connsiteY4" fmla="*/ 360040 h 720080"/>
                <a:gd name="connsiteX5" fmla="*/ 360040 w 79208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088" h="720080">
                  <a:moveTo>
                    <a:pt x="360040" y="0"/>
                  </a:moveTo>
                  <a:lnTo>
                    <a:pt x="792088" y="0"/>
                  </a:lnTo>
                  <a:lnTo>
                    <a:pt x="792088" y="720080"/>
                  </a:lnTo>
                  <a:lnTo>
                    <a:pt x="360040" y="720080"/>
                  </a:lnTo>
                  <a:cubicBezTo>
                    <a:pt x="161195" y="720080"/>
                    <a:pt x="0" y="558885"/>
                    <a:pt x="0" y="360040"/>
                  </a:cubicBezTo>
                  <a:cubicBezTo>
                    <a:pt x="0" y="161195"/>
                    <a:pt x="161195" y="0"/>
                    <a:pt x="360040" y="0"/>
                  </a:cubicBezTo>
                  <a:close/>
                </a:path>
              </a:pathLst>
            </a:cu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chemeClr val="lt1"/>
                  </a:solidFill>
                </a:rPr>
                <a:t>06</a:t>
              </a:r>
            </a:p>
          </p:txBody>
        </p:sp>
        <p:sp>
          <p:nvSpPr>
            <p:cNvPr id="15" name="Freeform: Shape 42"/>
            <p:cNvSpPr/>
            <p:nvPr/>
          </p:nvSpPr>
          <p:spPr bwMode="auto">
            <a:xfrm>
              <a:off x="7218449" y="4412557"/>
              <a:ext cx="3362468" cy="659307"/>
            </a:xfrm>
            <a:custGeom>
              <a:avLst/>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36" name="TextBox 11"/>
            <p:cNvSpPr txBox="1"/>
            <p:nvPr/>
          </p:nvSpPr>
          <p:spPr>
            <a:xfrm>
              <a:off x="7349505" y="4562673"/>
              <a:ext cx="3007561"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solidFill>
                </a:rPr>
                <a:t>Far </a:t>
              </a:r>
              <a:r>
                <a:rPr lang="en-US" sz="1200" dirty="0" err="1">
                  <a:solidFill>
                    <a:schemeClr val="bg1"/>
                  </a:solidFill>
                </a:rPr>
                <a:t>far</a:t>
              </a:r>
              <a:r>
                <a:rPr lang="en-US" sz="1200" dirty="0">
                  <a:solidFill>
                    <a:schemeClr val="bg1"/>
                  </a:solidFill>
                </a:rPr>
                <a:t> away, behind the word mountains, far from the countries Vokalia</a:t>
              </a:r>
            </a:p>
          </p:txBody>
        </p:sp>
      </p:grpSp>
    </p:spTree>
    <p:extLst>
      <p:ext uri="{BB962C8B-B14F-4D97-AF65-F5344CB8AC3E}">
        <p14:creationId xmlns:p14="http://schemas.microsoft.com/office/powerpoint/2010/main" val="221839731"/>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800" decel="100000"/>
                                        <p:tgtEl>
                                          <p:spTgt spid="37"/>
                                        </p:tgtEl>
                                      </p:cBhvr>
                                    </p:animEffect>
                                    <p:anim calcmode="lin" valueType="num">
                                      <p:cBhvr>
                                        <p:cTn id="8" dur="800" decel="100000" fill="hold"/>
                                        <p:tgtEl>
                                          <p:spTgt spid="37"/>
                                        </p:tgtEl>
                                        <p:attrNameLst>
                                          <p:attrName>style.rotation</p:attrName>
                                        </p:attrNameLst>
                                      </p:cBhvr>
                                      <p:tavLst>
                                        <p:tav tm="0">
                                          <p:val>
                                            <p:fltVal val="-90"/>
                                          </p:val>
                                        </p:tav>
                                        <p:tav tm="100000">
                                          <p:val>
                                            <p:fltVal val="0"/>
                                          </p:val>
                                        </p:tav>
                                      </p:tavLst>
                                    </p:anim>
                                    <p:anim calcmode="lin" valueType="num">
                                      <p:cBhvr>
                                        <p:cTn id="9" dur="800" decel="100000" fill="hold"/>
                                        <p:tgtEl>
                                          <p:spTgt spid="37"/>
                                        </p:tgtEl>
                                        <p:attrNameLst>
                                          <p:attrName>ppt_x</p:attrName>
                                        </p:attrNameLst>
                                      </p:cBhvr>
                                      <p:tavLst>
                                        <p:tav tm="0">
                                          <p:val>
                                            <p:strVal val="#ppt_x+0.4"/>
                                          </p:val>
                                        </p:tav>
                                        <p:tav tm="100000">
                                          <p:val>
                                            <p:strVal val="#ppt_x-0.05"/>
                                          </p:val>
                                        </p:tav>
                                      </p:tavLst>
                                    </p:anim>
                                    <p:anim calcmode="lin" valueType="num">
                                      <p:cBhvr>
                                        <p:cTn id="10" dur="800" decel="100000" fill="hold"/>
                                        <p:tgtEl>
                                          <p:spTgt spid="3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25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800" decel="100000"/>
                                        <p:tgtEl>
                                          <p:spTgt spid="40"/>
                                        </p:tgtEl>
                                      </p:cBhvr>
                                    </p:animEffect>
                                    <p:anim calcmode="lin" valueType="num">
                                      <p:cBhvr>
                                        <p:cTn id="16" dur="800" decel="100000" fill="hold"/>
                                        <p:tgtEl>
                                          <p:spTgt spid="40"/>
                                        </p:tgtEl>
                                        <p:attrNameLst>
                                          <p:attrName>style.rotation</p:attrName>
                                        </p:attrNameLst>
                                      </p:cBhvr>
                                      <p:tavLst>
                                        <p:tav tm="0">
                                          <p:val>
                                            <p:fltVal val="-90"/>
                                          </p:val>
                                        </p:tav>
                                        <p:tav tm="100000">
                                          <p:val>
                                            <p:fltVal val="0"/>
                                          </p:val>
                                        </p:tav>
                                      </p:tavLst>
                                    </p:anim>
                                    <p:anim calcmode="lin" valueType="num">
                                      <p:cBhvr>
                                        <p:cTn id="17" dur="800" decel="100000" fill="hold"/>
                                        <p:tgtEl>
                                          <p:spTgt spid="40"/>
                                        </p:tgtEl>
                                        <p:attrNameLst>
                                          <p:attrName>ppt_x</p:attrName>
                                        </p:attrNameLst>
                                      </p:cBhvr>
                                      <p:tavLst>
                                        <p:tav tm="0">
                                          <p:val>
                                            <p:strVal val="#ppt_x+0.4"/>
                                          </p:val>
                                        </p:tav>
                                        <p:tav tm="100000">
                                          <p:val>
                                            <p:strVal val="#ppt_x-0.05"/>
                                          </p:val>
                                        </p:tav>
                                      </p:tavLst>
                                    </p:anim>
                                    <p:anim calcmode="lin" valueType="num">
                                      <p:cBhvr>
                                        <p:cTn id="18" dur="800" decel="100000" fill="hold"/>
                                        <p:tgtEl>
                                          <p:spTgt spid="40"/>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40"/>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40"/>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50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800" decel="100000"/>
                                        <p:tgtEl>
                                          <p:spTgt spid="38"/>
                                        </p:tgtEl>
                                      </p:cBhvr>
                                    </p:animEffect>
                                    <p:anim calcmode="lin" valueType="num">
                                      <p:cBhvr>
                                        <p:cTn id="24" dur="800" decel="100000" fill="hold"/>
                                        <p:tgtEl>
                                          <p:spTgt spid="38"/>
                                        </p:tgtEl>
                                        <p:attrNameLst>
                                          <p:attrName>style.rotation</p:attrName>
                                        </p:attrNameLst>
                                      </p:cBhvr>
                                      <p:tavLst>
                                        <p:tav tm="0">
                                          <p:val>
                                            <p:fltVal val="-90"/>
                                          </p:val>
                                        </p:tav>
                                        <p:tav tm="100000">
                                          <p:val>
                                            <p:fltVal val="0"/>
                                          </p:val>
                                        </p:tav>
                                      </p:tavLst>
                                    </p:anim>
                                    <p:anim calcmode="lin" valueType="num">
                                      <p:cBhvr>
                                        <p:cTn id="25" dur="800" decel="100000" fill="hold"/>
                                        <p:tgtEl>
                                          <p:spTgt spid="38"/>
                                        </p:tgtEl>
                                        <p:attrNameLst>
                                          <p:attrName>ppt_x</p:attrName>
                                        </p:attrNameLst>
                                      </p:cBhvr>
                                      <p:tavLst>
                                        <p:tav tm="0">
                                          <p:val>
                                            <p:strVal val="#ppt_x+0.4"/>
                                          </p:val>
                                        </p:tav>
                                        <p:tav tm="100000">
                                          <p:val>
                                            <p:strVal val="#ppt_x-0.05"/>
                                          </p:val>
                                        </p:tav>
                                      </p:tavLst>
                                    </p:anim>
                                    <p:anim calcmode="lin" valueType="num">
                                      <p:cBhvr>
                                        <p:cTn id="26" dur="800" decel="100000" fill="hold"/>
                                        <p:tgtEl>
                                          <p:spTgt spid="38"/>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7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800" decel="100000"/>
                                        <p:tgtEl>
                                          <p:spTgt spid="41"/>
                                        </p:tgtEl>
                                      </p:cBhvr>
                                    </p:animEffect>
                                    <p:anim calcmode="lin" valueType="num">
                                      <p:cBhvr>
                                        <p:cTn id="32" dur="800" decel="100000" fill="hold"/>
                                        <p:tgtEl>
                                          <p:spTgt spid="41"/>
                                        </p:tgtEl>
                                        <p:attrNameLst>
                                          <p:attrName>style.rotation</p:attrName>
                                        </p:attrNameLst>
                                      </p:cBhvr>
                                      <p:tavLst>
                                        <p:tav tm="0">
                                          <p:val>
                                            <p:fltVal val="-90"/>
                                          </p:val>
                                        </p:tav>
                                        <p:tav tm="100000">
                                          <p:val>
                                            <p:fltVal val="0"/>
                                          </p:val>
                                        </p:tav>
                                      </p:tavLst>
                                    </p:anim>
                                    <p:anim calcmode="lin" valueType="num">
                                      <p:cBhvr>
                                        <p:cTn id="33" dur="800" decel="100000" fill="hold"/>
                                        <p:tgtEl>
                                          <p:spTgt spid="41"/>
                                        </p:tgtEl>
                                        <p:attrNameLst>
                                          <p:attrName>ppt_x</p:attrName>
                                        </p:attrNameLst>
                                      </p:cBhvr>
                                      <p:tavLst>
                                        <p:tav tm="0">
                                          <p:val>
                                            <p:strVal val="#ppt_x+0.4"/>
                                          </p:val>
                                        </p:tav>
                                        <p:tav tm="100000">
                                          <p:val>
                                            <p:strVal val="#ppt_x-0.05"/>
                                          </p:val>
                                        </p:tav>
                                      </p:tavLst>
                                    </p:anim>
                                    <p:anim calcmode="lin" valueType="num">
                                      <p:cBhvr>
                                        <p:cTn id="34" dur="800" decel="100000" fill="hold"/>
                                        <p:tgtEl>
                                          <p:spTgt spid="41"/>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41"/>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41"/>
                                        </p:tgtEl>
                                        <p:attrNameLst>
                                          <p:attrName>ppt_y</p:attrName>
                                        </p:attrNameLst>
                                      </p:cBhvr>
                                      <p:tavLst>
                                        <p:tav tm="0">
                                          <p:val>
                                            <p:strVal val="#ppt_y+0.1"/>
                                          </p:val>
                                        </p:tav>
                                        <p:tav tm="100000">
                                          <p:val>
                                            <p:strVal val="#ppt_y"/>
                                          </p:val>
                                        </p:tav>
                                      </p:tavLst>
                                    </p:anim>
                                  </p:childTnLst>
                                </p:cTn>
                              </p:par>
                              <p:par>
                                <p:cTn id="37" presetID="30" presetClass="entr" presetSubtype="0" fill="hold" nodeType="withEffect">
                                  <p:stCondLst>
                                    <p:cond delay="100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800" decel="100000"/>
                                        <p:tgtEl>
                                          <p:spTgt spid="39"/>
                                        </p:tgtEl>
                                      </p:cBhvr>
                                    </p:animEffect>
                                    <p:anim calcmode="lin" valueType="num">
                                      <p:cBhvr>
                                        <p:cTn id="40" dur="800" decel="100000" fill="hold"/>
                                        <p:tgtEl>
                                          <p:spTgt spid="39"/>
                                        </p:tgtEl>
                                        <p:attrNameLst>
                                          <p:attrName>style.rotation</p:attrName>
                                        </p:attrNameLst>
                                      </p:cBhvr>
                                      <p:tavLst>
                                        <p:tav tm="0">
                                          <p:val>
                                            <p:fltVal val="-90"/>
                                          </p:val>
                                        </p:tav>
                                        <p:tav tm="100000">
                                          <p:val>
                                            <p:fltVal val="0"/>
                                          </p:val>
                                        </p:tav>
                                      </p:tavLst>
                                    </p:anim>
                                    <p:anim calcmode="lin" valueType="num">
                                      <p:cBhvr>
                                        <p:cTn id="41" dur="800" decel="100000" fill="hold"/>
                                        <p:tgtEl>
                                          <p:spTgt spid="39"/>
                                        </p:tgtEl>
                                        <p:attrNameLst>
                                          <p:attrName>ppt_x</p:attrName>
                                        </p:attrNameLst>
                                      </p:cBhvr>
                                      <p:tavLst>
                                        <p:tav tm="0">
                                          <p:val>
                                            <p:strVal val="#ppt_x+0.4"/>
                                          </p:val>
                                        </p:tav>
                                        <p:tav tm="100000">
                                          <p:val>
                                            <p:strVal val="#ppt_x-0.05"/>
                                          </p:val>
                                        </p:tav>
                                      </p:tavLst>
                                    </p:anim>
                                    <p:anim calcmode="lin" valueType="num">
                                      <p:cBhvr>
                                        <p:cTn id="42" dur="800" decel="100000" fill="hold"/>
                                        <p:tgtEl>
                                          <p:spTgt spid="39"/>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par>
                                <p:cTn id="45" presetID="30" presetClass="entr" presetSubtype="0" fill="hold" nodeType="withEffect">
                                  <p:stCondLst>
                                    <p:cond delay="125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800" decel="100000"/>
                                        <p:tgtEl>
                                          <p:spTgt spid="42"/>
                                        </p:tgtEl>
                                      </p:cBhvr>
                                    </p:animEffect>
                                    <p:anim calcmode="lin" valueType="num">
                                      <p:cBhvr>
                                        <p:cTn id="48" dur="800" decel="100000" fill="hold"/>
                                        <p:tgtEl>
                                          <p:spTgt spid="42"/>
                                        </p:tgtEl>
                                        <p:attrNameLst>
                                          <p:attrName>style.rotation</p:attrName>
                                        </p:attrNameLst>
                                      </p:cBhvr>
                                      <p:tavLst>
                                        <p:tav tm="0">
                                          <p:val>
                                            <p:fltVal val="-90"/>
                                          </p:val>
                                        </p:tav>
                                        <p:tav tm="100000">
                                          <p:val>
                                            <p:fltVal val="0"/>
                                          </p:val>
                                        </p:tav>
                                      </p:tavLst>
                                    </p:anim>
                                    <p:anim calcmode="lin" valueType="num">
                                      <p:cBhvr>
                                        <p:cTn id="49" dur="800" decel="100000" fill="hold"/>
                                        <p:tgtEl>
                                          <p:spTgt spid="42"/>
                                        </p:tgtEl>
                                        <p:attrNameLst>
                                          <p:attrName>ppt_x</p:attrName>
                                        </p:attrNameLst>
                                      </p:cBhvr>
                                      <p:tavLst>
                                        <p:tav tm="0">
                                          <p:val>
                                            <p:strVal val="#ppt_x+0.4"/>
                                          </p:val>
                                        </p:tav>
                                        <p:tav tm="100000">
                                          <p:val>
                                            <p:strVal val="#ppt_x-0.05"/>
                                          </p:val>
                                        </p:tav>
                                      </p:tavLst>
                                    </p:anim>
                                    <p:anim calcmode="lin" valueType="num">
                                      <p:cBhvr>
                                        <p:cTn id="50" dur="800" decel="100000" fill="hold"/>
                                        <p:tgtEl>
                                          <p:spTgt spid="42"/>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345398" y="235380"/>
            <a:ext cx="5587444" cy="764251"/>
            <a:chOff x="1345398" y="235380"/>
            <a:chExt cx="5587444" cy="764251"/>
          </a:xfrm>
        </p:grpSpPr>
        <p:sp>
          <p:nvSpPr>
            <p:cNvPr id="15" name="文本框 14"/>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16" name="文本框 15"/>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grpSp>
        <p:nvGrpSpPr>
          <p:cNvPr id="17" name="组合 16"/>
          <p:cNvGrpSpPr/>
          <p:nvPr/>
        </p:nvGrpSpPr>
        <p:grpSpPr>
          <a:xfrm>
            <a:off x="1495426" y="4321115"/>
            <a:ext cx="2449035" cy="1237792"/>
            <a:chOff x="2291702" y="1996460"/>
            <a:chExt cx="2449035" cy="1237792"/>
          </a:xfrm>
        </p:grpSpPr>
        <p:sp>
          <p:nvSpPr>
            <p:cNvPr id="18" name="TextBox 11"/>
            <p:cNvSpPr txBox="1"/>
            <p:nvPr/>
          </p:nvSpPr>
          <p:spPr>
            <a:xfrm>
              <a:off x="2291702" y="2336570"/>
              <a:ext cx="2057399" cy="897682"/>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19"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20" name="组合 19"/>
          <p:cNvGrpSpPr/>
          <p:nvPr/>
        </p:nvGrpSpPr>
        <p:grpSpPr>
          <a:xfrm>
            <a:off x="3899753" y="4321115"/>
            <a:ext cx="2449035" cy="1237792"/>
            <a:chOff x="2291702" y="1996460"/>
            <a:chExt cx="2449035" cy="1237792"/>
          </a:xfrm>
        </p:grpSpPr>
        <p:sp>
          <p:nvSpPr>
            <p:cNvPr id="21" name="TextBox 11"/>
            <p:cNvSpPr txBox="1"/>
            <p:nvPr/>
          </p:nvSpPr>
          <p:spPr>
            <a:xfrm>
              <a:off x="2291702" y="2336570"/>
              <a:ext cx="2057399" cy="897682"/>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22"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23" name="组合 22"/>
          <p:cNvGrpSpPr/>
          <p:nvPr/>
        </p:nvGrpSpPr>
        <p:grpSpPr>
          <a:xfrm>
            <a:off x="6304080" y="4321115"/>
            <a:ext cx="2449035" cy="1237792"/>
            <a:chOff x="2291702" y="1996460"/>
            <a:chExt cx="2449035" cy="1237792"/>
          </a:xfrm>
        </p:grpSpPr>
        <p:sp>
          <p:nvSpPr>
            <p:cNvPr id="24" name="TextBox 11"/>
            <p:cNvSpPr txBox="1"/>
            <p:nvPr/>
          </p:nvSpPr>
          <p:spPr>
            <a:xfrm>
              <a:off x="2291702" y="2336570"/>
              <a:ext cx="2057399" cy="897682"/>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25"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26" name="组合 25"/>
          <p:cNvGrpSpPr/>
          <p:nvPr/>
        </p:nvGrpSpPr>
        <p:grpSpPr>
          <a:xfrm>
            <a:off x="8708408" y="4321115"/>
            <a:ext cx="2449035" cy="1237792"/>
            <a:chOff x="2291702" y="1996460"/>
            <a:chExt cx="2449035" cy="1237792"/>
          </a:xfrm>
        </p:grpSpPr>
        <p:sp>
          <p:nvSpPr>
            <p:cNvPr id="27" name="TextBox 11"/>
            <p:cNvSpPr txBox="1"/>
            <p:nvPr/>
          </p:nvSpPr>
          <p:spPr>
            <a:xfrm>
              <a:off x="2291702" y="2336570"/>
              <a:ext cx="2057399" cy="897682"/>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28"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33" name="组合 32"/>
          <p:cNvGrpSpPr/>
          <p:nvPr/>
        </p:nvGrpSpPr>
        <p:grpSpPr>
          <a:xfrm>
            <a:off x="1466850" y="1514591"/>
            <a:ext cx="9252001" cy="2236259"/>
            <a:chOff x="1466850" y="1514591"/>
            <a:chExt cx="9252001" cy="2236259"/>
          </a:xfrm>
        </p:grpSpPr>
        <p:sp>
          <p:nvSpPr>
            <p:cNvPr id="2" name="矩形 1"/>
            <p:cNvSpPr/>
            <p:nvPr/>
          </p:nvSpPr>
          <p:spPr>
            <a:xfrm>
              <a:off x="1466851" y="1771650"/>
              <a:ext cx="9252000" cy="25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66851" y="1771650"/>
              <a:ext cx="5465991" cy="252000"/>
            </a:xfrm>
            <a:prstGeom prst="rect">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1466851" y="2347383"/>
              <a:ext cx="9252000" cy="25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66851" y="2347383"/>
              <a:ext cx="7253110" cy="252000"/>
            </a:xfrm>
            <a:prstGeom prst="rect">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1466851" y="2923116"/>
              <a:ext cx="9252000" cy="25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66851" y="2923116"/>
              <a:ext cx="6305549" cy="252000"/>
            </a:xfrm>
            <a:prstGeom prst="rect">
              <a:avLst/>
            </a:pr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1466851" y="3498850"/>
              <a:ext cx="9252000" cy="25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66851" y="3498850"/>
              <a:ext cx="8181974" cy="252000"/>
            </a:xfrm>
            <a:prstGeom prst="rect">
              <a:avLst/>
            </a:pr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TextBox 11"/>
            <p:cNvSpPr txBox="1"/>
            <p:nvPr/>
          </p:nvSpPr>
          <p:spPr>
            <a:xfrm>
              <a:off x="1466850" y="1514591"/>
              <a:ext cx="1571625" cy="215444"/>
            </a:xfrm>
            <a:prstGeom prst="rect">
              <a:avLst/>
            </a:prstGeom>
            <a:noFill/>
          </p:spPr>
          <p:txBody>
            <a:bodyPr wrap="square" lIns="0" tIns="0" rIns="0" bIns="0" rtlCol="0">
              <a:spAutoFit/>
              <a:scene3d>
                <a:camera prst="orthographicFront"/>
                <a:lightRig rig="threePt" dir="t"/>
              </a:scene3d>
              <a:sp3d contourW="12700"/>
            </a:bodyPr>
            <a:lstStyle/>
            <a:p>
              <a:pPr marL="285750" indent="-285750">
                <a:buFont typeface="Wingdings" panose="05000000000000000000" pitchFamily="2" charset="2"/>
                <a:buChar char="l"/>
              </a:pPr>
              <a:r>
                <a:rPr lang="zh-CN" altLang="en-US" sz="1400" dirty="0">
                  <a:solidFill>
                    <a:schemeClr val="tx1">
                      <a:lumMod val="75000"/>
                      <a:lumOff val="25000"/>
                    </a:schemeClr>
                  </a:solidFill>
                </a:rPr>
                <a:t>文字添加</a:t>
              </a:r>
              <a:endParaRPr lang="en-US" sz="1400" dirty="0">
                <a:solidFill>
                  <a:schemeClr val="tx1">
                    <a:lumMod val="75000"/>
                    <a:lumOff val="25000"/>
                  </a:schemeClr>
                </a:solidFill>
              </a:endParaRPr>
            </a:p>
          </p:txBody>
        </p:sp>
        <p:sp>
          <p:nvSpPr>
            <p:cNvPr id="30" name="TextBox 11"/>
            <p:cNvSpPr txBox="1"/>
            <p:nvPr/>
          </p:nvSpPr>
          <p:spPr>
            <a:xfrm>
              <a:off x="1466850" y="2088162"/>
              <a:ext cx="1571625" cy="215444"/>
            </a:xfrm>
            <a:prstGeom prst="rect">
              <a:avLst/>
            </a:prstGeom>
            <a:noFill/>
          </p:spPr>
          <p:txBody>
            <a:bodyPr wrap="square" lIns="0" tIns="0" rIns="0" bIns="0" rtlCol="0">
              <a:spAutoFit/>
              <a:scene3d>
                <a:camera prst="orthographicFront"/>
                <a:lightRig rig="threePt" dir="t"/>
              </a:scene3d>
              <a:sp3d contourW="12700"/>
            </a:bodyPr>
            <a:lstStyle/>
            <a:p>
              <a:pPr marL="285750" indent="-285750">
                <a:buFont typeface="Wingdings" panose="05000000000000000000" pitchFamily="2" charset="2"/>
                <a:buChar char="l"/>
              </a:pPr>
              <a:r>
                <a:rPr lang="zh-CN" altLang="en-US" sz="1400" dirty="0">
                  <a:solidFill>
                    <a:schemeClr val="tx1">
                      <a:lumMod val="75000"/>
                      <a:lumOff val="25000"/>
                    </a:schemeClr>
                  </a:solidFill>
                </a:rPr>
                <a:t>文字添加</a:t>
              </a:r>
              <a:endParaRPr lang="en-US" sz="1400" dirty="0">
                <a:solidFill>
                  <a:schemeClr val="tx1">
                    <a:lumMod val="75000"/>
                    <a:lumOff val="25000"/>
                  </a:schemeClr>
                </a:solidFill>
              </a:endParaRPr>
            </a:p>
          </p:txBody>
        </p:sp>
        <p:sp>
          <p:nvSpPr>
            <p:cNvPr id="31" name="TextBox 11"/>
            <p:cNvSpPr txBox="1"/>
            <p:nvPr/>
          </p:nvSpPr>
          <p:spPr>
            <a:xfrm>
              <a:off x="1466850" y="2667641"/>
              <a:ext cx="1571625" cy="215444"/>
            </a:xfrm>
            <a:prstGeom prst="rect">
              <a:avLst/>
            </a:prstGeom>
            <a:noFill/>
          </p:spPr>
          <p:txBody>
            <a:bodyPr wrap="square" lIns="0" tIns="0" rIns="0" bIns="0" rtlCol="0">
              <a:spAutoFit/>
              <a:scene3d>
                <a:camera prst="orthographicFront"/>
                <a:lightRig rig="threePt" dir="t"/>
              </a:scene3d>
              <a:sp3d contourW="12700"/>
            </a:bodyPr>
            <a:lstStyle/>
            <a:p>
              <a:pPr marL="285750" indent="-285750">
                <a:buFont typeface="Wingdings" panose="05000000000000000000" pitchFamily="2" charset="2"/>
                <a:buChar char="l"/>
              </a:pPr>
              <a:r>
                <a:rPr lang="zh-CN" altLang="en-US" sz="1400" dirty="0">
                  <a:solidFill>
                    <a:schemeClr val="tx1">
                      <a:lumMod val="75000"/>
                      <a:lumOff val="25000"/>
                    </a:schemeClr>
                  </a:solidFill>
                </a:rPr>
                <a:t>文字添加</a:t>
              </a:r>
              <a:endParaRPr lang="en-US" sz="1400" dirty="0">
                <a:solidFill>
                  <a:schemeClr val="tx1">
                    <a:lumMod val="75000"/>
                    <a:lumOff val="25000"/>
                  </a:schemeClr>
                </a:solidFill>
              </a:endParaRPr>
            </a:p>
          </p:txBody>
        </p:sp>
        <p:sp>
          <p:nvSpPr>
            <p:cNvPr id="32" name="TextBox 11"/>
            <p:cNvSpPr txBox="1"/>
            <p:nvPr/>
          </p:nvSpPr>
          <p:spPr>
            <a:xfrm>
              <a:off x="1466850" y="3249303"/>
              <a:ext cx="1571625" cy="215444"/>
            </a:xfrm>
            <a:prstGeom prst="rect">
              <a:avLst/>
            </a:prstGeom>
            <a:noFill/>
          </p:spPr>
          <p:txBody>
            <a:bodyPr wrap="square" lIns="0" tIns="0" rIns="0" bIns="0" rtlCol="0">
              <a:spAutoFit/>
              <a:scene3d>
                <a:camera prst="orthographicFront"/>
                <a:lightRig rig="threePt" dir="t"/>
              </a:scene3d>
              <a:sp3d contourW="12700"/>
            </a:bodyPr>
            <a:lstStyle/>
            <a:p>
              <a:pPr marL="285750" indent="-285750">
                <a:buFont typeface="Wingdings" panose="05000000000000000000" pitchFamily="2" charset="2"/>
                <a:buChar char="l"/>
              </a:pPr>
              <a:r>
                <a:rPr lang="zh-CN" altLang="en-US" sz="1400" dirty="0">
                  <a:solidFill>
                    <a:schemeClr val="tx1">
                      <a:lumMod val="75000"/>
                      <a:lumOff val="25000"/>
                    </a:schemeClr>
                  </a:solidFill>
                </a:rPr>
                <a:t>文字添加</a:t>
              </a:r>
              <a:endParaRPr lang="en-US" sz="1400" dirty="0">
                <a:solidFill>
                  <a:schemeClr val="tx1">
                    <a:lumMod val="75000"/>
                    <a:lumOff val="25000"/>
                  </a:schemeClr>
                </a:solidFill>
              </a:endParaRPr>
            </a:p>
          </p:txBody>
        </p:sp>
      </p:grpSp>
    </p:spTree>
    <p:extLst>
      <p:ext uri="{BB962C8B-B14F-4D97-AF65-F5344CB8AC3E}">
        <p14:creationId xmlns:p14="http://schemas.microsoft.com/office/powerpoint/2010/main" val="1430104142"/>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fltVal val="0"/>
                                          </p:val>
                                        </p:tav>
                                        <p:tav tm="100000">
                                          <p:val>
                                            <p:strVal val="#ppt_w"/>
                                          </p:val>
                                        </p:tav>
                                      </p:tavLst>
                                    </p:anim>
                                    <p:anim calcmode="lin" valueType="num">
                                      <p:cBhvr>
                                        <p:cTn id="12" dur="1000" fill="hold"/>
                                        <p:tgtEl>
                                          <p:spTgt spid="17"/>
                                        </p:tgtEl>
                                        <p:attrNameLst>
                                          <p:attrName>ppt_h</p:attrName>
                                        </p:attrNameLst>
                                      </p:cBhvr>
                                      <p:tavLst>
                                        <p:tav tm="0">
                                          <p:val>
                                            <p:fltVal val="0"/>
                                          </p:val>
                                        </p:tav>
                                        <p:tav tm="100000">
                                          <p:val>
                                            <p:strVal val="#ppt_h"/>
                                          </p:val>
                                        </p:tav>
                                      </p:tavLst>
                                    </p:anim>
                                    <p:anim calcmode="lin" valueType="num">
                                      <p:cBhvr>
                                        <p:cTn id="13" dur="1000" fill="hold"/>
                                        <p:tgtEl>
                                          <p:spTgt spid="17"/>
                                        </p:tgtEl>
                                        <p:attrNameLst>
                                          <p:attrName>style.rotation</p:attrName>
                                        </p:attrNameLst>
                                      </p:cBhvr>
                                      <p:tavLst>
                                        <p:tav tm="0">
                                          <p:val>
                                            <p:fltVal val="90"/>
                                          </p:val>
                                        </p:tav>
                                        <p:tav tm="100000">
                                          <p:val>
                                            <p:fltVal val="0"/>
                                          </p:val>
                                        </p:tav>
                                      </p:tavLst>
                                    </p:anim>
                                    <p:animEffect transition="in" filter="fade">
                                      <p:cBhvr>
                                        <p:cTn id="14" dur="1000"/>
                                        <p:tgtEl>
                                          <p:spTgt spid="17"/>
                                        </p:tgtEl>
                                      </p:cBhvr>
                                    </p:animEffect>
                                  </p:childTnLst>
                                </p:cTn>
                              </p:par>
                              <p:par>
                                <p:cTn id="15" presetID="3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1000" fill="hold"/>
                                        <p:tgtEl>
                                          <p:spTgt spid="20"/>
                                        </p:tgtEl>
                                        <p:attrNameLst>
                                          <p:attrName>ppt_w</p:attrName>
                                        </p:attrNameLst>
                                      </p:cBhvr>
                                      <p:tavLst>
                                        <p:tav tm="0">
                                          <p:val>
                                            <p:fltVal val="0"/>
                                          </p:val>
                                        </p:tav>
                                        <p:tav tm="100000">
                                          <p:val>
                                            <p:strVal val="#ppt_w"/>
                                          </p:val>
                                        </p:tav>
                                      </p:tavLst>
                                    </p:anim>
                                    <p:anim calcmode="lin" valueType="num">
                                      <p:cBhvr>
                                        <p:cTn id="18" dur="1000" fill="hold"/>
                                        <p:tgtEl>
                                          <p:spTgt spid="20"/>
                                        </p:tgtEl>
                                        <p:attrNameLst>
                                          <p:attrName>ppt_h</p:attrName>
                                        </p:attrNameLst>
                                      </p:cBhvr>
                                      <p:tavLst>
                                        <p:tav tm="0">
                                          <p:val>
                                            <p:fltVal val="0"/>
                                          </p:val>
                                        </p:tav>
                                        <p:tav tm="100000">
                                          <p:val>
                                            <p:strVal val="#ppt_h"/>
                                          </p:val>
                                        </p:tav>
                                      </p:tavLst>
                                    </p:anim>
                                    <p:anim calcmode="lin" valueType="num">
                                      <p:cBhvr>
                                        <p:cTn id="19" dur="1000" fill="hold"/>
                                        <p:tgtEl>
                                          <p:spTgt spid="20"/>
                                        </p:tgtEl>
                                        <p:attrNameLst>
                                          <p:attrName>style.rotation</p:attrName>
                                        </p:attrNameLst>
                                      </p:cBhvr>
                                      <p:tavLst>
                                        <p:tav tm="0">
                                          <p:val>
                                            <p:fltVal val="90"/>
                                          </p:val>
                                        </p:tav>
                                        <p:tav tm="100000">
                                          <p:val>
                                            <p:fltVal val="0"/>
                                          </p:val>
                                        </p:tav>
                                      </p:tavLst>
                                    </p:anim>
                                    <p:animEffect transition="in" filter="fade">
                                      <p:cBhvr>
                                        <p:cTn id="20" dur="1000"/>
                                        <p:tgtEl>
                                          <p:spTgt spid="20"/>
                                        </p:tgtEl>
                                      </p:cBhvr>
                                    </p:animEffect>
                                  </p:childTnLst>
                                </p:cTn>
                              </p:par>
                              <p:par>
                                <p:cTn id="21" presetID="3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1000" fill="hold"/>
                                        <p:tgtEl>
                                          <p:spTgt spid="23"/>
                                        </p:tgtEl>
                                        <p:attrNameLst>
                                          <p:attrName>ppt_w</p:attrName>
                                        </p:attrNameLst>
                                      </p:cBhvr>
                                      <p:tavLst>
                                        <p:tav tm="0">
                                          <p:val>
                                            <p:fltVal val="0"/>
                                          </p:val>
                                        </p:tav>
                                        <p:tav tm="100000">
                                          <p:val>
                                            <p:strVal val="#ppt_w"/>
                                          </p:val>
                                        </p:tav>
                                      </p:tavLst>
                                    </p:anim>
                                    <p:anim calcmode="lin" valueType="num">
                                      <p:cBhvr>
                                        <p:cTn id="24" dur="1000" fill="hold"/>
                                        <p:tgtEl>
                                          <p:spTgt spid="23"/>
                                        </p:tgtEl>
                                        <p:attrNameLst>
                                          <p:attrName>ppt_h</p:attrName>
                                        </p:attrNameLst>
                                      </p:cBhvr>
                                      <p:tavLst>
                                        <p:tav tm="0">
                                          <p:val>
                                            <p:fltVal val="0"/>
                                          </p:val>
                                        </p:tav>
                                        <p:tav tm="100000">
                                          <p:val>
                                            <p:strVal val="#ppt_h"/>
                                          </p:val>
                                        </p:tav>
                                      </p:tavLst>
                                    </p:anim>
                                    <p:anim calcmode="lin" valueType="num">
                                      <p:cBhvr>
                                        <p:cTn id="25" dur="1000" fill="hold"/>
                                        <p:tgtEl>
                                          <p:spTgt spid="23"/>
                                        </p:tgtEl>
                                        <p:attrNameLst>
                                          <p:attrName>style.rotation</p:attrName>
                                        </p:attrNameLst>
                                      </p:cBhvr>
                                      <p:tavLst>
                                        <p:tav tm="0">
                                          <p:val>
                                            <p:fltVal val="90"/>
                                          </p:val>
                                        </p:tav>
                                        <p:tav tm="100000">
                                          <p:val>
                                            <p:fltVal val="0"/>
                                          </p:val>
                                        </p:tav>
                                      </p:tavLst>
                                    </p:anim>
                                    <p:animEffect transition="in" filter="fade">
                                      <p:cBhvr>
                                        <p:cTn id="26" dur="1000"/>
                                        <p:tgtEl>
                                          <p:spTgt spid="23"/>
                                        </p:tgtEl>
                                      </p:cBhvr>
                                    </p:animEffect>
                                  </p:childTnLst>
                                </p:cTn>
                              </p:par>
                              <p:par>
                                <p:cTn id="27" presetID="31"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1000" fill="hold"/>
                                        <p:tgtEl>
                                          <p:spTgt spid="26"/>
                                        </p:tgtEl>
                                        <p:attrNameLst>
                                          <p:attrName>ppt_w</p:attrName>
                                        </p:attrNameLst>
                                      </p:cBhvr>
                                      <p:tavLst>
                                        <p:tav tm="0">
                                          <p:val>
                                            <p:fltVal val="0"/>
                                          </p:val>
                                        </p:tav>
                                        <p:tav tm="100000">
                                          <p:val>
                                            <p:strVal val="#ppt_w"/>
                                          </p:val>
                                        </p:tav>
                                      </p:tavLst>
                                    </p:anim>
                                    <p:anim calcmode="lin" valueType="num">
                                      <p:cBhvr>
                                        <p:cTn id="30" dur="1000" fill="hold"/>
                                        <p:tgtEl>
                                          <p:spTgt spid="26"/>
                                        </p:tgtEl>
                                        <p:attrNameLst>
                                          <p:attrName>ppt_h</p:attrName>
                                        </p:attrNameLst>
                                      </p:cBhvr>
                                      <p:tavLst>
                                        <p:tav tm="0">
                                          <p:val>
                                            <p:fltVal val="0"/>
                                          </p:val>
                                        </p:tav>
                                        <p:tav tm="100000">
                                          <p:val>
                                            <p:strVal val="#ppt_h"/>
                                          </p:val>
                                        </p:tav>
                                      </p:tavLst>
                                    </p:anim>
                                    <p:anim calcmode="lin" valueType="num">
                                      <p:cBhvr>
                                        <p:cTn id="31" dur="1000" fill="hold"/>
                                        <p:tgtEl>
                                          <p:spTgt spid="26"/>
                                        </p:tgtEl>
                                        <p:attrNameLst>
                                          <p:attrName>style.rotation</p:attrName>
                                        </p:attrNameLst>
                                      </p:cBhvr>
                                      <p:tavLst>
                                        <p:tav tm="0">
                                          <p:val>
                                            <p:fltVal val="90"/>
                                          </p:val>
                                        </p:tav>
                                        <p:tav tm="100000">
                                          <p:val>
                                            <p:fltVal val="0"/>
                                          </p:val>
                                        </p:tav>
                                      </p:tavLst>
                                    </p:anim>
                                    <p:animEffect transition="in" filter="fade">
                                      <p:cBhvr>
                                        <p:cTn id="32"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4500292" y="2120630"/>
            <a:ext cx="3191416" cy="3191416"/>
            <a:chOff x="4500292" y="2120630"/>
            <a:chExt cx="3191416" cy="3191416"/>
          </a:xfrm>
        </p:grpSpPr>
        <p:sp>
          <p:nvSpPr>
            <p:cNvPr id="30" name="Block Arc 2"/>
            <p:cNvSpPr/>
            <p:nvPr/>
          </p:nvSpPr>
          <p:spPr>
            <a:xfrm flipH="1">
              <a:off x="5171080" y="2791418"/>
              <a:ext cx="1849838" cy="1849838"/>
            </a:xfrm>
            <a:prstGeom prst="blockArc">
              <a:avLst>
                <a:gd name="adj1" fmla="val 1507847"/>
                <a:gd name="adj2" fmla="val 16214381"/>
                <a:gd name="adj3" fmla="val 16739"/>
              </a:avLst>
            </a:pr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1" name="Oval 3"/>
            <p:cNvSpPr/>
            <p:nvPr/>
          </p:nvSpPr>
          <p:spPr>
            <a:xfrm>
              <a:off x="5942212" y="2789554"/>
              <a:ext cx="311227" cy="3112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bodyPr>
            <a:lstStyle/>
            <a:p>
              <a:pPr lvl="0" algn="ctr"/>
              <a:r>
                <a:rPr lang="en-US" sz="1400">
                  <a:solidFill>
                    <a:schemeClr val="bg1"/>
                  </a:solidFill>
                  <a:latin typeface="Impact" panose="020B0806030902050204" pitchFamily="34" charset="0"/>
                </a:rPr>
                <a:t>03</a:t>
              </a:r>
            </a:p>
          </p:txBody>
        </p:sp>
        <p:sp>
          <p:nvSpPr>
            <p:cNvPr id="28" name="Block Arc 5"/>
            <p:cNvSpPr/>
            <p:nvPr/>
          </p:nvSpPr>
          <p:spPr>
            <a:xfrm flipH="1">
              <a:off x="5506008" y="3126346"/>
              <a:ext cx="1179984" cy="1179984"/>
            </a:xfrm>
            <a:prstGeom prst="blockArc">
              <a:avLst>
                <a:gd name="adj1" fmla="val 3403980"/>
                <a:gd name="adj2" fmla="val 16177562"/>
                <a:gd name="adj3" fmla="val 26403"/>
              </a:avLst>
            </a:pr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9" name="Oval 6"/>
            <p:cNvSpPr/>
            <p:nvPr/>
          </p:nvSpPr>
          <p:spPr>
            <a:xfrm>
              <a:off x="5942213" y="3126346"/>
              <a:ext cx="311227" cy="3112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bodyPr>
            <a:lstStyle/>
            <a:p>
              <a:pPr algn="ctr"/>
              <a:r>
                <a:rPr lang="en-US" sz="1400" dirty="0">
                  <a:solidFill>
                    <a:schemeClr val="bg1"/>
                  </a:solidFill>
                  <a:latin typeface="Impact" panose="020B0806030902050204" pitchFamily="34" charset="0"/>
                </a:rPr>
                <a:t>04</a:t>
              </a:r>
            </a:p>
          </p:txBody>
        </p:sp>
        <p:sp>
          <p:nvSpPr>
            <p:cNvPr id="26" name="Block Arc 8"/>
            <p:cNvSpPr/>
            <p:nvPr/>
          </p:nvSpPr>
          <p:spPr>
            <a:xfrm flipH="1">
              <a:off x="4834290" y="2454628"/>
              <a:ext cx="2523421" cy="2523422"/>
            </a:xfrm>
            <a:prstGeom prst="blockArc">
              <a:avLst>
                <a:gd name="adj1" fmla="val 20754075"/>
                <a:gd name="adj2" fmla="val 16203514"/>
                <a:gd name="adj3" fmla="val 12311"/>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7" name="Oval 9"/>
            <p:cNvSpPr/>
            <p:nvPr/>
          </p:nvSpPr>
          <p:spPr>
            <a:xfrm>
              <a:off x="5942212" y="2452762"/>
              <a:ext cx="311227" cy="3112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bodyPr>
            <a:lstStyle/>
            <a:p>
              <a:pPr algn="ctr"/>
              <a:r>
                <a:rPr lang="en-US" sz="1400">
                  <a:solidFill>
                    <a:schemeClr val="bg1"/>
                  </a:solidFill>
                  <a:latin typeface="Impact" panose="020B0806030902050204" pitchFamily="34" charset="0"/>
                </a:rPr>
                <a:t>02</a:t>
              </a:r>
            </a:p>
          </p:txBody>
        </p:sp>
        <p:sp>
          <p:nvSpPr>
            <p:cNvPr id="24" name="Block Arc 11"/>
            <p:cNvSpPr/>
            <p:nvPr/>
          </p:nvSpPr>
          <p:spPr>
            <a:xfrm flipH="1">
              <a:off x="4500292" y="2120630"/>
              <a:ext cx="3191416" cy="3191416"/>
            </a:xfrm>
            <a:prstGeom prst="blockArc">
              <a:avLst>
                <a:gd name="adj1" fmla="val 19362231"/>
                <a:gd name="adj2" fmla="val 16212586"/>
                <a:gd name="adj3" fmla="val 9872"/>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5" name="Oval 12"/>
            <p:cNvSpPr/>
            <p:nvPr/>
          </p:nvSpPr>
          <p:spPr>
            <a:xfrm>
              <a:off x="5942213" y="2120630"/>
              <a:ext cx="311227" cy="3112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bodyPr>
            <a:lstStyle/>
            <a:p>
              <a:pPr algn="ctr"/>
              <a:r>
                <a:rPr lang="en-US" sz="1400" dirty="0">
                  <a:solidFill>
                    <a:schemeClr val="bg1"/>
                  </a:solidFill>
                  <a:latin typeface="Impact" panose="020B0806030902050204" pitchFamily="34" charset="0"/>
                </a:rPr>
                <a:t>01</a:t>
              </a:r>
            </a:p>
          </p:txBody>
        </p:sp>
      </p:grpSp>
      <p:grpSp>
        <p:nvGrpSpPr>
          <p:cNvPr id="32" name="组合 31"/>
          <p:cNvGrpSpPr/>
          <p:nvPr/>
        </p:nvGrpSpPr>
        <p:grpSpPr>
          <a:xfrm>
            <a:off x="1345398" y="235380"/>
            <a:ext cx="5587444" cy="764251"/>
            <a:chOff x="1345398" y="235380"/>
            <a:chExt cx="5587444" cy="764251"/>
          </a:xfrm>
        </p:grpSpPr>
        <p:sp>
          <p:nvSpPr>
            <p:cNvPr id="33" name="文本框 32"/>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34" name="文本框 33"/>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grpSp>
        <p:nvGrpSpPr>
          <p:cNvPr id="35" name="组合 34"/>
          <p:cNvGrpSpPr/>
          <p:nvPr/>
        </p:nvGrpSpPr>
        <p:grpSpPr>
          <a:xfrm>
            <a:off x="7968994" y="2266162"/>
            <a:ext cx="3007561" cy="878719"/>
            <a:chOff x="2291702" y="1996460"/>
            <a:chExt cx="3007561" cy="878719"/>
          </a:xfrm>
        </p:grpSpPr>
        <p:sp>
          <p:nvSpPr>
            <p:cNvPr id="36"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37"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38" name="组合 37"/>
          <p:cNvGrpSpPr/>
          <p:nvPr/>
        </p:nvGrpSpPr>
        <p:grpSpPr>
          <a:xfrm>
            <a:off x="7968994" y="4123537"/>
            <a:ext cx="3007561" cy="878719"/>
            <a:chOff x="2291702" y="1996460"/>
            <a:chExt cx="3007561" cy="878719"/>
          </a:xfrm>
        </p:grpSpPr>
        <p:sp>
          <p:nvSpPr>
            <p:cNvPr id="39"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40"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41" name="组合 40"/>
          <p:cNvGrpSpPr/>
          <p:nvPr/>
        </p:nvGrpSpPr>
        <p:grpSpPr>
          <a:xfrm>
            <a:off x="1146413" y="2266162"/>
            <a:ext cx="3007561" cy="878719"/>
            <a:chOff x="2291702" y="1996460"/>
            <a:chExt cx="3007561" cy="878719"/>
          </a:xfrm>
        </p:grpSpPr>
        <p:sp>
          <p:nvSpPr>
            <p:cNvPr id="42"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43"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44" name="组合 43"/>
          <p:cNvGrpSpPr/>
          <p:nvPr/>
        </p:nvGrpSpPr>
        <p:grpSpPr>
          <a:xfrm>
            <a:off x="1146413" y="4123537"/>
            <a:ext cx="3007561" cy="878719"/>
            <a:chOff x="2291702" y="1996460"/>
            <a:chExt cx="3007561" cy="878719"/>
          </a:xfrm>
        </p:grpSpPr>
        <p:sp>
          <p:nvSpPr>
            <p:cNvPr id="45"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46"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Tree>
    <p:extLst>
      <p:ext uri="{BB962C8B-B14F-4D97-AF65-F5344CB8AC3E}">
        <p14:creationId xmlns:p14="http://schemas.microsoft.com/office/powerpoint/2010/main" val="4076719924"/>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1000" fill="hold"/>
                                        <p:tgtEl>
                                          <p:spTgt spid="47"/>
                                        </p:tgtEl>
                                        <p:attrNameLst>
                                          <p:attrName>ppt_w</p:attrName>
                                        </p:attrNameLst>
                                      </p:cBhvr>
                                      <p:tavLst>
                                        <p:tav tm="0">
                                          <p:val>
                                            <p:fltVal val="0"/>
                                          </p:val>
                                        </p:tav>
                                        <p:tav tm="100000">
                                          <p:val>
                                            <p:strVal val="#ppt_w"/>
                                          </p:val>
                                        </p:tav>
                                      </p:tavLst>
                                    </p:anim>
                                    <p:anim calcmode="lin" valueType="num">
                                      <p:cBhvr>
                                        <p:cTn id="8" dur="1000" fill="hold"/>
                                        <p:tgtEl>
                                          <p:spTgt spid="47"/>
                                        </p:tgtEl>
                                        <p:attrNameLst>
                                          <p:attrName>ppt_h</p:attrName>
                                        </p:attrNameLst>
                                      </p:cBhvr>
                                      <p:tavLst>
                                        <p:tav tm="0">
                                          <p:val>
                                            <p:fltVal val="0"/>
                                          </p:val>
                                        </p:tav>
                                        <p:tav tm="100000">
                                          <p:val>
                                            <p:strVal val="#ppt_h"/>
                                          </p:val>
                                        </p:tav>
                                      </p:tavLst>
                                    </p:anim>
                                    <p:anim calcmode="lin" valueType="num">
                                      <p:cBhvr>
                                        <p:cTn id="9" dur="1000" fill="hold"/>
                                        <p:tgtEl>
                                          <p:spTgt spid="47"/>
                                        </p:tgtEl>
                                        <p:attrNameLst>
                                          <p:attrName>style.rotation</p:attrName>
                                        </p:attrNameLst>
                                      </p:cBhvr>
                                      <p:tavLst>
                                        <p:tav tm="0">
                                          <p:val>
                                            <p:fltVal val="90"/>
                                          </p:val>
                                        </p:tav>
                                        <p:tav tm="100000">
                                          <p:val>
                                            <p:fltVal val="0"/>
                                          </p:val>
                                        </p:tav>
                                      </p:tavLst>
                                    </p:anim>
                                    <p:animEffect transition="in" filter="fade">
                                      <p:cBhvr>
                                        <p:cTn id="10" dur="1000"/>
                                        <p:tgtEl>
                                          <p:spTgt spid="47"/>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0-#ppt_w/2"/>
                                          </p:val>
                                        </p:tav>
                                        <p:tav tm="100000">
                                          <p:val>
                                            <p:strVal val="#ppt_x"/>
                                          </p:val>
                                        </p:tav>
                                      </p:tavLst>
                                    </p:anim>
                                    <p:anim calcmode="lin" valueType="num">
                                      <p:cBhvr additive="base">
                                        <p:cTn id="19" dur="500" fill="hold"/>
                                        <p:tgtEl>
                                          <p:spTgt spid="4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1+#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1+#ppt_w/2"/>
                                          </p:val>
                                        </p:tav>
                                        <p:tav tm="100000">
                                          <p:val>
                                            <p:strVal val="#ppt_x"/>
                                          </p:val>
                                        </p:tav>
                                      </p:tavLst>
                                    </p:anim>
                                    <p:anim calcmode="lin" valueType="num">
                                      <p:cBhvr additive="base">
                                        <p:cTn id="27"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45398" y="235380"/>
            <a:ext cx="5587444" cy="764251"/>
            <a:chOff x="1345398" y="235380"/>
            <a:chExt cx="5587444" cy="764251"/>
          </a:xfrm>
        </p:grpSpPr>
        <p:sp>
          <p:nvSpPr>
            <p:cNvPr id="36" name="文本框 35"/>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37" name="文本框 36"/>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grpSp>
        <p:nvGrpSpPr>
          <p:cNvPr id="52" name="组合 51"/>
          <p:cNvGrpSpPr/>
          <p:nvPr/>
        </p:nvGrpSpPr>
        <p:grpSpPr>
          <a:xfrm>
            <a:off x="1636713" y="2374790"/>
            <a:ext cx="2721270" cy="2474909"/>
            <a:chOff x="1636713" y="2374790"/>
            <a:chExt cx="2721270" cy="2474909"/>
          </a:xfrm>
        </p:grpSpPr>
        <p:sp>
          <p:nvSpPr>
            <p:cNvPr id="29" name="Arrow: Pentagon 78"/>
            <p:cNvSpPr/>
            <p:nvPr/>
          </p:nvSpPr>
          <p:spPr>
            <a:xfrm>
              <a:off x="1939017" y="2487969"/>
              <a:ext cx="2302367" cy="823643"/>
            </a:xfrm>
            <a:prstGeom prst="roundRect">
              <a:avLst>
                <a:gd name="adj" fmla="val 50000"/>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lvl="0" defTabSz="914378">
                <a:defRPr/>
              </a:pPr>
              <a:endParaRPr lang="zh-CN" altLang="en-US" sz="1400" b="1" dirty="0">
                <a:solidFill>
                  <a:schemeClr val="tx1"/>
                </a:solidFill>
              </a:endParaRPr>
            </a:p>
          </p:txBody>
        </p:sp>
        <p:sp>
          <p:nvSpPr>
            <p:cNvPr id="30" name="Oval 79"/>
            <p:cNvSpPr/>
            <p:nvPr/>
          </p:nvSpPr>
          <p:spPr>
            <a:xfrm>
              <a:off x="1636713" y="2374790"/>
              <a:ext cx="1050001" cy="1050002"/>
            </a:xfrm>
            <a:prstGeom prst="ellipse">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1" name="Freeform: Shape 80" title="HBOw5gySgy"/>
            <p:cNvSpPr>
              <a:spLocks/>
            </p:cNvSpPr>
            <p:nvPr/>
          </p:nvSpPr>
          <p:spPr bwMode="auto">
            <a:xfrm>
              <a:off x="1919967" y="2583235"/>
              <a:ext cx="481328" cy="606645"/>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bg1"/>
            </a:solidFill>
            <a:ln>
              <a:noFill/>
            </a:ln>
            <a:extLst/>
          </p:spPr>
          <p:txBody>
            <a:bodyPr anchor="ctr"/>
            <a:lstStyle/>
            <a:p>
              <a:pPr algn="ctr"/>
              <a:endParaRPr/>
            </a:p>
          </p:txBody>
        </p:sp>
        <p:grpSp>
          <p:nvGrpSpPr>
            <p:cNvPr id="38" name="组合 37"/>
            <p:cNvGrpSpPr/>
            <p:nvPr/>
          </p:nvGrpSpPr>
          <p:grpSpPr>
            <a:xfrm>
              <a:off x="1800428" y="3791444"/>
              <a:ext cx="2557555" cy="1058255"/>
              <a:chOff x="2291702" y="1996460"/>
              <a:chExt cx="2557555" cy="1058255"/>
            </a:xfrm>
          </p:grpSpPr>
          <p:sp>
            <p:nvSpPr>
              <p:cNvPr id="39" name="TextBox 11"/>
              <p:cNvSpPr txBox="1"/>
              <p:nvPr/>
            </p:nvSpPr>
            <p:spPr>
              <a:xfrm>
                <a:off x="2291702" y="2336570"/>
                <a:ext cx="2557555" cy="718145"/>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40"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
          <p:nvSpPr>
            <p:cNvPr id="47" name="TextBox 11"/>
            <p:cNvSpPr txBox="1"/>
            <p:nvPr/>
          </p:nvSpPr>
          <p:spPr>
            <a:xfrm>
              <a:off x="2969968" y="2696837"/>
              <a:ext cx="794591" cy="430887"/>
            </a:xfrm>
            <a:prstGeom prst="rect">
              <a:avLst/>
            </a:prstGeom>
            <a:noFill/>
          </p:spPr>
          <p:txBody>
            <a:bodyPr wrap="square" lIns="0" tIns="0" rIns="0" bIns="0" rtlCol="0">
              <a:spAutoFit/>
              <a:scene3d>
                <a:camera prst="orthographicFront"/>
                <a:lightRig rig="threePt" dir="t"/>
              </a:scene3d>
              <a:sp3d contourW="12700"/>
            </a:bodyPr>
            <a:lstStyle/>
            <a:p>
              <a:r>
                <a:rPr lang="en-US" altLang="zh-CN" sz="2800" b="1" dirty="0">
                  <a:solidFill>
                    <a:schemeClr val="tx1">
                      <a:lumMod val="75000"/>
                      <a:lumOff val="25000"/>
                    </a:schemeClr>
                  </a:solidFill>
                </a:rPr>
                <a:t>$589</a:t>
              </a:r>
              <a:endParaRPr lang="en-US" sz="2800" b="1" dirty="0">
                <a:solidFill>
                  <a:schemeClr val="tx1">
                    <a:lumMod val="75000"/>
                    <a:lumOff val="25000"/>
                  </a:schemeClr>
                </a:solidFill>
              </a:endParaRPr>
            </a:p>
          </p:txBody>
        </p:sp>
      </p:grpSp>
      <p:grpSp>
        <p:nvGrpSpPr>
          <p:cNvPr id="53" name="组合 52"/>
          <p:cNvGrpSpPr/>
          <p:nvPr/>
        </p:nvGrpSpPr>
        <p:grpSpPr>
          <a:xfrm>
            <a:off x="4739300" y="2374790"/>
            <a:ext cx="2732264" cy="2474909"/>
            <a:chOff x="4739300" y="2374790"/>
            <a:chExt cx="2732264" cy="2474909"/>
          </a:xfrm>
        </p:grpSpPr>
        <p:sp>
          <p:nvSpPr>
            <p:cNvPr id="32" name="Arrow: Pentagon 81"/>
            <p:cNvSpPr/>
            <p:nvPr/>
          </p:nvSpPr>
          <p:spPr>
            <a:xfrm>
              <a:off x="5041604" y="2487969"/>
              <a:ext cx="2302367" cy="823643"/>
            </a:xfrm>
            <a:prstGeom prst="roundRect">
              <a:avLst>
                <a:gd name="adj" fmla="val 50000"/>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lvl="0" defTabSz="914378">
                <a:defRPr/>
              </a:pPr>
              <a:endParaRPr lang="zh-CN" altLang="en-US" sz="1400" b="1" dirty="0">
                <a:solidFill>
                  <a:schemeClr val="tx1"/>
                </a:solidFill>
              </a:endParaRPr>
            </a:p>
          </p:txBody>
        </p:sp>
        <p:sp>
          <p:nvSpPr>
            <p:cNvPr id="33" name="Oval 82"/>
            <p:cNvSpPr/>
            <p:nvPr/>
          </p:nvSpPr>
          <p:spPr>
            <a:xfrm>
              <a:off x="4739300" y="2374790"/>
              <a:ext cx="1050001" cy="1050002"/>
            </a:xfrm>
            <a:prstGeom prst="ellipse">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4" name="Freeform: Shape 83"/>
            <p:cNvSpPr>
              <a:spLocks noChangeAspect="1"/>
            </p:cNvSpPr>
            <p:nvPr/>
          </p:nvSpPr>
          <p:spPr bwMode="auto">
            <a:xfrm>
              <a:off x="4951034" y="2582845"/>
              <a:ext cx="634556" cy="63389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p>
          </p:txBody>
        </p:sp>
        <p:grpSp>
          <p:nvGrpSpPr>
            <p:cNvPr id="41" name="组合 40"/>
            <p:cNvGrpSpPr/>
            <p:nvPr/>
          </p:nvGrpSpPr>
          <p:grpSpPr>
            <a:xfrm>
              <a:off x="4914009" y="3791444"/>
              <a:ext cx="2557555" cy="1058255"/>
              <a:chOff x="2291702" y="1996460"/>
              <a:chExt cx="2557555" cy="1058255"/>
            </a:xfrm>
          </p:grpSpPr>
          <p:sp>
            <p:nvSpPr>
              <p:cNvPr id="42" name="TextBox 11"/>
              <p:cNvSpPr txBox="1"/>
              <p:nvPr/>
            </p:nvSpPr>
            <p:spPr>
              <a:xfrm>
                <a:off x="2291702" y="2336570"/>
                <a:ext cx="2557555" cy="718145"/>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43"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
          <p:nvSpPr>
            <p:cNvPr id="48" name="TextBox 11"/>
            <p:cNvSpPr txBox="1"/>
            <p:nvPr/>
          </p:nvSpPr>
          <p:spPr>
            <a:xfrm>
              <a:off x="6091605" y="2696837"/>
              <a:ext cx="794591" cy="430887"/>
            </a:xfrm>
            <a:prstGeom prst="rect">
              <a:avLst/>
            </a:prstGeom>
            <a:noFill/>
          </p:spPr>
          <p:txBody>
            <a:bodyPr wrap="square" lIns="0" tIns="0" rIns="0" bIns="0" rtlCol="0">
              <a:spAutoFit/>
              <a:scene3d>
                <a:camera prst="orthographicFront"/>
                <a:lightRig rig="threePt" dir="t"/>
              </a:scene3d>
              <a:sp3d contourW="12700"/>
            </a:bodyPr>
            <a:lstStyle/>
            <a:p>
              <a:r>
                <a:rPr lang="en-US" altLang="zh-CN" sz="2800" b="1" dirty="0">
                  <a:solidFill>
                    <a:schemeClr val="tx1">
                      <a:lumMod val="75000"/>
                      <a:lumOff val="25000"/>
                    </a:schemeClr>
                  </a:solidFill>
                </a:rPr>
                <a:t>$589</a:t>
              </a:r>
              <a:endParaRPr lang="en-US" sz="2800" b="1" dirty="0">
                <a:solidFill>
                  <a:schemeClr val="tx1">
                    <a:lumMod val="75000"/>
                    <a:lumOff val="25000"/>
                  </a:schemeClr>
                </a:solidFill>
              </a:endParaRPr>
            </a:p>
          </p:txBody>
        </p:sp>
      </p:grpSp>
      <p:grpSp>
        <p:nvGrpSpPr>
          <p:cNvPr id="54" name="组合 53"/>
          <p:cNvGrpSpPr/>
          <p:nvPr/>
        </p:nvGrpSpPr>
        <p:grpSpPr>
          <a:xfrm>
            <a:off x="7950615" y="2374790"/>
            <a:ext cx="2732264" cy="2474909"/>
            <a:chOff x="7950615" y="2374790"/>
            <a:chExt cx="2732264" cy="2474909"/>
          </a:xfrm>
        </p:grpSpPr>
        <p:sp>
          <p:nvSpPr>
            <p:cNvPr id="25" name="Arrow: Pentagon 74"/>
            <p:cNvSpPr/>
            <p:nvPr/>
          </p:nvSpPr>
          <p:spPr>
            <a:xfrm>
              <a:off x="8252919" y="2487969"/>
              <a:ext cx="2302367" cy="823643"/>
            </a:xfrm>
            <a:prstGeom prst="roundRect">
              <a:avLst>
                <a:gd name="adj" fmla="val 50000"/>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lvl="0" defTabSz="914378">
                <a:defRPr/>
              </a:pPr>
              <a:endParaRPr lang="zh-CN" altLang="en-US" sz="1400" b="1" dirty="0">
                <a:solidFill>
                  <a:schemeClr val="tx1"/>
                </a:solidFill>
              </a:endParaRPr>
            </a:p>
          </p:txBody>
        </p:sp>
        <p:sp>
          <p:nvSpPr>
            <p:cNvPr id="26" name="Oval 75"/>
            <p:cNvSpPr/>
            <p:nvPr/>
          </p:nvSpPr>
          <p:spPr>
            <a:xfrm>
              <a:off x="7950615" y="2374790"/>
              <a:ext cx="1050001" cy="1050002"/>
            </a:xfrm>
            <a:prstGeom prst="ellipse">
              <a:avLst/>
            </a:pr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8" name="Freeform: Shape 77"/>
            <p:cNvSpPr>
              <a:spLocks/>
            </p:cNvSpPr>
            <p:nvPr/>
          </p:nvSpPr>
          <p:spPr bwMode="auto">
            <a:xfrm>
              <a:off x="8205041" y="2619878"/>
              <a:ext cx="545571" cy="544559"/>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p>
          </p:txBody>
        </p:sp>
        <p:grpSp>
          <p:nvGrpSpPr>
            <p:cNvPr id="44" name="组合 43"/>
            <p:cNvGrpSpPr/>
            <p:nvPr/>
          </p:nvGrpSpPr>
          <p:grpSpPr>
            <a:xfrm>
              <a:off x="8125324" y="3791444"/>
              <a:ext cx="2557555" cy="1058255"/>
              <a:chOff x="2291702" y="1996460"/>
              <a:chExt cx="2557555" cy="1058255"/>
            </a:xfrm>
          </p:grpSpPr>
          <p:sp>
            <p:nvSpPr>
              <p:cNvPr id="45" name="TextBox 11"/>
              <p:cNvSpPr txBox="1"/>
              <p:nvPr/>
            </p:nvSpPr>
            <p:spPr>
              <a:xfrm>
                <a:off x="2291702" y="2336570"/>
                <a:ext cx="2557555" cy="718145"/>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46"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
          <p:nvSpPr>
            <p:cNvPr id="51" name="TextBox 11"/>
            <p:cNvSpPr txBox="1"/>
            <p:nvPr/>
          </p:nvSpPr>
          <p:spPr>
            <a:xfrm>
              <a:off x="9289057" y="2696837"/>
              <a:ext cx="794591" cy="430887"/>
            </a:xfrm>
            <a:prstGeom prst="rect">
              <a:avLst/>
            </a:prstGeom>
            <a:noFill/>
          </p:spPr>
          <p:txBody>
            <a:bodyPr wrap="square" lIns="0" tIns="0" rIns="0" bIns="0" rtlCol="0">
              <a:spAutoFit/>
              <a:scene3d>
                <a:camera prst="orthographicFront"/>
                <a:lightRig rig="threePt" dir="t"/>
              </a:scene3d>
              <a:sp3d contourW="12700"/>
            </a:bodyPr>
            <a:lstStyle/>
            <a:p>
              <a:r>
                <a:rPr lang="en-US" altLang="zh-CN" sz="2800" b="1" dirty="0">
                  <a:solidFill>
                    <a:schemeClr val="tx1">
                      <a:lumMod val="75000"/>
                      <a:lumOff val="25000"/>
                    </a:schemeClr>
                  </a:solidFill>
                </a:rPr>
                <a:t>$589</a:t>
              </a:r>
              <a:endParaRPr lang="en-US" sz="2800" b="1" dirty="0">
                <a:solidFill>
                  <a:schemeClr val="tx1">
                    <a:lumMod val="75000"/>
                    <a:lumOff val="25000"/>
                  </a:schemeClr>
                </a:solidFill>
              </a:endParaRPr>
            </a:p>
          </p:txBody>
        </p:sp>
      </p:grpSp>
    </p:spTree>
    <p:extLst>
      <p:ext uri="{BB962C8B-B14F-4D97-AF65-F5344CB8AC3E}">
        <p14:creationId xmlns:p14="http://schemas.microsoft.com/office/powerpoint/2010/main" val="2866043672"/>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000" fill="hold"/>
                                        <p:tgtEl>
                                          <p:spTgt spid="52"/>
                                        </p:tgtEl>
                                        <p:attrNameLst>
                                          <p:attrName>ppt_x</p:attrName>
                                        </p:attrNameLst>
                                      </p:cBhvr>
                                      <p:tavLst>
                                        <p:tav tm="0">
                                          <p:val>
                                            <p:strVal val="1+#ppt_w/2"/>
                                          </p:val>
                                        </p:tav>
                                        <p:tav tm="100000">
                                          <p:val>
                                            <p:strVal val="#ppt_x"/>
                                          </p:val>
                                        </p:tav>
                                      </p:tavLst>
                                    </p:anim>
                                    <p:anim calcmode="lin" valueType="num">
                                      <p:cBhvr additive="base">
                                        <p:cTn id="8" dur="10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000" fill="hold"/>
                                        <p:tgtEl>
                                          <p:spTgt spid="53"/>
                                        </p:tgtEl>
                                        <p:attrNameLst>
                                          <p:attrName>ppt_x</p:attrName>
                                        </p:attrNameLst>
                                      </p:cBhvr>
                                      <p:tavLst>
                                        <p:tav tm="0">
                                          <p:val>
                                            <p:strVal val="1+#ppt_w/2"/>
                                          </p:val>
                                        </p:tav>
                                        <p:tav tm="100000">
                                          <p:val>
                                            <p:strVal val="#ppt_x"/>
                                          </p:val>
                                        </p:tav>
                                      </p:tavLst>
                                    </p:anim>
                                    <p:anim calcmode="lin" valueType="num">
                                      <p:cBhvr additive="base">
                                        <p:cTn id="12" dur="10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1000" fill="hold"/>
                                        <p:tgtEl>
                                          <p:spTgt spid="54"/>
                                        </p:tgtEl>
                                        <p:attrNameLst>
                                          <p:attrName>ppt_x</p:attrName>
                                        </p:attrNameLst>
                                      </p:cBhvr>
                                      <p:tavLst>
                                        <p:tav tm="0">
                                          <p:val>
                                            <p:strVal val="1+#ppt_w/2"/>
                                          </p:val>
                                        </p:tav>
                                        <p:tav tm="100000">
                                          <p:val>
                                            <p:strVal val="#ppt_x"/>
                                          </p:val>
                                        </p:tav>
                                      </p:tavLst>
                                    </p:anim>
                                    <p:anim calcmode="lin" valueType="num">
                                      <p:cBhvr additive="base">
                                        <p:cTn id="16"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553225" y="1447801"/>
            <a:ext cx="3754574" cy="3962400"/>
            <a:chOff x="1553225" y="1447801"/>
            <a:chExt cx="3754574" cy="396240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2952" t="5460"/>
            <a:stretch/>
          </p:blipFill>
          <p:spPr>
            <a:xfrm>
              <a:off x="1553225" y="1447801"/>
              <a:ext cx="3754574" cy="3962400"/>
            </a:xfrm>
            <a:prstGeom prst="rect">
              <a:avLst/>
            </a:prstGeom>
          </p:spPr>
        </p:pic>
        <p:sp>
          <p:nvSpPr>
            <p:cNvPr id="4" name="椭圆 3"/>
            <p:cNvSpPr/>
            <p:nvPr/>
          </p:nvSpPr>
          <p:spPr>
            <a:xfrm>
              <a:off x="2122412" y="2120901"/>
              <a:ext cx="2616200" cy="261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文本框 4"/>
            <p:cNvSpPr txBox="1"/>
            <p:nvPr/>
          </p:nvSpPr>
          <p:spPr>
            <a:xfrm>
              <a:off x="2767511" y="2767281"/>
              <a:ext cx="1326004"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srgbClr val="427A9D"/>
                  </a:solidFill>
                  <a:effectLst/>
                  <a:uLnTx/>
                  <a:uFillTx/>
                  <a:latin typeface="Arial"/>
                  <a:ea typeface="微软雅黑"/>
                  <a:cs typeface="+mn-cs"/>
                </a:rPr>
                <a:t>04</a:t>
              </a:r>
              <a:endParaRPr kumimoji="0" lang="zh-CN" altLang="en-US" sz="8000" b="1" i="0" u="none" strike="noStrike" kern="1200" cap="none" spc="0" normalizeH="0" baseline="0" noProof="0" dirty="0">
                <a:ln>
                  <a:noFill/>
                </a:ln>
                <a:solidFill>
                  <a:srgbClr val="427A9D"/>
                </a:solidFill>
                <a:effectLst/>
                <a:uLnTx/>
                <a:uFillTx/>
                <a:latin typeface="Arial"/>
                <a:ea typeface="微软雅黑"/>
                <a:cs typeface="+mn-cs"/>
              </a:endParaRPr>
            </a:p>
          </p:txBody>
        </p:sp>
        <p:sp>
          <p:nvSpPr>
            <p:cNvPr id="6" name="椭圆 5"/>
            <p:cNvSpPr/>
            <p:nvPr/>
          </p:nvSpPr>
          <p:spPr>
            <a:xfrm>
              <a:off x="2351011" y="2349500"/>
              <a:ext cx="2159002" cy="2159002"/>
            </a:xfrm>
            <a:prstGeom prst="ellipse">
              <a:avLst/>
            </a:prstGeom>
            <a:noFill/>
            <a:ln w="19050">
              <a:solidFill>
                <a:srgbClr val="427A9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7" name="文本框 6"/>
          <p:cNvSpPr txBox="1"/>
          <p:nvPr/>
        </p:nvSpPr>
        <p:spPr>
          <a:xfrm>
            <a:off x="5523698" y="3003980"/>
            <a:ext cx="3467616" cy="584775"/>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gradFill>
                  <a:gsLst>
                    <a:gs pos="0">
                      <a:srgbClr val="427A9D"/>
                    </a:gs>
                    <a:gs pos="100000">
                      <a:srgbClr val="274A6D"/>
                    </a:gs>
                  </a:gsLst>
                  <a:lin ang="5400000" scaled="1"/>
                </a:gradFill>
                <a:effectLst/>
                <a:uLnTx/>
                <a:uFillTx/>
                <a:latin typeface="Arial"/>
                <a:ea typeface="微软雅黑"/>
                <a:cs typeface="+mn-cs"/>
              </a:rPr>
              <a:t>标题文字添加此处</a:t>
            </a:r>
          </a:p>
        </p:txBody>
      </p:sp>
      <p:sp>
        <p:nvSpPr>
          <p:cNvPr id="8" name="文本框 7"/>
          <p:cNvSpPr txBox="1"/>
          <p:nvPr/>
        </p:nvSpPr>
        <p:spPr>
          <a:xfrm>
            <a:off x="5536398" y="3577374"/>
            <a:ext cx="4191802" cy="68602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latin typeface="Arial"/>
                <a:ea typeface="微软雅黑"/>
                <a:cs typeface="+mn-cs"/>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4106955404"/>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 presetClass="entr" presetSubtype="2" fill="hold" grpId="0" nodeType="afterEffect" p14:presetBounceEnd="58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58000">
                                          <p:cBhvr additive="base">
                                            <p:cTn id="12" dur="1000" fill="hold"/>
                                            <p:tgtEl>
                                              <p:spTgt spid="7"/>
                                            </p:tgtEl>
                                            <p:attrNameLst>
                                              <p:attrName>ppt_x</p:attrName>
                                            </p:attrNameLst>
                                          </p:cBhvr>
                                          <p:tavLst>
                                            <p:tav tm="0">
                                              <p:val>
                                                <p:strVal val="1+#ppt_w/2"/>
                                              </p:val>
                                            </p:tav>
                                            <p:tav tm="100000">
                                              <p:val>
                                                <p:strVal val="#ppt_x"/>
                                              </p:val>
                                            </p:tav>
                                          </p:tavLst>
                                        </p:anim>
                                        <p:anim calcmode="lin" valueType="num" p14:bounceEnd="58000">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1+#ppt_w/2"/>
                                              </p:val>
                                            </p:tav>
                                            <p:tav tm="100000">
                                              <p:val>
                                                <p:strVal val="#ppt_x"/>
                                              </p:val>
                                            </p:tav>
                                          </p:tavLst>
                                        </p:anim>
                                        <p:anim calcmode="lin" valueType="num">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586734" y="1943101"/>
            <a:ext cx="1751176" cy="1848108"/>
            <a:chOff x="1553225" y="1447801"/>
            <a:chExt cx="3754574" cy="396240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32952" t="5460"/>
            <a:stretch/>
          </p:blipFill>
          <p:spPr>
            <a:xfrm>
              <a:off x="1553225" y="1447801"/>
              <a:ext cx="3754574" cy="3962400"/>
            </a:xfrm>
            <a:prstGeom prst="rect">
              <a:avLst/>
            </a:prstGeom>
          </p:spPr>
        </p:pic>
        <p:sp>
          <p:nvSpPr>
            <p:cNvPr id="3" name="椭圆 2"/>
            <p:cNvSpPr/>
            <p:nvPr/>
          </p:nvSpPr>
          <p:spPr>
            <a:xfrm>
              <a:off x="2122412" y="2120901"/>
              <a:ext cx="2616200" cy="261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 name="文本框 3"/>
            <p:cNvSpPr txBox="1"/>
            <p:nvPr/>
          </p:nvSpPr>
          <p:spPr>
            <a:xfrm>
              <a:off x="2351010" y="2767282"/>
              <a:ext cx="2159004" cy="1385753"/>
            </a:xfrm>
            <a:prstGeom prst="rect">
              <a:avLst/>
            </a:prstGeom>
            <a:noFill/>
          </p:spPr>
          <p:txBody>
            <a:bodyPr wrap="square" rtlCol="0">
              <a:spAutoFit/>
              <a:scene3d>
                <a:camera prst="orthographicFront"/>
                <a:lightRig rig="threePt" dir="t"/>
              </a:scene3d>
              <a:sp3d contourW="12700"/>
            </a:bodyPr>
            <a:lstStyle/>
            <a:p>
              <a:pPr algn="ctr"/>
              <a:r>
                <a:rPr lang="en-US" altLang="zh-CN" sz="3600" b="1" dirty="0">
                  <a:solidFill>
                    <a:srgbClr val="427A9D"/>
                  </a:solidFill>
                </a:rPr>
                <a:t>01</a:t>
              </a:r>
              <a:endParaRPr lang="zh-CN" altLang="en-US" sz="3600" b="1" dirty="0">
                <a:solidFill>
                  <a:srgbClr val="427A9D"/>
                </a:solidFill>
              </a:endParaRPr>
            </a:p>
          </p:txBody>
        </p:sp>
        <p:sp>
          <p:nvSpPr>
            <p:cNvPr id="5" name="椭圆 4"/>
            <p:cNvSpPr/>
            <p:nvPr/>
          </p:nvSpPr>
          <p:spPr>
            <a:xfrm>
              <a:off x="2351011" y="2349500"/>
              <a:ext cx="2159002" cy="2159002"/>
            </a:xfrm>
            <a:prstGeom prst="ellipse">
              <a:avLst/>
            </a:prstGeom>
            <a:noFill/>
            <a:ln w="19050">
              <a:solidFill>
                <a:srgbClr val="427A9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grpSp>
        <p:nvGrpSpPr>
          <p:cNvPr id="7" name="组合 6"/>
          <p:cNvGrpSpPr/>
          <p:nvPr/>
        </p:nvGrpSpPr>
        <p:grpSpPr>
          <a:xfrm>
            <a:off x="4015392" y="1943101"/>
            <a:ext cx="1751176" cy="1848108"/>
            <a:chOff x="1553225" y="1447801"/>
            <a:chExt cx="3754574" cy="3962400"/>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32952" t="5460"/>
            <a:stretch/>
          </p:blipFill>
          <p:spPr>
            <a:xfrm>
              <a:off x="1553225" y="1447801"/>
              <a:ext cx="3754574" cy="3962400"/>
            </a:xfrm>
            <a:prstGeom prst="rect">
              <a:avLst/>
            </a:prstGeom>
          </p:spPr>
        </p:pic>
        <p:sp>
          <p:nvSpPr>
            <p:cNvPr id="9" name="椭圆 8"/>
            <p:cNvSpPr/>
            <p:nvPr/>
          </p:nvSpPr>
          <p:spPr>
            <a:xfrm>
              <a:off x="2122412" y="2120901"/>
              <a:ext cx="2616200" cy="261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0" name="文本框 9"/>
            <p:cNvSpPr txBox="1"/>
            <p:nvPr/>
          </p:nvSpPr>
          <p:spPr>
            <a:xfrm>
              <a:off x="2351010" y="2767282"/>
              <a:ext cx="2159004" cy="1385753"/>
            </a:xfrm>
            <a:prstGeom prst="rect">
              <a:avLst/>
            </a:prstGeom>
            <a:noFill/>
          </p:spPr>
          <p:txBody>
            <a:bodyPr wrap="square" rtlCol="0">
              <a:spAutoFit/>
              <a:scene3d>
                <a:camera prst="orthographicFront"/>
                <a:lightRig rig="threePt" dir="t"/>
              </a:scene3d>
              <a:sp3d contourW="12700"/>
            </a:bodyPr>
            <a:lstStyle/>
            <a:p>
              <a:pPr algn="ctr"/>
              <a:r>
                <a:rPr lang="en-US" altLang="zh-CN" sz="3600" b="1" dirty="0">
                  <a:solidFill>
                    <a:srgbClr val="427A9D"/>
                  </a:solidFill>
                </a:rPr>
                <a:t>02</a:t>
              </a:r>
              <a:endParaRPr lang="zh-CN" altLang="en-US" sz="3600" b="1" dirty="0">
                <a:solidFill>
                  <a:srgbClr val="427A9D"/>
                </a:solidFill>
              </a:endParaRPr>
            </a:p>
          </p:txBody>
        </p:sp>
        <p:sp>
          <p:nvSpPr>
            <p:cNvPr id="11" name="椭圆 10"/>
            <p:cNvSpPr/>
            <p:nvPr/>
          </p:nvSpPr>
          <p:spPr>
            <a:xfrm>
              <a:off x="2351011" y="2349500"/>
              <a:ext cx="2159002" cy="2159002"/>
            </a:xfrm>
            <a:prstGeom prst="ellipse">
              <a:avLst/>
            </a:prstGeom>
            <a:noFill/>
            <a:ln w="19050">
              <a:solidFill>
                <a:srgbClr val="427A9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grpSp>
        <p:nvGrpSpPr>
          <p:cNvPr id="12" name="组合 11"/>
          <p:cNvGrpSpPr/>
          <p:nvPr/>
        </p:nvGrpSpPr>
        <p:grpSpPr>
          <a:xfrm>
            <a:off x="6444050" y="1943101"/>
            <a:ext cx="1751176" cy="1848108"/>
            <a:chOff x="1553225" y="1447801"/>
            <a:chExt cx="3754574" cy="3962400"/>
          </a:xfrm>
        </p:grpSpPr>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32952" t="5460"/>
            <a:stretch/>
          </p:blipFill>
          <p:spPr>
            <a:xfrm>
              <a:off x="1553225" y="1447801"/>
              <a:ext cx="3754574" cy="3962400"/>
            </a:xfrm>
            <a:prstGeom prst="rect">
              <a:avLst/>
            </a:prstGeom>
          </p:spPr>
        </p:pic>
        <p:sp>
          <p:nvSpPr>
            <p:cNvPr id="14" name="椭圆 13"/>
            <p:cNvSpPr/>
            <p:nvPr/>
          </p:nvSpPr>
          <p:spPr>
            <a:xfrm>
              <a:off x="2122412" y="2120901"/>
              <a:ext cx="2616200" cy="261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5" name="文本框 14"/>
            <p:cNvSpPr txBox="1"/>
            <p:nvPr/>
          </p:nvSpPr>
          <p:spPr>
            <a:xfrm>
              <a:off x="2351010" y="2767282"/>
              <a:ext cx="2159004" cy="1385753"/>
            </a:xfrm>
            <a:prstGeom prst="rect">
              <a:avLst/>
            </a:prstGeom>
            <a:noFill/>
          </p:spPr>
          <p:txBody>
            <a:bodyPr wrap="square" rtlCol="0">
              <a:spAutoFit/>
              <a:scene3d>
                <a:camera prst="orthographicFront"/>
                <a:lightRig rig="threePt" dir="t"/>
              </a:scene3d>
              <a:sp3d contourW="12700"/>
            </a:bodyPr>
            <a:lstStyle/>
            <a:p>
              <a:pPr algn="ctr"/>
              <a:r>
                <a:rPr lang="en-US" altLang="zh-CN" sz="3600" b="1" dirty="0">
                  <a:solidFill>
                    <a:srgbClr val="427A9D"/>
                  </a:solidFill>
                </a:rPr>
                <a:t>03</a:t>
              </a:r>
              <a:endParaRPr lang="zh-CN" altLang="en-US" sz="3600" b="1" dirty="0">
                <a:solidFill>
                  <a:srgbClr val="427A9D"/>
                </a:solidFill>
              </a:endParaRPr>
            </a:p>
          </p:txBody>
        </p:sp>
        <p:sp>
          <p:nvSpPr>
            <p:cNvPr id="16" name="椭圆 15"/>
            <p:cNvSpPr/>
            <p:nvPr/>
          </p:nvSpPr>
          <p:spPr>
            <a:xfrm>
              <a:off x="2351011" y="2349500"/>
              <a:ext cx="2159002" cy="2159002"/>
            </a:xfrm>
            <a:prstGeom prst="ellipse">
              <a:avLst/>
            </a:prstGeom>
            <a:noFill/>
            <a:ln w="19050">
              <a:solidFill>
                <a:srgbClr val="427A9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grpSp>
        <p:nvGrpSpPr>
          <p:cNvPr id="17" name="组合 16"/>
          <p:cNvGrpSpPr/>
          <p:nvPr/>
        </p:nvGrpSpPr>
        <p:grpSpPr>
          <a:xfrm>
            <a:off x="8872709" y="1943101"/>
            <a:ext cx="1751176" cy="1848108"/>
            <a:chOff x="1553225" y="1447801"/>
            <a:chExt cx="3754574" cy="3962400"/>
          </a:xfrm>
        </p:grpSpPr>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l="32952" t="5460"/>
            <a:stretch/>
          </p:blipFill>
          <p:spPr>
            <a:xfrm>
              <a:off x="1553225" y="1447801"/>
              <a:ext cx="3754574" cy="3962400"/>
            </a:xfrm>
            <a:prstGeom prst="rect">
              <a:avLst/>
            </a:prstGeom>
          </p:spPr>
        </p:pic>
        <p:sp>
          <p:nvSpPr>
            <p:cNvPr id="19" name="椭圆 18"/>
            <p:cNvSpPr/>
            <p:nvPr/>
          </p:nvSpPr>
          <p:spPr>
            <a:xfrm>
              <a:off x="2122412" y="2120901"/>
              <a:ext cx="2616200" cy="261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0" name="文本框 19"/>
            <p:cNvSpPr txBox="1"/>
            <p:nvPr/>
          </p:nvSpPr>
          <p:spPr>
            <a:xfrm>
              <a:off x="2351010" y="2767282"/>
              <a:ext cx="2159004" cy="1385753"/>
            </a:xfrm>
            <a:prstGeom prst="rect">
              <a:avLst/>
            </a:prstGeom>
            <a:noFill/>
          </p:spPr>
          <p:txBody>
            <a:bodyPr wrap="square" rtlCol="0">
              <a:spAutoFit/>
              <a:scene3d>
                <a:camera prst="orthographicFront"/>
                <a:lightRig rig="threePt" dir="t"/>
              </a:scene3d>
              <a:sp3d contourW="12700"/>
            </a:bodyPr>
            <a:lstStyle/>
            <a:p>
              <a:pPr algn="ctr"/>
              <a:r>
                <a:rPr lang="en-US" altLang="zh-CN" sz="3600" b="1" dirty="0">
                  <a:solidFill>
                    <a:srgbClr val="427A9D"/>
                  </a:solidFill>
                </a:rPr>
                <a:t>04</a:t>
              </a:r>
              <a:endParaRPr lang="zh-CN" altLang="en-US" sz="3600" b="1" dirty="0">
                <a:solidFill>
                  <a:srgbClr val="427A9D"/>
                </a:solidFill>
              </a:endParaRPr>
            </a:p>
          </p:txBody>
        </p:sp>
        <p:sp>
          <p:nvSpPr>
            <p:cNvPr id="21" name="椭圆 20"/>
            <p:cNvSpPr/>
            <p:nvPr/>
          </p:nvSpPr>
          <p:spPr>
            <a:xfrm>
              <a:off x="2351011" y="2349500"/>
              <a:ext cx="2159002" cy="2159002"/>
            </a:xfrm>
            <a:prstGeom prst="ellipse">
              <a:avLst/>
            </a:prstGeom>
            <a:noFill/>
            <a:ln w="19050">
              <a:solidFill>
                <a:srgbClr val="427A9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grpSp>
      <p:sp>
        <p:nvSpPr>
          <p:cNvPr id="22" name="文本框 21"/>
          <p:cNvSpPr txBox="1"/>
          <p:nvPr/>
        </p:nvSpPr>
        <p:spPr>
          <a:xfrm>
            <a:off x="1857026" y="3986067"/>
            <a:ext cx="1210588" cy="707886"/>
          </a:xfrm>
          <a:prstGeom prst="rect">
            <a:avLst/>
          </a:prstGeom>
          <a:noFill/>
        </p:spPr>
        <p:txBody>
          <a:bodyPr wrap="none" rtlCol="0">
            <a:spAutoFit/>
            <a:scene3d>
              <a:camera prst="orthographicFront"/>
              <a:lightRig rig="threePt" dir="t"/>
            </a:scene3d>
            <a:sp3d contourW="12700"/>
          </a:bodyPr>
          <a:lstStyle/>
          <a:p>
            <a:pPr algn="ctr"/>
            <a:r>
              <a:rPr lang="zh-CN" altLang="en-US" sz="2000" b="1" dirty="0">
                <a:gradFill>
                  <a:gsLst>
                    <a:gs pos="0">
                      <a:srgbClr val="427A9D"/>
                    </a:gs>
                    <a:gs pos="100000">
                      <a:srgbClr val="274A6D"/>
                    </a:gs>
                  </a:gsLst>
                  <a:lin ang="5400000" scaled="1"/>
                </a:gradFill>
              </a:rPr>
              <a:t>标题文字</a:t>
            </a:r>
            <a:endParaRPr lang="en-US" altLang="zh-CN" sz="2000" b="1" dirty="0">
              <a:gradFill>
                <a:gsLst>
                  <a:gs pos="0">
                    <a:srgbClr val="427A9D"/>
                  </a:gs>
                  <a:gs pos="100000">
                    <a:srgbClr val="274A6D"/>
                  </a:gs>
                </a:gsLst>
                <a:lin ang="5400000" scaled="1"/>
              </a:gradFill>
            </a:endParaRPr>
          </a:p>
          <a:p>
            <a:pPr algn="ctr"/>
            <a:r>
              <a:rPr lang="zh-CN" altLang="en-US" sz="2000" b="1" dirty="0">
                <a:gradFill>
                  <a:gsLst>
                    <a:gs pos="0">
                      <a:srgbClr val="427A9D"/>
                    </a:gs>
                    <a:gs pos="100000">
                      <a:srgbClr val="274A6D"/>
                    </a:gs>
                  </a:gsLst>
                  <a:lin ang="5400000" scaled="1"/>
                </a:gradFill>
              </a:rPr>
              <a:t>添加此处</a:t>
            </a:r>
          </a:p>
        </p:txBody>
      </p:sp>
      <p:sp>
        <p:nvSpPr>
          <p:cNvPr id="23" name="文本框 22"/>
          <p:cNvSpPr txBox="1"/>
          <p:nvPr/>
        </p:nvSpPr>
        <p:spPr>
          <a:xfrm>
            <a:off x="4285685" y="3986067"/>
            <a:ext cx="1210588" cy="707886"/>
          </a:xfrm>
          <a:prstGeom prst="rect">
            <a:avLst/>
          </a:prstGeom>
          <a:noFill/>
        </p:spPr>
        <p:txBody>
          <a:bodyPr wrap="none" rtlCol="0">
            <a:spAutoFit/>
            <a:scene3d>
              <a:camera prst="orthographicFront"/>
              <a:lightRig rig="threePt" dir="t"/>
            </a:scene3d>
            <a:sp3d contourW="12700"/>
          </a:bodyPr>
          <a:lstStyle/>
          <a:p>
            <a:pPr algn="ctr"/>
            <a:r>
              <a:rPr lang="zh-CN" altLang="en-US" sz="2000" b="1" dirty="0">
                <a:gradFill>
                  <a:gsLst>
                    <a:gs pos="0">
                      <a:srgbClr val="427A9D"/>
                    </a:gs>
                    <a:gs pos="100000">
                      <a:srgbClr val="274A6D"/>
                    </a:gs>
                  </a:gsLst>
                  <a:lin ang="5400000" scaled="1"/>
                </a:gradFill>
              </a:rPr>
              <a:t>标题文字</a:t>
            </a:r>
            <a:endParaRPr lang="en-US" altLang="zh-CN" sz="2000" b="1" dirty="0">
              <a:gradFill>
                <a:gsLst>
                  <a:gs pos="0">
                    <a:srgbClr val="427A9D"/>
                  </a:gs>
                  <a:gs pos="100000">
                    <a:srgbClr val="274A6D"/>
                  </a:gs>
                </a:gsLst>
                <a:lin ang="5400000" scaled="1"/>
              </a:gradFill>
            </a:endParaRPr>
          </a:p>
          <a:p>
            <a:pPr algn="ctr"/>
            <a:r>
              <a:rPr lang="zh-CN" altLang="en-US" sz="2000" b="1" dirty="0">
                <a:gradFill>
                  <a:gsLst>
                    <a:gs pos="0">
                      <a:srgbClr val="427A9D"/>
                    </a:gs>
                    <a:gs pos="100000">
                      <a:srgbClr val="274A6D"/>
                    </a:gs>
                  </a:gsLst>
                  <a:lin ang="5400000" scaled="1"/>
                </a:gradFill>
              </a:rPr>
              <a:t>添加此处</a:t>
            </a:r>
          </a:p>
        </p:txBody>
      </p:sp>
      <p:sp>
        <p:nvSpPr>
          <p:cNvPr id="24" name="文本框 23"/>
          <p:cNvSpPr txBox="1"/>
          <p:nvPr/>
        </p:nvSpPr>
        <p:spPr>
          <a:xfrm>
            <a:off x="6714343" y="3986067"/>
            <a:ext cx="1210588" cy="707886"/>
          </a:xfrm>
          <a:prstGeom prst="rect">
            <a:avLst/>
          </a:prstGeom>
          <a:noFill/>
        </p:spPr>
        <p:txBody>
          <a:bodyPr wrap="none" rtlCol="0">
            <a:spAutoFit/>
            <a:scene3d>
              <a:camera prst="orthographicFront"/>
              <a:lightRig rig="threePt" dir="t"/>
            </a:scene3d>
            <a:sp3d contourW="12700"/>
          </a:bodyPr>
          <a:lstStyle/>
          <a:p>
            <a:pPr algn="ctr"/>
            <a:r>
              <a:rPr lang="zh-CN" altLang="en-US" sz="2000" b="1" dirty="0">
                <a:gradFill>
                  <a:gsLst>
                    <a:gs pos="0">
                      <a:srgbClr val="427A9D"/>
                    </a:gs>
                    <a:gs pos="100000">
                      <a:srgbClr val="274A6D"/>
                    </a:gs>
                  </a:gsLst>
                  <a:lin ang="5400000" scaled="1"/>
                </a:gradFill>
              </a:rPr>
              <a:t>标题文字</a:t>
            </a:r>
            <a:endParaRPr lang="en-US" altLang="zh-CN" sz="2000" b="1" dirty="0">
              <a:gradFill>
                <a:gsLst>
                  <a:gs pos="0">
                    <a:srgbClr val="427A9D"/>
                  </a:gs>
                  <a:gs pos="100000">
                    <a:srgbClr val="274A6D"/>
                  </a:gs>
                </a:gsLst>
                <a:lin ang="5400000" scaled="1"/>
              </a:gradFill>
            </a:endParaRPr>
          </a:p>
          <a:p>
            <a:pPr algn="ctr"/>
            <a:r>
              <a:rPr lang="zh-CN" altLang="en-US" sz="2000" b="1" dirty="0">
                <a:gradFill>
                  <a:gsLst>
                    <a:gs pos="0">
                      <a:srgbClr val="427A9D"/>
                    </a:gs>
                    <a:gs pos="100000">
                      <a:srgbClr val="274A6D"/>
                    </a:gs>
                  </a:gsLst>
                  <a:lin ang="5400000" scaled="1"/>
                </a:gradFill>
              </a:rPr>
              <a:t>添加此处</a:t>
            </a:r>
          </a:p>
        </p:txBody>
      </p:sp>
      <p:sp>
        <p:nvSpPr>
          <p:cNvPr id="25" name="文本框 24"/>
          <p:cNvSpPr txBox="1"/>
          <p:nvPr/>
        </p:nvSpPr>
        <p:spPr>
          <a:xfrm>
            <a:off x="9143001" y="3986067"/>
            <a:ext cx="1210588" cy="707886"/>
          </a:xfrm>
          <a:prstGeom prst="rect">
            <a:avLst/>
          </a:prstGeom>
          <a:noFill/>
        </p:spPr>
        <p:txBody>
          <a:bodyPr wrap="none" rtlCol="0">
            <a:spAutoFit/>
            <a:scene3d>
              <a:camera prst="orthographicFront"/>
              <a:lightRig rig="threePt" dir="t"/>
            </a:scene3d>
            <a:sp3d contourW="12700"/>
          </a:bodyPr>
          <a:lstStyle/>
          <a:p>
            <a:pPr algn="ctr"/>
            <a:r>
              <a:rPr lang="zh-CN" altLang="en-US" sz="2000" b="1" dirty="0">
                <a:gradFill>
                  <a:gsLst>
                    <a:gs pos="0">
                      <a:srgbClr val="427A9D"/>
                    </a:gs>
                    <a:gs pos="100000">
                      <a:srgbClr val="274A6D"/>
                    </a:gs>
                  </a:gsLst>
                  <a:lin ang="5400000" scaled="1"/>
                </a:gradFill>
              </a:rPr>
              <a:t>标题文字</a:t>
            </a:r>
            <a:endParaRPr lang="en-US" altLang="zh-CN" sz="2000" b="1" dirty="0">
              <a:gradFill>
                <a:gsLst>
                  <a:gs pos="0">
                    <a:srgbClr val="427A9D"/>
                  </a:gs>
                  <a:gs pos="100000">
                    <a:srgbClr val="274A6D"/>
                  </a:gs>
                </a:gsLst>
                <a:lin ang="5400000" scaled="1"/>
              </a:gradFill>
            </a:endParaRPr>
          </a:p>
          <a:p>
            <a:pPr algn="ctr"/>
            <a:r>
              <a:rPr lang="zh-CN" altLang="en-US" sz="2000" b="1" dirty="0">
                <a:gradFill>
                  <a:gsLst>
                    <a:gs pos="0">
                      <a:srgbClr val="427A9D"/>
                    </a:gs>
                    <a:gs pos="100000">
                      <a:srgbClr val="274A6D"/>
                    </a:gs>
                  </a:gsLst>
                  <a:lin ang="5400000" scaled="1"/>
                </a:gradFill>
              </a:rPr>
              <a:t>添加此处</a:t>
            </a:r>
          </a:p>
        </p:txBody>
      </p:sp>
      <p:grpSp>
        <p:nvGrpSpPr>
          <p:cNvPr id="26" name="组合 25"/>
          <p:cNvGrpSpPr/>
          <p:nvPr/>
        </p:nvGrpSpPr>
        <p:grpSpPr>
          <a:xfrm>
            <a:off x="1345398" y="235380"/>
            <a:ext cx="5587444" cy="764251"/>
            <a:chOff x="1345398" y="235380"/>
            <a:chExt cx="5587444" cy="764251"/>
          </a:xfrm>
        </p:grpSpPr>
        <p:sp>
          <p:nvSpPr>
            <p:cNvPr id="27" name="文本框 26"/>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28" name="文本框 27"/>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spTree>
    <p:extLst>
      <p:ext uri="{BB962C8B-B14F-4D97-AF65-F5344CB8AC3E}">
        <p14:creationId xmlns:p14="http://schemas.microsoft.com/office/powerpoint/2010/main" val="1454528426"/>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ppt_x"/>
                                          </p:val>
                                        </p:tav>
                                        <p:tav tm="100000">
                                          <p:val>
                                            <p:strVal val="#ppt_x"/>
                                          </p:val>
                                        </p:tav>
                                      </p:tavLst>
                                    </p:anim>
                                    <p:anim calcmode="lin" valueType="num">
                                      <p:cBhvr additive="base">
                                        <p:cTn id="4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301" y="1366885"/>
            <a:ext cx="5012987" cy="4698905"/>
          </a:xfrm>
          <a:prstGeom prst="rect">
            <a:avLst/>
          </a:prstGeom>
        </p:spPr>
      </p:pic>
      <p:grpSp>
        <p:nvGrpSpPr>
          <p:cNvPr id="4" name="组合 3"/>
          <p:cNvGrpSpPr/>
          <p:nvPr/>
        </p:nvGrpSpPr>
        <p:grpSpPr>
          <a:xfrm>
            <a:off x="1345398" y="235380"/>
            <a:ext cx="5587444" cy="764251"/>
            <a:chOff x="1345398" y="235380"/>
            <a:chExt cx="5587444" cy="764251"/>
          </a:xfrm>
        </p:grpSpPr>
        <p:sp>
          <p:nvSpPr>
            <p:cNvPr id="5" name="文本框 4"/>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6" name="文本框 5"/>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pic>
        <p:nvPicPr>
          <p:cNvPr id="13" name="图片占位符 12"/>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9223" b="9223"/>
          <a:stretch>
            <a:fillRect/>
          </a:stretch>
        </p:blipFill>
        <p:spPr/>
      </p:pic>
      <p:grpSp>
        <p:nvGrpSpPr>
          <p:cNvPr id="9" name="组合 8"/>
          <p:cNvGrpSpPr/>
          <p:nvPr/>
        </p:nvGrpSpPr>
        <p:grpSpPr>
          <a:xfrm>
            <a:off x="1345398" y="2209610"/>
            <a:ext cx="4445802" cy="2186769"/>
            <a:chOff x="2291702" y="1996460"/>
            <a:chExt cx="4445802" cy="2186769"/>
          </a:xfrm>
        </p:grpSpPr>
        <p:sp>
          <p:nvSpPr>
            <p:cNvPr id="10" name="TextBox 11"/>
            <p:cNvSpPr txBox="1"/>
            <p:nvPr/>
          </p:nvSpPr>
          <p:spPr>
            <a:xfrm>
              <a:off x="2291702" y="2336570"/>
              <a:ext cx="4445802" cy="1846659"/>
            </a:xfrm>
            <a:prstGeom prst="rect">
              <a:avLst/>
            </a:prstGeom>
            <a:noFill/>
          </p:spPr>
          <p:txBody>
            <a:bodyPr wrap="square" lIns="0" tIns="0" rIns="0" bIns="0" rtlCol="0">
              <a:spAutoFit/>
              <a:scene3d>
                <a:camera prst="orthographicFront"/>
                <a:lightRig rig="threePt" dir="t"/>
              </a:scene3d>
              <a:sp3d contourW="12700"/>
            </a:bodyPr>
            <a:lstStyle/>
            <a:p>
              <a:pPr>
                <a:lnSpc>
                  <a:spcPct val="125000"/>
                </a:lnSpc>
              </a:pPr>
              <a:r>
                <a:rPr lang="en-US" sz="1200" dirty="0">
                  <a:solidFill>
                    <a:schemeClr val="bg1">
                      <a:lumMod val="65000"/>
                    </a:schemeClr>
                  </a:solidFill>
                </a:rPr>
                <a:t>Far far away, behind the word mountains, far from the countries Vokalia and Consonantia, there live the blind texts. Far far away, behind the word mountains, far from the countries Vokalia and Consonantia, there live the blind texts. Far far away, behind the word mountains, far from the countries Vokalia and Consonantia, there live the blind texts. Far far away, behind the word mountains, far from the countries Vokalia and Consonantia, there live the blind texts.</a:t>
              </a:r>
            </a:p>
          </p:txBody>
        </p:sp>
        <p:sp>
          <p:nvSpPr>
            <p:cNvPr id="11"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Tree>
    <p:extLst>
      <p:ext uri="{BB962C8B-B14F-4D97-AF65-F5344CB8AC3E}">
        <p14:creationId xmlns:p14="http://schemas.microsoft.com/office/powerpoint/2010/main" val="832809078"/>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9778" y="1902130"/>
            <a:ext cx="5812444" cy="3628416"/>
          </a:xfrm>
          <a:prstGeom prst="rect">
            <a:avLst/>
          </a:prstGeom>
        </p:spPr>
      </p:pic>
      <p:grpSp>
        <p:nvGrpSpPr>
          <p:cNvPr id="4" name="组合 3"/>
          <p:cNvGrpSpPr/>
          <p:nvPr/>
        </p:nvGrpSpPr>
        <p:grpSpPr>
          <a:xfrm>
            <a:off x="1345398" y="235380"/>
            <a:ext cx="5587444" cy="764251"/>
            <a:chOff x="1345398" y="235380"/>
            <a:chExt cx="5587444" cy="764251"/>
          </a:xfrm>
        </p:grpSpPr>
        <p:sp>
          <p:nvSpPr>
            <p:cNvPr id="5" name="文本框 4"/>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6" name="文本框 5"/>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pic>
        <p:nvPicPr>
          <p:cNvPr id="22" name="图片占位符 21"/>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8248" b="8248"/>
          <a:stretch>
            <a:fillRect/>
          </a:stretch>
        </p:blipFill>
        <p:spPr/>
      </p:pic>
      <p:grpSp>
        <p:nvGrpSpPr>
          <p:cNvPr id="9" name="组合 8"/>
          <p:cNvGrpSpPr/>
          <p:nvPr/>
        </p:nvGrpSpPr>
        <p:grpSpPr>
          <a:xfrm>
            <a:off x="8473819" y="2363820"/>
            <a:ext cx="2843469" cy="878719"/>
            <a:chOff x="2291702" y="1996460"/>
            <a:chExt cx="2843469" cy="878719"/>
          </a:xfrm>
        </p:grpSpPr>
        <p:sp>
          <p:nvSpPr>
            <p:cNvPr id="10" name="TextBox 11"/>
            <p:cNvSpPr txBox="1"/>
            <p:nvPr/>
          </p:nvSpPr>
          <p:spPr>
            <a:xfrm>
              <a:off x="2291702" y="2336570"/>
              <a:ext cx="2843469"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far away, behind the word mountains, far from the countries Vokalia and Consonantia, there live the blind texts.</a:t>
              </a:r>
            </a:p>
          </p:txBody>
        </p:sp>
        <p:sp>
          <p:nvSpPr>
            <p:cNvPr id="11"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12" name="组合 11"/>
          <p:cNvGrpSpPr/>
          <p:nvPr/>
        </p:nvGrpSpPr>
        <p:grpSpPr>
          <a:xfrm>
            <a:off x="8473819" y="3621120"/>
            <a:ext cx="2843469" cy="878719"/>
            <a:chOff x="2291702" y="1996460"/>
            <a:chExt cx="2843469" cy="878719"/>
          </a:xfrm>
        </p:grpSpPr>
        <p:sp>
          <p:nvSpPr>
            <p:cNvPr id="13" name="TextBox 11"/>
            <p:cNvSpPr txBox="1"/>
            <p:nvPr/>
          </p:nvSpPr>
          <p:spPr>
            <a:xfrm>
              <a:off x="2291702" y="2336570"/>
              <a:ext cx="2843469"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far away, behind the word mountains, far from the countries Vokalia and Consonantia, there live the blind texts.</a:t>
              </a:r>
            </a:p>
          </p:txBody>
        </p:sp>
        <p:sp>
          <p:nvSpPr>
            <p:cNvPr id="14"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15" name="组合 14"/>
          <p:cNvGrpSpPr/>
          <p:nvPr/>
        </p:nvGrpSpPr>
        <p:grpSpPr>
          <a:xfrm>
            <a:off x="939544" y="2363820"/>
            <a:ext cx="2843469" cy="878719"/>
            <a:chOff x="2291702" y="1996460"/>
            <a:chExt cx="2843469" cy="878719"/>
          </a:xfrm>
        </p:grpSpPr>
        <p:sp>
          <p:nvSpPr>
            <p:cNvPr id="16" name="TextBox 11"/>
            <p:cNvSpPr txBox="1"/>
            <p:nvPr/>
          </p:nvSpPr>
          <p:spPr>
            <a:xfrm>
              <a:off x="2291702" y="2336570"/>
              <a:ext cx="2843469" cy="538609"/>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bg1">
                      <a:lumMod val="65000"/>
                    </a:schemeClr>
                  </a:solidFill>
                </a:rPr>
                <a:t>Far far away, behind the word mountains, far from the countries Vokalia and Consonantia, there live the blind texts.</a:t>
              </a:r>
            </a:p>
          </p:txBody>
        </p:sp>
        <p:sp>
          <p:nvSpPr>
            <p:cNvPr id="17" name="TextBox 11"/>
            <p:cNvSpPr txBox="1"/>
            <p:nvPr/>
          </p:nvSpPr>
          <p:spPr>
            <a:xfrm>
              <a:off x="2686136"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18" name="组合 17"/>
          <p:cNvGrpSpPr/>
          <p:nvPr/>
        </p:nvGrpSpPr>
        <p:grpSpPr>
          <a:xfrm>
            <a:off x="939544" y="3621120"/>
            <a:ext cx="2843469" cy="878719"/>
            <a:chOff x="2291702" y="1996460"/>
            <a:chExt cx="2843469" cy="878719"/>
          </a:xfrm>
        </p:grpSpPr>
        <p:sp>
          <p:nvSpPr>
            <p:cNvPr id="19" name="TextBox 11"/>
            <p:cNvSpPr txBox="1"/>
            <p:nvPr/>
          </p:nvSpPr>
          <p:spPr>
            <a:xfrm>
              <a:off x="2291702" y="2336570"/>
              <a:ext cx="2843469" cy="538609"/>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bg1">
                      <a:lumMod val="65000"/>
                    </a:schemeClr>
                  </a:solidFill>
                </a:rPr>
                <a:t>Far far away, behind the word mountains, far from the countries Vokalia and Consonantia, there live the blind texts.</a:t>
              </a:r>
            </a:p>
          </p:txBody>
        </p:sp>
        <p:sp>
          <p:nvSpPr>
            <p:cNvPr id="20" name="TextBox 11"/>
            <p:cNvSpPr txBox="1"/>
            <p:nvPr/>
          </p:nvSpPr>
          <p:spPr>
            <a:xfrm>
              <a:off x="2686136"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Tree>
    <p:extLst>
      <p:ext uri="{BB962C8B-B14F-4D97-AF65-F5344CB8AC3E}">
        <p14:creationId xmlns:p14="http://schemas.microsoft.com/office/powerpoint/2010/main" val="3733062847"/>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0-#ppt_w/2"/>
                                          </p:val>
                                        </p:tav>
                                        <p:tav tm="100000">
                                          <p:val>
                                            <p:strVal val="#ppt_x"/>
                                          </p:val>
                                        </p:tav>
                                      </p:tavLst>
                                    </p:anim>
                                    <p:anim calcmode="lin" valueType="num">
                                      <p:cBhvr additive="base">
                                        <p:cTn id="19" dur="5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0-#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345398" y="235380"/>
            <a:ext cx="5587444" cy="764251"/>
            <a:chOff x="1345398" y="235380"/>
            <a:chExt cx="5587444" cy="764251"/>
          </a:xfrm>
        </p:grpSpPr>
        <p:sp>
          <p:nvSpPr>
            <p:cNvPr id="16" name="文本框 15"/>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17" name="文本框 16"/>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pic>
        <p:nvPicPr>
          <p:cNvPr id="28" name="图片占位符 2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5636" r="25636"/>
          <a:stretch>
            <a:fillRect/>
          </a:stretch>
        </p:blipFill>
        <p:spPr/>
      </p:pic>
      <p:pic>
        <p:nvPicPr>
          <p:cNvPr id="30" name="图片占位符 2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3295" b="13295"/>
          <a:stretch>
            <a:fillRect/>
          </a:stretch>
        </p:blipFill>
        <p:spPr/>
      </p:pic>
      <p:pic>
        <p:nvPicPr>
          <p:cNvPr id="32" name="图片占位符 31"/>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13908" b="13908"/>
          <a:stretch>
            <a:fillRect/>
          </a:stretch>
        </p:blipFill>
        <p:spPr/>
      </p:pic>
      <p:grpSp>
        <p:nvGrpSpPr>
          <p:cNvPr id="33" name="组合 32"/>
          <p:cNvGrpSpPr/>
          <p:nvPr/>
        </p:nvGrpSpPr>
        <p:grpSpPr>
          <a:xfrm>
            <a:off x="4412682" y="1596080"/>
            <a:ext cx="2275771" cy="2052411"/>
            <a:chOff x="4412682" y="1596080"/>
            <a:chExt cx="2275771" cy="2052411"/>
          </a:xfrm>
        </p:grpSpPr>
        <p:sp>
          <p:nvSpPr>
            <p:cNvPr id="6" name="矩形 5"/>
            <p:cNvSpPr/>
            <p:nvPr/>
          </p:nvSpPr>
          <p:spPr>
            <a:xfrm>
              <a:off x="4412682" y="1596080"/>
              <a:ext cx="2275771" cy="2052411"/>
            </a:xfrm>
            <a:prstGeom prst="rect">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p>
          </p:txBody>
        </p:sp>
        <p:grpSp>
          <p:nvGrpSpPr>
            <p:cNvPr id="21" name="组合 20"/>
            <p:cNvGrpSpPr/>
            <p:nvPr/>
          </p:nvGrpSpPr>
          <p:grpSpPr>
            <a:xfrm>
              <a:off x="4599513" y="2003389"/>
              <a:ext cx="1902111" cy="1237792"/>
              <a:chOff x="2291702" y="1996460"/>
              <a:chExt cx="1902111" cy="1237792"/>
            </a:xfrm>
          </p:grpSpPr>
          <p:sp>
            <p:nvSpPr>
              <p:cNvPr id="22" name="TextBox 11"/>
              <p:cNvSpPr txBox="1"/>
              <p:nvPr/>
            </p:nvSpPr>
            <p:spPr>
              <a:xfrm>
                <a:off x="2291702" y="2336570"/>
                <a:ext cx="1902111" cy="897682"/>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solidFill>
                  </a:rPr>
                  <a:t>Far far away, behind the word mountains, far from the countries Vokalia and Consonantia, there live the blind texts.</a:t>
                </a:r>
              </a:p>
            </p:txBody>
          </p:sp>
          <p:sp>
            <p:nvSpPr>
              <p:cNvPr id="23" name="TextBox 11"/>
              <p:cNvSpPr txBox="1"/>
              <p:nvPr/>
            </p:nvSpPr>
            <p:spPr>
              <a:xfrm>
                <a:off x="2291703" y="1996460"/>
                <a:ext cx="1778286"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bg1"/>
                    </a:solidFill>
                  </a:rPr>
                  <a:t>标题文字添加</a:t>
                </a:r>
                <a:endParaRPr lang="en-US" dirty="0">
                  <a:solidFill>
                    <a:schemeClr val="bg1"/>
                  </a:solidFill>
                </a:endParaRPr>
              </a:p>
            </p:txBody>
          </p:sp>
        </p:grpSp>
      </p:grpSp>
      <p:grpSp>
        <p:nvGrpSpPr>
          <p:cNvPr id="34" name="组合 33"/>
          <p:cNvGrpSpPr/>
          <p:nvPr/>
        </p:nvGrpSpPr>
        <p:grpSpPr>
          <a:xfrm>
            <a:off x="4412682" y="3784186"/>
            <a:ext cx="2275771" cy="2052411"/>
            <a:chOff x="4412682" y="3784186"/>
            <a:chExt cx="2275771" cy="2052411"/>
          </a:xfrm>
        </p:grpSpPr>
        <p:sp>
          <p:nvSpPr>
            <p:cNvPr id="10" name="矩形 9"/>
            <p:cNvSpPr/>
            <p:nvPr/>
          </p:nvSpPr>
          <p:spPr>
            <a:xfrm>
              <a:off x="4412682" y="3784186"/>
              <a:ext cx="2275771" cy="2052411"/>
            </a:xfrm>
            <a:prstGeom prst="rect">
              <a:avLst/>
            </a:pr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p>
          </p:txBody>
        </p:sp>
        <p:grpSp>
          <p:nvGrpSpPr>
            <p:cNvPr id="24" name="组合 23"/>
            <p:cNvGrpSpPr/>
            <p:nvPr/>
          </p:nvGrpSpPr>
          <p:grpSpPr>
            <a:xfrm>
              <a:off x="4599513" y="4191495"/>
              <a:ext cx="1902111" cy="1237792"/>
              <a:chOff x="2291702" y="1996460"/>
              <a:chExt cx="1902111" cy="1237792"/>
            </a:xfrm>
          </p:grpSpPr>
          <p:sp>
            <p:nvSpPr>
              <p:cNvPr id="25" name="TextBox 11"/>
              <p:cNvSpPr txBox="1"/>
              <p:nvPr/>
            </p:nvSpPr>
            <p:spPr>
              <a:xfrm>
                <a:off x="2291702" y="2336570"/>
                <a:ext cx="1902111" cy="897682"/>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solidFill>
                  </a:rPr>
                  <a:t>Far far away, behind the word mountains, far from the countries Vokalia and Consonantia, there live the blind texts.</a:t>
                </a:r>
              </a:p>
            </p:txBody>
          </p:sp>
          <p:sp>
            <p:nvSpPr>
              <p:cNvPr id="26" name="TextBox 11"/>
              <p:cNvSpPr txBox="1"/>
              <p:nvPr/>
            </p:nvSpPr>
            <p:spPr>
              <a:xfrm>
                <a:off x="2291703" y="1996460"/>
                <a:ext cx="1778286"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bg1"/>
                    </a:solidFill>
                  </a:rPr>
                  <a:t>标题文字添加</a:t>
                </a:r>
                <a:endParaRPr lang="en-US" dirty="0">
                  <a:solidFill>
                    <a:schemeClr val="bg1"/>
                  </a:solidFill>
                </a:endParaRPr>
              </a:p>
            </p:txBody>
          </p:sp>
        </p:grpSp>
      </p:grpSp>
    </p:spTree>
    <p:extLst>
      <p:ext uri="{BB962C8B-B14F-4D97-AF65-F5344CB8AC3E}">
        <p14:creationId xmlns:p14="http://schemas.microsoft.com/office/powerpoint/2010/main" val="3089680744"/>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randombar(horizontal)">
                                      <p:cBhvr>
                                        <p:cTn id="22" dur="500"/>
                                        <p:tgtEl>
                                          <p:spTgt spid="30"/>
                                        </p:tgtEl>
                                      </p:cBhvr>
                                    </p:animEffect>
                                  </p:childTnLst>
                                </p:cTn>
                              </p:par>
                              <p:par>
                                <p:cTn id="23" presetID="14" presetClass="entr" presetSubtype="1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randombar(horizontal)">
                                      <p:cBhvr>
                                        <p:cTn id="2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45398" y="235380"/>
            <a:ext cx="5587444" cy="764251"/>
            <a:chOff x="1345398" y="235380"/>
            <a:chExt cx="5587444" cy="764251"/>
          </a:xfrm>
        </p:grpSpPr>
        <p:sp>
          <p:nvSpPr>
            <p:cNvPr id="3" name="文本框 2"/>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4" name="文本框 3"/>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pic>
        <p:nvPicPr>
          <p:cNvPr id="24" name="图片占位符 2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9581" r="19581"/>
          <a:stretch>
            <a:fillRect/>
          </a:stretch>
        </p:blipFill>
        <p:spPr/>
      </p:pic>
      <p:pic>
        <p:nvPicPr>
          <p:cNvPr id="26" name="图片占位符 25"/>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3969" r="13969"/>
          <a:stretch>
            <a:fillRect/>
          </a:stretch>
        </p:blipFill>
        <p:spPr/>
      </p:pic>
      <p:pic>
        <p:nvPicPr>
          <p:cNvPr id="28" name="图片占位符 27"/>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3320" r="13320"/>
          <a:stretch>
            <a:fillRect/>
          </a:stretch>
        </p:blipFill>
        <p:spPr/>
      </p:pic>
      <p:pic>
        <p:nvPicPr>
          <p:cNvPr id="30" name="图片占位符 29"/>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9461" r="9461"/>
          <a:stretch>
            <a:fillRect/>
          </a:stretch>
        </p:blipFill>
        <p:spPr/>
      </p:pic>
      <p:grpSp>
        <p:nvGrpSpPr>
          <p:cNvPr id="31" name="组合 30"/>
          <p:cNvGrpSpPr/>
          <p:nvPr/>
        </p:nvGrpSpPr>
        <p:grpSpPr>
          <a:xfrm>
            <a:off x="5238618" y="3828327"/>
            <a:ext cx="1738059" cy="1606634"/>
            <a:chOff x="5238618" y="3828327"/>
            <a:chExt cx="1738059" cy="1606634"/>
          </a:xfrm>
        </p:grpSpPr>
        <p:sp>
          <p:nvSpPr>
            <p:cNvPr id="8" name="矩形: 圆角 7"/>
            <p:cNvSpPr/>
            <p:nvPr/>
          </p:nvSpPr>
          <p:spPr>
            <a:xfrm>
              <a:off x="5238618" y="3828327"/>
              <a:ext cx="1738059" cy="1606634"/>
            </a:xfrm>
            <a:prstGeom prst="roundRect">
              <a:avLst>
                <a:gd name="adj" fmla="val 10081"/>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TextBox 11"/>
            <p:cNvSpPr txBox="1"/>
            <p:nvPr/>
          </p:nvSpPr>
          <p:spPr>
            <a:xfrm>
              <a:off x="5344109" y="4093035"/>
              <a:ext cx="1503781" cy="1077218"/>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solidFill>
                </a:rPr>
                <a:t>Far far away, behind the word mountains, far from the countries Vokalia and Consonantia, there live the blind texts.</a:t>
              </a:r>
            </a:p>
          </p:txBody>
        </p:sp>
      </p:grpSp>
      <p:grpSp>
        <p:nvGrpSpPr>
          <p:cNvPr id="33" name="组合 32"/>
          <p:cNvGrpSpPr/>
          <p:nvPr/>
        </p:nvGrpSpPr>
        <p:grpSpPr>
          <a:xfrm>
            <a:off x="9152745" y="3828327"/>
            <a:ext cx="1738059" cy="1606634"/>
            <a:chOff x="9152745" y="3828327"/>
            <a:chExt cx="1738059" cy="1606634"/>
          </a:xfrm>
        </p:grpSpPr>
        <p:sp>
          <p:nvSpPr>
            <p:cNvPr id="12" name="矩形: 圆角 11"/>
            <p:cNvSpPr/>
            <p:nvPr/>
          </p:nvSpPr>
          <p:spPr>
            <a:xfrm>
              <a:off x="9152745" y="3828327"/>
              <a:ext cx="1738059" cy="1606634"/>
            </a:xfrm>
            <a:prstGeom prst="roundRect">
              <a:avLst>
                <a:gd name="adj" fmla="val 10081"/>
              </a:avLst>
            </a:pr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TextBox 11"/>
            <p:cNvSpPr txBox="1"/>
            <p:nvPr/>
          </p:nvSpPr>
          <p:spPr>
            <a:xfrm>
              <a:off x="9269883" y="4093035"/>
              <a:ext cx="1503781" cy="1077218"/>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solidFill>
                </a:rPr>
                <a:t>Far far away, behind the word mountains, far from the countries Vokalia and Consonantia, there live the blind texts.</a:t>
              </a:r>
            </a:p>
          </p:txBody>
        </p:sp>
      </p:grpSp>
      <p:grpSp>
        <p:nvGrpSpPr>
          <p:cNvPr id="32" name="组合 31"/>
          <p:cNvGrpSpPr/>
          <p:nvPr/>
        </p:nvGrpSpPr>
        <p:grpSpPr>
          <a:xfrm>
            <a:off x="7195682" y="1997715"/>
            <a:ext cx="1738059" cy="1606634"/>
            <a:chOff x="7195682" y="1997715"/>
            <a:chExt cx="1738059" cy="1606634"/>
          </a:xfrm>
        </p:grpSpPr>
        <p:sp>
          <p:nvSpPr>
            <p:cNvPr id="9" name="矩形: 圆角 8"/>
            <p:cNvSpPr/>
            <p:nvPr/>
          </p:nvSpPr>
          <p:spPr>
            <a:xfrm>
              <a:off x="7195682" y="1997715"/>
              <a:ext cx="1738059" cy="1606634"/>
            </a:xfrm>
            <a:prstGeom prst="roundRect">
              <a:avLst>
                <a:gd name="adj" fmla="val 10081"/>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TextBox 11"/>
            <p:cNvSpPr txBox="1"/>
            <p:nvPr/>
          </p:nvSpPr>
          <p:spPr>
            <a:xfrm>
              <a:off x="7312820" y="2262423"/>
              <a:ext cx="1503781" cy="1077218"/>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solidFill>
                </a:rPr>
                <a:t>Far </a:t>
              </a:r>
              <a:r>
                <a:rPr lang="en-US" sz="1200" dirty="0" err="1">
                  <a:solidFill>
                    <a:schemeClr val="bg1"/>
                  </a:solidFill>
                </a:rPr>
                <a:t>far</a:t>
              </a:r>
              <a:r>
                <a:rPr lang="en-US" sz="1200" dirty="0">
                  <a:solidFill>
                    <a:schemeClr val="bg1"/>
                  </a:solidFill>
                </a:rPr>
                <a:t> away, behind the word mountains, far from the countries Vokalia and Consonantia, there live the blind texts.</a:t>
              </a:r>
            </a:p>
          </p:txBody>
        </p:sp>
      </p:grpSp>
    </p:spTree>
    <p:extLst>
      <p:ext uri="{BB962C8B-B14F-4D97-AF65-F5344CB8AC3E}">
        <p14:creationId xmlns:p14="http://schemas.microsoft.com/office/powerpoint/2010/main" val="1705764836"/>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 calcmode="lin" valueType="num">
                                      <p:cBhvr>
                                        <p:cTn id="9" dur="500" fill="hold"/>
                                        <p:tgtEl>
                                          <p:spTgt spid="24"/>
                                        </p:tgtEl>
                                        <p:attrNameLst>
                                          <p:attrName>style.rotation</p:attrName>
                                        </p:attrNameLst>
                                      </p:cBhvr>
                                      <p:tavLst>
                                        <p:tav tm="0">
                                          <p:val>
                                            <p:fltVal val="360"/>
                                          </p:val>
                                        </p:tav>
                                        <p:tav tm="100000">
                                          <p:val>
                                            <p:fltVal val="0"/>
                                          </p:val>
                                        </p:tav>
                                      </p:tavLst>
                                    </p:anim>
                                    <p:animEffect transition="in" filter="fade">
                                      <p:cBhvr>
                                        <p:cTn id="10" dur="500"/>
                                        <p:tgtEl>
                                          <p:spTgt spid="24"/>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 calcmode="lin" valueType="num">
                                      <p:cBhvr>
                                        <p:cTn id="15" dur="500" fill="hold"/>
                                        <p:tgtEl>
                                          <p:spTgt spid="26"/>
                                        </p:tgtEl>
                                        <p:attrNameLst>
                                          <p:attrName>style.rotation</p:attrName>
                                        </p:attrNameLst>
                                      </p:cBhvr>
                                      <p:tavLst>
                                        <p:tav tm="0">
                                          <p:val>
                                            <p:fltVal val="360"/>
                                          </p:val>
                                        </p:tav>
                                        <p:tav tm="100000">
                                          <p:val>
                                            <p:fltVal val="0"/>
                                          </p:val>
                                        </p:tav>
                                      </p:tavLst>
                                    </p:anim>
                                    <p:animEffect transition="in" filter="fade">
                                      <p:cBhvr>
                                        <p:cTn id="16" dur="500"/>
                                        <p:tgtEl>
                                          <p:spTgt spid="26"/>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 calcmode="lin" valueType="num">
                                      <p:cBhvr>
                                        <p:cTn id="21" dur="500" fill="hold"/>
                                        <p:tgtEl>
                                          <p:spTgt spid="28"/>
                                        </p:tgtEl>
                                        <p:attrNameLst>
                                          <p:attrName>style.rotation</p:attrName>
                                        </p:attrNameLst>
                                      </p:cBhvr>
                                      <p:tavLst>
                                        <p:tav tm="0">
                                          <p:val>
                                            <p:fltVal val="360"/>
                                          </p:val>
                                        </p:tav>
                                        <p:tav tm="100000">
                                          <p:val>
                                            <p:fltVal val="0"/>
                                          </p:val>
                                        </p:tav>
                                      </p:tavLst>
                                    </p:anim>
                                    <p:animEffect transition="in" filter="fade">
                                      <p:cBhvr>
                                        <p:cTn id="22" dur="500"/>
                                        <p:tgtEl>
                                          <p:spTgt spid="28"/>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 calcmode="lin" valueType="num">
                                      <p:cBhvr>
                                        <p:cTn id="27" dur="500" fill="hold"/>
                                        <p:tgtEl>
                                          <p:spTgt spid="30"/>
                                        </p:tgtEl>
                                        <p:attrNameLst>
                                          <p:attrName>style.rotation</p:attrName>
                                        </p:attrNameLst>
                                      </p:cBhvr>
                                      <p:tavLst>
                                        <p:tav tm="0">
                                          <p:val>
                                            <p:fltVal val="360"/>
                                          </p:val>
                                        </p:tav>
                                        <p:tav tm="100000">
                                          <p:val>
                                            <p:fltVal val="0"/>
                                          </p:val>
                                        </p:tav>
                                      </p:tavLst>
                                    </p:anim>
                                    <p:animEffect transition="in" filter="fade">
                                      <p:cBhvr>
                                        <p:cTn id="28" dur="500"/>
                                        <p:tgtEl>
                                          <p:spTgt spid="30"/>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 calcmode="lin" valueType="num">
                                      <p:cBhvr>
                                        <p:cTn id="33" dur="500" fill="hold"/>
                                        <p:tgtEl>
                                          <p:spTgt spid="31"/>
                                        </p:tgtEl>
                                        <p:attrNameLst>
                                          <p:attrName>style.rotation</p:attrName>
                                        </p:attrNameLst>
                                      </p:cBhvr>
                                      <p:tavLst>
                                        <p:tav tm="0">
                                          <p:val>
                                            <p:fltVal val="360"/>
                                          </p:val>
                                        </p:tav>
                                        <p:tav tm="100000">
                                          <p:val>
                                            <p:fltVal val="0"/>
                                          </p:val>
                                        </p:tav>
                                      </p:tavLst>
                                    </p:anim>
                                    <p:animEffect transition="in" filter="fade">
                                      <p:cBhvr>
                                        <p:cTn id="34" dur="500"/>
                                        <p:tgtEl>
                                          <p:spTgt spid="31"/>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 calcmode="lin" valueType="num">
                                      <p:cBhvr>
                                        <p:cTn id="39" dur="500" fill="hold"/>
                                        <p:tgtEl>
                                          <p:spTgt spid="33"/>
                                        </p:tgtEl>
                                        <p:attrNameLst>
                                          <p:attrName>style.rotation</p:attrName>
                                        </p:attrNameLst>
                                      </p:cBhvr>
                                      <p:tavLst>
                                        <p:tav tm="0">
                                          <p:val>
                                            <p:fltVal val="360"/>
                                          </p:val>
                                        </p:tav>
                                        <p:tav tm="100000">
                                          <p:val>
                                            <p:fltVal val="0"/>
                                          </p:val>
                                        </p:tav>
                                      </p:tavLst>
                                    </p:anim>
                                    <p:animEffect transition="in" filter="fade">
                                      <p:cBhvr>
                                        <p:cTn id="40" dur="500"/>
                                        <p:tgtEl>
                                          <p:spTgt spid="33"/>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 calcmode="lin" valueType="num">
                                      <p:cBhvr>
                                        <p:cTn id="45" dur="500" fill="hold"/>
                                        <p:tgtEl>
                                          <p:spTgt spid="32"/>
                                        </p:tgtEl>
                                        <p:attrNameLst>
                                          <p:attrName>style.rotation</p:attrName>
                                        </p:attrNameLst>
                                      </p:cBhvr>
                                      <p:tavLst>
                                        <p:tav tm="0">
                                          <p:val>
                                            <p:fltVal val="360"/>
                                          </p:val>
                                        </p:tav>
                                        <p:tav tm="100000">
                                          <p:val>
                                            <p:fltVal val="0"/>
                                          </p:val>
                                        </p:tav>
                                      </p:tavLst>
                                    </p:anim>
                                    <p:animEffect transition="in" filter="fade">
                                      <p:cBhvr>
                                        <p:cTn id="4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345398" y="235380"/>
            <a:ext cx="5587444" cy="764251"/>
            <a:chOff x="1345398" y="235380"/>
            <a:chExt cx="5587444" cy="764251"/>
          </a:xfrm>
        </p:grpSpPr>
        <p:sp>
          <p:nvSpPr>
            <p:cNvPr id="22" name="文本框 21"/>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23" name="文本框 22"/>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pic>
        <p:nvPicPr>
          <p:cNvPr id="29" name="图片占位符 28"/>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037" b="26037"/>
          <a:stretch>
            <a:fillRect/>
          </a:stretch>
        </p:blipFill>
        <p:spPr/>
      </p:pic>
      <p:grpSp>
        <p:nvGrpSpPr>
          <p:cNvPr id="25" name="组合 24"/>
          <p:cNvGrpSpPr/>
          <p:nvPr/>
        </p:nvGrpSpPr>
        <p:grpSpPr>
          <a:xfrm>
            <a:off x="1358098" y="1673165"/>
            <a:ext cx="9536881" cy="699183"/>
            <a:chOff x="2291702" y="1996460"/>
            <a:chExt cx="9536881" cy="699183"/>
          </a:xfrm>
        </p:grpSpPr>
        <p:sp>
          <p:nvSpPr>
            <p:cNvPr id="26" name="TextBox 11"/>
            <p:cNvSpPr txBox="1"/>
            <p:nvPr/>
          </p:nvSpPr>
          <p:spPr>
            <a:xfrm>
              <a:off x="2291702" y="2336570"/>
              <a:ext cx="9536881"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 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a:t>
              </a:r>
              <a:r>
                <a:rPr lang="en-US" sz="1200" dirty="0" err="1">
                  <a:solidFill>
                    <a:schemeClr val="bg1">
                      <a:lumMod val="65000"/>
                    </a:schemeClr>
                  </a:solidFill>
                </a:rPr>
                <a:t>Vokalia</a:t>
              </a:r>
              <a:r>
                <a:rPr lang="en-US" sz="1200" dirty="0">
                  <a:solidFill>
                    <a:schemeClr val="bg1">
                      <a:lumMod val="65000"/>
                    </a:schemeClr>
                  </a:solidFill>
                </a:rPr>
                <a:t> and </a:t>
              </a:r>
              <a:r>
                <a:rPr lang="en-US" sz="1200" dirty="0" err="1">
                  <a:solidFill>
                    <a:schemeClr val="bg1">
                      <a:lumMod val="65000"/>
                    </a:schemeClr>
                  </a:solidFill>
                </a:rPr>
                <a:t>Consonantia</a:t>
              </a:r>
              <a:r>
                <a:rPr lang="en-US" sz="1200" dirty="0">
                  <a:solidFill>
                    <a:schemeClr val="bg1">
                      <a:lumMod val="65000"/>
                    </a:schemeClr>
                  </a:solidFill>
                </a:rPr>
                <a:t>, there live the blind texts.</a:t>
              </a:r>
            </a:p>
          </p:txBody>
        </p:sp>
        <p:sp>
          <p:nvSpPr>
            <p:cNvPr id="27"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Tree>
    <p:extLst>
      <p:ext uri="{BB962C8B-B14F-4D97-AF65-F5344CB8AC3E}">
        <p14:creationId xmlns:p14="http://schemas.microsoft.com/office/powerpoint/2010/main" val="1499095548"/>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33222" t="21939" r="2817" b="21939"/>
          <a:stretch/>
        </p:blipFill>
        <p:spPr>
          <a:xfrm>
            <a:off x="874714" y="0"/>
            <a:ext cx="10442574" cy="6858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1744" y="1124745"/>
            <a:ext cx="4608512" cy="4608510"/>
          </a:xfrm>
          <a:prstGeom prst="rect">
            <a:avLst/>
          </a:prstGeom>
          <a:effectLst>
            <a:outerShdw blurRad="889000" dist="647700" dir="8100000" algn="tr" rotWithShape="0">
              <a:prstClr val="black">
                <a:alpha val="35000"/>
              </a:prstClr>
            </a:outerShdw>
          </a:effectLst>
        </p:spPr>
      </p:pic>
      <p:grpSp>
        <p:nvGrpSpPr>
          <p:cNvPr id="15" name="组合 14"/>
          <p:cNvGrpSpPr/>
          <p:nvPr/>
        </p:nvGrpSpPr>
        <p:grpSpPr>
          <a:xfrm>
            <a:off x="4188481" y="2697728"/>
            <a:ext cx="3863320" cy="657113"/>
            <a:chOff x="3920033" y="2429280"/>
            <a:chExt cx="3863320" cy="657113"/>
          </a:xfrm>
        </p:grpSpPr>
        <p:sp>
          <p:nvSpPr>
            <p:cNvPr id="16" name="矩形 15">
              <a:extLst>
                <a:ext uri="{FF2B5EF4-FFF2-40B4-BE49-F238E27FC236}">
                  <a16:creationId xmlns="" xmlns:a16="http://schemas.microsoft.com/office/drawing/2014/main" id="{1431A0B2-DD05-4002-9EDA-2AD07279B851}"/>
                </a:ext>
              </a:extLst>
            </p:cNvPr>
            <p:cNvSpPr/>
            <p:nvPr/>
          </p:nvSpPr>
          <p:spPr>
            <a:xfrm>
              <a:off x="3920033" y="2429280"/>
              <a:ext cx="3863320" cy="615553"/>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3400" b="0" i="0" u="none" strike="noStrike" kern="0" cap="none" spc="0" normalizeH="0" baseline="0" noProof="0" dirty="0">
                  <a:ln>
                    <a:noFill/>
                  </a:ln>
                  <a:gradFill flip="none" rotWithShape="1">
                    <a:gsLst>
                      <a:gs pos="48000">
                        <a:sysClr val="window" lastClr="FFFFFF"/>
                      </a:gs>
                      <a:gs pos="100000">
                        <a:sysClr val="window" lastClr="FFFFFF">
                          <a:alpha val="0"/>
                        </a:sysClr>
                      </a:gs>
                    </a:gsLst>
                    <a:lin ang="5400000" scaled="1"/>
                    <a:tileRect/>
                  </a:gradFill>
                  <a:effectLst>
                    <a:outerShdw blurRad="38100" dist="38100" dir="2700000" algn="tl">
                      <a:srgbClr val="000000">
                        <a:alpha val="43137"/>
                      </a:srgbClr>
                    </a:outerShdw>
                  </a:effectLst>
                  <a:uLnTx/>
                  <a:uFillTx/>
                  <a:cs typeface="+mn-ea"/>
                  <a:sym typeface="+mn-lt"/>
                </a:rPr>
                <a:t>燃品</a:t>
              </a:r>
              <a:r>
                <a:rPr kumimoji="0" lang="zh-CN" altLang="en-US" sz="3400" b="0" i="0" u="none" strike="noStrike" kern="0" cap="none" spc="0" normalizeH="0" baseline="0" noProof="0" dirty="0" smtClean="0">
                  <a:ln>
                    <a:noFill/>
                  </a:ln>
                  <a:gradFill flip="none" rotWithShape="1">
                    <a:gsLst>
                      <a:gs pos="48000">
                        <a:sysClr val="window" lastClr="FFFFFF"/>
                      </a:gs>
                      <a:gs pos="100000">
                        <a:sysClr val="window" lastClr="FFFFFF">
                          <a:alpha val="0"/>
                        </a:sysClr>
                      </a:gs>
                    </a:gsLst>
                    <a:lin ang="5400000" scaled="1"/>
                    <a:tileRect/>
                  </a:gradFill>
                  <a:effectLst>
                    <a:outerShdw blurRad="38100" dist="38100" dir="2700000" algn="tl">
                      <a:srgbClr val="000000">
                        <a:alpha val="43137"/>
                      </a:srgbClr>
                    </a:outerShdw>
                  </a:effectLst>
                  <a:uLnTx/>
                  <a:uFillTx/>
                  <a:cs typeface="+mn-ea"/>
                  <a:sym typeface="+mn-lt"/>
                </a:rPr>
                <a:t>堂</a:t>
              </a:r>
              <a:r>
                <a:rPr kumimoji="0" lang="zh-CN" altLang="en-US" sz="3400" b="1" i="0" u="none" strike="noStrike" kern="0" cap="none" spc="0" normalizeH="0" baseline="0" noProof="0" dirty="0" smtClean="0">
                  <a:ln>
                    <a:noFill/>
                  </a:ln>
                  <a:gradFill flip="none" rotWithShape="1">
                    <a:gsLst>
                      <a:gs pos="48000">
                        <a:sysClr val="window" lastClr="FFFFFF"/>
                      </a:gs>
                      <a:gs pos="100000">
                        <a:sysClr val="window" lastClr="FFFFFF">
                          <a:alpha val="0"/>
                        </a:sysClr>
                      </a:gs>
                    </a:gsLst>
                    <a:lin ang="5400000" scaled="1"/>
                    <a:tileRect/>
                  </a:gradFill>
                  <a:effectLst>
                    <a:outerShdw blurRad="38100" dist="38100" dir="2700000" algn="tl">
                      <a:srgbClr val="000000">
                        <a:alpha val="43137"/>
                      </a:srgbClr>
                    </a:outerShdw>
                  </a:effectLst>
                  <a:uLnTx/>
                  <a:uFillTx/>
                  <a:cs typeface="+mn-ea"/>
                  <a:sym typeface="+mn-lt"/>
                </a:rPr>
                <a:t>金典多彩</a:t>
              </a:r>
              <a:endParaRPr kumimoji="0" lang="zh-CN" altLang="en-US" sz="3400" b="1" i="0" u="none" strike="noStrike" kern="0" cap="none" spc="0" normalizeH="0" baseline="0" noProof="0" dirty="0">
                <a:ln>
                  <a:noFill/>
                </a:ln>
                <a:gradFill flip="none" rotWithShape="1">
                  <a:gsLst>
                    <a:gs pos="48000">
                      <a:sysClr val="window" lastClr="FFFFFF"/>
                    </a:gs>
                    <a:gs pos="100000">
                      <a:sysClr val="window" lastClr="FFFFFF">
                        <a:alpha val="0"/>
                      </a:sysClr>
                    </a:gs>
                  </a:gsLst>
                  <a:lin ang="5400000" scaled="1"/>
                  <a:tileRect/>
                </a:gradFill>
                <a:effectLst>
                  <a:outerShdw blurRad="38100" dist="38100" dir="2700000" algn="tl">
                    <a:srgbClr val="000000">
                      <a:alpha val="43137"/>
                    </a:srgbClr>
                  </a:outerShdw>
                </a:effectLst>
                <a:uLnTx/>
                <a:uFillTx/>
                <a:cs typeface="+mn-ea"/>
                <a:sym typeface="+mn-lt"/>
              </a:endParaRPr>
            </a:p>
          </p:txBody>
        </p:sp>
        <p:cxnSp>
          <p:nvCxnSpPr>
            <p:cNvPr id="18" name="直接连接符 17"/>
            <p:cNvCxnSpPr/>
            <p:nvPr/>
          </p:nvCxnSpPr>
          <p:spPr>
            <a:xfrm>
              <a:off x="4043798" y="3086393"/>
              <a:ext cx="3456384" cy="0"/>
            </a:xfrm>
            <a:prstGeom prst="line">
              <a:avLst/>
            </a:prstGeom>
            <a:noFill/>
            <a:ln w="6350" cap="flat" cmpd="sng" algn="ctr">
              <a:solidFill>
                <a:schemeClr val="bg1">
                  <a:lumMod val="75000"/>
                </a:schemeClr>
              </a:solidFill>
              <a:prstDash val="lgDashDot"/>
              <a:miter lim="800000"/>
            </a:ln>
            <a:effectLst/>
          </p:spPr>
        </p:cxnSp>
      </p:grpSp>
      <p:pic>
        <p:nvPicPr>
          <p:cNvPr id="19" name="Picture 3"/>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4140" t="21199" r="4583" b="36338"/>
          <a:stretch/>
        </p:blipFill>
        <p:spPr bwMode="auto">
          <a:xfrm>
            <a:off x="4188481" y="2354909"/>
            <a:ext cx="3832117" cy="36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a:extLst>
              <a:ext uri="{FF2B5EF4-FFF2-40B4-BE49-F238E27FC236}">
                <a16:creationId xmlns:a16="http://schemas.microsoft.com/office/drawing/2014/main" xmlns="" id="{193DB9CF-D0E6-4828-81F3-30102E2E0823}"/>
              </a:ext>
            </a:extLst>
          </p:cNvPr>
          <p:cNvSpPr/>
          <p:nvPr/>
        </p:nvSpPr>
        <p:spPr>
          <a:xfrm>
            <a:off x="4218563" y="3483840"/>
            <a:ext cx="3780224" cy="600164"/>
          </a:xfrm>
          <a:prstGeom prst="rect">
            <a:avLst/>
          </a:prstGeom>
        </p:spPr>
        <p:txBody>
          <a:bodyPr wrap="square">
            <a:spAutoFit/>
          </a:bodyPr>
          <a:lstStyle/>
          <a:p>
            <a:pPr lvl="0" algn="ctr" defTabSz="914400">
              <a:lnSpc>
                <a:spcPct val="150000"/>
              </a:lnSpc>
              <a:buClr>
                <a:srgbClr val="E7E6E6">
                  <a:lumMod val="10000"/>
                </a:srgbClr>
              </a:buClr>
              <a:defRPr/>
            </a:pPr>
            <a:r>
              <a:rPr lang="en-US" altLang="zh-CN" sz="1100" kern="0" spc="300" dirty="0">
                <a:solidFill>
                  <a:schemeClr val="bg1">
                    <a:lumMod val="85000"/>
                  </a:schemeClr>
                </a:solidFill>
                <a:cs typeface="+mn-ea"/>
                <a:sym typeface="+mn-lt"/>
              </a:rPr>
              <a:t>PPT</a:t>
            </a:r>
            <a:r>
              <a:rPr lang="zh-CN" altLang="en-US" sz="1100" kern="0" spc="300" dirty="0">
                <a:solidFill>
                  <a:schemeClr val="bg1">
                    <a:lumMod val="85000"/>
                  </a:schemeClr>
                </a:solidFill>
                <a:cs typeface="+mn-ea"/>
                <a:sym typeface="+mn-lt"/>
              </a:rPr>
              <a:t>美化、定做</a:t>
            </a:r>
            <a:r>
              <a:rPr lang="en-US" altLang="zh-CN" sz="1100" kern="0" spc="300" dirty="0">
                <a:solidFill>
                  <a:schemeClr val="bg1">
                    <a:lumMod val="85000"/>
                  </a:schemeClr>
                </a:solidFill>
                <a:cs typeface="+mn-ea"/>
                <a:sym typeface="+mn-lt"/>
              </a:rPr>
              <a:t>/</a:t>
            </a:r>
            <a:r>
              <a:rPr lang="zh-CN" altLang="en-US" sz="1100" kern="0" spc="300" dirty="0">
                <a:solidFill>
                  <a:schemeClr val="bg1">
                    <a:lumMod val="85000"/>
                  </a:schemeClr>
                </a:solidFill>
                <a:cs typeface="+mn-ea"/>
                <a:sym typeface="+mn-lt"/>
              </a:rPr>
              <a:t>免费</a:t>
            </a:r>
            <a:r>
              <a:rPr lang="en-US" altLang="zh-CN" sz="1100" kern="0" spc="300" dirty="0">
                <a:solidFill>
                  <a:schemeClr val="bg1">
                    <a:lumMod val="85000"/>
                  </a:schemeClr>
                </a:solidFill>
                <a:cs typeface="+mn-ea"/>
                <a:sym typeface="+mn-lt"/>
              </a:rPr>
              <a:t>PPT</a:t>
            </a:r>
            <a:r>
              <a:rPr lang="zh-CN" altLang="en-US" sz="1100" kern="0" spc="300" dirty="0">
                <a:solidFill>
                  <a:schemeClr val="bg1">
                    <a:lumMod val="85000"/>
                  </a:schemeClr>
                </a:solidFill>
                <a:cs typeface="+mn-ea"/>
                <a:sym typeface="+mn-lt"/>
              </a:rPr>
              <a:t>模板</a:t>
            </a:r>
          </a:p>
          <a:p>
            <a:pPr lvl="0" algn="ctr" defTabSz="914400">
              <a:lnSpc>
                <a:spcPct val="150000"/>
              </a:lnSpc>
              <a:buClr>
                <a:srgbClr val="E7E6E6">
                  <a:lumMod val="10000"/>
                </a:srgbClr>
              </a:buClr>
              <a:defRPr/>
            </a:pPr>
            <a:r>
              <a:rPr lang="zh-CN" altLang="en-US" sz="1100" kern="0" spc="300" dirty="0">
                <a:solidFill>
                  <a:schemeClr val="bg1">
                    <a:lumMod val="85000"/>
                  </a:schemeClr>
                </a:solidFill>
                <a:cs typeface="+mn-ea"/>
                <a:sym typeface="+mn-lt"/>
              </a:rPr>
              <a:t>微</a:t>
            </a:r>
            <a:r>
              <a:rPr lang="zh-CN" altLang="en-US" sz="1100" kern="0" spc="300" dirty="0" smtClean="0">
                <a:solidFill>
                  <a:schemeClr val="bg1">
                    <a:lumMod val="85000"/>
                  </a:schemeClr>
                </a:solidFill>
                <a:cs typeface="+mn-ea"/>
                <a:sym typeface="+mn-lt"/>
              </a:rPr>
              <a:t>信关注</a:t>
            </a:r>
            <a:r>
              <a:rPr lang="zh-CN" altLang="en-US" sz="1100" kern="0" spc="300" dirty="0">
                <a:solidFill>
                  <a:schemeClr val="bg1">
                    <a:lumMod val="85000"/>
                  </a:schemeClr>
                </a:solidFill>
                <a:cs typeface="+mn-ea"/>
                <a:sym typeface="+mn-lt"/>
              </a:rPr>
              <a:t>“燃品堂</a:t>
            </a:r>
            <a:r>
              <a:rPr lang="en-US" altLang="zh-CN" sz="1100" kern="0" spc="300" dirty="0">
                <a:solidFill>
                  <a:schemeClr val="bg1">
                    <a:lumMod val="85000"/>
                  </a:schemeClr>
                </a:solidFill>
                <a:cs typeface="+mn-ea"/>
                <a:sym typeface="+mn-lt"/>
              </a:rPr>
              <a:t>PPT”</a:t>
            </a:r>
          </a:p>
        </p:txBody>
      </p:sp>
      <p:pic>
        <p:nvPicPr>
          <p:cNvPr id="11" name="Picture 2" descr="E:\工作同步\优品\PPT\★ 开店\店铺推广\★ 公众号\04 公众号广宣\素材\344px.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90476" y="4159351"/>
            <a:ext cx="1000592" cy="100059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5873"/>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8351" y="5248232"/>
            <a:ext cx="5288692" cy="1200329"/>
          </a:xfrm>
          <a:prstGeom prst="rect">
            <a:avLst/>
          </a:prstGeom>
        </p:spPr>
        <p:txBody>
          <a:bodyPr wrap="none">
            <a:spAutoFit/>
          </a:bodyPr>
          <a:lstStyle/>
          <a:p>
            <a:r>
              <a:rPr lang="zh-CN" altLang="en-US" dirty="0"/>
              <a:t>燃品堂</a:t>
            </a:r>
            <a:r>
              <a:rPr lang="zh-CN" altLang="en-US" dirty="0" smtClean="0"/>
              <a:t>PPT   </a:t>
            </a:r>
            <a:r>
              <a:rPr lang="zh-CN" altLang="en-US" dirty="0"/>
              <a:t>原</a:t>
            </a:r>
            <a:r>
              <a:rPr lang="zh-CN" altLang="en-US" dirty="0" smtClean="0"/>
              <a:t>创作品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en-US" altLang="zh-CN" dirty="0" smtClean="0"/>
          </a:p>
        </p:txBody>
      </p:sp>
    </p:spTree>
    <p:extLst>
      <p:ext uri="{BB962C8B-B14F-4D97-AF65-F5344CB8AC3E}">
        <p14:creationId xmlns:p14="http://schemas.microsoft.com/office/powerpoint/2010/main" val="998539659"/>
      </p:ext>
    </p:extLst>
  </p:cSld>
  <p:clrMapOvr>
    <a:masterClrMapping/>
  </p:clrMapOvr>
  <mc:AlternateContent xmlns:mc="http://schemas.openxmlformats.org/markup-compatibility/2006" xmlns:p14="http://schemas.microsoft.com/office/powerpoint/2010/main">
    <mc:Choice Requires="p14">
      <p:transition spd="slow" p14:dur="2000" advTm="0">
        <p:split orient="vert"/>
      </p:transition>
    </mc:Choice>
    <mc:Fallback xmlns="">
      <p:transition spd="slow" advTm="0">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553225" y="1447801"/>
            <a:ext cx="3754574" cy="3962400"/>
            <a:chOff x="1553225" y="1447801"/>
            <a:chExt cx="3754574" cy="396240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2952" t="5460"/>
            <a:stretch/>
          </p:blipFill>
          <p:spPr>
            <a:xfrm>
              <a:off x="1553225" y="1447801"/>
              <a:ext cx="3754574" cy="3962400"/>
            </a:xfrm>
            <a:prstGeom prst="rect">
              <a:avLst/>
            </a:prstGeom>
          </p:spPr>
        </p:pic>
        <p:sp>
          <p:nvSpPr>
            <p:cNvPr id="4" name="椭圆 3"/>
            <p:cNvSpPr/>
            <p:nvPr/>
          </p:nvSpPr>
          <p:spPr>
            <a:xfrm>
              <a:off x="2122412" y="2120901"/>
              <a:ext cx="2616200" cy="261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67511" y="2767281"/>
              <a:ext cx="1326004" cy="1323439"/>
            </a:xfrm>
            <a:prstGeom prst="rect">
              <a:avLst/>
            </a:prstGeom>
            <a:noFill/>
          </p:spPr>
          <p:txBody>
            <a:bodyPr wrap="none" rtlCol="0">
              <a:spAutoFit/>
              <a:scene3d>
                <a:camera prst="orthographicFront"/>
                <a:lightRig rig="threePt" dir="t"/>
              </a:scene3d>
              <a:sp3d contourW="12700"/>
            </a:bodyPr>
            <a:lstStyle/>
            <a:p>
              <a:pPr algn="ctr"/>
              <a:r>
                <a:rPr lang="en-US" altLang="zh-CN" sz="8000" b="1" dirty="0">
                  <a:solidFill>
                    <a:srgbClr val="427A9D"/>
                  </a:solidFill>
                </a:rPr>
                <a:t>01</a:t>
              </a:r>
              <a:endParaRPr lang="zh-CN" altLang="en-US" sz="8000" b="1" dirty="0">
                <a:solidFill>
                  <a:srgbClr val="427A9D"/>
                </a:solidFill>
              </a:endParaRPr>
            </a:p>
          </p:txBody>
        </p:sp>
        <p:sp>
          <p:nvSpPr>
            <p:cNvPr id="6" name="椭圆 5"/>
            <p:cNvSpPr/>
            <p:nvPr/>
          </p:nvSpPr>
          <p:spPr>
            <a:xfrm>
              <a:off x="2351011" y="2349500"/>
              <a:ext cx="2159002" cy="2159002"/>
            </a:xfrm>
            <a:prstGeom prst="ellipse">
              <a:avLst/>
            </a:prstGeom>
            <a:noFill/>
            <a:ln w="19050">
              <a:solidFill>
                <a:srgbClr val="427A9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523698" y="30039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8" name="文本框 7"/>
          <p:cNvSpPr txBox="1"/>
          <p:nvPr/>
        </p:nvSpPr>
        <p:spPr>
          <a:xfrm>
            <a:off x="5536398" y="3577374"/>
            <a:ext cx="4191802" cy="686022"/>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65000"/>
                  </a:schemeClr>
                </a:solidFill>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404793813"/>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 presetClass="entr" presetSubtype="2" fill="hold" grpId="0" nodeType="afterEffect" p14:presetBounceEnd="58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58000">
                                          <p:cBhvr additive="base">
                                            <p:cTn id="12" dur="1000" fill="hold"/>
                                            <p:tgtEl>
                                              <p:spTgt spid="7"/>
                                            </p:tgtEl>
                                            <p:attrNameLst>
                                              <p:attrName>ppt_x</p:attrName>
                                            </p:attrNameLst>
                                          </p:cBhvr>
                                          <p:tavLst>
                                            <p:tav tm="0">
                                              <p:val>
                                                <p:strVal val="1+#ppt_w/2"/>
                                              </p:val>
                                            </p:tav>
                                            <p:tav tm="100000">
                                              <p:val>
                                                <p:strVal val="#ppt_x"/>
                                              </p:val>
                                            </p:tav>
                                          </p:tavLst>
                                        </p:anim>
                                        <p:anim calcmode="lin" valueType="num" p14:bounceEnd="58000">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1+#ppt_w/2"/>
                                              </p:val>
                                            </p:tav>
                                            <p:tav tm="100000">
                                              <p:val>
                                                <p:strVal val="#ppt_x"/>
                                              </p:val>
                                            </p:tav>
                                          </p:tavLst>
                                        </p:anim>
                                        <p:anim calcmode="lin" valueType="num">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6705312" y="4137720"/>
            <a:ext cx="513404" cy="513404"/>
          </a:xfrm>
          <a:prstGeom prst="ellipse">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550273" y="4137720"/>
            <a:ext cx="513404" cy="513404"/>
          </a:xfrm>
          <a:prstGeom prst="ellipse">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椭圆 7"/>
          <p:cNvSpPr/>
          <p:nvPr/>
        </p:nvSpPr>
        <p:spPr>
          <a:xfrm>
            <a:off x="8395234" y="4137720"/>
            <a:ext cx="513404" cy="513404"/>
          </a:xfrm>
          <a:prstGeom prst="ellipse">
            <a:avLst/>
          </a:pr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p:cNvSpPr/>
          <p:nvPr/>
        </p:nvSpPr>
        <p:spPr>
          <a:xfrm>
            <a:off x="9240196" y="4137720"/>
            <a:ext cx="513404" cy="513404"/>
          </a:xfrm>
          <a:prstGeom prst="ellipse">
            <a:avLst/>
          </a:pr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2" name="组合 11"/>
          <p:cNvGrpSpPr/>
          <p:nvPr/>
        </p:nvGrpSpPr>
        <p:grpSpPr>
          <a:xfrm>
            <a:off x="1345398" y="235380"/>
            <a:ext cx="5587444" cy="764251"/>
            <a:chOff x="1345398" y="235380"/>
            <a:chExt cx="5587444" cy="764251"/>
          </a:xfrm>
        </p:grpSpPr>
        <p:sp>
          <p:nvSpPr>
            <p:cNvPr id="10" name="文本框 9"/>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11" name="文本框 10"/>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sp>
        <p:nvSpPr>
          <p:cNvPr id="25" name="椭圆 12"/>
          <p:cNvSpPr/>
          <p:nvPr/>
        </p:nvSpPr>
        <p:spPr>
          <a:xfrm>
            <a:off x="6831611" y="4248150"/>
            <a:ext cx="260805" cy="292544"/>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椭圆 13"/>
          <p:cNvSpPr/>
          <p:nvPr/>
        </p:nvSpPr>
        <p:spPr>
          <a:xfrm>
            <a:off x="7660703" y="4285920"/>
            <a:ext cx="292544" cy="217004"/>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椭圆 14"/>
          <p:cNvSpPr/>
          <p:nvPr/>
        </p:nvSpPr>
        <p:spPr>
          <a:xfrm>
            <a:off x="8562950" y="4248150"/>
            <a:ext cx="177971" cy="292544"/>
          </a:xfrm>
          <a:custGeom>
            <a:avLst/>
            <a:gdLst>
              <a:gd name="connsiteX0" fmla="*/ 77917 w 205125"/>
              <a:gd name="connsiteY0" fmla="*/ 23813 h 337179"/>
              <a:gd name="connsiteX1" fmla="*/ 46037 w 205125"/>
              <a:gd name="connsiteY1" fmla="*/ 57327 h 337179"/>
              <a:gd name="connsiteX2" fmla="*/ 59321 w 205125"/>
              <a:gd name="connsiteY2" fmla="*/ 82798 h 337179"/>
              <a:gd name="connsiteX3" fmla="*/ 59321 w 205125"/>
              <a:gd name="connsiteY3" fmla="*/ 60008 h 337179"/>
              <a:gd name="connsiteX4" fmla="*/ 77917 w 205125"/>
              <a:gd name="connsiteY4" fmla="*/ 41240 h 337179"/>
              <a:gd name="connsiteX5" fmla="*/ 95185 w 205125"/>
              <a:gd name="connsiteY5" fmla="*/ 64030 h 337179"/>
              <a:gd name="connsiteX6" fmla="*/ 95185 w 205125"/>
              <a:gd name="connsiteY6" fmla="*/ 84138 h 337179"/>
              <a:gd name="connsiteX7" fmla="*/ 111125 w 205125"/>
              <a:gd name="connsiteY7" fmla="*/ 57327 h 337179"/>
              <a:gd name="connsiteX8" fmla="*/ 77917 w 205125"/>
              <a:gd name="connsiteY8" fmla="*/ 23813 h 337179"/>
              <a:gd name="connsiteX9" fmla="*/ 77555 w 205125"/>
              <a:gd name="connsiteY9" fmla="*/ 0 h 337179"/>
              <a:gd name="connsiteX10" fmla="*/ 134078 w 205125"/>
              <a:gd name="connsiteY10" fmla="*/ 56621 h 337179"/>
              <a:gd name="connsiteX11" fmla="*/ 94644 w 205125"/>
              <a:gd name="connsiteY11" fmla="*/ 109292 h 337179"/>
              <a:gd name="connsiteX12" fmla="*/ 94644 w 205125"/>
              <a:gd name="connsiteY12" fmla="*/ 168546 h 337179"/>
              <a:gd name="connsiteX13" fmla="*/ 101216 w 205125"/>
              <a:gd name="connsiteY13" fmla="*/ 168546 h 337179"/>
              <a:gd name="connsiteX14" fmla="*/ 102531 w 205125"/>
              <a:gd name="connsiteY14" fmla="*/ 135627 h 337179"/>
              <a:gd name="connsiteX15" fmla="*/ 115675 w 205125"/>
              <a:gd name="connsiteY15" fmla="*/ 131677 h 337179"/>
              <a:gd name="connsiteX16" fmla="*/ 132764 w 205125"/>
              <a:gd name="connsiteY16" fmla="*/ 140894 h 337179"/>
              <a:gd name="connsiteX17" fmla="*/ 132764 w 205125"/>
              <a:gd name="connsiteY17" fmla="*/ 177763 h 337179"/>
              <a:gd name="connsiteX18" fmla="*/ 140651 w 205125"/>
              <a:gd name="connsiteY18" fmla="*/ 177763 h 337179"/>
              <a:gd name="connsiteX19" fmla="*/ 140651 w 205125"/>
              <a:gd name="connsiteY19" fmla="*/ 144844 h 337179"/>
              <a:gd name="connsiteX20" fmla="*/ 157739 w 205125"/>
              <a:gd name="connsiteY20" fmla="*/ 146161 h 337179"/>
              <a:gd name="connsiteX21" fmla="*/ 170884 w 205125"/>
              <a:gd name="connsiteY21" fmla="*/ 159329 h 337179"/>
              <a:gd name="connsiteX22" fmla="*/ 170884 w 205125"/>
              <a:gd name="connsiteY22" fmla="*/ 192248 h 337179"/>
              <a:gd name="connsiteX23" fmla="*/ 177456 w 205125"/>
              <a:gd name="connsiteY23" fmla="*/ 192248 h 337179"/>
              <a:gd name="connsiteX24" fmla="*/ 177456 w 205125"/>
              <a:gd name="connsiteY24" fmla="*/ 163279 h 337179"/>
              <a:gd name="connsiteX25" fmla="*/ 193230 w 205125"/>
              <a:gd name="connsiteY25" fmla="*/ 168546 h 337179"/>
              <a:gd name="connsiteX26" fmla="*/ 205061 w 205125"/>
              <a:gd name="connsiteY26" fmla="*/ 192248 h 337179"/>
              <a:gd name="connsiteX27" fmla="*/ 197174 w 205125"/>
              <a:gd name="connsiteY27" fmla="*/ 316023 h 337179"/>
              <a:gd name="connsiteX28" fmla="*/ 119619 w 205125"/>
              <a:gd name="connsiteY28" fmla="*/ 337092 h 337179"/>
              <a:gd name="connsiteX29" fmla="*/ 48636 w 205125"/>
              <a:gd name="connsiteY29" fmla="*/ 298906 h 337179"/>
              <a:gd name="connsiteX30" fmla="*/ 30233 w 205125"/>
              <a:gd name="connsiteY30" fmla="*/ 235701 h 337179"/>
              <a:gd name="connsiteX31" fmla="*/ 0 w 205125"/>
              <a:gd name="connsiteY31" fmla="*/ 167229 h 337179"/>
              <a:gd name="connsiteX32" fmla="*/ 24975 w 205125"/>
              <a:gd name="connsiteY32" fmla="*/ 163279 h 337179"/>
              <a:gd name="connsiteX33" fmla="*/ 59152 w 205125"/>
              <a:gd name="connsiteY33" fmla="*/ 208049 h 337179"/>
              <a:gd name="connsiteX34" fmla="*/ 59152 w 205125"/>
              <a:gd name="connsiteY34" fmla="*/ 109292 h 337179"/>
              <a:gd name="connsiteX35" fmla="*/ 22346 w 205125"/>
              <a:gd name="connsiteY35" fmla="*/ 56621 h 337179"/>
              <a:gd name="connsiteX36" fmla="*/ 77555 w 205125"/>
              <a:gd name="connsiteY36" fmla="*/ 0 h 33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5125" h="337179">
                <a:moveTo>
                  <a:pt x="77917" y="23813"/>
                </a:moveTo>
                <a:cubicBezTo>
                  <a:pt x="60649" y="23813"/>
                  <a:pt x="46037" y="38559"/>
                  <a:pt x="46037" y="57327"/>
                </a:cubicBezTo>
                <a:cubicBezTo>
                  <a:pt x="46037" y="68052"/>
                  <a:pt x="51351" y="77435"/>
                  <a:pt x="59321" y="82798"/>
                </a:cubicBezTo>
                <a:cubicBezTo>
                  <a:pt x="59321" y="82798"/>
                  <a:pt x="59321" y="82798"/>
                  <a:pt x="59321" y="60008"/>
                </a:cubicBezTo>
                <a:cubicBezTo>
                  <a:pt x="59321" y="60008"/>
                  <a:pt x="64634" y="41240"/>
                  <a:pt x="77917" y="41240"/>
                </a:cubicBezTo>
                <a:cubicBezTo>
                  <a:pt x="91200" y="41240"/>
                  <a:pt x="95185" y="64030"/>
                  <a:pt x="95185" y="64030"/>
                </a:cubicBezTo>
                <a:cubicBezTo>
                  <a:pt x="95185" y="64030"/>
                  <a:pt x="95185" y="64030"/>
                  <a:pt x="95185" y="84138"/>
                </a:cubicBezTo>
                <a:cubicBezTo>
                  <a:pt x="104484" y="78776"/>
                  <a:pt x="111125" y="68052"/>
                  <a:pt x="111125" y="57327"/>
                </a:cubicBezTo>
                <a:cubicBezTo>
                  <a:pt x="111125" y="38559"/>
                  <a:pt x="96514" y="23813"/>
                  <a:pt x="77917" y="23813"/>
                </a:cubicBezTo>
                <a:close/>
                <a:moveTo>
                  <a:pt x="77555" y="0"/>
                </a:moveTo>
                <a:cubicBezTo>
                  <a:pt x="109103" y="0"/>
                  <a:pt x="134078" y="25019"/>
                  <a:pt x="134078" y="56621"/>
                </a:cubicBezTo>
                <a:cubicBezTo>
                  <a:pt x="134078" y="81640"/>
                  <a:pt x="116990" y="102708"/>
                  <a:pt x="94644" y="109292"/>
                </a:cubicBezTo>
                <a:cubicBezTo>
                  <a:pt x="94644" y="109292"/>
                  <a:pt x="94644" y="109292"/>
                  <a:pt x="94644" y="168546"/>
                </a:cubicBezTo>
                <a:cubicBezTo>
                  <a:pt x="94644" y="168546"/>
                  <a:pt x="94644" y="168546"/>
                  <a:pt x="101216" y="168546"/>
                </a:cubicBezTo>
                <a:cubicBezTo>
                  <a:pt x="101216" y="168546"/>
                  <a:pt x="101216" y="168546"/>
                  <a:pt x="102531" y="135627"/>
                </a:cubicBezTo>
                <a:cubicBezTo>
                  <a:pt x="105159" y="132993"/>
                  <a:pt x="110417" y="131677"/>
                  <a:pt x="115675" y="131677"/>
                </a:cubicBezTo>
                <a:cubicBezTo>
                  <a:pt x="124877" y="132993"/>
                  <a:pt x="130135" y="136944"/>
                  <a:pt x="132764" y="140894"/>
                </a:cubicBezTo>
                <a:cubicBezTo>
                  <a:pt x="132764" y="140894"/>
                  <a:pt x="132764" y="140894"/>
                  <a:pt x="132764" y="177763"/>
                </a:cubicBezTo>
                <a:cubicBezTo>
                  <a:pt x="132764" y="177763"/>
                  <a:pt x="132764" y="177763"/>
                  <a:pt x="140651" y="177763"/>
                </a:cubicBezTo>
                <a:cubicBezTo>
                  <a:pt x="140651" y="177763"/>
                  <a:pt x="140651" y="177763"/>
                  <a:pt x="140651" y="144844"/>
                </a:cubicBezTo>
                <a:cubicBezTo>
                  <a:pt x="144594" y="143527"/>
                  <a:pt x="151167" y="143527"/>
                  <a:pt x="157739" y="146161"/>
                </a:cubicBezTo>
                <a:cubicBezTo>
                  <a:pt x="164312" y="148795"/>
                  <a:pt x="168255" y="155378"/>
                  <a:pt x="170884" y="159329"/>
                </a:cubicBezTo>
                <a:cubicBezTo>
                  <a:pt x="170884" y="159329"/>
                  <a:pt x="170884" y="159329"/>
                  <a:pt x="170884" y="192248"/>
                </a:cubicBezTo>
                <a:cubicBezTo>
                  <a:pt x="170884" y="192248"/>
                  <a:pt x="170884" y="192248"/>
                  <a:pt x="177456" y="192248"/>
                </a:cubicBezTo>
                <a:cubicBezTo>
                  <a:pt x="177456" y="192248"/>
                  <a:pt x="177456" y="192248"/>
                  <a:pt x="177456" y="163279"/>
                </a:cubicBezTo>
                <a:cubicBezTo>
                  <a:pt x="181400" y="161962"/>
                  <a:pt x="187972" y="163279"/>
                  <a:pt x="193230" y="168546"/>
                </a:cubicBezTo>
                <a:cubicBezTo>
                  <a:pt x="203746" y="176447"/>
                  <a:pt x="205061" y="192248"/>
                  <a:pt x="205061" y="192248"/>
                </a:cubicBezTo>
                <a:cubicBezTo>
                  <a:pt x="205061" y="192248"/>
                  <a:pt x="206375" y="292322"/>
                  <a:pt x="197174" y="316023"/>
                </a:cubicBezTo>
                <a:cubicBezTo>
                  <a:pt x="186658" y="339725"/>
                  <a:pt x="147223" y="337092"/>
                  <a:pt x="119619" y="337092"/>
                </a:cubicBezTo>
                <a:cubicBezTo>
                  <a:pt x="90700" y="337092"/>
                  <a:pt x="67039" y="333141"/>
                  <a:pt x="48636" y="298906"/>
                </a:cubicBezTo>
                <a:cubicBezTo>
                  <a:pt x="40749" y="285738"/>
                  <a:pt x="38120" y="259403"/>
                  <a:pt x="30233" y="235701"/>
                </a:cubicBezTo>
                <a:cubicBezTo>
                  <a:pt x="17088" y="200148"/>
                  <a:pt x="0" y="167229"/>
                  <a:pt x="0" y="167229"/>
                </a:cubicBezTo>
                <a:cubicBezTo>
                  <a:pt x="0" y="167229"/>
                  <a:pt x="9201" y="158012"/>
                  <a:pt x="24975" y="163279"/>
                </a:cubicBezTo>
                <a:cubicBezTo>
                  <a:pt x="40749" y="168546"/>
                  <a:pt x="59152" y="208049"/>
                  <a:pt x="59152" y="208049"/>
                </a:cubicBezTo>
                <a:cubicBezTo>
                  <a:pt x="59152" y="208049"/>
                  <a:pt x="59152" y="208049"/>
                  <a:pt x="59152" y="109292"/>
                </a:cubicBezTo>
                <a:cubicBezTo>
                  <a:pt x="36805" y="101391"/>
                  <a:pt x="22346" y="80323"/>
                  <a:pt x="22346" y="56621"/>
                </a:cubicBezTo>
                <a:cubicBezTo>
                  <a:pt x="22346" y="25019"/>
                  <a:pt x="47322" y="0"/>
                  <a:pt x="775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椭圆 15"/>
          <p:cNvSpPr/>
          <p:nvPr/>
        </p:nvSpPr>
        <p:spPr>
          <a:xfrm>
            <a:off x="9350626" y="4248151"/>
            <a:ext cx="292544" cy="292543"/>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椭圆 16"/>
          <p:cNvSpPr/>
          <p:nvPr/>
        </p:nvSpPr>
        <p:spPr>
          <a:xfrm>
            <a:off x="1779652" y="1926685"/>
            <a:ext cx="3531139" cy="3531139"/>
          </a:xfrm>
          <a:prstGeom prst="ellipse">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占位符 2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67" r="16667"/>
          <a:stretch>
            <a:fillRect/>
          </a:stretch>
        </p:blipFill>
        <p:spPr/>
      </p:pic>
      <p:grpSp>
        <p:nvGrpSpPr>
          <p:cNvPr id="20" name="组合 19"/>
          <p:cNvGrpSpPr/>
          <p:nvPr/>
        </p:nvGrpSpPr>
        <p:grpSpPr>
          <a:xfrm>
            <a:off x="6046492" y="2643524"/>
            <a:ext cx="4411958" cy="1058255"/>
            <a:chOff x="2291702" y="1996460"/>
            <a:chExt cx="4411958" cy="1058255"/>
          </a:xfrm>
        </p:grpSpPr>
        <p:sp>
          <p:nvSpPr>
            <p:cNvPr id="21" name="TextBox 11"/>
            <p:cNvSpPr txBox="1"/>
            <p:nvPr/>
          </p:nvSpPr>
          <p:spPr>
            <a:xfrm>
              <a:off x="2291702" y="2336570"/>
              <a:ext cx="4411958" cy="718145"/>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 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a:t>
              </a:r>
              <a:r>
                <a:rPr lang="en-US" sz="1200" dirty="0" err="1">
                  <a:solidFill>
                    <a:schemeClr val="bg1">
                      <a:lumMod val="65000"/>
                    </a:schemeClr>
                  </a:solidFill>
                </a:rPr>
                <a:t>Vokalia</a:t>
              </a:r>
              <a:r>
                <a:rPr lang="en-US" sz="1200" dirty="0">
                  <a:solidFill>
                    <a:schemeClr val="bg1">
                      <a:lumMod val="65000"/>
                    </a:schemeClr>
                  </a:solidFill>
                </a:rPr>
                <a:t> and </a:t>
              </a:r>
              <a:r>
                <a:rPr lang="en-US" sz="1200" dirty="0" err="1">
                  <a:solidFill>
                    <a:schemeClr val="bg1">
                      <a:lumMod val="65000"/>
                    </a:schemeClr>
                  </a:solidFill>
                </a:rPr>
                <a:t>Consonantia</a:t>
              </a:r>
              <a:r>
                <a:rPr lang="en-US" sz="1200" dirty="0">
                  <a:solidFill>
                    <a:schemeClr val="bg1">
                      <a:lumMod val="65000"/>
                    </a:schemeClr>
                  </a:solidFill>
                </a:rPr>
                <a:t>, there live the blind texts.</a:t>
              </a:r>
            </a:p>
          </p:txBody>
        </p:sp>
        <p:sp>
          <p:nvSpPr>
            <p:cNvPr id="22"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Tree>
    <p:extLst>
      <p:ext uri="{BB962C8B-B14F-4D97-AF65-F5344CB8AC3E}">
        <p14:creationId xmlns:p14="http://schemas.microsoft.com/office/powerpoint/2010/main" val="1512581204"/>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nodeType="withEffect">
                                  <p:stCondLst>
                                    <p:cond delay="15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650"/>
                            </p:stCondLst>
                            <p:childTnLst>
                              <p:par>
                                <p:cTn id="16" presetID="2" presetClass="entr" presetSubtype="2"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1+#ppt_w/2"/>
                                          </p:val>
                                        </p:tav>
                                        <p:tav tm="100000">
                                          <p:val>
                                            <p:strVal val="#ppt_x"/>
                                          </p:val>
                                        </p:tav>
                                      </p:tavLst>
                                    </p:anim>
                                    <p:anim calcmode="lin" valueType="num">
                                      <p:cBhvr additive="base">
                                        <p:cTn id="19" dur="500" fill="hold"/>
                                        <p:tgtEl>
                                          <p:spTgt spid="20"/>
                                        </p:tgtEl>
                                        <p:attrNameLst>
                                          <p:attrName>ppt_y</p:attrName>
                                        </p:attrNameLst>
                                      </p:cBhvr>
                                      <p:tavLst>
                                        <p:tav tm="0">
                                          <p:val>
                                            <p:strVal val="#ppt_y"/>
                                          </p:val>
                                        </p:tav>
                                        <p:tav tm="100000">
                                          <p:val>
                                            <p:strVal val="#ppt_y"/>
                                          </p:val>
                                        </p:tav>
                                      </p:tavLst>
                                    </p:anim>
                                  </p:childTnLst>
                                </p:cTn>
                              </p:par>
                            </p:childTnLst>
                          </p:cTn>
                        </p:par>
                        <p:par>
                          <p:cTn id="20" fill="hold">
                            <p:stCondLst>
                              <p:cond delay="115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fltVal val="0"/>
                                          </p:val>
                                        </p:tav>
                                        <p:tav tm="100000">
                                          <p:val>
                                            <p:strVal val="#ppt_h"/>
                                          </p:val>
                                        </p:tav>
                                      </p:tavLst>
                                    </p:anim>
                                    <p:animEffect transition="in" filter="fade">
                                      <p:cBhvr>
                                        <p:cTn id="50" dur="500"/>
                                        <p:tgtEl>
                                          <p:spTgt spid="26"/>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5" grpId="0" animBg="1"/>
      <p:bldP spid="26" grpId="0" animBg="1"/>
      <p:bldP spid="27" grpId="0" animBg="1"/>
      <p:bldP spid="28"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3407817" y="1774745"/>
            <a:ext cx="5376367" cy="3932080"/>
            <a:chOff x="3407817" y="1774745"/>
            <a:chExt cx="5376367" cy="3932080"/>
          </a:xfrm>
        </p:grpSpPr>
        <p:cxnSp>
          <p:nvCxnSpPr>
            <p:cNvPr id="4" name="Straight Connector 54"/>
            <p:cNvCxnSpPr/>
            <p:nvPr/>
          </p:nvCxnSpPr>
          <p:spPr>
            <a:xfrm>
              <a:off x="4026188" y="4366818"/>
              <a:ext cx="533102" cy="664119"/>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5" name="Straight Connector 55"/>
            <p:cNvCxnSpPr/>
            <p:nvPr/>
          </p:nvCxnSpPr>
          <p:spPr>
            <a:xfrm flipH="1">
              <a:off x="5112162" y="4784271"/>
              <a:ext cx="867577" cy="433790"/>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6"/>
            <p:cNvCxnSpPr/>
            <p:nvPr/>
          </p:nvCxnSpPr>
          <p:spPr>
            <a:xfrm flipH="1">
              <a:off x="6498587" y="3346813"/>
              <a:ext cx="229654" cy="952634"/>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57"/>
            <p:cNvCxnSpPr/>
            <p:nvPr/>
          </p:nvCxnSpPr>
          <p:spPr>
            <a:xfrm flipV="1">
              <a:off x="7154620" y="2306327"/>
              <a:ext cx="938298" cy="483994"/>
            </a:xfrm>
            <a:prstGeom prst="line">
              <a:avLst/>
            </a:prstGeom>
            <a:noFill/>
            <a:ln w="2857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41" name="Oval 78"/>
            <p:cNvSpPr/>
            <p:nvPr/>
          </p:nvSpPr>
          <p:spPr>
            <a:xfrm>
              <a:off x="6464724" y="2624096"/>
              <a:ext cx="731798" cy="731798"/>
            </a:xfrm>
            <a:prstGeom prst="ellipse">
              <a:avLst/>
            </a:pr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42" name="Freeform: Shape 108"/>
            <p:cNvSpPr>
              <a:spLocks/>
            </p:cNvSpPr>
            <p:nvPr/>
          </p:nvSpPr>
          <p:spPr bwMode="auto">
            <a:xfrm>
              <a:off x="6591862" y="2751234"/>
              <a:ext cx="477523" cy="47752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a:p>
          </p:txBody>
        </p:sp>
        <p:sp>
          <p:nvSpPr>
            <p:cNvPr id="39" name="Oval 86"/>
            <p:cNvSpPr/>
            <p:nvPr/>
          </p:nvSpPr>
          <p:spPr>
            <a:xfrm>
              <a:off x="5937943" y="4249719"/>
              <a:ext cx="731798" cy="731798"/>
            </a:xfrm>
            <a:prstGeom prst="ellipse">
              <a:avLst/>
            </a:pr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40" name="Freeform: Shape 109"/>
            <p:cNvSpPr>
              <a:spLocks/>
            </p:cNvSpPr>
            <p:nvPr/>
          </p:nvSpPr>
          <p:spPr bwMode="auto">
            <a:xfrm>
              <a:off x="6065081" y="4376857"/>
              <a:ext cx="477523" cy="47752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37" name="Oval 62"/>
            <p:cNvSpPr/>
            <p:nvPr/>
          </p:nvSpPr>
          <p:spPr>
            <a:xfrm>
              <a:off x="3407817" y="3719644"/>
              <a:ext cx="731798" cy="731798"/>
            </a:xfrm>
            <a:prstGeom prst="ellipse">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8" name="Freeform: Shape 110"/>
            <p:cNvSpPr>
              <a:spLocks/>
            </p:cNvSpPr>
            <p:nvPr/>
          </p:nvSpPr>
          <p:spPr bwMode="auto">
            <a:xfrm>
              <a:off x="3534955" y="3843130"/>
              <a:ext cx="477523" cy="47752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35" name="Oval 83"/>
            <p:cNvSpPr/>
            <p:nvPr/>
          </p:nvSpPr>
          <p:spPr>
            <a:xfrm>
              <a:off x="4396824" y="4975027"/>
              <a:ext cx="731798" cy="731798"/>
            </a:xfrm>
            <a:prstGeom prst="ellipse">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6" name="Freeform: Shape 111"/>
            <p:cNvSpPr>
              <a:spLocks/>
            </p:cNvSpPr>
            <p:nvPr/>
          </p:nvSpPr>
          <p:spPr bwMode="auto">
            <a:xfrm>
              <a:off x="4523962" y="5102165"/>
              <a:ext cx="477523" cy="47752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33" name="Oval 75"/>
            <p:cNvSpPr/>
            <p:nvPr/>
          </p:nvSpPr>
          <p:spPr>
            <a:xfrm>
              <a:off x="8052386" y="1774745"/>
              <a:ext cx="731798" cy="731798"/>
            </a:xfrm>
            <a:prstGeom prst="ellipse">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4" name="Freeform: Shape 112"/>
            <p:cNvSpPr>
              <a:spLocks/>
            </p:cNvSpPr>
            <p:nvPr/>
          </p:nvSpPr>
          <p:spPr bwMode="auto">
            <a:xfrm>
              <a:off x="8179524" y="1901883"/>
              <a:ext cx="477523" cy="477523"/>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a:p>
          </p:txBody>
        </p:sp>
      </p:grpSp>
      <p:grpSp>
        <p:nvGrpSpPr>
          <p:cNvPr id="44" name="组合 43"/>
          <p:cNvGrpSpPr/>
          <p:nvPr/>
        </p:nvGrpSpPr>
        <p:grpSpPr>
          <a:xfrm>
            <a:off x="1345398" y="235380"/>
            <a:ext cx="5587444" cy="764251"/>
            <a:chOff x="1345398" y="235380"/>
            <a:chExt cx="5587444" cy="764251"/>
          </a:xfrm>
        </p:grpSpPr>
        <p:sp>
          <p:nvSpPr>
            <p:cNvPr id="45" name="文本框 44"/>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46" name="文本框 45"/>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grpSp>
        <p:nvGrpSpPr>
          <p:cNvPr id="47" name="组合 46"/>
          <p:cNvGrpSpPr/>
          <p:nvPr/>
        </p:nvGrpSpPr>
        <p:grpSpPr>
          <a:xfrm>
            <a:off x="8092918" y="2624096"/>
            <a:ext cx="3007561" cy="878719"/>
            <a:chOff x="2291702" y="1996460"/>
            <a:chExt cx="3007561" cy="878719"/>
          </a:xfrm>
        </p:grpSpPr>
        <p:sp>
          <p:nvSpPr>
            <p:cNvPr id="48"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49"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50" name="组合 49"/>
          <p:cNvGrpSpPr/>
          <p:nvPr/>
        </p:nvGrpSpPr>
        <p:grpSpPr>
          <a:xfrm>
            <a:off x="7154620" y="4176258"/>
            <a:ext cx="3007561" cy="878719"/>
            <a:chOff x="2291702" y="1996460"/>
            <a:chExt cx="3007561" cy="878719"/>
          </a:xfrm>
        </p:grpSpPr>
        <p:sp>
          <p:nvSpPr>
            <p:cNvPr id="51"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52"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53" name="组合 52"/>
          <p:cNvGrpSpPr/>
          <p:nvPr/>
        </p:nvGrpSpPr>
        <p:grpSpPr>
          <a:xfrm>
            <a:off x="1112827" y="5140328"/>
            <a:ext cx="3007561" cy="878719"/>
            <a:chOff x="2291702" y="1996460"/>
            <a:chExt cx="3007561" cy="878719"/>
          </a:xfrm>
        </p:grpSpPr>
        <p:sp>
          <p:nvSpPr>
            <p:cNvPr id="54"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55"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56" name="组合 55"/>
          <p:cNvGrpSpPr/>
          <p:nvPr/>
        </p:nvGrpSpPr>
        <p:grpSpPr>
          <a:xfrm>
            <a:off x="3921859" y="1521860"/>
            <a:ext cx="3007561" cy="878719"/>
            <a:chOff x="2291702" y="1996460"/>
            <a:chExt cx="3007561" cy="878719"/>
          </a:xfrm>
        </p:grpSpPr>
        <p:sp>
          <p:nvSpPr>
            <p:cNvPr id="57"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58"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59" name="组合 58"/>
          <p:cNvGrpSpPr/>
          <p:nvPr/>
        </p:nvGrpSpPr>
        <p:grpSpPr>
          <a:xfrm>
            <a:off x="1398182" y="2704297"/>
            <a:ext cx="3007561" cy="878719"/>
            <a:chOff x="2291702" y="1996460"/>
            <a:chExt cx="3007561" cy="878719"/>
          </a:xfrm>
        </p:grpSpPr>
        <p:sp>
          <p:nvSpPr>
            <p:cNvPr id="60" name="TextBox 11"/>
            <p:cNvSpPr txBox="1"/>
            <p:nvPr/>
          </p:nvSpPr>
          <p:spPr>
            <a:xfrm>
              <a:off x="2291702" y="2336570"/>
              <a:ext cx="3007561" cy="538609"/>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61"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Tree>
    <p:extLst>
      <p:ext uri="{BB962C8B-B14F-4D97-AF65-F5344CB8AC3E}">
        <p14:creationId xmlns:p14="http://schemas.microsoft.com/office/powerpoint/2010/main" val="3252060419"/>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additive="base">
                                        <p:cTn id="13" dur="500"/>
                                        <p:tgtEl>
                                          <p:spTgt spid="53"/>
                                        </p:tgtEl>
                                        <p:attrNameLst>
                                          <p:attrName>ppt_x</p:attrName>
                                        </p:attrNameLst>
                                      </p:cBhvr>
                                      <p:tavLst>
                                        <p:tav tm="0">
                                          <p:val>
                                            <p:strVal val="#ppt_x+#ppt_w*1.125000"/>
                                          </p:val>
                                        </p:tav>
                                        <p:tav tm="100000">
                                          <p:val>
                                            <p:strVal val="#ppt_x"/>
                                          </p:val>
                                        </p:tav>
                                      </p:tavLst>
                                    </p:anim>
                                    <p:animEffect transition="in" filter="wipe(left)">
                                      <p:cBhvr>
                                        <p:cTn id="14" dur="500"/>
                                        <p:tgtEl>
                                          <p:spTgt spid="53"/>
                                        </p:tgtEl>
                                      </p:cBhvr>
                                    </p:animEffect>
                                  </p:childTnLst>
                                </p:cTn>
                              </p:par>
                            </p:childTnLst>
                          </p:cTn>
                        </p:par>
                        <p:par>
                          <p:cTn id="15" fill="hold">
                            <p:stCondLst>
                              <p:cond delay="1500"/>
                            </p:stCondLst>
                            <p:childTnLst>
                              <p:par>
                                <p:cTn id="16" presetID="12" presetClass="entr" presetSubtype="2"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500"/>
                                        <p:tgtEl>
                                          <p:spTgt spid="59"/>
                                        </p:tgtEl>
                                        <p:attrNameLst>
                                          <p:attrName>ppt_x</p:attrName>
                                        </p:attrNameLst>
                                      </p:cBhvr>
                                      <p:tavLst>
                                        <p:tav tm="0">
                                          <p:val>
                                            <p:strVal val="#ppt_x+#ppt_w*1.125000"/>
                                          </p:val>
                                        </p:tav>
                                        <p:tav tm="100000">
                                          <p:val>
                                            <p:strVal val="#ppt_x"/>
                                          </p:val>
                                        </p:tav>
                                      </p:tavLst>
                                    </p:anim>
                                    <p:animEffect transition="in" filter="wipe(left)">
                                      <p:cBhvr>
                                        <p:cTn id="19" dur="500"/>
                                        <p:tgtEl>
                                          <p:spTgt spid="59"/>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p:tgtEl>
                                          <p:spTgt spid="50"/>
                                        </p:tgtEl>
                                        <p:attrNameLst>
                                          <p:attrName>ppt_x</p:attrName>
                                        </p:attrNameLst>
                                      </p:cBhvr>
                                      <p:tavLst>
                                        <p:tav tm="0">
                                          <p:val>
                                            <p:strVal val="#ppt_x-#ppt_w*1.125000"/>
                                          </p:val>
                                        </p:tav>
                                        <p:tav tm="100000">
                                          <p:val>
                                            <p:strVal val="#ppt_x"/>
                                          </p:val>
                                        </p:tav>
                                      </p:tavLst>
                                    </p:anim>
                                    <p:animEffect transition="in" filter="wipe(right)">
                                      <p:cBhvr>
                                        <p:cTn id="24" dur="500"/>
                                        <p:tgtEl>
                                          <p:spTgt spid="50"/>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p:tgtEl>
                                          <p:spTgt spid="56"/>
                                        </p:tgtEl>
                                        <p:attrNameLst>
                                          <p:attrName>ppt_x</p:attrName>
                                        </p:attrNameLst>
                                      </p:cBhvr>
                                      <p:tavLst>
                                        <p:tav tm="0">
                                          <p:val>
                                            <p:strVal val="#ppt_x+#ppt_w*1.125000"/>
                                          </p:val>
                                        </p:tav>
                                        <p:tav tm="100000">
                                          <p:val>
                                            <p:strVal val="#ppt_x"/>
                                          </p:val>
                                        </p:tav>
                                      </p:tavLst>
                                    </p:anim>
                                    <p:animEffect transition="in" filter="wipe(left)">
                                      <p:cBhvr>
                                        <p:cTn id="29" dur="500"/>
                                        <p:tgtEl>
                                          <p:spTgt spid="56"/>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p:tgtEl>
                                          <p:spTgt spid="47"/>
                                        </p:tgtEl>
                                        <p:attrNameLst>
                                          <p:attrName>ppt_x</p:attrName>
                                        </p:attrNameLst>
                                      </p:cBhvr>
                                      <p:tavLst>
                                        <p:tav tm="0">
                                          <p:val>
                                            <p:strVal val="#ppt_x-#ppt_w*1.125000"/>
                                          </p:val>
                                        </p:tav>
                                        <p:tav tm="100000">
                                          <p:val>
                                            <p:strVal val="#ppt_x"/>
                                          </p:val>
                                        </p:tav>
                                      </p:tavLst>
                                    </p:anim>
                                    <p:animEffect transition="in" filter="wipe(right)">
                                      <p:cBhvr>
                                        <p:cTn id="3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568718" y="1962077"/>
            <a:ext cx="1378242" cy="1378242"/>
          </a:xfrm>
          <a:prstGeom prst="ellipse">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椭圆 2"/>
          <p:cNvSpPr/>
          <p:nvPr/>
        </p:nvSpPr>
        <p:spPr>
          <a:xfrm>
            <a:off x="4126011" y="1962077"/>
            <a:ext cx="1378242" cy="1378242"/>
          </a:xfrm>
          <a:prstGeom prst="ellipse">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椭圆 3"/>
          <p:cNvSpPr/>
          <p:nvPr/>
        </p:nvSpPr>
        <p:spPr>
          <a:xfrm>
            <a:off x="6683304" y="1962077"/>
            <a:ext cx="1378242" cy="1378242"/>
          </a:xfrm>
          <a:prstGeom prst="ellipse">
            <a:avLst/>
          </a:pr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9240597" y="1962077"/>
            <a:ext cx="1378242" cy="1378242"/>
          </a:xfrm>
          <a:prstGeom prst="ellipse">
            <a:avLst/>
          </a:pr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椭圆 6"/>
          <p:cNvSpPr/>
          <p:nvPr/>
        </p:nvSpPr>
        <p:spPr>
          <a:xfrm>
            <a:off x="1873591" y="2266950"/>
            <a:ext cx="768496" cy="76849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椭圆 7"/>
          <p:cNvSpPr/>
          <p:nvPr/>
        </p:nvSpPr>
        <p:spPr>
          <a:xfrm>
            <a:off x="4443771" y="2266950"/>
            <a:ext cx="742722" cy="768496"/>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椭圆 8"/>
          <p:cNvSpPr/>
          <p:nvPr/>
        </p:nvSpPr>
        <p:spPr>
          <a:xfrm>
            <a:off x="6988177" y="2298456"/>
            <a:ext cx="768496" cy="705484"/>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椭圆 9"/>
          <p:cNvSpPr/>
          <p:nvPr/>
        </p:nvSpPr>
        <p:spPr>
          <a:xfrm>
            <a:off x="9607979" y="2266950"/>
            <a:ext cx="643477" cy="768496"/>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5" name="组合 14"/>
          <p:cNvGrpSpPr/>
          <p:nvPr/>
        </p:nvGrpSpPr>
        <p:grpSpPr>
          <a:xfrm>
            <a:off x="1345398" y="235380"/>
            <a:ext cx="5587444" cy="764251"/>
            <a:chOff x="1345398" y="235380"/>
            <a:chExt cx="5587444" cy="764251"/>
          </a:xfrm>
        </p:grpSpPr>
        <p:sp>
          <p:nvSpPr>
            <p:cNvPr id="16" name="文本框 15"/>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17" name="文本框 16"/>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sp>
        <p:nvSpPr>
          <p:cNvPr id="19" name="TextBox 11"/>
          <p:cNvSpPr txBox="1"/>
          <p:nvPr/>
        </p:nvSpPr>
        <p:spPr>
          <a:xfrm>
            <a:off x="1260166" y="3707850"/>
            <a:ext cx="1995346" cy="897682"/>
          </a:xfrm>
          <a:prstGeom prst="rect">
            <a:avLst/>
          </a:prstGeom>
          <a:noFill/>
        </p:spPr>
        <p:txBody>
          <a:bodyPr wrap="square" lIns="0" tIns="0" rIns="0" bIns="0" rtlCol="0">
            <a:spAutoFit/>
            <a:scene3d>
              <a:camera prst="orthographicFront"/>
              <a:lightRig rig="threePt" dir="t"/>
            </a:scene3d>
            <a:sp3d contourW="12700"/>
          </a:bodyPr>
          <a:lstStyle/>
          <a:p>
            <a:pPr algn="ct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24" name="TextBox 11"/>
          <p:cNvSpPr txBox="1"/>
          <p:nvPr/>
        </p:nvSpPr>
        <p:spPr>
          <a:xfrm>
            <a:off x="3815341" y="3707850"/>
            <a:ext cx="1995346" cy="897682"/>
          </a:xfrm>
          <a:prstGeom prst="rect">
            <a:avLst/>
          </a:prstGeom>
          <a:noFill/>
        </p:spPr>
        <p:txBody>
          <a:bodyPr wrap="square" lIns="0" tIns="0" rIns="0" bIns="0" rtlCol="0">
            <a:spAutoFit/>
            <a:scene3d>
              <a:camera prst="orthographicFront"/>
              <a:lightRig rig="threePt" dir="t"/>
            </a:scene3d>
            <a:sp3d contourW="12700"/>
          </a:bodyPr>
          <a:lstStyle/>
          <a:p>
            <a:pPr algn="ct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25" name="TextBox 11"/>
          <p:cNvSpPr txBox="1"/>
          <p:nvPr/>
        </p:nvSpPr>
        <p:spPr>
          <a:xfrm>
            <a:off x="6374752" y="3707850"/>
            <a:ext cx="1995346" cy="897682"/>
          </a:xfrm>
          <a:prstGeom prst="rect">
            <a:avLst/>
          </a:prstGeom>
          <a:noFill/>
        </p:spPr>
        <p:txBody>
          <a:bodyPr wrap="square" lIns="0" tIns="0" rIns="0" bIns="0" rtlCol="0">
            <a:spAutoFit/>
            <a:scene3d>
              <a:camera prst="orthographicFront"/>
              <a:lightRig rig="threePt" dir="t"/>
            </a:scene3d>
            <a:sp3d contourW="12700"/>
          </a:bodyPr>
          <a:lstStyle/>
          <a:p>
            <a:pPr algn="ct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26" name="TextBox 11"/>
          <p:cNvSpPr txBox="1"/>
          <p:nvPr/>
        </p:nvSpPr>
        <p:spPr>
          <a:xfrm>
            <a:off x="8932044" y="3707850"/>
            <a:ext cx="1995346" cy="897682"/>
          </a:xfrm>
          <a:prstGeom prst="rect">
            <a:avLst/>
          </a:prstGeom>
          <a:noFill/>
        </p:spPr>
        <p:txBody>
          <a:bodyPr wrap="square" lIns="0" tIns="0" rIns="0" bIns="0" rtlCol="0">
            <a:spAutoFit/>
            <a:scene3d>
              <a:camera prst="orthographicFront"/>
              <a:lightRig rig="threePt" dir="t"/>
            </a:scene3d>
            <a:sp3d contourW="12700"/>
          </a:bodyPr>
          <a:lstStyle/>
          <a:p>
            <a:pPr algn="ct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11" name="矩形: 圆角 10"/>
          <p:cNvSpPr/>
          <p:nvPr/>
        </p:nvSpPr>
        <p:spPr>
          <a:xfrm>
            <a:off x="1414473" y="4925438"/>
            <a:ext cx="1686732" cy="447473"/>
          </a:xfrm>
          <a:prstGeom prst="roundRect">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圆角 11"/>
          <p:cNvSpPr/>
          <p:nvPr/>
        </p:nvSpPr>
        <p:spPr>
          <a:xfrm>
            <a:off x="3971766" y="4925438"/>
            <a:ext cx="1686732" cy="447473"/>
          </a:xfrm>
          <a:prstGeom prst="roundRect">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圆角 12"/>
          <p:cNvSpPr/>
          <p:nvPr/>
        </p:nvSpPr>
        <p:spPr>
          <a:xfrm>
            <a:off x="6529059" y="4925438"/>
            <a:ext cx="1686732" cy="447473"/>
          </a:xfrm>
          <a:prstGeom prst="roundRect">
            <a:avLst/>
          </a:pr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圆角 13"/>
          <p:cNvSpPr/>
          <p:nvPr/>
        </p:nvSpPr>
        <p:spPr>
          <a:xfrm>
            <a:off x="9086352" y="4925438"/>
            <a:ext cx="1686732" cy="447473"/>
          </a:xfrm>
          <a:prstGeom prst="roundRect">
            <a:avLst/>
          </a:pr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TextBox 11"/>
          <p:cNvSpPr txBox="1"/>
          <p:nvPr/>
        </p:nvSpPr>
        <p:spPr>
          <a:xfrm>
            <a:off x="1414472" y="5010674"/>
            <a:ext cx="1686734"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rPr>
              <a:t>标题文字添加</a:t>
            </a:r>
            <a:endParaRPr lang="en-US" dirty="0">
              <a:solidFill>
                <a:schemeClr val="bg1"/>
              </a:solidFill>
            </a:endParaRPr>
          </a:p>
        </p:txBody>
      </p:sp>
      <p:sp>
        <p:nvSpPr>
          <p:cNvPr id="21" name="TextBox 11"/>
          <p:cNvSpPr txBox="1"/>
          <p:nvPr/>
        </p:nvSpPr>
        <p:spPr>
          <a:xfrm>
            <a:off x="3969647" y="5010674"/>
            <a:ext cx="1686734"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rPr>
              <a:t>标题文字添加</a:t>
            </a:r>
            <a:endParaRPr lang="en-US" dirty="0">
              <a:solidFill>
                <a:schemeClr val="bg1"/>
              </a:solidFill>
            </a:endParaRPr>
          </a:p>
        </p:txBody>
      </p:sp>
      <p:sp>
        <p:nvSpPr>
          <p:cNvPr id="22" name="TextBox 11"/>
          <p:cNvSpPr txBox="1"/>
          <p:nvPr/>
        </p:nvSpPr>
        <p:spPr>
          <a:xfrm>
            <a:off x="6529058" y="5010674"/>
            <a:ext cx="1686734"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rPr>
              <a:t>标题文字添加</a:t>
            </a:r>
            <a:endParaRPr lang="en-US" dirty="0">
              <a:solidFill>
                <a:schemeClr val="bg1"/>
              </a:solidFill>
            </a:endParaRPr>
          </a:p>
        </p:txBody>
      </p:sp>
      <p:sp>
        <p:nvSpPr>
          <p:cNvPr id="23" name="TextBox 11"/>
          <p:cNvSpPr txBox="1"/>
          <p:nvPr/>
        </p:nvSpPr>
        <p:spPr>
          <a:xfrm>
            <a:off x="9086350" y="5010674"/>
            <a:ext cx="1686734"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rPr>
              <a:t>标题文字添加</a:t>
            </a:r>
            <a:endParaRPr lang="en-US" dirty="0">
              <a:solidFill>
                <a:schemeClr val="bg1"/>
              </a:solidFill>
            </a:endParaRPr>
          </a:p>
        </p:txBody>
      </p:sp>
    </p:spTree>
    <p:extLst>
      <p:ext uri="{BB962C8B-B14F-4D97-AF65-F5344CB8AC3E}">
        <p14:creationId xmlns:p14="http://schemas.microsoft.com/office/powerpoint/2010/main" val="1405583312"/>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randombar(horizontal)">
                                      <p:cBhvr>
                                        <p:cTn id="48" dur="500"/>
                                        <p:tgtEl>
                                          <p:spTgt spid="19"/>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randombar(horizontal)">
                                      <p:cBhvr>
                                        <p:cTn id="51" dur="500"/>
                                        <p:tgtEl>
                                          <p:spTgt spid="24"/>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randombar(horizontal)">
                                      <p:cBhvr>
                                        <p:cTn id="54" dur="500"/>
                                        <p:tgtEl>
                                          <p:spTgt spid="25"/>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randombar(horizontal)">
                                      <p:cBhvr>
                                        <p:cTn id="57" dur="500"/>
                                        <p:tgtEl>
                                          <p:spTgt spid="26"/>
                                        </p:tgtEl>
                                      </p:cBhvr>
                                    </p:animEffect>
                                  </p:childTnLst>
                                </p:cTn>
                              </p:par>
                            </p:childTnLst>
                          </p:cTn>
                        </p:par>
                        <p:par>
                          <p:cTn id="58" fill="hold">
                            <p:stCondLst>
                              <p:cond delay="1000"/>
                            </p:stCondLst>
                            <p:childTnLst>
                              <p:par>
                                <p:cTn id="59" presetID="47"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1000"/>
                                        <p:tgtEl>
                                          <p:spTgt spid="20"/>
                                        </p:tgtEl>
                                      </p:cBhvr>
                                    </p:animEffect>
                                    <p:anim calcmode="lin" valueType="num">
                                      <p:cBhvr>
                                        <p:cTn id="82" dur="1000" fill="hold"/>
                                        <p:tgtEl>
                                          <p:spTgt spid="20"/>
                                        </p:tgtEl>
                                        <p:attrNameLst>
                                          <p:attrName>ppt_x</p:attrName>
                                        </p:attrNameLst>
                                      </p:cBhvr>
                                      <p:tavLst>
                                        <p:tav tm="0">
                                          <p:val>
                                            <p:strVal val="#ppt_x"/>
                                          </p:val>
                                        </p:tav>
                                        <p:tav tm="100000">
                                          <p:val>
                                            <p:strVal val="#ppt_x"/>
                                          </p:val>
                                        </p:tav>
                                      </p:tavLst>
                                    </p:anim>
                                    <p:anim calcmode="lin" valueType="num">
                                      <p:cBhvr>
                                        <p:cTn id="83" dur="1000" fill="hold"/>
                                        <p:tgtEl>
                                          <p:spTgt spid="20"/>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anim calcmode="lin" valueType="num">
                                      <p:cBhvr>
                                        <p:cTn id="87" dur="1000" fill="hold"/>
                                        <p:tgtEl>
                                          <p:spTgt spid="21"/>
                                        </p:tgtEl>
                                        <p:attrNameLst>
                                          <p:attrName>ppt_x</p:attrName>
                                        </p:attrNameLst>
                                      </p:cBhvr>
                                      <p:tavLst>
                                        <p:tav tm="0">
                                          <p:val>
                                            <p:strVal val="#ppt_x"/>
                                          </p:val>
                                        </p:tav>
                                        <p:tav tm="100000">
                                          <p:val>
                                            <p:strVal val="#ppt_x"/>
                                          </p:val>
                                        </p:tav>
                                      </p:tavLst>
                                    </p:anim>
                                    <p:anim calcmode="lin" valueType="num">
                                      <p:cBhvr>
                                        <p:cTn id="88" dur="1000" fill="hold"/>
                                        <p:tgtEl>
                                          <p:spTgt spid="21"/>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1000"/>
                                        <p:tgtEl>
                                          <p:spTgt spid="22"/>
                                        </p:tgtEl>
                                      </p:cBhvr>
                                    </p:animEffect>
                                    <p:anim calcmode="lin" valueType="num">
                                      <p:cBhvr>
                                        <p:cTn id="92" dur="1000" fill="hold"/>
                                        <p:tgtEl>
                                          <p:spTgt spid="22"/>
                                        </p:tgtEl>
                                        <p:attrNameLst>
                                          <p:attrName>ppt_x</p:attrName>
                                        </p:attrNameLst>
                                      </p:cBhvr>
                                      <p:tavLst>
                                        <p:tav tm="0">
                                          <p:val>
                                            <p:strVal val="#ppt_x"/>
                                          </p:val>
                                        </p:tav>
                                        <p:tav tm="100000">
                                          <p:val>
                                            <p:strVal val="#ppt_x"/>
                                          </p:val>
                                        </p:tav>
                                      </p:tavLst>
                                    </p:anim>
                                    <p:anim calcmode="lin" valueType="num">
                                      <p:cBhvr>
                                        <p:cTn id="93" dur="1000" fill="hold"/>
                                        <p:tgtEl>
                                          <p:spTgt spid="22"/>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7" grpId="0" animBg="1"/>
      <p:bldP spid="28" grpId="0" animBg="1"/>
      <p:bldP spid="29" grpId="0" animBg="1"/>
      <p:bldP spid="30" grpId="0" animBg="1"/>
      <p:bldP spid="19" grpId="0"/>
      <p:bldP spid="24" grpId="0"/>
      <p:bldP spid="25" grpId="0"/>
      <p:bldP spid="26" grpId="0"/>
      <p:bldP spid="11" grpId="0" animBg="1"/>
      <p:bldP spid="12" grpId="0" animBg="1"/>
      <p:bldP spid="13" grpId="0" animBg="1"/>
      <p:bldP spid="14" grpId="0" animBg="1"/>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45398" y="235380"/>
            <a:ext cx="5587444" cy="764251"/>
            <a:chOff x="1345398" y="235380"/>
            <a:chExt cx="5587444" cy="764251"/>
          </a:xfrm>
        </p:grpSpPr>
        <p:sp>
          <p:nvSpPr>
            <p:cNvPr id="13" name="文本框 12"/>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14" name="文本框 13"/>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grpSp>
        <p:nvGrpSpPr>
          <p:cNvPr id="37" name="组合 36"/>
          <p:cNvGrpSpPr/>
          <p:nvPr/>
        </p:nvGrpSpPr>
        <p:grpSpPr>
          <a:xfrm>
            <a:off x="5962650" y="2468401"/>
            <a:ext cx="2077279" cy="1487159"/>
            <a:chOff x="5962650" y="2468401"/>
            <a:chExt cx="2077279" cy="1487159"/>
          </a:xfrm>
        </p:grpSpPr>
        <p:sp>
          <p:nvSpPr>
            <p:cNvPr id="8" name="矩形: 圆角 7"/>
            <p:cNvSpPr/>
            <p:nvPr/>
          </p:nvSpPr>
          <p:spPr>
            <a:xfrm>
              <a:off x="5962650" y="2468401"/>
              <a:ext cx="2076450" cy="505054"/>
            </a:xfrm>
            <a:prstGeom prst="roundRect">
              <a:avLst>
                <a:gd name="adj" fmla="val 50000"/>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1"/>
            <p:cNvSpPr txBox="1"/>
            <p:nvPr/>
          </p:nvSpPr>
          <p:spPr>
            <a:xfrm>
              <a:off x="5963480" y="3057878"/>
              <a:ext cx="2076449" cy="897682"/>
            </a:xfrm>
            <a:prstGeom prst="rect">
              <a:avLst/>
            </a:prstGeom>
            <a:noFill/>
          </p:spPr>
          <p:txBody>
            <a:bodyPr wrap="square" lIns="0" tIns="0" rIns="0" bIns="0" rtlCol="0">
              <a:spAutoFit/>
              <a:scene3d>
                <a:camera prst="orthographicFront"/>
                <a:lightRig rig="threePt" dir="t"/>
              </a:scene3d>
              <a:sp3d contourW="12700"/>
            </a:bodyPr>
            <a:lstStyle/>
            <a:p>
              <a:pPr algn="ct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sp>
          <p:nvSpPr>
            <p:cNvPr id="17" name="TextBox 11"/>
            <p:cNvSpPr txBox="1"/>
            <p:nvPr/>
          </p:nvSpPr>
          <p:spPr>
            <a:xfrm>
              <a:off x="5962650" y="2582428"/>
              <a:ext cx="2076451"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rPr>
                <a:t>标题文字添加</a:t>
              </a:r>
              <a:endParaRPr lang="en-US" dirty="0">
                <a:solidFill>
                  <a:schemeClr val="bg1"/>
                </a:solidFill>
              </a:endParaRPr>
            </a:p>
          </p:txBody>
        </p:sp>
      </p:grpSp>
      <p:grpSp>
        <p:nvGrpSpPr>
          <p:cNvPr id="38" name="组合 37"/>
          <p:cNvGrpSpPr/>
          <p:nvPr/>
        </p:nvGrpSpPr>
        <p:grpSpPr>
          <a:xfrm>
            <a:off x="8724899" y="2468401"/>
            <a:ext cx="2076451" cy="1487159"/>
            <a:chOff x="8724899" y="2468401"/>
            <a:chExt cx="2076451" cy="1487159"/>
          </a:xfrm>
        </p:grpSpPr>
        <p:sp>
          <p:nvSpPr>
            <p:cNvPr id="9" name="矩形: 圆角 8"/>
            <p:cNvSpPr/>
            <p:nvPr/>
          </p:nvSpPr>
          <p:spPr>
            <a:xfrm>
              <a:off x="8724900" y="2468401"/>
              <a:ext cx="2076450" cy="505054"/>
            </a:xfrm>
            <a:prstGeom prst="roundRect">
              <a:avLst>
                <a:gd name="adj" fmla="val 50000"/>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TextBox 11"/>
            <p:cNvSpPr txBox="1"/>
            <p:nvPr/>
          </p:nvSpPr>
          <p:spPr>
            <a:xfrm>
              <a:off x="8724899" y="2582428"/>
              <a:ext cx="2076451"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rPr>
                <a:t>标题文字添加</a:t>
              </a:r>
              <a:endParaRPr lang="en-US" dirty="0">
                <a:solidFill>
                  <a:schemeClr val="bg1"/>
                </a:solidFill>
              </a:endParaRPr>
            </a:p>
          </p:txBody>
        </p:sp>
        <p:sp>
          <p:nvSpPr>
            <p:cNvPr id="21" name="TextBox 11"/>
            <p:cNvSpPr txBox="1"/>
            <p:nvPr/>
          </p:nvSpPr>
          <p:spPr>
            <a:xfrm>
              <a:off x="8724901" y="3057878"/>
              <a:ext cx="2076449" cy="897682"/>
            </a:xfrm>
            <a:prstGeom prst="rect">
              <a:avLst/>
            </a:prstGeom>
            <a:noFill/>
          </p:spPr>
          <p:txBody>
            <a:bodyPr wrap="square" lIns="0" tIns="0" rIns="0" bIns="0" rtlCol="0">
              <a:spAutoFit/>
              <a:scene3d>
                <a:camera prst="orthographicFront"/>
                <a:lightRig rig="threePt" dir="t"/>
              </a:scene3d>
              <a:sp3d contourW="12700"/>
            </a:bodyPr>
            <a:lstStyle/>
            <a:p>
              <a:pPr algn="ct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grpSp>
      <p:grpSp>
        <p:nvGrpSpPr>
          <p:cNvPr id="39" name="组合 38"/>
          <p:cNvGrpSpPr/>
          <p:nvPr/>
        </p:nvGrpSpPr>
        <p:grpSpPr>
          <a:xfrm>
            <a:off x="5962650" y="4259101"/>
            <a:ext cx="2077279" cy="1534826"/>
            <a:chOff x="5962650" y="4259101"/>
            <a:chExt cx="2077279" cy="1534826"/>
          </a:xfrm>
        </p:grpSpPr>
        <p:sp>
          <p:nvSpPr>
            <p:cNvPr id="10" name="矩形: 圆角 9"/>
            <p:cNvSpPr/>
            <p:nvPr/>
          </p:nvSpPr>
          <p:spPr>
            <a:xfrm>
              <a:off x="5962650" y="4259101"/>
              <a:ext cx="2076450" cy="505054"/>
            </a:xfrm>
            <a:prstGeom prst="roundRect">
              <a:avLst>
                <a:gd name="adj" fmla="val 50000"/>
              </a:avLst>
            </a:pr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TextBox 11"/>
            <p:cNvSpPr txBox="1"/>
            <p:nvPr/>
          </p:nvSpPr>
          <p:spPr>
            <a:xfrm>
              <a:off x="5962650" y="4373128"/>
              <a:ext cx="2076451"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rPr>
                <a:t>标题文字添加</a:t>
              </a:r>
              <a:endParaRPr lang="en-US" dirty="0">
                <a:solidFill>
                  <a:schemeClr val="bg1"/>
                </a:solidFill>
              </a:endParaRPr>
            </a:p>
          </p:txBody>
        </p:sp>
        <p:sp>
          <p:nvSpPr>
            <p:cNvPr id="22" name="TextBox 11"/>
            <p:cNvSpPr txBox="1"/>
            <p:nvPr/>
          </p:nvSpPr>
          <p:spPr>
            <a:xfrm>
              <a:off x="5963480" y="4896245"/>
              <a:ext cx="2076449" cy="897682"/>
            </a:xfrm>
            <a:prstGeom prst="rect">
              <a:avLst/>
            </a:prstGeom>
            <a:noFill/>
          </p:spPr>
          <p:txBody>
            <a:bodyPr wrap="square" lIns="0" tIns="0" rIns="0" bIns="0" rtlCol="0">
              <a:spAutoFit/>
              <a:scene3d>
                <a:camera prst="orthographicFront"/>
                <a:lightRig rig="threePt" dir="t"/>
              </a:scene3d>
              <a:sp3d contourW="12700"/>
            </a:bodyPr>
            <a:lstStyle/>
            <a:p>
              <a:pPr algn="ct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grpSp>
      <p:grpSp>
        <p:nvGrpSpPr>
          <p:cNvPr id="40" name="组合 39"/>
          <p:cNvGrpSpPr/>
          <p:nvPr/>
        </p:nvGrpSpPr>
        <p:grpSpPr>
          <a:xfrm>
            <a:off x="8724899" y="4259101"/>
            <a:ext cx="2076451" cy="1534826"/>
            <a:chOff x="8724899" y="4259101"/>
            <a:chExt cx="2076451" cy="1534826"/>
          </a:xfrm>
        </p:grpSpPr>
        <p:sp>
          <p:nvSpPr>
            <p:cNvPr id="11" name="矩形: 圆角 10"/>
            <p:cNvSpPr/>
            <p:nvPr/>
          </p:nvSpPr>
          <p:spPr>
            <a:xfrm>
              <a:off x="8724900" y="4259101"/>
              <a:ext cx="2076450" cy="505054"/>
            </a:xfrm>
            <a:prstGeom prst="roundRect">
              <a:avLst>
                <a:gd name="adj" fmla="val 50000"/>
              </a:avLst>
            </a:pr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TextBox 11"/>
            <p:cNvSpPr txBox="1"/>
            <p:nvPr/>
          </p:nvSpPr>
          <p:spPr>
            <a:xfrm>
              <a:off x="8724899" y="4373128"/>
              <a:ext cx="2076451"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rPr>
                <a:t>标题文字添加</a:t>
              </a:r>
              <a:endParaRPr lang="en-US" dirty="0">
                <a:solidFill>
                  <a:schemeClr val="bg1"/>
                </a:solidFill>
              </a:endParaRPr>
            </a:p>
          </p:txBody>
        </p:sp>
        <p:sp>
          <p:nvSpPr>
            <p:cNvPr id="23" name="TextBox 11"/>
            <p:cNvSpPr txBox="1"/>
            <p:nvPr/>
          </p:nvSpPr>
          <p:spPr>
            <a:xfrm>
              <a:off x="8724901" y="4896245"/>
              <a:ext cx="2076449" cy="897682"/>
            </a:xfrm>
            <a:prstGeom prst="rect">
              <a:avLst/>
            </a:prstGeom>
            <a:noFill/>
          </p:spPr>
          <p:txBody>
            <a:bodyPr wrap="square" lIns="0" tIns="0" rIns="0" bIns="0" rtlCol="0">
              <a:spAutoFit/>
              <a:scene3d>
                <a:camera prst="orthographicFront"/>
                <a:lightRig rig="threePt" dir="t"/>
              </a:scene3d>
              <a:sp3d contourW="12700"/>
            </a:bodyPr>
            <a:lstStyle/>
            <a:p>
              <a:pPr algn="ct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a:t>
              </a:r>
            </a:p>
          </p:txBody>
        </p:sp>
      </p:grpSp>
      <p:grpSp>
        <p:nvGrpSpPr>
          <p:cNvPr id="36" name="组合 35"/>
          <p:cNvGrpSpPr/>
          <p:nvPr/>
        </p:nvGrpSpPr>
        <p:grpSpPr>
          <a:xfrm>
            <a:off x="1393621" y="1997108"/>
            <a:ext cx="3509120" cy="3548030"/>
            <a:chOff x="1393621" y="1997108"/>
            <a:chExt cx="3509120" cy="3548030"/>
          </a:xfrm>
        </p:grpSpPr>
        <p:sp>
          <p:nvSpPr>
            <p:cNvPr id="3" name="椭圆 2"/>
            <p:cNvSpPr/>
            <p:nvPr/>
          </p:nvSpPr>
          <p:spPr>
            <a:xfrm>
              <a:off x="1393621" y="1997108"/>
              <a:ext cx="1952694" cy="1952694"/>
            </a:xfrm>
            <a:prstGeom prst="ellipse">
              <a:avLst/>
            </a:pr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1393621" y="3592444"/>
              <a:ext cx="1952694" cy="1952694"/>
            </a:xfrm>
            <a:prstGeom prst="ellipse">
              <a:avLst/>
            </a:prstGeom>
            <a:gradFill>
              <a:gsLst>
                <a:gs pos="0">
                  <a:srgbClr val="DB84B5"/>
                </a:gs>
                <a:gs pos="100000">
                  <a:srgbClr val="E8406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2950047" y="1997108"/>
              <a:ext cx="1952694" cy="1952694"/>
            </a:xfrm>
            <a:prstGeom prst="ellipse">
              <a:avLst/>
            </a:prstGeom>
            <a:gradFill>
              <a:gsLst>
                <a:gs pos="0">
                  <a:srgbClr val="60C4DA"/>
                </a:gs>
                <a:gs pos="100000">
                  <a:srgbClr val="418E9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p:cNvSpPr/>
            <p:nvPr/>
          </p:nvSpPr>
          <p:spPr>
            <a:xfrm>
              <a:off x="2950047" y="3592444"/>
              <a:ext cx="1952694" cy="1952694"/>
            </a:xfrm>
            <a:prstGeom prst="ellipse">
              <a:avLst/>
            </a:pr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23"/>
            <p:cNvSpPr/>
            <p:nvPr/>
          </p:nvSpPr>
          <p:spPr>
            <a:xfrm>
              <a:off x="2188285" y="2470328"/>
              <a:ext cx="363365" cy="433962"/>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椭圆 24"/>
            <p:cNvSpPr/>
            <p:nvPr/>
          </p:nvSpPr>
          <p:spPr>
            <a:xfrm>
              <a:off x="3709413" y="2511857"/>
              <a:ext cx="433962" cy="350905"/>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椭圆 25"/>
            <p:cNvSpPr/>
            <p:nvPr/>
          </p:nvSpPr>
          <p:spPr>
            <a:xfrm>
              <a:off x="3709413" y="4061293"/>
              <a:ext cx="433962" cy="433962"/>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椭圆 26"/>
            <p:cNvSpPr/>
            <p:nvPr/>
          </p:nvSpPr>
          <p:spPr>
            <a:xfrm>
              <a:off x="2152987" y="4073518"/>
              <a:ext cx="433962" cy="409513"/>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TextBox 11"/>
            <p:cNvSpPr txBox="1"/>
            <p:nvPr/>
          </p:nvSpPr>
          <p:spPr>
            <a:xfrm>
              <a:off x="1769486" y="3039181"/>
              <a:ext cx="1200964" cy="246221"/>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sz="1600" dirty="0">
                  <a:solidFill>
                    <a:schemeClr val="bg1"/>
                  </a:solidFill>
                </a:rPr>
                <a:t>文字添加</a:t>
              </a:r>
              <a:endParaRPr lang="en-US" sz="1600" dirty="0">
                <a:solidFill>
                  <a:schemeClr val="bg1"/>
                </a:solidFill>
              </a:endParaRPr>
            </a:p>
          </p:txBody>
        </p:sp>
        <p:sp>
          <p:nvSpPr>
            <p:cNvPr id="29" name="TextBox 11"/>
            <p:cNvSpPr txBox="1"/>
            <p:nvPr/>
          </p:nvSpPr>
          <p:spPr>
            <a:xfrm>
              <a:off x="3325912" y="3039181"/>
              <a:ext cx="1200964" cy="246221"/>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sz="1600" dirty="0">
                  <a:solidFill>
                    <a:schemeClr val="bg1"/>
                  </a:solidFill>
                </a:rPr>
                <a:t>文字添加</a:t>
              </a:r>
              <a:endParaRPr lang="en-US" sz="1600" dirty="0">
                <a:solidFill>
                  <a:schemeClr val="bg1"/>
                </a:solidFill>
              </a:endParaRPr>
            </a:p>
          </p:txBody>
        </p:sp>
        <p:sp>
          <p:nvSpPr>
            <p:cNvPr id="30" name="TextBox 11"/>
            <p:cNvSpPr txBox="1"/>
            <p:nvPr/>
          </p:nvSpPr>
          <p:spPr>
            <a:xfrm>
              <a:off x="1769486" y="4661059"/>
              <a:ext cx="1200964" cy="246221"/>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sz="1600" dirty="0">
                  <a:solidFill>
                    <a:schemeClr val="bg1"/>
                  </a:solidFill>
                </a:rPr>
                <a:t>文字添加</a:t>
              </a:r>
              <a:endParaRPr lang="en-US" sz="1600" dirty="0">
                <a:solidFill>
                  <a:schemeClr val="bg1"/>
                </a:solidFill>
              </a:endParaRPr>
            </a:p>
          </p:txBody>
        </p:sp>
        <p:sp>
          <p:nvSpPr>
            <p:cNvPr id="31" name="TextBox 11"/>
            <p:cNvSpPr txBox="1"/>
            <p:nvPr/>
          </p:nvSpPr>
          <p:spPr>
            <a:xfrm>
              <a:off x="3325912" y="4661059"/>
              <a:ext cx="1200964" cy="246221"/>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sz="1600" dirty="0">
                  <a:solidFill>
                    <a:schemeClr val="bg1"/>
                  </a:solidFill>
                </a:rPr>
                <a:t>文字添加</a:t>
              </a:r>
              <a:endParaRPr lang="en-US" sz="1600" dirty="0">
                <a:solidFill>
                  <a:schemeClr val="bg1"/>
                </a:solidFill>
              </a:endParaRPr>
            </a:p>
          </p:txBody>
        </p:sp>
      </p:grpSp>
    </p:spTree>
    <p:extLst>
      <p:ext uri="{BB962C8B-B14F-4D97-AF65-F5344CB8AC3E}">
        <p14:creationId xmlns:p14="http://schemas.microsoft.com/office/powerpoint/2010/main" val="4249952059"/>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randombar(horizontal)">
                                      <p:cBhvr>
                                        <p:cTn id="14" dur="500"/>
                                        <p:tgtEl>
                                          <p:spTgt spid="37"/>
                                        </p:tgtEl>
                                      </p:cBhvr>
                                    </p:animEffect>
                                  </p:childTnLst>
                                </p:cTn>
                              </p:par>
                            </p:childTnLst>
                          </p:cTn>
                        </p:par>
                        <p:par>
                          <p:cTn id="15" fill="hold">
                            <p:stCondLst>
                              <p:cond delay="1500"/>
                            </p:stCondLst>
                            <p:childTnLst>
                              <p:par>
                                <p:cTn id="16" presetID="14" presetClass="entr" presetSubtype="1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randombar(horizontal)">
                                      <p:cBhvr>
                                        <p:cTn id="18" dur="500"/>
                                        <p:tgtEl>
                                          <p:spTgt spid="38"/>
                                        </p:tgtEl>
                                      </p:cBhvr>
                                    </p:animEffect>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randombar(horizontal)">
                                      <p:cBhvr>
                                        <p:cTn id="22" dur="500"/>
                                        <p:tgtEl>
                                          <p:spTgt spid="39"/>
                                        </p:tgtEl>
                                      </p:cBhvr>
                                    </p:animEffect>
                                  </p:childTnLst>
                                </p:cTn>
                              </p:par>
                            </p:childTnLst>
                          </p:cTn>
                        </p:par>
                        <p:par>
                          <p:cTn id="23" fill="hold">
                            <p:stCondLst>
                              <p:cond delay="2500"/>
                            </p:stCondLst>
                            <p:childTnLst>
                              <p:par>
                                <p:cTn id="24" presetID="14" presetClass="entr" presetSubtype="10"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randombar(horizontal)">
                                      <p:cBhvr>
                                        <p:cTn id="2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818530" y="2184629"/>
            <a:ext cx="4547257" cy="3029908"/>
            <a:chOff x="3818530" y="2184629"/>
            <a:chExt cx="4547257" cy="3029908"/>
          </a:xfrm>
        </p:grpSpPr>
        <p:sp>
          <p:nvSpPr>
            <p:cNvPr id="9" name="Freeform: Shape 2"/>
            <p:cNvSpPr/>
            <p:nvPr/>
          </p:nvSpPr>
          <p:spPr>
            <a:xfrm>
              <a:off x="4582632" y="2184629"/>
              <a:ext cx="2654419" cy="151389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noFill/>
            <a:ln w="38100" cap="flat">
              <a:solidFill>
                <a:schemeClr val="bg1">
                  <a:lumMod val="85000"/>
                  <a:alpha val="41673"/>
                </a:schemeClr>
              </a:solidFill>
              <a:prstDash val="solid"/>
              <a:miter lim="800000"/>
            </a:ln>
            <a:effectLst/>
          </p:spPr>
          <p:txBody>
            <a:bodyPr anchor="ctr"/>
            <a:lstStyle/>
            <a:p>
              <a:pPr algn="ctr"/>
              <a:endParaRPr/>
            </a:p>
          </p:txBody>
        </p:sp>
        <p:sp>
          <p:nvSpPr>
            <p:cNvPr id="10" name="Freeform: Shape 3"/>
            <p:cNvSpPr/>
            <p:nvPr/>
          </p:nvSpPr>
          <p:spPr>
            <a:xfrm>
              <a:off x="7162969" y="2635354"/>
              <a:ext cx="155468" cy="160677"/>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chemeClr val="bg1">
                <a:lumMod val="85000"/>
              </a:schemeClr>
            </a:solidFill>
            <a:ln w="9525" cap="flat">
              <a:noFill/>
              <a:prstDash val="solid"/>
              <a:round/>
            </a:ln>
            <a:effectLst/>
          </p:spPr>
          <p:txBody>
            <a:bodyPr anchor="ctr"/>
            <a:lstStyle/>
            <a:p>
              <a:pPr algn="ctr"/>
              <a:endParaRPr/>
            </a:p>
          </p:txBody>
        </p:sp>
        <p:sp>
          <p:nvSpPr>
            <p:cNvPr id="11" name="Freeform: Shape 4"/>
            <p:cNvSpPr/>
            <p:nvPr/>
          </p:nvSpPr>
          <p:spPr>
            <a:xfrm>
              <a:off x="4952360" y="3609659"/>
              <a:ext cx="1938729" cy="1212564"/>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noFill/>
            <a:ln w="38100" cap="flat">
              <a:solidFill>
                <a:schemeClr val="bg1">
                  <a:lumMod val="85000"/>
                  <a:alpha val="41673"/>
                </a:schemeClr>
              </a:solidFill>
              <a:prstDash val="solid"/>
              <a:miter lim="800000"/>
            </a:ln>
            <a:effectLst/>
          </p:spPr>
          <p:txBody>
            <a:bodyPr anchor="ctr"/>
            <a:lstStyle/>
            <a:p>
              <a:pPr algn="ctr"/>
              <a:endParaRPr/>
            </a:p>
          </p:txBody>
        </p:sp>
        <p:sp>
          <p:nvSpPr>
            <p:cNvPr id="12" name="Freeform: Shape 5"/>
            <p:cNvSpPr/>
            <p:nvPr/>
          </p:nvSpPr>
          <p:spPr>
            <a:xfrm>
              <a:off x="6809712" y="4413561"/>
              <a:ext cx="160667" cy="155519"/>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chemeClr val="bg1">
                <a:lumMod val="85000"/>
              </a:schemeClr>
            </a:solidFill>
            <a:ln w="9525" cap="flat">
              <a:noFill/>
              <a:prstDash val="solid"/>
              <a:round/>
            </a:ln>
            <a:effectLst/>
          </p:spPr>
          <p:txBody>
            <a:bodyPr anchor="ctr"/>
            <a:lstStyle/>
            <a:p>
              <a:pPr algn="ctr"/>
              <a:endParaRPr/>
            </a:p>
          </p:txBody>
        </p:sp>
        <p:sp>
          <p:nvSpPr>
            <p:cNvPr id="14" name="Freeform: Shape 7"/>
            <p:cNvSpPr/>
            <p:nvPr/>
          </p:nvSpPr>
          <p:spPr>
            <a:xfrm>
              <a:off x="5284280" y="2552541"/>
              <a:ext cx="1940518" cy="1157620"/>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noFill/>
            <a:ln w="38100" cap="flat">
              <a:solidFill>
                <a:schemeClr val="bg1">
                  <a:lumMod val="85000"/>
                  <a:alpha val="41673"/>
                </a:schemeClr>
              </a:solidFill>
              <a:prstDash val="solid"/>
              <a:miter lim="800000"/>
            </a:ln>
            <a:effectLst/>
          </p:spPr>
          <p:txBody>
            <a:bodyPr anchor="ctr"/>
            <a:lstStyle/>
            <a:p>
              <a:pPr algn="ctr"/>
              <a:endParaRPr/>
            </a:p>
          </p:txBody>
        </p:sp>
        <p:sp>
          <p:nvSpPr>
            <p:cNvPr id="15" name="Freeform: Shape 8"/>
            <p:cNvSpPr/>
            <p:nvPr/>
          </p:nvSpPr>
          <p:spPr>
            <a:xfrm>
              <a:off x="5224795" y="2798242"/>
              <a:ext cx="157586" cy="157515"/>
            </a:xfrm>
            <a:custGeom>
              <a:avLst/>
              <a:gdLst/>
              <a:ahLst/>
              <a:cxnLst>
                <a:cxn ang="0">
                  <a:pos x="wd2" y="hd2"/>
                </a:cxn>
                <a:cxn ang="5400000">
                  <a:pos x="wd2" y="hd2"/>
                </a:cxn>
                <a:cxn ang="10800000">
                  <a:pos x="wd2" y="hd2"/>
                </a:cxn>
                <a:cxn ang="16200000">
                  <a:pos x="wd2" y="hd2"/>
                </a:cxn>
              </a:cxnLst>
              <a:rect l="0" t="0" r="r" b="b"/>
              <a:pathLst>
                <a:path w="21600" h="21600" extrusionOk="0">
                  <a:moveTo>
                    <a:pt x="21600" y="15878"/>
                  </a:moveTo>
                  <a:lnTo>
                    <a:pt x="5722" y="0"/>
                  </a:lnTo>
                  <a:lnTo>
                    <a:pt x="0" y="21600"/>
                  </a:lnTo>
                  <a:lnTo>
                    <a:pt x="21600" y="15878"/>
                  </a:lnTo>
                  <a:close/>
                </a:path>
              </a:pathLst>
            </a:custGeom>
            <a:solidFill>
              <a:schemeClr val="bg1">
                <a:lumMod val="85000"/>
              </a:schemeClr>
            </a:solidFill>
            <a:ln w="9525" cap="flat">
              <a:noFill/>
              <a:prstDash val="solid"/>
              <a:round/>
            </a:ln>
            <a:effectLst/>
          </p:spPr>
          <p:txBody>
            <a:bodyPr anchor="ctr"/>
            <a:lstStyle/>
            <a:p>
              <a:pPr algn="ctr"/>
              <a:endParaRPr/>
            </a:p>
          </p:txBody>
        </p:sp>
        <p:sp>
          <p:nvSpPr>
            <p:cNvPr id="16" name="Freeform: Shape 9"/>
            <p:cNvSpPr/>
            <p:nvPr/>
          </p:nvSpPr>
          <p:spPr>
            <a:xfrm>
              <a:off x="5003877" y="3698525"/>
              <a:ext cx="2607607" cy="15160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noFill/>
            <a:ln w="38100" cap="flat">
              <a:solidFill>
                <a:schemeClr val="bg1">
                  <a:lumMod val="85000"/>
                  <a:alpha val="41673"/>
                </a:schemeClr>
              </a:solidFill>
              <a:prstDash val="solid"/>
              <a:miter lim="800000"/>
            </a:ln>
            <a:effectLst/>
          </p:spPr>
          <p:txBody>
            <a:bodyPr anchor="ctr"/>
            <a:lstStyle/>
            <a:p>
              <a:pPr algn="ctr"/>
              <a:endParaRPr/>
            </a:p>
          </p:txBody>
        </p:sp>
        <p:sp>
          <p:nvSpPr>
            <p:cNvPr id="17" name="Freeform: Shape 10"/>
            <p:cNvSpPr/>
            <p:nvPr/>
          </p:nvSpPr>
          <p:spPr>
            <a:xfrm>
              <a:off x="4957139" y="4704331"/>
              <a:ext cx="158607" cy="157549"/>
            </a:xfrm>
            <a:custGeom>
              <a:avLst/>
              <a:gdLst/>
              <a:ahLst/>
              <a:cxnLst>
                <a:cxn ang="0">
                  <a:pos x="wd2" y="hd2"/>
                </a:cxn>
                <a:cxn ang="5400000">
                  <a:pos x="wd2" y="hd2"/>
                </a:cxn>
                <a:cxn ang="10800000">
                  <a:pos x="wd2" y="hd2"/>
                </a:cxn>
                <a:cxn ang="16200000">
                  <a:pos x="wd2" y="hd2"/>
                </a:cxn>
              </a:cxnLst>
              <a:rect l="0" t="0" r="r" b="b"/>
              <a:pathLst>
                <a:path w="21600" h="21600" extrusionOk="0">
                  <a:moveTo>
                    <a:pt x="5826" y="21600"/>
                  </a:moveTo>
                  <a:lnTo>
                    <a:pt x="21600" y="5722"/>
                  </a:lnTo>
                  <a:lnTo>
                    <a:pt x="0" y="0"/>
                  </a:lnTo>
                  <a:lnTo>
                    <a:pt x="5826" y="21600"/>
                  </a:lnTo>
                  <a:close/>
                </a:path>
              </a:pathLst>
            </a:custGeom>
            <a:solidFill>
              <a:schemeClr val="bg1">
                <a:lumMod val="85000"/>
              </a:schemeClr>
            </a:solidFill>
            <a:ln w="9525" cap="flat">
              <a:noFill/>
              <a:prstDash val="solid"/>
              <a:round/>
            </a:ln>
            <a:effectLst/>
          </p:spPr>
          <p:txBody>
            <a:bodyPr anchor="ctr"/>
            <a:lstStyle/>
            <a:p>
              <a:pPr algn="ctr"/>
              <a:endParaRPr/>
            </a:p>
          </p:txBody>
        </p:sp>
        <p:sp>
          <p:nvSpPr>
            <p:cNvPr id="18" name="Freeform: Shape 11"/>
            <p:cNvSpPr/>
            <p:nvPr/>
          </p:nvSpPr>
          <p:spPr>
            <a:xfrm>
              <a:off x="6855064" y="2944222"/>
              <a:ext cx="1510723" cy="1510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E95487"/>
                </a:gs>
                <a:gs pos="100000">
                  <a:srgbClr val="AD3C9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20" name="Freeform: Shape 17"/>
            <p:cNvSpPr>
              <a:spLocks noChangeAspect="1"/>
            </p:cNvSpPr>
            <p:nvPr/>
          </p:nvSpPr>
          <p:spPr bwMode="auto">
            <a:xfrm>
              <a:off x="7355468" y="3342926"/>
              <a:ext cx="562923" cy="709481"/>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bg1"/>
            </a:solidFill>
            <a:ln>
              <a:noFill/>
            </a:ln>
          </p:spPr>
          <p:txBody>
            <a:bodyPr anchor="ctr"/>
            <a:lstStyle/>
            <a:p>
              <a:pPr algn="ctr"/>
              <a:endParaRPr/>
            </a:p>
          </p:txBody>
        </p:sp>
        <p:sp>
          <p:nvSpPr>
            <p:cNvPr id="34" name="Freeform: Shape 11"/>
            <p:cNvSpPr/>
            <p:nvPr/>
          </p:nvSpPr>
          <p:spPr>
            <a:xfrm>
              <a:off x="3818530" y="2944222"/>
              <a:ext cx="1510723" cy="1510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5193BF"/>
                </a:gs>
                <a:gs pos="100000">
                  <a:srgbClr val="427A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9" name="Freeform: Shape 16"/>
            <p:cNvSpPr>
              <a:spLocks noChangeAspect="1"/>
            </p:cNvSpPr>
            <p:nvPr/>
          </p:nvSpPr>
          <p:spPr bwMode="auto">
            <a:xfrm>
              <a:off x="4277466" y="3342927"/>
              <a:ext cx="610333" cy="709479"/>
            </a:xfrm>
            <a:custGeom>
              <a:avLst/>
              <a:gdLst>
                <a:gd name="connsiteX0" fmla="*/ 144647 w 290884"/>
                <a:gd name="connsiteY0" fmla="*/ 246063 h 338138"/>
                <a:gd name="connsiteX1" fmla="*/ 110656 w 290884"/>
                <a:gd name="connsiteY1" fmla="*/ 261816 h 338138"/>
                <a:gd name="connsiteX2" fmla="*/ 144647 w 290884"/>
                <a:gd name="connsiteY2" fmla="*/ 314326 h 338138"/>
                <a:gd name="connsiteX3" fmla="*/ 177331 w 290884"/>
                <a:gd name="connsiteY3" fmla="*/ 261816 h 338138"/>
                <a:gd name="connsiteX4" fmla="*/ 144647 w 290884"/>
                <a:gd name="connsiteY4" fmla="*/ 246063 h 338138"/>
                <a:gd name="connsiteX5" fmla="*/ 186856 w 290884"/>
                <a:gd name="connsiteY5" fmla="*/ 222250 h 338138"/>
                <a:gd name="connsiteX6" fmla="*/ 181776 w 290884"/>
                <a:gd name="connsiteY6" fmla="*/ 224790 h 338138"/>
                <a:gd name="connsiteX7" fmla="*/ 167806 w 290884"/>
                <a:gd name="connsiteY7" fmla="*/ 233680 h 338138"/>
                <a:gd name="connsiteX8" fmla="*/ 183046 w 290884"/>
                <a:gd name="connsiteY8" fmla="*/ 241300 h 338138"/>
                <a:gd name="connsiteX9" fmla="*/ 186856 w 290884"/>
                <a:gd name="connsiteY9" fmla="*/ 222250 h 338138"/>
                <a:gd name="connsiteX10" fmla="*/ 102719 w 290884"/>
                <a:gd name="connsiteY10" fmla="*/ 222250 h 338138"/>
                <a:gd name="connsiteX11" fmla="*/ 105470 w 290884"/>
                <a:gd name="connsiteY11" fmla="*/ 241300 h 338138"/>
                <a:gd name="connsiteX12" fmla="*/ 123357 w 290884"/>
                <a:gd name="connsiteY12" fmla="*/ 233680 h 338138"/>
                <a:gd name="connsiteX13" fmla="*/ 106846 w 290884"/>
                <a:gd name="connsiteY13" fmla="*/ 224790 h 338138"/>
                <a:gd name="connsiteX14" fmla="*/ 102719 w 290884"/>
                <a:gd name="connsiteY14" fmla="*/ 222250 h 338138"/>
                <a:gd name="connsiteX15" fmla="*/ 233044 w 290884"/>
                <a:gd name="connsiteY15" fmla="*/ 184150 h 338138"/>
                <a:gd name="connsiteX16" fmla="*/ 209321 w 290884"/>
                <a:gd name="connsiteY16" fmla="*/ 203710 h 338138"/>
                <a:gd name="connsiteX17" fmla="*/ 202731 w 290884"/>
                <a:gd name="connsiteY17" fmla="*/ 249351 h 338138"/>
                <a:gd name="connsiteX18" fmla="*/ 246223 w 290884"/>
                <a:gd name="connsiteY18" fmla="*/ 257175 h 338138"/>
                <a:gd name="connsiteX19" fmla="*/ 265992 w 290884"/>
                <a:gd name="connsiteY19" fmla="*/ 250655 h 338138"/>
                <a:gd name="connsiteX20" fmla="*/ 233044 w 290884"/>
                <a:gd name="connsiteY20" fmla="*/ 184150 h 338138"/>
                <a:gd name="connsiteX21" fmla="*/ 56261 w 290884"/>
                <a:gd name="connsiteY21" fmla="*/ 184150 h 338138"/>
                <a:gd name="connsiteX22" fmla="*/ 21995 w 290884"/>
                <a:gd name="connsiteY22" fmla="*/ 250655 h 338138"/>
                <a:gd name="connsiteX23" fmla="*/ 43082 w 290884"/>
                <a:gd name="connsiteY23" fmla="*/ 257175 h 338138"/>
                <a:gd name="connsiteX24" fmla="*/ 85256 w 290884"/>
                <a:gd name="connsiteY24" fmla="*/ 249351 h 338138"/>
                <a:gd name="connsiteX25" fmla="*/ 78666 w 290884"/>
                <a:gd name="connsiteY25" fmla="*/ 203710 h 338138"/>
                <a:gd name="connsiteX26" fmla="*/ 56261 w 290884"/>
                <a:gd name="connsiteY26" fmla="*/ 184150 h 338138"/>
                <a:gd name="connsiteX27" fmla="*/ 210669 w 290884"/>
                <a:gd name="connsiteY27" fmla="*/ 163513 h 338138"/>
                <a:gd name="connsiteX28" fmla="*/ 210669 w 290884"/>
                <a:gd name="connsiteY28" fmla="*/ 169070 h 338138"/>
                <a:gd name="connsiteX29" fmla="*/ 210669 w 290884"/>
                <a:gd name="connsiteY29" fmla="*/ 174626 h 338138"/>
                <a:gd name="connsiteX30" fmla="*/ 217019 w 290884"/>
                <a:gd name="connsiteY30" fmla="*/ 169070 h 338138"/>
                <a:gd name="connsiteX31" fmla="*/ 210669 w 290884"/>
                <a:gd name="connsiteY31" fmla="*/ 163513 h 338138"/>
                <a:gd name="connsiteX32" fmla="*/ 77319 w 290884"/>
                <a:gd name="connsiteY32" fmla="*/ 163513 h 338138"/>
                <a:gd name="connsiteX33" fmla="*/ 70969 w 290884"/>
                <a:gd name="connsiteY33" fmla="*/ 169070 h 338138"/>
                <a:gd name="connsiteX34" fmla="*/ 77319 w 290884"/>
                <a:gd name="connsiteY34" fmla="*/ 174626 h 338138"/>
                <a:gd name="connsiteX35" fmla="*/ 77319 w 290884"/>
                <a:gd name="connsiteY35" fmla="*/ 169070 h 338138"/>
                <a:gd name="connsiteX36" fmla="*/ 77319 w 290884"/>
                <a:gd name="connsiteY36" fmla="*/ 163513 h 338138"/>
                <a:gd name="connsiteX37" fmla="*/ 144788 w 290884"/>
                <a:gd name="connsiteY37" fmla="*/ 150813 h 338138"/>
                <a:gd name="connsiteX38" fmla="*/ 163045 w 290884"/>
                <a:gd name="connsiteY38" fmla="*/ 169070 h 338138"/>
                <a:gd name="connsiteX39" fmla="*/ 144788 w 290884"/>
                <a:gd name="connsiteY39" fmla="*/ 187327 h 338138"/>
                <a:gd name="connsiteX40" fmla="*/ 126531 w 290884"/>
                <a:gd name="connsiteY40" fmla="*/ 169070 h 338138"/>
                <a:gd name="connsiteX41" fmla="*/ 144788 w 290884"/>
                <a:gd name="connsiteY41" fmla="*/ 150813 h 338138"/>
                <a:gd name="connsiteX42" fmla="*/ 145444 w 290884"/>
                <a:gd name="connsiteY42" fmla="*/ 114300 h 338138"/>
                <a:gd name="connsiteX43" fmla="*/ 119215 w 290884"/>
                <a:gd name="connsiteY43" fmla="*/ 130293 h 338138"/>
                <a:gd name="connsiteX44" fmla="*/ 100855 w 290884"/>
                <a:gd name="connsiteY44" fmla="*/ 144952 h 338138"/>
                <a:gd name="connsiteX45" fmla="*/ 99544 w 290884"/>
                <a:gd name="connsiteY45" fmla="*/ 168941 h 338138"/>
                <a:gd name="connsiteX46" fmla="*/ 100855 w 290884"/>
                <a:gd name="connsiteY46" fmla="*/ 192930 h 338138"/>
                <a:gd name="connsiteX47" fmla="*/ 119215 w 290884"/>
                <a:gd name="connsiteY47" fmla="*/ 206257 h 338138"/>
                <a:gd name="connsiteX48" fmla="*/ 145444 w 290884"/>
                <a:gd name="connsiteY48" fmla="*/ 222250 h 338138"/>
                <a:gd name="connsiteX49" fmla="*/ 170361 w 290884"/>
                <a:gd name="connsiteY49" fmla="*/ 206257 h 338138"/>
                <a:gd name="connsiteX50" fmla="*/ 190032 w 290884"/>
                <a:gd name="connsiteY50" fmla="*/ 192930 h 338138"/>
                <a:gd name="connsiteX51" fmla="*/ 190032 w 290884"/>
                <a:gd name="connsiteY51" fmla="*/ 168941 h 338138"/>
                <a:gd name="connsiteX52" fmla="*/ 190032 w 290884"/>
                <a:gd name="connsiteY52" fmla="*/ 144952 h 338138"/>
                <a:gd name="connsiteX53" fmla="*/ 170361 w 290884"/>
                <a:gd name="connsiteY53" fmla="*/ 130293 h 338138"/>
                <a:gd name="connsiteX54" fmla="*/ 145444 w 290884"/>
                <a:gd name="connsiteY54" fmla="*/ 114300 h 338138"/>
                <a:gd name="connsiteX55" fmla="*/ 183046 w 290884"/>
                <a:gd name="connsiteY55" fmla="*/ 96838 h 338138"/>
                <a:gd name="connsiteX56" fmla="*/ 167806 w 290884"/>
                <a:gd name="connsiteY56" fmla="*/ 103188 h 338138"/>
                <a:gd name="connsiteX57" fmla="*/ 181776 w 290884"/>
                <a:gd name="connsiteY57" fmla="*/ 113348 h 338138"/>
                <a:gd name="connsiteX58" fmla="*/ 186856 w 290884"/>
                <a:gd name="connsiteY58" fmla="*/ 115888 h 338138"/>
                <a:gd name="connsiteX59" fmla="*/ 183046 w 290884"/>
                <a:gd name="connsiteY59" fmla="*/ 96838 h 338138"/>
                <a:gd name="connsiteX60" fmla="*/ 105470 w 290884"/>
                <a:gd name="connsiteY60" fmla="*/ 96838 h 338138"/>
                <a:gd name="connsiteX61" fmla="*/ 102719 w 290884"/>
                <a:gd name="connsiteY61" fmla="*/ 115888 h 338138"/>
                <a:gd name="connsiteX62" fmla="*/ 106846 w 290884"/>
                <a:gd name="connsiteY62" fmla="*/ 113348 h 338138"/>
                <a:gd name="connsiteX63" fmla="*/ 123357 w 290884"/>
                <a:gd name="connsiteY63" fmla="*/ 103188 h 338138"/>
                <a:gd name="connsiteX64" fmla="*/ 105470 w 290884"/>
                <a:gd name="connsiteY64" fmla="*/ 96838 h 338138"/>
                <a:gd name="connsiteX65" fmla="*/ 246901 w 290884"/>
                <a:gd name="connsiteY65" fmla="*/ 79375 h 338138"/>
                <a:gd name="connsiteX66" fmla="*/ 202731 w 290884"/>
                <a:gd name="connsiteY66" fmla="*/ 88503 h 338138"/>
                <a:gd name="connsiteX67" fmla="*/ 209424 w 290884"/>
                <a:gd name="connsiteY67" fmla="*/ 134144 h 338138"/>
                <a:gd name="connsiteX68" fmla="*/ 233517 w 290884"/>
                <a:gd name="connsiteY68" fmla="*/ 152400 h 338138"/>
                <a:gd name="connsiteX69" fmla="*/ 250917 w 290884"/>
                <a:gd name="connsiteY69" fmla="*/ 132840 h 338138"/>
                <a:gd name="connsiteX70" fmla="*/ 266979 w 290884"/>
                <a:gd name="connsiteY70" fmla="*/ 85895 h 338138"/>
                <a:gd name="connsiteX71" fmla="*/ 246901 w 290884"/>
                <a:gd name="connsiteY71" fmla="*/ 79375 h 338138"/>
                <a:gd name="connsiteX72" fmla="*/ 43420 w 290884"/>
                <a:gd name="connsiteY72" fmla="*/ 79375 h 338138"/>
                <a:gd name="connsiteX73" fmla="*/ 22503 w 290884"/>
                <a:gd name="connsiteY73" fmla="*/ 85895 h 338138"/>
                <a:gd name="connsiteX74" fmla="*/ 38191 w 290884"/>
                <a:gd name="connsiteY74" fmla="*/ 132840 h 338138"/>
                <a:gd name="connsiteX75" fmla="*/ 56494 w 290884"/>
                <a:gd name="connsiteY75" fmla="*/ 152400 h 338138"/>
                <a:gd name="connsiteX76" fmla="*/ 78719 w 290884"/>
                <a:gd name="connsiteY76" fmla="*/ 134144 h 338138"/>
                <a:gd name="connsiteX77" fmla="*/ 85256 w 290884"/>
                <a:gd name="connsiteY77" fmla="*/ 88503 h 338138"/>
                <a:gd name="connsiteX78" fmla="*/ 43420 w 290884"/>
                <a:gd name="connsiteY78" fmla="*/ 79375 h 338138"/>
                <a:gd name="connsiteX79" fmla="*/ 144647 w 290884"/>
                <a:gd name="connsiteY79" fmla="*/ 22225 h 338138"/>
                <a:gd name="connsiteX80" fmla="*/ 110656 w 290884"/>
                <a:gd name="connsiteY80" fmla="*/ 74942 h 338138"/>
                <a:gd name="connsiteX81" fmla="*/ 144647 w 290884"/>
                <a:gd name="connsiteY81" fmla="*/ 92075 h 338138"/>
                <a:gd name="connsiteX82" fmla="*/ 177331 w 290884"/>
                <a:gd name="connsiteY82" fmla="*/ 74942 h 338138"/>
                <a:gd name="connsiteX83" fmla="*/ 144647 w 290884"/>
                <a:gd name="connsiteY83" fmla="*/ 22225 h 338138"/>
                <a:gd name="connsiteX84" fmla="*/ 145581 w 290884"/>
                <a:gd name="connsiteY84" fmla="*/ 0 h 338138"/>
                <a:gd name="connsiteX85" fmla="*/ 199637 w 290884"/>
                <a:gd name="connsiteY85" fmla="*/ 67363 h 338138"/>
                <a:gd name="connsiteX86" fmla="*/ 247101 w 290884"/>
                <a:gd name="connsiteY86" fmla="*/ 58117 h 338138"/>
                <a:gd name="connsiteX87" fmla="*/ 285335 w 290884"/>
                <a:gd name="connsiteY87" fmla="*/ 73968 h 338138"/>
                <a:gd name="connsiteX88" fmla="*/ 268195 w 290884"/>
                <a:gd name="connsiteY88" fmla="*/ 145294 h 338138"/>
                <a:gd name="connsiteX89" fmla="*/ 248419 w 290884"/>
                <a:gd name="connsiteY89" fmla="*/ 169069 h 338138"/>
                <a:gd name="connsiteX90" fmla="*/ 285335 w 290884"/>
                <a:gd name="connsiteY90" fmla="*/ 264170 h 338138"/>
                <a:gd name="connsiteX91" fmla="*/ 247101 w 290884"/>
                <a:gd name="connsiteY91" fmla="*/ 280021 h 338138"/>
                <a:gd name="connsiteX92" fmla="*/ 199637 w 290884"/>
                <a:gd name="connsiteY92" fmla="*/ 270775 h 338138"/>
                <a:gd name="connsiteX93" fmla="*/ 145581 w 290884"/>
                <a:gd name="connsiteY93" fmla="*/ 338138 h 338138"/>
                <a:gd name="connsiteX94" fmla="*/ 91525 w 290884"/>
                <a:gd name="connsiteY94" fmla="*/ 270775 h 338138"/>
                <a:gd name="connsiteX95" fmla="*/ 44061 w 290884"/>
                <a:gd name="connsiteY95" fmla="*/ 280021 h 338138"/>
                <a:gd name="connsiteX96" fmla="*/ 5827 w 290884"/>
                <a:gd name="connsiteY96" fmla="*/ 264170 h 338138"/>
                <a:gd name="connsiteX97" fmla="*/ 41425 w 290884"/>
                <a:gd name="connsiteY97" fmla="*/ 169069 h 338138"/>
                <a:gd name="connsiteX98" fmla="*/ 21648 w 290884"/>
                <a:gd name="connsiteY98" fmla="*/ 145294 h 338138"/>
                <a:gd name="connsiteX99" fmla="*/ 5827 w 290884"/>
                <a:gd name="connsiteY99" fmla="*/ 73968 h 338138"/>
                <a:gd name="connsiteX100" fmla="*/ 44061 w 290884"/>
                <a:gd name="connsiteY100" fmla="*/ 58117 h 338138"/>
                <a:gd name="connsiteX101" fmla="*/ 91525 w 290884"/>
                <a:gd name="connsiteY101" fmla="*/ 67363 h 338138"/>
                <a:gd name="connsiteX102" fmla="*/ 145581 w 290884"/>
                <a:gd name="connsiteY10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0884" h="338138">
                  <a:moveTo>
                    <a:pt x="144647" y="246063"/>
                  </a:moveTo>
                  <a:cubicBezTo>
                    <a:pt x="132881" y="252627"/>
                    <a:pt x="121115" y="257878"/>
                    <a:pt x="110656" y="261816"/>
                  </a:cubicBezTo>
                  <a:cubicBezTo>
                    <a:pt x="119807" y="295948"/>
                    <a:pt x="132881" y="314326"/>
                    <a:pt x="144647" y="314326"/>
                  </a:cubicBezTo>
                  <a:cubicBezTo>
                    <a:pt x="155106" y="314326"/>
                    <a:pt x="168180" y="295948"/>
                    <a:pt x="177331" y="261816"/>
                  </a:cubicBezTo>
                  <a:cubicBezTo>
                    <a:pt x="166872" y="257878"/>
                    <a:pt x="155106" y="252627"/>
                    <a:pt x="144647" y="246063"/>
                  </a:cubicBezTo>
                  <a:close/>
                  <a:moveTo>
                    <a:pt x="186856" y="222250"/>
                  </a:moveTo>
                  <a:cubicBezTo>
                    <a:pt x="184316" y="222250"/>
                    <a:pt x="183046" y="223520"/>
                    <a:pt x="181776" y="224790"/>
                  </a:cubicBezTo>
                  <a:cubicBezTo>
                    <a:pt x="176696" y="228600"/>
                    <a:pt x="171616" y="231140"/>
                    <a:pt x="167806" y="233680"/>
                  </a:cubicBezTo>
                  <a:cubicBezTo>
                    <a:pt x="172886" y="237490"/>
                    <a:pt x="177966" y="238760"/>
                    <a:pt x="183046" y="241300"/>
                  </a:cubicBezTo>
                  <a:cubicBezTo>
                    <a:pt x="184316" y="234950"/>
                    <a:pt x="185586" y="228600"/>
                    <a:pt x="186856" y="222250"/>
                  </a:cubicBezTo>
                  <a:close/>
                  <a:moveTo>
                    <a:pt x="102719" y="222250"/>
                  </a:moveTo>
                  <a:cubicBezTo>
                    <a:pt x="102719" y="228600"/>
                    <a:pt x="104095" y="234950"/>
                    <a:pt x="105470" y="241300"/>
                  </a:cubicBezTo>
                  <a:cubicBezTo>
                    <a:pt x="110974" y="238760"/>
                    <a:pt x="117853" y="237490"/>
                    <a:pt x="123357" y="233680"/>
                  </a:cubicBezTo>
                  <a:cubicBezTo>
                    <a:pt x="117853" y="231140"/>
                    <a:pt x="112350" y="228600"/>
                    <a:pt x="106846" y="224790"/>
                  </a:cubicBezTo>
                  <a:cubicBezTo>
                    <a:pt x="105470" y="223520"/>
                    <a:pt x="104095" y="222250"/>
                    <a:pt x="102719" y="222250"/>
                  </a:cubicBezTo>
                  <a:close/>
                  <a:moveTo>
                    <a:pt x="233044" y="184150"/>
                  </a:moveTo>
                  <a:cubicBezTo>
                    <a:pt x="225136" y="190670"/>
                    <a:pt x="218546" y="197190"/>
                    <a:pt x="209321" y="203710"/>
                  </a:cubicBezTo>
                  <a:cubicBezTo>
                    <a:pt x="208003" y="219359"/>
                    <a:pt x="206685" y="235007"/>
                    <a:pt x="202731" y="249351"/>
                  </a:cubicBezTo>
                  <a:cubicBezTo>
                    <a:pt x="219864" y="254567"/>
                    <a:pt x="234361" y="257175"/>
                    <a:pt x="246223" y="257175"/>
                  </a:cubicBezTo>
                  <a:cubicBezTo>
                    <a:pt x="251494" y="257175"/>
                    <a:pt x="262038" y="257175"/>
                    <a:pt x="265992" y="250655"/>
                  </a:cubicBezTo>
                  <a:cubicBezTo>
                    <a:pt x="272581" y="241527"/>
                    <a:pt x="262038" y="215446"/>
                    <a:pt x="233044" y="184150"/>
                  </a:cubicBezTo>
                  <a:close/>
                  <a:moveTo>
                    <a:pt x="56261" y="184150"/>
                  </a:moveTo>
                  <a:cubicBezTo>
                    <a:pt x="25949" y="215446"/>
                    <a:pt x="15406" y="241527"/>
                    <a:pt x="21995" y="250655"/>
                  </a:cubicBezTo>
                  <a:cubicBezTo>
                    <a:pt x="25949" y="257175"/>
                    <a:pt x="36493" y="257175"/>
                    <a:pt x="43082" y="257175"/>
                  </a:cubicBezTo>
                  <a:cubicBezTo>
                    <a:pt x="54943" y="257175"/>
                    <a:pt x="69441" y="254567"/>
                    <a:pt x="85256" y="249351"/>
                  </a:cubicBezTo>
                  <a:cubicBezTo>
                    <a:pt x="82620" y="235007"/>
                    <a:pt x="79984" y="219359"/>
                    <a:pt x="78666" y="203710"/>
                  </a:cubicBezTo>
                  <a:cubicBezTo>
                    <a:pt x="70759" y="197190"/>
                    <a:pt x="62851" y="190670"/>
                    <a:pt x="56261" y="184150"/>
                  </a:cubicBezTo>
                  <a:close/>
                  <a:moveTo>
                    <a:pt x="210669" y="163513"/>
                  </a:moveTo>
                  <a:cubicBezTo>
                    <a:pt x="210669" y="164902"/>
                    <a:pt x="210669" y="166291"/>
                    <a:pt x="210669" y="169070"/>
                  </a:cubicBezTo>
                  <a:cubicBezTo>
                    <a:pt x="210669" y="170459"/>
                    <a:pt x="210669" y="173237"/>
                    <a:pt x="210669" y="174626"/>
                  </a:cubicBezTo>
                  <a:cubicBezTo>
                    <a:pt x="213209" y="173237"/>
                    <a:pt x="215749" y="170459"/>
                    <a:pt x="217019" y="169070"/>
                  </a:cubicBezTo>
                  <a:cubicBezTo>
                    <a:pt x="215749" y="166291"/>
                    <a:pt x="213209" y="164902"/>
                    <a:pt x="210669" y="163513"/>
                  </a:cubicBezTo>
                  <a:close/>
                  <a:moveTo>
                    <a:pt x="77319" y="163513"/>
                  </a:moveTo>
                  <a:cubicBezTo>
                    <a:pt x="74779" y="164902"/>
                    <a:pt x="73509" y="166291"/>
                    <a:pt x="70969" y="169070"/>
                  </a:cubicBezTo>
                  <a:cubicBezTo>
                    <a:pt x="73509" y="170459"/>
                    <a:pt x="74779" y="173237"/>
                    <a:pt x="77319" y="174626"/>
                  </a:cubicBezTo>
                  <a:cubicBezTo>
                    <a:pt x="77319" y="173237"/>
                    <a:pt x="77319" y="170459"/>
                    <a:pt x="77319" y="169070"/>
                  </a:cubicBezTo>
                  <a:cubicBezTo>
                    <a:pt x="77319" y="166291"/>
                    <a:pt x="77319" y="164902"/>
                    <a:pt x="77319" y="163513"/>
                  </a:cubicBezTo>
                  <a:close/>
                  <a:moveTo>
                    <a:pt x="144788" y="150813"/>
                  </a:moveTo>
                  <a:cubicBezTo>
                    <a:pt x="154871" y="150813"/>
                    <a:pt x="163045" y="158987"/>
                    <a:pt x="163045" y="169070"/>
                  </a:cubicBezTo>
                  <a:cubicBezTo>
                    <a:pt x="163045" y="179153"/>
                    <a:pt x="154871" y="187327"/>
                    <a:pt x="144788" y="187327"/>
                  </a:cubicBezTo>
                  <a:cubicBezTo>
                    <a:pt x="134705" y="187327"/>
                    <a:pt x="126531" y="179153"/>
                    <a:pt x="126531" y="169070"/>
                  </a:cubicBezTo>
                  <a:cubicBezTo>
                    <a:pt x="126531" y="158987"/>
                    <a:pt x="134705" y="150813"/>
                    <a:pt x="144788" y="150813"/>
                  </a:cubicBezTo>
                  <a:close/>
                  <a:moveTo>
                    <a:pt x="145444" y="114300"/>
                  </a:moveTo>
                  <a:cubicBezTo>
                    <a:pt x="136264" y="119631"/>
                    <a:pt x="128395" y="124962"/>
                    <a:pt x="119215" y="130293"/>
                  </a:cubicBezTo>
                  <a:cubicBezTo>
                    <a:pt x="112658" y="135623"/>
                    <a:pt x="106101" y="139622"/>
                    <a:pt x="100855" y="144952"/>
                  </a:cubicBezTo>
                  <a:cubicBezTo>
                    <a:pt x="100855" y="152949"/>
                    <a:pt x="99544" y="160945"/>
                    <a:pt x="99544" y="168941"/>
                  </a:cubicBezTo>
                  <a:cubicBezTo>
                    <a:pt x="99544" y="176938"/>
                    <a:pt x="100855" y="184934"/>
                    <a:pt x="100855" y="192930"/>
                  </a:cubicBezTo>
                  <a:cubicBezTo>
                    <a:pt x="107412" y="196928"/>
                    <a:pt x="112658" y="202259"/>
                    <a:pt x="119215" y="206257"/>
                  </a:cubicBezTo>
                  <a:cubicBezTo>
                    <a:pt x="128395" y="212921"/>
                    <a:pt x="136264" y="218252"/>
                    <a:pt x="145444" y="222250"/>
                  </a:cubicBezTo>
                  <a:cubicBezTo>
                    <a:pt x="153312" y="218252"/>
                    <a:pt x="162492" y="212921"/>
                    <a:pt x="170361" y="206257"/>
                  </a:cubicBezTo>
                  <a:cubicBezTo>
                    <a:pt x="176918" y="202259"/>
                    <a:pt x="183475" y="196928"/>
                    <a:pt x="190032" y="192930"/>
                  </a:cubicBezTo>
                  <a:cubicBezTo>
                    <a:pt x="190032" y="184934"/>
                    <a:pt x="190032" y="176938"/>
                    <a:pt x="190032" y="168941"/>
                  </a:cubicBezTo>
                  <a:cubicBezTo>
                    <a:pt x="190032" y="160945"/>
                    <a:pt x="190032" y="152949"/>
                    <a:pt x="190032" y="144952"/>
                  </a:cubicBezTo>
                  <a:cubicBezTo>
                    <a:pt x="183475" y="139622"/>
                    <a:pt x="176918" y="135623"/>
                    <a:pt x="170361" y="130293"/>
                  </a:cubicBezTo>
                  <a:cubicBezTo>
                    <a:pt x="162492" y="124962"/>
                    <a:pt x="153312" y="119631"/>
                    <a:pt x="145444" y="114300"/>
                  </a:cubicBezTo>
                  <a:close/>
                  <a:moveTo>
                    <a:pt x="183046" y="96838"/>
                  </a:moveTo>
                  <a:cubicBezTo>
                    <a:pt x="177966" y="98108"/>
                    <a:pt x="172886" y="100648"/>
                    <a:pt x="167806" y="103188"/>
                  </a:cubicBezTo>
                  <a:cubicBezTo>
                    <a:pt x="171616" y="106998"/>
                    <a:pt x="176696" y="109538"/>
                    <a:pt x="181776" y="113348"/>
                  </a:cubicBezTo>
                  <a:cubicBezTo>
                    <a:pt x="183046" y="114618"/>
                    <a:pt x="184316" y="115888"/>
                    <a:pt x="186856" y="115888"/>
                  </a:cubicBezTo>
                  <a:cubicBezTo>
                    <a:pt x="185586" y="109538"/>
                    <a:pt x="184316" y="103188"/>
                    <a:pt x="183046" y="96838"/>
                  </a:cubicBezTo>
                  <a:close/>
                  <a:moveTo>
                    <a:pt x="105470" y="96838"/>
                  </a:moveTo>
                  <a:cubicBezTo>
                    <a:pt x="104095" y="103188"/>
                    <a:pt x="102719" y="109538"/>
                    <a:pt x="102719" y="115888"/>
                  </a:cubicBezTo>
                  <a:cubicBezTo>
                    <a:pt x="104095" y="115888"/>
                    <a:pt x="105470" y="114618"/>
                    <a:pt x="106846" y="113348"/>
                  </a:cubicBezTo>
                  <a:cubicBezTo>
                    <a:pt x="112350" y="109538"/>
                    <a:pt x="117853" y="106998"/>
                    <a:pt x="123357" y="103188"/>
                  </a:cubicBezTo>
                  <a:cubicBezTo>
                    <a:pt x="117853" y="100648"/>
                    <a:pt x="110974" y="98108"/>
                    <a:pt x="105470" y="96838"/>
                  </a:cubicBezTo>
                  <a:close/>
                  <a:moveTo>
                    <a:pt x="246901" y="79375"/>
                  </a:moveTo>
                  <a:cubicBezTo>
                    <a:pt x="234855" y="79375"/>
                    <a:pt x="220132" y="83287"/>
                    <a:pt x="202731" y="88503"/>
                  </a:cubicBezTo>
                  <a:cubicBezTo>
                    <a:pt x="206747" y="102847"/>
                    <a:pt x="208085" y="118496"/>
                    <a:pt x="209424" y="134144"/>
                  </a:cubicBezTo>
                  <a:cubicBezTo>
                    <a:pt x="217455" y="139360"/>
                    <a:pt x="225486" y="145880"/>
                    <a:pt x="233517" y="152400"/>
                  </a:cubicBezTo>
                  <a:cubicBezTo>
                    <a:pt x="240209" y="145880"/>
                    <a:pt x="245563" y="139360"/>
                    <a:pt x="250917" y="132840"/>
                  </a:cubicBezTo>
                  <a:cubicBezTo>
                    <a:pt x="269656" y="108063"/>
                    <a:pt x="270994" y="92415"/>
                    <a:pt x="266979" y="85895"/>
                  </a:cubicBezTo>
                  <a:cubicBezTo>
                    <a:pt x="262963" y="80679"/>
                    <a:pt x="252255" y="79375"/>
                    <a:pt x="246901" y="79375"/>
                  </a:cubicBezTo>
                  <a:close/>
                  <a:moveTo>
                    <a:pt x="43420" y="79375"/>
                  </a:moveTo>
                  <a:cubicBezTo>
                    <a:pt x="36884" y="79375"/>
                    <a:pt x="26425" y="80679"/>
                    <a:pt x="22503" y="85895"/>
                  </a:cubicBezTo>
                  <a:cubicBezTo>
                    <a:pt x="18581" y="92415"/>
                    <a:pt x="21195" y="108063"/>
                    <a:pt x="38191" y="132840"/>
                  </a:cubicBezTo>
                  <a:cubicBezTo>
                    <a:pt x="43420" y="139360"/>
                    <a:pt x="49957" y="145880"/>
                    <a:pt x="56494" y="152400"/>
                  </a:cubicBezTo>
                  <a:cubicBezTo>
                    <a:pt x="63031" y="145880"/>
                    <a:pt x="70875" y="139360"/>
                    <a:pt x="78719" y="134144"/>
                  </a:cubicBezTo>
                  <a:cubicBezTo>
                    <a:pt x="80026" y="118496"/>
                    <a:pt x="82641" y="102847"/>
                    <a:pt x="85256" y="88503"/>
                  </a:cubicBezTo>
                  <a:cubicBezTo>
                    <a:pt x="69568" y="83287"/>
                    <a:pt x="55187" y="79375"/>
                    <a:pt x="43420" y="79375"/>
                  </a:cubicBezTo>
                  <a:close/>
                  <a:moveTo>
                    <a:pt x="144647" y="22225"/>
                  </a:moveTo>
                  <a:cubicBezTo>
                    <a:pt x="132881" y="22225"/>
                    <a:pt x="119807" y="41994"/>
                    <a:pt x="110656" y="74942"/>
                  </a:cubicBezTo>
                  <a:cubicBezTo>
                    <a:pt x="121115" y="80214"/>
                    <a:pt x="132881" y="85485"/>
                    <a:pt x="144647" y="92075"/>
                  </a:cubicBezTo>
                  <a:cubicBezTo>
                    <a:pt x="155106" y="85485"/>
                    <a:pt x="166872" y="80214"/>
                    <a:pt x="177331" y="74942"/>
                  </a:cubicBezTo>
                  <a:cubicBezTo>
                    <a:pt x="168180" y="41994"/>
                    <a:pt x="155106" y="22225"/>
                    <a:pt x="144647" y="22225"/>
                  </a:cubicBezTo>
                  <a:close/>
                  <a:moveTo>
                    <a:pt x="145581" y="0"/>
                  </a:moveTo>
                  <a:cubicBezTo>
                    <a:pt x="169313" y="0"/>
                    <a:pt x="187771" y="27738"/>
                    <a:pt x="199637" y="67363"/>
                  </a:cubicBezTo>
                  <a:cubicBezTo>
                    <a:pt x="216777" y="60759"/>
                    <a:pt x="232598" y="58117"/>
                    <a:pt x="247101" y="58117"/>
                  </a:cubicBezTo>
                  <a:cubicBezTo>
                    <a:pt x="269514" y="58117"/>
                    <a:pt x="280061" y="67363"/>
                    <a:pt x="285335" y="73968"/>
                  </a:cubicBezTo>
                  <a:cubicBezTo>
                    <a:pt x="293246" y="85855"/>
                    <a:pt x="295883" y="108310"/>
                    <a:pt x="268195" y="145294"/>
                  </a:cubicBezTo>
                  <a:cubicBezTo>
                    <a:pt x="262922" y="153219"/>
                    <a:pt x="256330" y="161144"/>
                    <a:pt x="248419" y="169069"/>
                  </a:cubicBezTo>
                  <a:cubicBezTo>
                    <a:pt x="281380" y="204732"/>
                    <a:pt x="301156" y="240395"/>
                    <a:pt x="285335" y="264170"/>
                  </a:cubicBezTo>
                  <a:cubicBezTo>
                    <a:pt x="280061" y="270775"/>
                    <a:pt x="269514" y="280021"/>
                    <a:pt x="247101" y="280021"/>
                  </a:cubicBezTo>
                  <a:cubicBezTo>
                    <a:pt x="232598" y="280021"/>
                    <a:pt x="216777" y="276058"/>
                    <a:pt x="199637" y="270775"/>
                  </a:cubicBezTo>
                  <a:cubicBezTo>
                    <a:pt x="187771" y="310400"/>
                    <a:pt x="169313" y="338138"/>
                    <a:pt x="145581" y="338138"/>
                  </a:cubicBezTo>
                  <a:cubicBezTo>
                    <a:pt x="120531" y="338138"/>
                    <a:pt x="102072" y="310400"/>
                    <a:pt x="91525" y="270775"/>
                  </a:cubicBezTo>
                  <a:cubicBezTo>
                    <a:pt x="73067" y="276058"/>
                    <a:pt x="57246" y="280021"/>
                    <a:pt x="44061" y="280021"/>
                  </a:cubicBezTo>
                  <a:cubicBezTo>
                    <a:pt x="21648" y="280021"/>
                    <a:pt x="9782" y="270775"/>
                    <a:pt x="5827" y="264170"/>
                  </a:cubicBezTo>
                  <a:cubicBezTo>
                    <a:pt x="-9994" y="240395"/>
                    <a:pt x="8464" y="204732"/>
                    <a:pt x="41425" y="169069"/>
                  </a:cubicBezTo>
                  <a:cubicBezTo>
                    <a:pt x="33514" y="161144"/>
                    <a:pt x="26922" y="153219"/>
                    <a:pt x="21648" y="145294"/>
                  </a:cubicBezTo>
                  <a:cubicBezTo>
                    <a:pt x="-6039" y="108310"/>
                    <a:pt x="-2084" y="85855"/>
                    <a:pt x="5827" y="73968"/>
                  </a:cubicBezTo>
                  <a:cubicBezTo>
                    <a:pt x="9782" y="67363"/>
                    <a:pt x="21648" y="58117"/>
                    <a:pt x="44061" y="58117"/>
                  </a:cubicBezTo>
                  <a:cubicBezTo>
                    <a:pt x="57246" y="58117"/>
                    <a:pt x="73067" y="60759"/>
                    <a:pt x="91525" y="67363"/>
                  </a:cubicBezTo>
                  <a:cubicBezTo>
                    <a:pt x="102072" y="27738"/>
                    <a:pt x="120531" y="0"/>
                    <a:pt x="145581" y="0"/>
                  </a:cubicBezTo>
                  <a:close/>
                </a:path>
              </a:pathLst>
            </a:custGeom>
            <a:solidFill>
              <a:schemeClr val="bg1"/>
            </a:solidFill>
            <a:ln>
              <a:noFill/>
            </a:ln>
          </p:spPr>
          <p:txBody>
            <a:bodyPr anchor="ctr"/>
            <a:lstStyle/>
            <a:p>
              <a:pPr algn="ctr"/>
              <a:endParaRPr/>
            </a:p>
          </p:txBody>
        </p:sp>
      </p:grpSp>
      <p:grpSp>
        <p:nvGrpSpPr>
          <p:cNvPr id="23" name="组合 22"/>
          <p:cNvGrpSpPr/>
          <p:nvPr/>
        </p:nvGrpSpPr>
        <p:grpSpPr>
          <a:xfrm>
            <a:off x="1345398" y="235380"/>
            <a:ext cx="5587444" cy="764251"/>
            <a:chOff x="1345398" y="235380"/>
            <a:chExt cx="5587444" cy="764251"/>
          </a:xfrm>
        </p:grpSpPr>
        <p:sp>
          <p:nvSpPr>
            <p:cNvPr id="24" name="文本框 23"/>
            <p:cNvSpPr txBox="1"/>
            <p:nvPr/>
          </p:nvSpPr>
          <p:spPr>
            <a:xfrm>
              <a:off x="1345398" y="235380"/>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gradFill>
                    <a:gsLst>
                      <a:gs pos="0">
                        <a:srgbClr val="427A9D"/>
                      </a:gs>
                      <a:gs pos="100000">
                        <a:srgbClr val="274A6D"/>
                      </a:gs>
                    </a:gsLst>
                    <a:lin ang="5400000" scaled="1"/>
                  </a:gradFill>
                </a:rPr>
                <a:t>标题文字添加此处</a:t>
              </a:r>
            </a:p>
          </p:txBody>
        </p:sp>
        <p:sp>
          <p:nvSpPr>
            <p:cNvPr id="25" name="文本框 24"/>
            <p:cNvSpPr txBox="1"/>
            <p:nvPr/>
          </p:nvSpPr>
          <p:spPr>
            <a:xfrm>
              <a:off x="1358098" y="719874"/>
              <a:ext cx="5574744" cy="279757"/>
            </a:xfrm>
            <a:prstGeom prst="rect">
              <a:avLst/>
            </a:prstGeom>
            <a:noFill/>
          </p:spPr>
          <p:txBody>
            <a:bodyPr wrap="square" rtlCol="0">
              <a:spAutoFit/>
              <a:scene3d>
                <a:camera prst="orthographicFront"/>
                <a:lightRig rig="threePt" dir="t"/>
              </a:scene3d>
              <a:sp3d contourW="12700"/>
            </a:bodyPr>
            <a:lstStyle/>
            <a:p>
              <a:pPr>
                <a:lnSpc>
                  <a:spcPct val="110000"/>
                </a:lnSpc>
              </a:pPr>
              <a:r>
                <a:rPr lang="en-US" altLang="zh-CN" sz="1200" dirty="0">
                  <a:solidFill>
                    <a:schemeClr val="bg1">
                      <a:lumMod val="75000"/>
                    </a:schemeClr>
                  </a:solidFill>
                  <a:ea typeface="+mj-ea"/>
                </a:rPr>
                <a:t>print the presentation and make it into a film to be used in a wider field</a:t>
              </a:r>
            </a:p>
          </p:txBody>
        </p:sp>
      </p:grpSp>
      <p:grpSp>
        <p:nvGrpSpPr>
          <p:cNvPr id="26" name="组合 25"/>
          <p:cNvGrpSpPr/>
          <p:nvPr/>
        </p:nvGrpSpPr>
        <p:grpSpPr>
          <a:xfrm>
            <a:off x="8724378" y="2715692"/>
            <a:ext cx="2449035" cy="1776401"/>
            <a:chOff x="2291702" y="1996460"/>
            <a:chExt cx="2449035" cy="1776401"/>
          </a:xfrm>
        </p:grpSpPr>
        <p:sp>
          <p:nvSpPr>
            <p:cNvPr id="27" name="TextBox 11"/>
            <p:cNvSpPr txBox="1"/>
            <p:nvPr/>
          </p:nvSpPr>
          <p:spPr>
            <a:xfrm>
              <a:off x="2291703" y="2336570"/>
              <a:ext cx="2263066" cy="1436291"/>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 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a:t>
              </a:r>
              <a:r>
                <a:rPr lang="en-US" sz="1200" dirty="0" err="1">
                  <a:solidFill>
                    <a:schemeClr val="bg1">
                      <a:lumMod val="65000"/>
                    </a:schemeClr>
                  </a:solidFill>
                </a:rPr>
                <a:t>Vokalia</a:t>
              </a:r>
              <a:r>
                <a:rPr lang="en-US" sz="1200" dirty="0">
                  <a:solidFill>
                    <a:schemeClr val="bg1">
                      <a:lumMod val="65000"/>
                    </a:schemeClr>
                  </a:solidFill>
                </a:rPr>
                <a:t> and </a:t>
              </a:r>
              <a:r>
                <a:rPr lang="en-US" sz="1200" dirty="0" err="1">
                  <a:solidFill>
                    <a:schemeClr val="bg1">
                      <a:lumMod val="65000"/>
                    </a:schemeClr>
                  </a:solidFill>
                </a:rPr>
                <a:t>Consonantia</a:t>
              </a:r>
              <a:r>
                <a:rPr lang="en-US" sz="1200" dirty="0">
                  <a:solidFill>
                    <a:schemeClr val="bg1">
                      <a:lumMod val="65000"/>
                    </a:schemeClr>
                  </a:solidFill>
                </a:rPr>
                <a:t>, there live the blind texts.</a:t>
              </a:r>
            </a:p>
          </p:txBody>
        </p:sp>
        <p:sp>
          <p:nvSpPr>
            <p:cNvPr id="28"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grpSp>
        <p:nvGrpSpPr>
          <p:cNvPr id="29" name="组合 28"/>
          <p:cNvGrpSpPr/>
          <p:nvPr/>
        </p:nvGrpSpPr>
        <p:grpSpPr>
          <a:xfrm>
            <a:off x="1018588" y="2715692"/>
            <a:ext cx="2449035" cy="1776401"/>
            <a:chOff x="2291702" y="1996460"/>
            <a:chExt cx="2449035" cy="1776401"/>
          </a:xfrm>
        </p:grpSpPr>
        <p:sp>
          <p:nvSpPr>
            <p:cNvPr id="30" name="TextBox 11"/>
            <p:cNvSpPr txBox="1"/>
            <p:nvPr/>
          </p:nvSpPr>
          <p:spPr>
            <a:xfrm>
              <a:off x="2477671" y="2336570"/>
              <a:ext cx="2263066" cy="1436291"/>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bg1">
                      <a:lumMod val="65000"/>
                    </a:schemeClr>
                  </a:solidFill>
                </a:rPr>
                <a:t>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Vokalia and Consonantia, there live the blind texts. Far </a:t>
              </a:r>
              <a:r>
                <a:rPr lang="en-US" sz="1200" dirty="0" err="1">
                  <a:solidFill>
                    <a:schemeClr val="bg1">
                      <a:lumMod val="65000"/>
                    </a:schemeClr>
                  </a:solidFill>
                </a:rPr>
                <a:t>far</a:t>
              </a:r>
              <a:r>
                <a:rPr lang="en-US" sz="1200" dirty="0">
                  <a:solidFill>
                    <a:schemeClr val="bg1">
                      <a:lumMod val="65000"/>
                    </a:schemeClr>
                  </a:solidFill>
                </a:rPr>
                <a:t> away, behind the word mountains, far from the countries </a:t>
              </a:r>
              <a:r>
                <a:rPr lang="en-US" sz="1200" dirty="0" err="1">
                  <a:solidFill>
                    <a:schemeClr val="bg1">
                      <a:lumMod val="65000"/>
                    </a:schemeClr>
                  </a:solidFill>
                </a:rPr>
                <a:t>Vokalia</a:t>
              </a:r>
              <a:r>
                <a:rPr lang="en-US" sz="1200" dirty="0">
                  <a:solidFill>
                    <a:schemeClr val="bg1">
                      <a:lumMod val="65000"/>
                    </a:schemeClr>
                  </a:solidFill>
                </a:rPr>
                <a:t> and </a:t>
              </a:r>
              <a:r>
                <a:rPr lang="en-US" sz="1200" dirty="0" err="1">
                  <a:solidFill>
                    <a:schemeClr val="bg1">
                      <a:lumMod val="65000"/>
                    </a:schemeClr>
                  </a:solidFill>
                </a:rPr>
                <a:t>Consonantia</a:t>
              </a:r>
              <a:r>
                <a:rPr lang="en-US" sz="1200" dirty="0">
                  <a:solidFill>
                    <a:schemeClr val="bg1">
                      <a:lumMod val="65000"/>
                    </a:schemeClr>
                  </a:solidFill>
                </a:rPr>
                <a:t>, there live the blind texts.</a:t>
              </a:r>
            </a:p>
          </p:txBody>
        </p:sp>
        <p:sp>
          <p:nvSpPr>
            <p:cNvPr id="31"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75000"/>
                      <a:lumOff val="25000"/>
                    </a:schemeClr>
                  </a:solidFill>
                </a:rPr>
                <a:t>标题文字添加</a:t>
              </a:r>
              <a:endParaRPr lang="en-US" dirty="0">
                <a:solidFill>
                  <a:schemeClr val="tx1">
                    <a:lumMod val="75000"/>
                    <a:lumOff val="25000"/>
                  </a:schemeClr>
                </a:solidFill>
              </a:endParaRPr>
            </a:p>
          </p:txBody>
        </p:sp>
      </p:grpSp>
    </p:spTree>
    <p:extLst>
      <p:ext uri="{BB962C8B-B14F-4D97-AF65-F5344CB8AC3E}">
        <p14:creationId xmlns:p14="http://schemas.microsoft.com/office/powerpoint/2010/main" val="3449517671"/>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553225" y="1447801"/>
            <a:ext cx="3754574" cy="3962400"/>
            <a:chOff x="1553225" y="1447801"/>
            <a:chExt cx="3754574" cy="396240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2952" t="5460"/>
            <a:stretch/>
          </p:blipFill>
          <p:spPr>
            <a:xfrm>
              <a:off x="1553225" y="1447801"/>
              <a:ext cx="3754574" cy="3962400"/>
            </a:xfrm>
            <a:prstGeom prst="rect">
              <a:avLst/>
            </a:prstGeom>
          </p:spPr>
        </p:pic>
        <p:sp>
          <p:nvSpPr>
            <p:cNvPr id="4" name="椭圆 3"/>
            <p:cNvSpPr/>
            <p:nvPr/>
          </p:nvSpPr>
          <p:spPr>
            <a:xfrm>
              <a:off x="2122412" y="2120901"/>
              <a:ext cx="2616200" cy="2616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文本框 4"/>
            <p:cNvSpPr txBox="1"/>
            <p:nvPr/>
          </p:nvSpPr>
          <p:spPr>
            <a:xfrm>
              <a:off x="2767511" y="2767281"/>
              <a:ext cx="1326004"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srgbClr val="427A9D"/>
                  </a:solidFill>
                  <a:effectLst/>
                  <a:uLnTx/>
                  <a:uFillTx/>
                  <a:latin typeface="Arial"/>
                  <a:ea typeface="微软雅黑"/>
                  <a:cs typeface="+mn-cs"/>
                </a:rPr>
                <a:t>02</a:t>
              </a:r>
              <a:endParaRPr kumimoji="0" lang="zh-CN" altLang="en-US" sz="8000" b="1" i="0" u="none" strike="noStrike" kern="1200" cap="none" spc="0" normalizeH="0" baseline="0" noProof="0" dirty="0">
                <a:ln>
                  <a:noFill/>
                </a:ln>
                <a:solidFill>
                  <a:srgbClr val="427A9D"/>
                </a:solidFill>
                <a:effectLst/>
                <a:uLnTx/>
                <a:uFillTx/>
                <a:latin typeface="Arial"/>
                <a:ea typeface="微软雅黑"/>
                <a:cs typeface="+mn-cs"/>
              </a:endParaRPr>
            </a:p>
          </p:txBody>
        </p:sp>
        <p:sp>
          <p:nvSpPr>
            <p:cNvPr id="6" name="椭圆 5"/>
            <p:cNvSpPr/>
            <p:nvPr/>
          </p:nvSpPr>
          <p:spPr>
            <a:xfrm>
              <a:off x="2351011" y="2349500"/>
              <a:ext cx="2159002" cy="2159002"/>
            </a:xfrm>
            <a:prstGeom prst="ellipse">
              <a:avLst/>
            </a:prstGeom>
            <a:noFill/>
            <a:ln w="19050">
              <a:solidFill>
                <a:srgbClr val="427A9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7" name="文本框 6"/>
          <p:cNvSpPr txBox="1"/>
          <p:nvPr/>
        </p:nvSpPr>
        <p:spPr>
          <a:xfrm>
            <a:off x="5523698" y="3003980"/>
            <a:ext cx="3467616" cy="584775"/>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gradFill>
                  <a:gsLst>
                    <a:gs pos="0">
                      <a:srgbClr val="427A9D"/>
                    </a:gs>
                    <a:gs pos="100000">
                      <a:srgbClr val="274A6D"/>
                    </a:gs>
                  </a:gsLst>
                  <a:lin ang="5400000" scaled="1"/>
                </a:gradFill>
                <a:effectLst/>
                <a:uLnTx/>
                <a:uFillTx/>
                <a:latin typeface="Arial"/>
                <a:ea typeface="微软雅黑"/>
                <a:cs typeface="+mn-cs"/>
              </a:rPr>
              <a:t>标题文字添加此处</a:t>
            </a:r>
          </a:p>
        </p:txBody>
      </p:sp>
      <p:sp>
        <p:nvSpPr>
          <p:cNvPr id="8" name="文本框 7"/>
          <p:cNvSpPr txBox="1"/>
          <p:nvPr/>
        </p:nvSpPr>
        <p:spPr>
          <a:xfrm>
            <a:off x="5536398" y="3577374"/>
            <a:ext cx="4191802" cy="68602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latin typeface="Arial"/>
                <a:ea typeface="微软雅黑"/>
                <a:cs typeface="+mn-cs"/>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95099067"/>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 presetClass="entr" presetSubtype="2" fill="hold" grpId="0" nodeType="afterEffect" p14:presetBounceEnd="58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58000">
                                          <p:cBhvr additive="base">
                                            <p:cTn id="12" dur="1000" fill="hold"/>
                                            <p:tgtEl>
                                              <p:spTgt spid="7"/>
                                            </p:tgtEl>
                                            <p:attrNameLst>
                                              <p:attrName>ppt_x</p:attrName>
                                            </p:attrNameLst>
                                          </p:cBhvr>
                                          <p:tavLst>
                                            <p:tav tm="0">
                                              <p:val>
                                                <p:strVal val="1+#ppt_w/2"/>
                                              </p:val>
                                            </p:tav>
                                            <p:tav tm="100000">
                                              <p:val>
                                                <p:strVal val="#ppt_x"/>
                                              </p:val>
                                            </p:tav>
                                          </p:tavLst>
                                        </p:anim>
                                        <p:anim calcmode="lin" valueType="num" p14:bounceEnd="58000">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1+#ppt_w/2"/>
                                              </p:val>
                                            </p:tav>
                                            <p:tav tm="100000">
                                              <p:val>
                                                <p:strVal val="#ppt_x"/>
                                              </p:val>
                                            </p:tav>
                                          </p:tavLst>
                                        </p:anim>
                                        <p:anim calcmode="lin" valueType="num">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时尚渐变说课教育培训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TotalTime>
  <Words>2597</Words>
  <Application>Microsoft Office PowerPoint</Application>
  <PresentationFormat>宽屏</PresentationFormat>
  <Paragraphs>232</Paragraphs>
  <Slides>26</Slides>
  <Notes>25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等线</vt:lpstr>
      <vt:lpstr>微软雅黑</vt:lpstr>
      <vt:lpstr>Arial</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creator>燃品堂PPT</dc:creator>
  <cp:keywords>www.51pptmoban.com</cp:keywords>
  <cp:lastModifiedBy>阳光 男孩</cp:lastModifiedBy>
  <cp:revision>49</cp:revision>
  <dcterms:created xsi:type="dcterms:W3CDTF">2017-06-15T04:30:31Z</dcterms:created>
  <dcterms:modified xsi:type="dcterms:W3CDTF">2018-11-04T14:06:37Z</dcterms:modified>
</cp:coreProperties>
</file>