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ags/tag24.xml" ContentType="application/vnd.openxmlformats-officedocument.presentationml.tags+xml"/>
  <Override PartName="/ppt/notesSlides/notesSlide2.xml" ContentType="application/vnd.openxmlformats-officedocument.presentationml.notesSlide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ppt/tags/tag26.xml" ContentType="application/vnd.openxmlformats-officedocument.presentationml.tags+xml"/>
  <Override PartName="/ppt/notesSlides/notesSlide4.xml" ContentType="application/vnd.openxmlformats-officedocument.presentationml.notesSlide+xml"/>
  <Override PartName="/ppt/tags/tag27.xml" ContentType="application/vnd.openxmlformats-officedocument.presentationml.tags+xml"/>
  <Override PartName="/ppt/notesSlides/notesSlide5.xml" ContentType="application/vnd.openxmlformats-officedocument.presentationml.notesSlide+xml"/>
  <Override PartName="/ppt/tags/tag28.xml" ContentType="application/vnd.openxmlformats-officedocument.presentationml.tags+xml"/>
  <Override PartName="/ppt/notesSlides/notesSlide6.xml" ContentType="application/vnd.openxmlformats-officedocument.presentationml.notesSlide+xml"/>
  <Override PartName="/ppt/tags/tag29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6" r:id="rId3"/>
    <p:sldId id="258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62" r:id="rId18"/>
    <p:sldId id="280" r:id="rId19"/>
    <p:sldId id="281" r:id="rId20"/>
    <p:sldId id="282" r:id="rId21"/>
    <p:sldId id="283" r:id="rId22"/>
    <p:sldId id="284" r:id="rId23"/>
    <p:sldId id="296" r:id="rId24"/>
    <p:sldId id="286" r:id="rId25"/>
    <p:sldId id="287" r:id="rId26"/>
    <p:sldId id="288" r:id="rId27"/>
    <p:sldId id="294" r:id="rId28"/>
    <p:sldId id="293" r:id="rId29"/>
    <p:sldId id="292" r:id="rId30"/>
    <p:sldId id="291" r:id="rId31"/>
    <p:sldId id="297" r:id="rId32"/>
    <p:sldId id="261" r:id="rId33"/>
    <p:sldId id="298" r:id="rId34"/>
    <p:sldId id="299" r:id="rId35"/>
    <p:sldId id="300" r:id="rId36"/>
    <p:sldId id="301" r:id="rId37"/>
    <p:sldId id="302" r:id="rId38"/>
    <p:sldId id="303" r:id="rId39"/>
    <p:sldId id="304" r:id="rId40"/>
    <p:sldId id="305" r:id="rId41"/>
    <p:sldId id="306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7" autoAdjust="0"/>
    <p:restoredTop sz="96182" autoAdjust="0"/>
  </p:normalViewPr>
  <p:slideViewPr>
    <p:cSldViewPr snapToGrid="0">
      <p:cViewPr varScale="1">
        <p:scale>
          <a:sx n="114" d="100"/>
          <a:sy n="114" d="100"/>
        </p:scale>
        <p:origin x="132" y="46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480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0272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082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239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59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344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86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59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15FC8A51-1881-4661-9129-761E4619F761}"/>
              </a:ext>
            </a:extLst>
          </p:cNvPr>
          <p:cNvSpPr/>
          <p:nvPr userDrawn="1"/>
        </p:nvSpPr>
        <p:spPr>
          <a:xfrm>
            <a:off x="6173790" y="2159001"/>
            <a:ext cx="5346698" cy="4698999"/>
          </a:xfrm>
          <a:custGeom>
            <a:avLst/>
            <a:gdLst>
              <a:gd name="connsiteX0" fmla="*/ 0 w 5346698"/>
              <a:gd name="connsiteY0" fmla="*/ 0 h 4698999"/>
              <a:gd name="connsiteX1" fmla="*/ 647700 w 5346698"/>
              <a:gd name="connsiteY1" fmla="*/ 0 h 4698999"/>
              <a:gd name="connsiteX2" fmla="*/ 5346698 w 5346698"/>
              <a:gd name="connsiteY2" fmla="*/ 4698999 h 4698999"/>
              <a:gd name="connsiteX3" fmla="*/ 4698998 w 5346698"/>
              <a:gd name="connsiteY3" fmla="*/ 4698999 h 469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6698" h="4698999">
                <a:moveTo>
                  <a:pt x="0" y="0"/>
                </a:moveTo>
                <a:lnTo>
                  <a:pt x="647700" y="0"/>
                </a:lnTo>
                <a:lnTo>
                  <a:pt x="5346698" y="4698999"/>
                </a:lnTo>
                <a:lnTo>
                  <a:pt x="4698998" y="469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B7F5662A-F106-40F0-8725-D8A06637FBB4}"/>
              </a:ext>
            </a:extLst>
          </p:cNvPr>
          <p:cNvCxnSpPr/>
          <p:nvPr userDrawn="1"/>
        </p:nvCxnSpPr>
        <p:spPr>
          <a:xfrm>
            <a:off x="5473700" y="1130300"/>
            <a:ext cx="4876800" cy="48768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C88AB18E-16D7-44F3-8D09-23E35DC773EF}"/>
              </a:ext>
            </a:extLst>
          </p:cNvPr>
          <p:cNvSpPr/>
          <p:nvPr userDrawn="1"/>
        </p:nvSpPr>
        <p:spPr>
          <a:xfrm>
            <a:off x="1841500" y="1"/>
            <a:ext cx="3614850" cy="2641600"/>
          </a:xfrm>
          <a:custGeom>
            <a:avLst/>
            <a:gdLst>
              <a:gd name="connsiteX0" fmla="*/ 0 w 8917955"/>
              <a:gd name="connsiteY0" fmla="*/ 0 h 6516914"/>
              <a:gd name="connsiteX1" fmla="*/ 2401041 w 8917955"/>
              <a:gd name="connsiteY1" fmla="*/ 0 h 6516914"/>
              <a:gd name="connsiteX2" fmla="*/ 8917955 w 8917955"/>
              <a:gd name="connsiteY2" fmla="*/ 6516914 h 6516914"/>
              <a:gd name="connsiteX3" fmla="*/ 6516914 w 8917955"/>
              <a:gd name="connsiteY3" fmla="*/ 6516914 h 6516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17955" h="6516914">
                <a:moveTo>
                  <a:pt x="0" y="0"/>
                </a:moveTo>
                <a:lnTo>
                  <a:pt x="2401041" y="0"/>
                </a:lnTo>
                <a:lnTo>
                  <a:pt x="8917955" y="6516914"/>
                </a:lnTo>
                <a:lnTo>
                  <a:pt x="6516914" y="65169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5472113" y="4037692"/>
            <a:ext cx="3832671" cy="558799"/>
          </a:xfrm>
        </p:spPr>
        <p:txBody>
          <a:bodyPr anchor="ctr">
            <a:normAutofit/>
          </a:bodyPr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5472113" y="2861106"/>
            <a:ext cx="5032375" cy="1157558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488113" y="5561604"/>
            <a:ext cx="294957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488113" y="5841004"/>
            <a:ext cx="294957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2" name="直角三角形 1">
            <a:extLst>
              <a:ext uri="{FF2B5EF4-FFF2-40B4-BE49-F238E27FC236}">
                <a16:creationId xmlns:a16="http://schemas.microsoft.com/office/drawing/2014/main" xmlns="" id="{EB516234-21D8-4A70-839F-3CA7D20A8D15}"/>
              </a:ext>
            </a:extLst>
          </p:cNvPr>
          <p:cNvSpPr/>
          <p:nvPr userDrawn="1"/>
        </p:nvSpPr>
        <p:spPr>
          <a:xfrm>
            <a:off x="-1" y="21771"/>
            <a:ext cx="6836229" cy="6836229"/>
          </a:xfrm>
          <a:prstGeom prst="rtTriangle">
            <a:avLst/>
          </a:prstGeom>
          <a:blipFill>
            <a:blip r:embed="rId2">
              <a:grayscl/>
            </a:blip>
            <a:srcRect/>
            <a:stretch>
              <a:fillRect l="-25031" r="-33472" b="-56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539E1BC9-26C6-4FB4-B2CC-19C2EB3EEB94}"/>
              </a:ext>
            </a:extLst>
          </p:cNvPr>
          <p:cNvSpPr/>
          <p:nvPr userDrawn="1"/>
        </p:nvSpPr>
        <p:spPr>
          <a:xfrm>
            <a:off x="6059490" y="1492251"/>
            <a:ext cx="5346698" cy="4698999"/>
          </a:xfrm>
          <a:custGeom>
            <a:avLst/>
            <a:gdLst>
              <a:gd name="connsiteX0" fmla="*/ 0 w 5346698"/>
              <a:gd name="connsiteY0" fmla="*/ 0 h 4698999"/>
              <a:gd name="connsiteX1" fmla="*/ 647700 w 5346698"/>
              <a:gd name="connsiteY1" fmla="*/ 0 h 4698999"/>
              <a:gd name="connsiteX2" fmla="*/ 5346698 w 5346698"/>
              <a:gd name="connsiteY2" fmla="*/ 4698999 h 4698999"/>
              <a:gd name="connsiteX3" fmla="*/ 4698998 w 5346698"/>
              <a:gd name="connsiteY3" fmla="*/ 4698999 h 469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6698" h="4698999">
                <a:moveTo>
                  <a:pt x="0" y="0"/>
                </a:moveTo>
                <a:lnTo>
                  <a:pt x="647700" y="0"/>
                </a:lnTo>
                <a:lnTo>
                  <a:pt x="5346698" y="4698999"/>
                </a:lnTo>
                <a:lnTo>
                  <a:pt x="4698998" y="469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C9E546B0-AD94-48A6-A929-FBCC2309A690}"/>
              </a:ext>
            </a:extLst>
          </p:cNvPr>
          <p:cNvCxnSpPr/>
          <p:nvPr userDrawn="1"/>
        </p:nvCxnSpPr>
        <p:spPr>
          <a:xfrm>
            <a:off x="6711950" y="1981200"/>
            <a:ext cx="4876800" cy="48768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0F0471A0-3A2C-4386-A547-A7CEBAAA0D9C}"/>
              </a:ext>
            </a:extLst>
          </p:cNvPr>
          <p:cNvSpPr/>
          <p:nvPr userDrawn="1"/>
        </p:nvSpPr>
        <p:spPr>
          <a:xfrm>
            <a:off x="3242810" y="0"/>
            <a:ext cx="3614850" cy="2641600"/>
          </a:xfrm>
          <a:custGeom>
            <a:avLst/>
            <a:gdLst>
              <a:gd name="connsiteX0" fmla="*/ 0 w 8917955"/>
              <a:gd name="connsiteY0" fmla="*/ 0 h 6516914"/>
              <a:gd name="connsiteX1" fmla="*/ 2401041 w 8917955"/>
              <a:gd name="connsiteY1" fmla="*/ 0 h 6516914"/>
              <a:gd name="connsiteX2" fmla="*/ 8917955 w 8917955"/>
              <a:gd name="connsiteY2" fmla="*/ 6516914 h 6516914"/>
              <a:gd name="connsiteX3" fmla="*/ 6516914 w 8917955"/>
              <a:gd name="connsiteY3" fmla="*/ 6516914 h 6516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17955" h="6516914">
                <a:moveTo>
                  <a:pt x="0" y="0"/>
                </a:moveTo>
                <a:lnTo>
                  <a:pt x="2401041" y="0"/>
                </a:lnTo>
                <a:lnTo>
                  <a:pt x="8917955" y="6516914"/>
                </a:lnTo>
                <a:lnTo>
                  <a:pt x="6516914" y="65169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1532948" y="2848429"/>
            <a:ext cx="4535055" cy="656792"/>
          </a:xfrm>
          <a:noFill/>
        </p:spPr>
        <p:txBody>
          <a:bodyPr anchor="ctr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1527175" y="3743779"/>
            <a:ext cx="4546600" cy="1015623"/>
          </a:xfrm>
          <a:noFill/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ACD6FF6-25DC-4B16-87BA-23FFA8D37C44}"/>
              </a:ext>
            </a:extLst>
          </p:cNvPr>
          <p:cNvGrpSpPr/>
          <p:nvPr userDrawn="1"/>
        </p:nvGrpSpPr>
        <p:grpSpPr>
          <a:xfrm flipH="1">
            <a:off x="671511" y="1"/>
            <a:ext cx="11520489" cy="6857999"/>
            <a:chOff x="-1" y="1"/>
            <a:chExt cx="11520489" cy="6857999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7C6F9A45-278B-4FAA-8372-3C76837C191F}"/>
                </a:ext>
              </a:extLst>
            </p:cNvPr>
            <p:cNvSpPr/>
            <p:nvPr userDrawn="1"/>
          </p:nvSpPr>
          <p:spPr>
            <a:xfrm>
              <a:off x="6173790" y="2159001"/>
              <a:ext cx="5346698" cy="4698999"/>
            </a:xfrm>
            <a:custGeom>
              <a:avLst/>
              <a:gdLst>
                <a:gd name="connsiteX0" fmla="*/ 0 w 5346698"/>
                <a:gd name="connsiteY0" fmla="*/ 0 h 4698999"/>
                <a:gd name="connsiteX1" fmla="*/ 647700 w 5346698"/>
                <a:gd name="connsiteY1" fmla="*/ 0 h 4698999"/>
                <a:gd name="connsiteX2" fmla="*/ 5346698 w 5346698"/>
                <a:gd name="connsiteY2" fmla="*/ 4698999 h 4698999"/>
                <a:gd name="connsiteX3" fmla="*/ 4698998 w 5346698"/>
                <a:gd name="connsiteY3" fmla="*/ 4698999 h 469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6698" h="4698999">
                  <a:moveTo>
                    <a:pt x="0" y="0"/>
                  </a:moveTo>
                  <a:lnTo>
                    <a:pt x="647700" y="0"/>
                  </a:lnTo>
                  <a:lnTo>
                    <a:pt x="5346698" y="4698999"/>
                  </a:lnTo>
                  <a:lnTo>
                    <a:pt x="4698998" y="469899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17802F85-A933-4183-9B2F-85935DFE8175}"/>
                </a:ext>
              </a:extLst>
            </p:cNvPr>
            <p:cNvCxnSpPr/>
            <p:nvPr userDrawn="1"/>
          </p:nvCxnSpPr>
          <p:spPr>
            <a:xfrm>
              <a:off x="5473700" y="1130300"/>
              <a:ext cx="4876800" cy="48768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819BE0A4-708C-466A-8765-038257736F40}"/>
                </a:ext>
              </a:extLst>
            </p:cNvPr>
            <p:cNvSpPr/>
            <p:nvPr userDrawn="1"/>
          </p:nvSpPr>
          <p:spPr>
            <a:xfrm>
              <a:off x="2595110" y="1"/>
              <a:ext cx="3614850" cy="2641600"/>
            </a:xfrm>
            <a:custGeom>
              <a:avLst/>
              <a:gdLst>
                <a:gd name="connsiteX0" fmla="*/ 0 w 8917955"/>
                <a:gd name="connsiteY0" fmla="*/ 0 h 6516914"/>
                <a:gd name="connsiteX1" fmla="*/ 2401041 w 8917955"/>
                <a:gd name="connsiteY1" fmla="*/ 0 h 6516914"/>
                <a:gd name="connsiteX2" fmla="*/ 8917955 w 8917955"/>
                <a:gd name="connsiteY2" fmla="*/ 6516914 h 6516914"/>
                <a:gd name="connsiteX3" fmla="*/ 6516914 w 8917955"/>
                <a:gd name="connsiteY3" fmla="*/ 6516914 h 651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17955" h="6516914">
                  <a:moveTo>
                    <a:pt x="0" y="0"/>
                  </a:moveTo>
                  <a:lnTo>
                    <a:pt x="2401041" y="0"/>
                  </a:lnTo>
                  <a:lnTo>
                    <a:pt x="8917955" y="6516914"/>
                  </a:lnTo>
                  <a:lnTo>
                    <a:pt x="6516914" y="651691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直角三角形 25">
              <a:extLst>
                <a:ext uri="{FF2B5EF4-FFF2-40B4-BE49-F238E27FC236}">
                  <a16:creationId xmlns:a16="http://schemas.microsoft.com/office/drawing/2014/main" xmlns="" id="{E7EC19EF-917E-45C0-856F-E23876513AF6}"/>
                </a:ext>
              </a:extLst>
            </p:cNvPr>
            <p:cNvSpPr/>
            <p:nvPr userDrawn="1"/>
          </p:nvSpPr>
          <p:spPr>
            <a:xfrm>
              <a:off x="-1" y="21771"/>
              <a:ext cx="6836229" cy="6836229"/>
            </a:xfrm>
            <a:prstGeom prst="rtTriangle">
              <a:avLst/>
            </a:prstGeom>
            <a:blipFill>
              <a:blip r:embed="rId2">
                <a:grayscl/>
              </a:blip>
              <a:srcRect/>
              <a:stretch>
                <a:fillRect l="-25031" r="-33472" b="-562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5" y="1974170"/>
            <a:ext cx="3164116" cy="742950"/>
          </a:xfrm>
        </p:spPr>
        <p:txBody>
          <a:bodyPr anchor="ctr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69925" y="4490915"/>
            <a:ext cx="284964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9925" y="4806549"/>
            <a:ext cx="284964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5472113" y="4353527"/>
            <a:ext cx="5868987" cy="369858"/>
          </a:xfrm>
        </p:spPr>
        <p:txBody>
          <a:bodyPr/>
          <a:lstStyle/>
          <a:p>
            <a:pPr algn="r"/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472113" y="3326195"/>
            <a:ext cx="5868987" cy="1058439"/>
          </a:xfrm>
        </p:spPr>
        <p:txBody>
          <a:bodyPr>
            <a:noAutofit/>
          </a:bodyPr>
          <a:lstStyle/>
          <a:p>
            <a:pPr algn="r"/>
            <a:r>
              <a:rPr lang="en-US" altLang="zh-CN" sz="3600" dirty="0"/>
              <a:t>iSlide</a:t>
            </a:r>
            <a:r>
              <a:rPr lang="en-US" altLang="zh-CN" sz="3600" baseline="30000" dirty="0"/>
              <a:t>®</a:t>
            </a:r>
            <a:r>
              <a:rPr lang="en-US" altLang="zh-CN" sz="3600" dirty="0"/>
              <a:t> PowerPoint </a:t>
            </a:r>
            <a:r>
              <a:rPr lang="en-US" altLang="zh-CN" sz="2800" dirty="0"/>
              <a:t>standard template</a:t>
            </a:r>
            <a:endParaRPr lang="zh-CN" altLang="en-US" sz="280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91525" y="5561604"/>
            <a:ext cx="2949575" cy="296271"/>
          </a:xfrm>
        </p:spPr>
        <p:txBody>
          <a:bodyPr/>
          <a:lstStyle/>
          <a:p>
            <a:pPr algn="r"/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8391525" y="5841004"/>
            <a:ext cx="2949575" cy="296271"/>
          </a:xfrm>
        </p:spPr>
        <p:txBody>
          <a:bodyPr/>
          <a:lstStyle/>
          <a:p>
            <a:pPr algn="r"/>
            <a:r>
              <a:rPr lang="en-US" altLang="zh-CN"/>
              <a:t>www.islide.cc</a:t>
            </a:r>
            <a:endParaRPr lang="en-US" alt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8DBBBEC8-E6D0-400C-90BE-DF548F06DF5C}"/>
              </a:ext>
            </a:extLst>
          </p:cNvPr>
          <p:cNvGrpSpPr/>
          <p:nvPr/>
        </p:nvGrpSpPr>
        <p:grpSpPr>
          <a:xfrm>
            <a:off x="5578715" y="1562100"/>
            <a:ext cx="5560773" cy="1555572"/>
            <a:chOff x="8731374" y="3897546"/>
            <a:chExt cx="3749643" cy="104892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417323C3-6A9B-404B-920E-FAE74A63B3CD}"/>
                </a:ext>
              </a:extLst>
            </p:cNvPr>
            <p:cNvSpPr txBox="1"/>
            <p:nvPr/>
          </p:nvSpPr>
          <p:spPr>
            <a:xfrm>
              <a:off x="8731374" y="3912830"/>
              <a:ext cx="1511301" cy="500922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chemeClr val="accent1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ANNUAL</a:t>
              </a:r>
              <a:endParaRPr lang="zh-CN" altLang="en-US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8EEFA0E-8A76-4E72-8E5C-A43D87B20202}"/>
                </a:ext>
              </a:extLst>
            </p:cNvPr>
            <p:cNvSpPr txBox="1"/>
            <p:nvPr/>
          </p:nvSpPr>
          <p:spPr>
            <a:xfrm>
              <a:off x="8731374" y="4429204"/>
              <a:ext cx="1511301" cy="500922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chemeClr val="accent1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REPORT</a:t>
              </a:r>
              <a:endParaRPr lang="zh-CN" altLang="en-US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32D3B700-7467-4CBD-8665-AD66DF2E45E5}"/>
                </a:ext>
              </a:extLst>
            </p:cNvPr>
            <p:cNvSpPr txBox="1"/>
            <p:nvPr/>
          </p:nvSpPr>
          <p:spPr>
            <a:xfrm>
              <a:off x="10337801" y="3897546"/>
              <a:ext cx="2143216" cy="1048926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pc="100" dirty="0">
                  <a:solidFill>
                    <a:schemeClr val="accent1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2018</a:t>
              </a:r>
              <a:endParaRPr lang="zh-CN" altLang="en-US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206" name="5576798f-9ee2-442d-b729-a9e000639ad1" descr="dhYAAB+LCAAAAAAABADtV01vm0AQ/S+b9oYqPo3CzWnlyIc0UbCaQ+XDGjawFSzWslSOLP57ZzFgVkDzcYoR9sUe3sy+tzPzJI7oi3jZE+QhP8Vc/KA44jhdC5IiDa1D5LEiSTR0Q1lIWXTLs2KfI+/3sU3rPnmiIv6eJRn/hZOCyAKMCoqT01+vl6RgHzgFBi9VbAwLsF6t++dnGpBNTFLSYDaUiSUL/RiHgNC/6SCA0ygWjOR5Hbjf/SGB6KR5rkQVeQw1r1Yra7VcXJuyWHWMXpYa8kmQsfDjJB9JQJhoQI/RDnnGwnVd03CUs0+f9mxDnj12h8313VFG0yKtYZXEO3zohAz9FKRhmJAubM0E4X/bLhkyVv32BYcDVhlPsYADj3r59azNAZzktWYhOUBWQxYpTa1JynkaHBv5oJ2aaobOSQ8YJpEAtwHV/bwzWkNLFiUANt1KX9PAtjDMxZ78BLSkVEuVIQNtVRUNIagNfevrK7VRYhtyEO+TIjO6IoZu/78aZIGuhJqCQr7mvR1gPm/wBzfYca91y9TVDdbl95NvsK1ssDmBDTYvf4PNt23wOO9mON/bgy5zGPaciGVwHvZ65ap4bxNf6Y+f8d1wewY7M9vTbE8As03FnqwJ2JN1+fZkTdieeu2Z7Wm2pzF7Wqj2ZE/AnuzLtyd7wvbUa89sT7M9jb7cqfbkTMCenMu3J2fC9tRrz6g9bct/cc9KAXYWAAA=">
            <a:extLst>
              <a:ext uri="{FF2B5EF4-FFF2-40B4-BE49-F238E27FC236}">
                <a16:creationId xmlns:a16="http://schemas.microsoft.com/office/drawing/2014/main" xmlns="" id="{8827D04A-1135-4838-9CFE-0F59BB9FAE10}"/>
              </a:ext>
            </a:extLst>
          </p:cNvPr>
          <p:cNvGrpSpPr>
            <a:grpSpLocks noChangeAspect="1"/>
          </p:cNvGrpSpPr>
          <p:nvPr/>
        </p:nvGrpSpPr>
        <p:grpSpPr>
          <a:xfrm>
            <a:off x="2740024" y="1990111"/>
            <a:ext cx="6787097" cy="3288941"/>
            <a:chOff x="2702452" y="1914525"/>
            <a:chExt cx="6787097" cy="3288941"/>
          </a:xfrm>
        </p:grpSpPr>
        <p:sp>
          <p:nvSpPr>
            <p:cNvPr id="207" name="ExtraShape"/>
            <p:cNvSpPr/>
            <p:nvPr/>
          </p:nvSpPr>
          <p:spPr bwMode="auto">
            <a:xfrm>
              <a:off x="2733069" y="2225713"/>
              <a:ext cx="1985087" cy="2314249"/>
            </a:xfrm>
            <a:custGeom>
              <a:avLst/>
              <a:gdLst>
                <a:gd name="T0" fmla="*/ 699 w 746"/>
                <a:gd name="T1" fmla="*/ 0 h 870"/>
                <a:gd name="T2" fmla="*/ 513 w 746"/>
                <a:gd name="T3" fmla="*/ 0 h 870"/>
                <a:gd name="T4" fmla="*/ 513 w 746"/>
                <a:gd name="T5" fmla="*/ 77 h 870"/>
                <a:gd name="T6" fmla="*/ 497 w 746"/>
                <a:gd name="T7" fmla="*/ 93 h 870"/>
                <a:gd name="T8" fmla="*/ 248 w 746"/>
                <a:gd name="T9" fmla="*/ 93 h 870"/>
                <a:gd name="T10" fmla="*/ 233 w 746"/>
                <a:gd name="T11" fmla="*/ 77 h 870"/>
                <a:gd name="T12" fmla="*/ 233 w 746"/>
                <a:gd name="T13" fmla="*/ 0 h 870"/>
                <a:gd name="T14" fmla="*/ 46 w 746"/>
                <a:gd name="T15" fmla="*/ 0 h 870"/>
                <a:gd name="T16" fmla="*/ 0 w 746"/>
                <a:gd name="T17" fmla="*/ 46 h 870"/>
                <a:gd name="T18" fmla="*/ 0 w 746"/>
                <a:gd name="T19" fmla="*/ 823 h 870"/>
                <a:gd name="T20" fmla="*/ 46 w 746"/>
                <a:gd name="T21" fmla="*/ 870 h 870"/>
                <a:gd name="T22" fmla="*/ 699 w 746"/>
                <a:gd name="T23" fmla="*/ 870 h 870"/>
                <a:gd name="T24" fmla="*/ 746 w 746"/>
                <a:gd name="T25" fmla="*/ 823 h 870"/>
                <a:gd name="T26" fmla="*/ 746 w 746"/>
                <a:gd name="T27" fmla="*/ 46 h 870"/>
                <a:gd name="T28" fmla="*/ 699 w 746"/>
                <a:gd name="T29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46" h="870">
                  <a:moveTo>
                    <a:pt x="699" y="0"/>
                  </a:moveTo>
                  <a:cubicBezTo>
                    <a:pt x="513" y="0"/>
                    <a:pt x="513" y="0"/>
                    <a:pt x="513" y="0"/>
                  </a:cubicBezTo>
                  <a:cubicBezTo>
                    <a:pt x="513" y="77"/>
                    <a:pt x="513" y="77"/>
                    <a:pt x="513" y="77"/>
                  </a:cubicBezTo>
                  <a:cubicBezTo>
                    <a:pt x="513" y="86"/>
                    <a:pt x="506" y="93"/>
                    <a:pt x="497" y="93"/>
                  </a:cubicBezTo>
                  <a:cubicBezTo>
                    <a:pt x="248" y="93"/>
                    <a:pt x="248" y="93"/>
                    <a:pt x="248" y="93"/>
                  </a:cubicBezTo>
                  <a:cubicBezTo>
                    <a:pt x="240" y="93"/>
                    <a:pt x="233" y="86"/>
                    <a:pt x="233" y="77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823"/>
                    <a:pt x="0" y="823"/>
                    <a:pt x="0" y="823"/>
                  </a:cubicBezTo>
                  <a:cubicBezTo>
                    <a:pt x="0" y="849"/>
                    <a:pt x="21" y="870"/>
                    <a:pt x="46" y="870"/>
                  </a:cubicBezTo>
                  <a:cubicBezTo>
                    <a:pt x="699" y="870"/>
                    <a:pt x="699" y="870"/>
                    <a:pt x="699" y="870"/>
                  </a:cubicBezTo>
                  <a:cubicBezTo>
                    <a:pt x="725" y="870"/>
                    <a:pt x="746" y="849"/>
                    <a:pt x="746" y="823"/>
                  </a:cubicBezTo>
                  <a:cubicBezTo>
                    <a:pt x="746" y="46"/>
                    <a:pt x="746" y="46"/>
                    <a:pt x="746" y="46"/>
                  </a:cubicBezTo>
                  <a:cubicBezTo>
                    <a:pt x="746" y="20"/>
                    <a:pt x="725" y="0"/>
                    <a:pt x="699" y="0"/>
                  </a:cubicBezTo>
                  <a:close/>
                </a:path>
              </a:pathLst>
            </a:custGeom>
            <a:solidFill>
              <a:srgbClr val="77849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ValueShape1"/>
            <p:cNvSpPr/>
            <p:nvPr/>
          </p:nvSpPr>
          <p:spPr bwMode="auto">
            <a:xfrm>
              <a:off x="2898211" y="2389732"/>
              <a:ext cx="1654801" cy="1985086"/>
            </a:xfrm>
            <a:custGeom>
              <a:avLst/>
              <a:gdLst>
                <a:gd name="T0" fmla="*/ 575 w 622"/>
                <a:gd name="T1" fmla="*/ 0 h 746"/>
                <a:gd name="T2" fmla="*/ 451 w 622"/>
                <a:gd name="T3" fmla="*/ 0 h 746"/>
                <a:gd name="T4" fmla="*/ 451 w 622"/>
                <a:gd name="T5" fmla="*/ 15 h 746"/>
                <a:gd name="T6" fmla="*/ 435 w 622"/>
                <a:gd name="T7" fmla="*/ 31 h 746"/>
                <a:gd name="T8" fmla="*/ 186 w 622"/>
                <a:gd name="T9" fmla="*/ 31 h 746"/>
                <a:gd name="T10" fmla="*/ 171 w 622"/>
                <a:gd name="T11" fmla="*/ 15 h 746"/>
                <a:gd name="T12" fmla="*/ 171 w 622"/>
                <a:gd name="T13" fmla="*/ 0 h 746"/>
                <a:gd name="T14" fmla="*/ 47 w 622"/>
                <a:gd name="T15" fmla="*/ 0 h 746"/>
                <a:gd name="T16" fmla="*/ 0 w 622"/>
                <a:gd name="T17" fmla="*/ 46 h 746"/>
                <a:gd name="T18" fmla="*/ 0 w 622"/>
                <a:gd name="T19" fmla="*/ 699 h 746"/>
                <a:gd name="T20" fmla="*/ 47 w 622"/>
                <a:gd name="T21" fmla="*/ 746 h 746"/>
                <a:gd name="T22" fmla="*/ 575 w 622"/>
                <a:gd name="T23" fmla="*/ 746 h 746"/>
                <a:gd name="T24" fmla="*/ 622 w 622"/>
                <a:gd name="T25" fmla="*/ 699 h 746"/>
                <a:gd name="T26" fmla="*/ 622 w 622"/>
                <a:gd name="T27" fmla="*/ 46 h 746"/>
                <a:gd name="T28" fmla="*/ 575 w 622"/>
                <a:gd name="T29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2" h="746">
                  <a:moveTo>
                    <a:pt x="575" y="0"/>
                  </a:moveTo>
                  <a:cubicBezTo>
                    <a:pt x="451" y="0"/>
                    <a:pt x="451" y="0"/>
                    <a:pt x="451" y="0"/>
                  </a:cubicBezTo>
                  <a:cubicBezTo>
                    <a:pt x="451" y="15"/>
                    <a:pt x="451" y="15"/>
                    <a:pt x="451" y="15"/>
                  </a:cubicBezTo>
                  <a:cubicBezTo>
                    <a:pt x="451" y="24"/>
                    <a:pt x="444" y="31"/>
                    <a:pt x="435" y="31"/>
                  </a:cubicBezTo>
                  <a:cubicBezTo>
                    <a:pt x="186" y="31"/>
                    <a:pt x="186" y="31"/>
                    <a:pt x="186" y="31"/>
                  </a:cubicBezTo>
                  <a:cubicBezTo>
                    <a:pt x="178" y="31"/>
                    <a:pt x="171" y="24"/>
                    <a:pt x="171" y="15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699"/>
                    <a:pt x="0" y="699"/>
                    <a:pt x="0" y="699"/>
                  </a:cubicBezTo>
                  <a:cubicBezTo>
                    <a:pt x="0" y="725"/>
                    <a:pt x="21" y="746"/>
                    <a:pt x="47" y="746"/>
                  </a:cubicBezTo>
                  <a:cubicBezTo>
                    <a:pt x="575" y="746"/>
                    <a:pt x="575" y="746"/>
                    <a:pt x="575" y="746"/>
                  </a:cubicBezTo>
                  <a:cubicBezTo>
                    <a:pt x="601" y="746"/>
                    <a:pt x="622" y="725"/>
                    <a:pt x="622" y="699"/>
                  </a:cubicBezTo>
                  <a:cubicBezTo>
                    <a:pt x="622" y="46"/>
                    <a:pt x="622" y="46"/>
                    <a:pt x="622" y="46"/>
                  </a:cubicBezTo>
                  <a:cubicBezTo>
                    <a:pt x="622" y="21"/>
                    <a:pt x="601" y="0"/>
                    <a:pt x="57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100000"/>
                  </a:schemeClr>
                </a:gs>
                <a:gs pos="100000">
                  <a:srgbClr val="FFFFFF"/>
                </a:gs>
                <a:gs pos="51000">
                  <a:schemeClr val="accent3">
                    <a:lumMod val="100000"/>
                  </a:schemeClr>
                </a:gs>
                <a:gs pos="51100">
                  <a:srgbClr val="FFFFFF"/>
                </a:gs>
              </a:gsLst>
              <a:lin ang="16200000" scaled="1"/>
              <a:tileRect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ExtraShape"/>
            <p:cNvSpPr/>
            <p:nvPr/>
          </p:nvSpPr>
          <p:spPr bwMode="auto">
            <a:xfrm>
              <a:off x="3002690" y="2451520"/>
              <a:ext cx="1446968" cy="1862633"/>
            </a:xfrm>
            <a:custGeom>
              <a:avLst/>
              <a:gdLst>
                <a:gd name="connsiteX0" fmla="*/ 21794 w 1481965"/>
                <a:gd name="connsiteY0" fmla="*/ 1863961 h 1907684"/>
                <a:gd name="connsiteX1" fmla="*/ 1460172 w 1481965"/>
                <a:gd name="connsiteY1" fmla="*/ 1863961 h 1907684"/>
                <a:gd name="connsiteX2" fmla="*/ 1481965 w 1481965"/>
                <a:gd name="connsiteY2" fmla="*/ 1885823 h 1907684"/>
                <a:gd name="connsiteX3" fmla="*/ 1460172 w 1481965"/>
                <a:gd name="connsiteY3" fmla="*/ 1907684 h 1907684"/>
                <a:gd name="connsiteX4" fmla="*/ 21794 w 1481965"/>
                <a:gd name="connsiteY4" fmla="*/ 1907684 h 1907684"/>
                <a:gd name="connsiteX5" fmla="*/ 0 w 1481965"/>
                <a:gd name="connsiteY5" fmla="*/ 1885823 h 1907684"/>
                <a:gd name="connsiteX6" fmla="*/ 21794 w 1481965"/>
                <a:gd name="connsiteY6" fmla="*/ 1863961 h 1907684"/>
                <a:gd name="connsiteX7" fmla="*/ 21794 w 1481965"/>
                <a:gd name="connsiteY7" fmla="*/ 0 h 1907684"/>
                <a:gd name="connsiteX8" fmla="*/ 1460172 w 1481965"/>
                <a:gd name="connsiteY8" fmla="*/ 0 h 1907684"/>
                <a:gd name="connsiteX9" fmla="*/ 1481965 w 1481965"/>
                <a:gd name="connsiteY9" fmla="*/ 21862 h 1907684"/>
                <a:gd name="connsiteX10" fmla="*/ 1460172 w 1481965"/>
                <a:gd name="connsiteY10" fmla="*/ 43723 h 1907684"/>
                <a:gd name="connsiteX11" fmla="*/ 21794 w 1481965"/>
                <a:gd name="connsiteY11" fmla="*/ 43723 h 1907684"/>
                <a:gd name="connsiteX12" fmla="*/ 0 w 1481965"/>
                <a:gd name="connsiteY12" fmla="*/ 21862 h 1907684"/>
                <a:gd name="connsiteX13" fmla="*/ 21794 w 1481965"/>
                <a:gd name="connsiteY13" fmla="*/ 0 h 1907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81965" h="1907684">
                  <a:moveTo>
                    <a:pt x="21794" y="1863961"/>
                  </a:moveTo>
                  <a:cubicBezTo>
                    <a:pt x="1460172" y="1863961"/>
                    <a:pt x="1460172" y="1863961"/>
                    <a:pt x="1460172" y="1863961"/>
                  </a:cubicBezTo>
                  <a:cubicBezTo>
                    <a:pt x="1471068" y="1863961"/>
                    <a:pt x="1481965" y="1874892"/>
                    <a:pt x="1481965" y="1885823"/>
                  </a:cubicBezTo>
                  <a:cubicBezTo>
                    <a:pt x="1481965" y="1896753"/>
                    <a:pt x="1471068" y="1907684"/>
                    <a:pt x="1460172" y="1907684"/>
                  </a:cubicBezTo>
                  <a:cubicBezTo>
                    <a:pt x="21794" y="1907684"/>
                    <a:pt x="21794" y="1907684"/>
                    <a:pt x="21794" y="1907684"/>
                  </a:cubicBezTo>
                  <a:cubicBezTo>
                    <a:pt x="8173" y="1907684"/>
                    <a:pt x="0" y="1896753"/>
                    <a:pt x="0" y="1885823"/>
                  </a:cubicBezTo>
                  <a:cubicBezTo>
                    <a:pt x="0" y="1874892"/>
                    <a:pt x="8173" y="1863961"/>
                    <a:pt x="21794" y="1863961"/>
                  </a:cubicBezTo>
                  <a:close/>
                  <a:moveTo>
                    <a:pt x="21794" y="0"/>
                  </a:moveTo>
                  <a:cubicBezTo>
                    <a:pt x="1460172" y="0"/>
                    <a:pt x="1460172" y="0"/>
                    <a:pt x="1460172" y="0"/>
                  </a:cubicBezTo>
                  <a:cubicBezTo>
                    <a:pt x="1471068" y="0"/>
                    <a:pt x="1481965" y="10931"/>
                    <a:pt x="1481965" y="21862"/>
                  </a:cubicBezTo>
                  <a:cubicBezTo>
                    <a:pt x="1481965" y="32792"/>
                    <a:pt x="1471068" y="43723"/>
                    <a:pt x="1460172" y="43723"/>
                  </a:cubicBezTo>
                  <a:cubicBezTo>
                    <a:pt x="21794" y="43723"/>
                    <a:pt x="21794" y="43723"/>
                    <a:pt x="21794" y="43723"/>
                  </a:cubicBezTo>
                  <a:cubicBezTo>
                    <a:pt x="8173" y="43723"/>
                    <a:pt x="0" y="32792"/>
                    <a:pt x="0" y="21862"/>
                  </a:cubicBezTo>
                  <a:cubicBezTo>
                    <a:pt x="0" y="10931"/>
                    <a:pt x="8173" y="0"/>
                    <a:pt x="21794" y="0"/>
                  </a:cubicBezTo>
                  <a:close/>
                </a:path>
              </a:pathLst>
            </a:custGeom>
            <a:solidFill>
              <a:schemeClr val="accent1">
                <a:lumMod val="50000"/>
                <a:alpha val="12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ExtraShape"/>
            <p:cNvSpPr/>
            <p:nvPr/>
          </p:nvSpPr>
          <p:spPr bwMode="auto">
            <a:xfrm>
              <a:off x="3353197" y="1935871"/>
              <a:ext cx="744829" cy="536996"/>
            </a:xfrm>
            <a:custGeom>
              <a:avLst/>
              <a:gdLst>
                <a:gd name="T0" fmla="*/ 218 w 280"/>
                <a:gd name="T1" fmla="*/ 78 h 202"/>
                <a:gd name="T2" fmla="*/ 140 w 280"/>
                <a:gd name="T3" fmla="*/ 0 h 202"/>
                <a:gd name="T4" fmla="*/ 62 w 280"/>
                <a:gd name="T5" fmla="*/ 78 h 202"/>
                <a:gd name="T6" fmla="*/ 15 w 280"/>
                <a:gd name="T7" fmla="*/ 78 h 202"/>
                <a:gd name="T8" fmla="*/ 0 w 280"/>
                <a:gd name="T9" fmla="*/ 93 h 202"/>
                <a:gd name="T10" fmla="*/ 0 w 280"/>
                <a:gd name="T11" fmla="*/ 186 h 202"/>
                <a:gd name="T12" fmla="*/ 15 w 280"/>
                <a:gd name="T13" fmla="*/ 202 h 202"/>
                <a:gd name="T14" fmla="*/ 264 w 280"/>
                <a:gd name="T15" fmla="*/ 202 h 202"/>
                <a:gd name="T16" fmla="*/ 280 w 280"/>
                <a:gd name="T17" fmla="*/ 186 h 202"/>
                <a:gd name="T18" fmla="*/ 280 w 280"/>
                <a:gd name="T19" fmla="*/ 93 h 202"/>
                <a:gd name="T20" fmla="*/ 264 w 280"/>
                <a:gd name="T21" fmla="*/ 78 h 202"/>
                <a:gd name="T22" fmla="*/ 218 w 280"/>
                <a:gd name="T23" fmla="*/ 78 h 202"/>
                <a:gd name="T24" fmla="*/ 140 w 280"/>
                <a:gd name="T25" fmla="*/ 109 h 202"/>
                <a:gd name="T26" fmla="*/ 109 w 280"/>
                <a:gd name="T27" fmla="*/ 78 h 202"/>
                <a:gd name="T28" fmla="*/ 140 w 280"/>
                <a:gd name="T29" fmla="*/ 46 h 202"/>
                <a:gd name="T30" fmla="*/ 171 w 280"/>
                <a:gd name="T31" fmla="*/ 78 h 202"/>
                <a:gd name="T32" fmla="*/ 140 w 280"/>
                <a:gd name="T33" fmla="*/ 10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0" h="202">
                  <a:moveTo>
                    <a:pt x="218" y="78"/>
                  </a:moveTo>
                  <a:cubicBezTo>
                    <a:pt x="218" y="35"/>
                    <a:pt x="183" y="0"/>
                    <a:pt x="140" y="0"/>
                  </a:cubicBezTo>
                  <a:cubicBezTo>
                    <a:pt x="97" y="0"/>
                    <a:pt x="62" y="35"/>
                    <a:pt x="62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7" y="78"/>
                    <a:pt x="0" y="84"/>
                    <a:pt x="0" y="93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5"/>
                    <a:pt x="7" y="202"/>
                    <a:pt x="15" y="202"/>
                  </a:cubicBezTo>
                  <a:cubicBezTo>
                    <a:pt x="264" y="202"/>
                    <a:pt x="264" y="202"/>
                    <a:pt x="264" y="202"/>
                  </a:cubicBezTo>
                  <a:cubicBezTo>
                    <a:pt x="273" y="202"/>
                    <a:pt x="280" y="195"/>
                    <a:pt x="280" y="186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84"/>
                    <a:pt x="273" y="78"/>
                    <a:pt x="264" y="78"/>
                  </a:cubicBezTo>
                  <a:lnTo>
                    <a:pt x="218" y="78"/>
                  </a:lnTo>
                  <a:close/>
                  <a:moveTo>
                    <a:pt x="140" y="109"/>
                  </a:moveTo>
                  <a:cubicBezTo>
                    <a:pt x="123" y="109"/>
                    <a:pt x="109" y="95"/>
                    <a:pt x="109" y="78"/>
                  </a:cubicBezTo>
                  <a:cubicBezTo>
                    <a:pt x="109" y="60"/>
                    <a:pt x="123" y="46"/>
                    <a:pt x="140" y="46"/>
                  </a:cubicBezTo>
                  <a:cubicBezTo>
                    <a:pt x="157" y="46"/>
                    <a:pt x="171" y="60"/>
                    <a:pt x="171" y="78"/>
                  </a:cubicBezTo>
                  <a:cubicBezTo>
                    <a:pt x="171" y="95"/>
                    <a:pt x="157" y="109"/>
                    <a:pt x="140" y="109"/>
                  </a:cubicBezTo>
                  <a:close/>
                </a:path>
              </a:pathLst>
            </a:custGeom>
            <a:solidFill>
              <a:srgbClr val="FFA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ExtraShape"/>
            <p:cNvSpPr/>
            <p:nvPr/>
          </p:nvSpPr>
          <p:spPr bwMode="auto">
            <a:xfrm>
              <a:off x="2711723" y="1914525"/>
              <a:ext cx="2027777" cy="2646782"/>
            </a:xfrm>
            <a:custGeom>
              <a:avLst/>
              <a:gdLst>
                <a:gd name="connsiteX0" fmla="*/ 1372527 w 2865438"/>
                <a:gd name="connsiteY0" fmla="*/ 2863849 h 3740150"/>
                <a:gd name="connsiteX1" fmla="*/ 2192413 w 2865438"/>
                <a:gd name="connsiteY1" fmla="*/ 2863849 h 3740150"/>
                <a:gd name="connsiteX2" fmla="*/ 2222500 w 2865438"/>
                <a:gd name="connsiteY2" fmla="*/ 2890519 h 3740150"/>
                <a:gd name="connsiteX3" fmla="*/ 2192413 w 2865438"/>
                <a:gd name="connsiteY3" fmla="*/ 2920999 h 3740150"/>
                <a:gd name="connsiteX4" fmla="*/ 1372527 w 2865438"/>
                <a:gd name="connsiteY4" fmla="*/ 2920999 h 3740150"/>
                <a:gd name="connsiteX5" fmla="*/ 1346200 w 2865438"/>
                <a:gd name="connsiteY5" fmla="*/ 2890519 h 3740150"/>
                <a:gd name="connsiteX6" fmla="*/ 1372527 w 2865438"/>
                <a:gd name="connsiteY6" fmla="*/ 2863849 h 3740150"/>
                <a:gd name="connsiteX7" fmla="*/ 1130062 w 2865438"/>
                <a:gd name="connsiteY7" fmla="*/ 2615841 h 3740150"/>
                <a:gd name="connsiteX8" fmla="*/ 1150761 w 2865438"/>
                <a:gd name="connsiteY8" fmla="*/ 2624292 h 3740150"/>
                <a:gd name="connsiteX9" fmla="*/ 1150761 w 2865438"/>
                <a:gd name="connsiteY9" fmla="*/ 2665605 h 3740150"/>
                <a:gd name="connsiteX10" fmla="*/ 902372 w 2865438"/>
                <a:gd name="connsiteY10" fmla="*/ 2913488 h 3740150"/>
                <a:gd name="connsiteX11" fmla="*/ 879791 w 2865438"/>
                <a:gd name="connsiteY11" fmla="*/ 2920999 h 3740150"/>
                <a:gd name="connsiteX12" fmla="*/ 860973 w 2865438"/>
                <a:gd name="connsiteY12" fmla="*/ 2913488 h 3740150"/>
                <a:gd name="connsiteX13" fmla="*/ 736779 w 2865438"/>
                <a:gd name="connsiteY13" fmla="*/ 2789546 h 3740150"/>
                <a:gd name="connsiteX14" fmla="*/ 736779 w 2865438"/>
                <a:gd name="connsiteY14" fmla="*/ 2748233 h 3740150"/>
                <a:gd name="connsiteX15" fmla="*/ 778177 w 2865438"/>
                <a:gd name="connsiteY15" fmla="*/ 2748233 h 3740150"/>
                <a:gd name="connsiteX16" fmla="*/ 879791 w 2865438"/>
                <a:gd name="connsiteY16" fmla="*/ 2853395 h 3740150"/>
                <a:gd name="connsiteX17" fmla="*/ 1109363 w 2865438"/>
                <a:gd name="connsiteY17" fmla="*/ 2624292 h 3740150"/>
                <a:gd name="connsiteX18" fmla="*/ 1130062 w 2865438"/>
                <a:gd name="connsiteY18" fmla="*/ 2615841 h 3740150"/>
                <a:gd name="connsiteX19" fmla="*/ 673049 w 2865438"/>
                <a:gd name="connsiteY19" fmla="*/ 2600324 h 3740150"/>
                <a:gd name="connsiteX20" fmla="*/ 876301 w 2865438"/>
                <a:gd name="connsiteY20" fmla="*/ 2600324 h 3740150"/>
                <a:gd name="connsiteX21" fmla="*/ 906412 w 2865438"/>
                <a:gd name="connsiteY21" fmla="*/ 2630435 h 3740150"/>
                <a:gd name="connsiteX22" fmla="*/ 876301 w 2865438"/>
                <a:gd name="connsiteY22" fmla="*/ 2656783 h 3740150"/>
                <a:gd name="connsiteX23" fmla="*/ 703160 w 2865438"/>
                <a:gd name="connsiteY23" fmla="*/ 2656783 h 3740150"/>
                <a:gd name="connsiteX24" fmla="*/ 703160 w 2865438"/>
                <a:gd name="connsiteY24" fmla="*/ 3010590 h 3740150"/>
                <a:gd name="connsiteX25" fmla="*/ 1053205 w 2865438"/>
                <a:gd name="connsiteY25" fmla="*/ 3010590 h 3740150"/>
                <a:gd name="connsiteX26" fmla="*/ 1053205 w 2865438"/>
                <a:gd name="connsiteY26" fmla="*/ 2833687 h 3740150"/>
                <a:gd name="connsiteX27" fmla="*/ 1083316 w 2865438"/>
                <a:gd name="connsiteY27" fmla="*/ 2803575 h 3740150"/>
                <a:gd name="connsiteX28" fmla="*/ 1109663 w 2865438"/>
                <a:gd name="connsiteY28" fmla="*/ 2833687 h 3740150"/>
                <a:gd name="connsiteX29" fmla="*/ 1109663 w 2865438"/>
                <a:gd name="connsiteY29" fmla="*/ 3036938 h 3740150"/>
                <a:gd name="connsiteX30" fmla="*/ 1083316 w 2865438"/>
                <a:gd name="connsiteY30" fmla="*/ 3067049 h 3740150"/>
                <a:gd name="connsiteX31" fmla="*/ 673049 w 2865438"/>
                <a:gd name="connsiteY31" fmla="*/ 3067049 h 3740150"/>
                <a:gd name="connsiteX32" fmla="*/ 642938 w 2865438"/>
                <a:gd name="connsiteY32" fmla="*/ 3036938 h 3740150"/>
                <a:gd name="connsiteX33" fmla="*/ 642938 w 2865438"/>
                <a:gd name="connsiteY33" fmla="*/ 2630435 h 3740150"/>
                <a:gd name="connsiteX34" fmla="*/ 673049 w 2865438"/>
                <a:gd name="connsiteY34" fmla="*/ 2600324 h 3740150"/>
                <a:gd name="connsiteX35" fmla="*/ 1372527 w 2865438"/>
                <a:gd name="connsiteY35" fmla="*/ 2044699 h 3740150"/>
                <a:gd name="connsiteX36" fmla="*/ 2192413 w 2865438"/>
                <a:gd name="connsiteY36" fmla="*/ 2044699 h 3740150"/>
                <a:gd name="connsiteX37" fmla="*/ 2222500 w 2865438"/>
                <a:gd name="connsiteY37" fmla="*/ 2074861 h 3740150"/>
                <a:gd name="connsiteX38" fmla="*/ 2192413 w 2865438"/>
                <a:gd name="connsiteY38" fmla="*/ 2105024 h 3740150"/>
                <a:gd name="connsiteX39" fmla="*/ 1372527 w 2865438"/>
                <a:gd name="connsiteY39" fmla="*/ 2105024 h 3740150"/>
                <a:gd name="connsiteX40" fmla="*/ 1346200 w 2865438"/>
                <a:gd name="connsiteY40" fmla="*/ 2074861 h 3740150"/>
                <a:gd name="connsiteX41" fmla="*/ 1372527 w 2865438"/>
                <a:gd name="connsiteY41" fmla="*/ 2044699 h 3740150"/>
                <a:gd name="connsiteX42" fmla="*/ 1130062 w 2865438"/>
                <a:gd name="connsiteY42" fmla="*/ 1855429 h 3740150"/>
                <a:gd name="connsiteX43" fmla="*/ 1150761 w 2865438"/>
                <a:gd name="connsiteY43" fmla="*/ 1863879 h 3740150"/>
                <a:gd name="connsiteX44" fmla="*/ 1150761 w 2865438"/>
                <a:gd name="connsiteY44" fmla="*/ 1905193 h 3740150"/>
                <a:gd name="connsiteX45" fmla="*/ 902372 w 2865438"/>
                <a:gd name="connsiteY45" fmla="*/ 2153075 h 3740150"/>
                <a:gd name="connsiteX46" fmla="*/ 879791 w 2865438"/>
                <a:gd name="connsiteY46" fmla="*/ 2160587 h 3740150"/>
                <a:gd name="connsiteX47" fmla="*/ 860973 w 2865438"/>
                <a:gd name="connsiteY47" fmla="*/ 2153075 h 3740150"/>
                <a:gd name="connsiteX48" fmla="*/ 736779 w 2865438"/>
                <a:gd name="connsiteY48" fmla="*/ 2029134 h 3740150"/>
                <a:gd name="connsiteX49" fmla="*/ 736779 w 2865438"/>
                <a:gd name="connsiteY49" fmla="*/ 1987820 h 3740150"/>
                <a:gd name="connsiteX50" fmla="*/ 778177 w 2865438"/>
                <a:gd name="connsiteY50" fmla="*/ 1987820 h 3740150"/>
                <a:gd name="connsiteX51" fmla="*/ 879791 w 2865438"/>
                <a:gd name="connsiteY51" fmla="*/ 2089227 h 3740150"/>
                <a:gd name="connsiteX52" fmla="*/ 1109363 w 2865438"/>
                <a:gd name="connsiteY52" fmla="*/ 1863879 h 3740150"/>
                <a:gd name="connsiteX53" fmla="*/ 1130062 w 2865438"/>
                <a:gd name="connsiteY53" fmla="*/ 1855429 h 3740150"/>
                <a:gd name="connsiteX54" fmla="*/ 673049 w 2865438"/>
                <a:gd name="connsiteY54" fmla="*/ 1841499 h 3740150"/>
                <a:gd name="connsiteX55" fmla="*/ 876301 w 2865438"/>
                <a:gd name="connsiteY55" fmla="*/ 1841499 h 3740150"/>
                <a:gd name="connsiteX56" fmla="*/ 906412 w 2865438"/>
                <a:gd name="connsiteY56" fmla="*/ 1867846 h 3740150"/>
                <a:gd name="connsiteX57" fmla="*/ 876301 w 2865438"/>
                <a:gd name="connsiteY57" fmla="*/ 1897958 h 3740150"/>
                <a:gd name="connsiteX58" fmla="*/ 703160 w 2865438"/>
                <a:gd name="connsiteY58" fmla="*/ 1897958 h 3740150"/>
                <a:gd name="connsiteX59" fmla="*/ 703160 w 2865438"/>
                <a:gd name="connsiteY59" fmla="*/ 2248001 h 3740150"/>
                <a:gd name="connsiteX60" fmla="*/ 1053205 w 2865438"/>
                <a:gd name="connsiteY60" fmla="*/ 2248001 h 3740150"/>
                <a:gd name="connsiteX61" fmla="*/ 1053205 w 2865438"/>
                <a:gd name="connsiteY61" fmla="*/ 2074861 h 3740150"/>
                <a:gd name="connsiteX62" fmla="*/ 1083316 w 2865438"/>
                <a:gd name="connsiteY62" fmla="*/ 2044750 h 3740150"/>
                <a:gd name="connsiteX63" fmla="*/ 1109663 w 2865438"/>
                <a:gd name="connsiteY63" fmla="*/ 2074861 h 3740150"/>
                <a:gd name="connsiteX64" fmla="*/ 1109663 w 2865438"/>
                <a:gd name="connsiteY64" fmla="*/ 2278113 h 3740150"/>
                <a:gd name="connsiteX65" fmla="*/ 1083316 w 2865438"/>
                <a:gd name="connsiteY65" fmla="*/ 2308224 h 3740150"/>
                <a:gd name="connsiteX66" fmla="*/ 673049 w 2865438"/>
                <a:gd name="connsiteY66" fmla="*/ 2308224 h 3740150"/>
                <a:gd name="connsiteX67" fmla="*/ 642938 w 2865438"/>
                <a:gd name="connsiteY67" fmla="*/ 2278113 h 3740150"/>
                <a:gd name="connsiteX68" fmla="*/ 642938 w 2865438"/>
                <a:gd name="connsiteY68" fmla="*/ 1867846 h 3740150"/>
                <a:gd name="connsiteX69" fmla="*/ 673049 w 2865438"/>
                <a:gd name="connsiteY69" fmla="*/ 1841499 h 3740150"/>
                <a:gd name="connsiteX70" fmla="*/ 1372527 w 2865438"/>
                <a:gd name="connsiteY70" fmla="*/ 1285874 h 3740150"/>
                <a:gd name="connsiteX71" fmla="*/ 2192413 w 2865438"/>
                <a:gd name="connsiteY71" fmla="*/ 1285874 h 3740150"/>
                <a:gd name="connsiteX72" fmla="*/ 2222500 w 2865438"/>
                <a:gd name="connsiteY72" fmla="*/ 1315243 h 3740150"/>
                <a:gd name="connsiteX73" fmla="*/ 2192413 w 2865438"/>
                <a:gd name="connsiteY73" fmla="*/ 1344612 h 3740150"/>
                <a:gd name="connsiteX74" fmla="*/ 1372527 w 2865438"/>
                <a:gd name="connsiteY74" fmla="*/ 1344612 h 3740150"/>
                <a:gd name="connsiteX75" fmla="*/ 1346200 w 2865438"/>
                <a:gd name="connsiteY75" fmla="*/ 1315243 h 3740150"/>
                <a:gd name="connsiteX76" fmla="*/ 1372527 w 2865438"/>
                <a:gd name="connsiteY76" fmla="*/ 1285874 h 3740150"/>
                <a:gd name="connsiteX77" fmla="*/ 1130061 w 2865438"/>
                <a:gd name="connsiteY77" fmla="*/ 1096603 h 3740150"/>
                <a:gd name="connsiteX78" fmla="*/ 1150760 w 2865438"/>
                <a:gd name="connsiteY78" fmla="*/ 1105054 h 3740150"/>
                <a:gd name="connsiteX79" fmla="*/ 1150760 w 2865438"/>
                <a:gd name="connsiteY79" fmla="*/ 1146367 h 3740150"/>
                <a:gd name="connsiteX80" fmla="*/ 902371 w 2865438"/>
                <a:gd name="connsiteY80" fmla="*/ 1394250 h 3740150"/>
                <a:gd name="connsiteX81" fmla="*/ 879790 w 2865438"/>
                <a:gd name="connsiteY81" fmla="*/ 1401761 h 3740150"/>
                <a:gd name="connsiteX82" fmla="*/ 860972 w 2865438"/>
                <a:gd name="connsiteY82" fmla="*/ 1394250 h 3740150"/>
                <a:gd name="connsiteX83" fmla="*/ 736778 w 2865438"/>
                <a:gd name="connsiteY83" fmla="*/ 1270308 h 3740150"/>
                <a:gd name="connsiteX84" fmla="*/ 736778 w 2865438"/>
                <a:gd name="connsiteY84" fmla="*/ 1228995 h 3740150"/>
                <a:gd name="connsiteX85" fmla="*/ 778176 w 2865438"/>
                <a:gd name="connsiteY85" fmla="*/ 1228995 h 3740150"/>
                <a:gd name="connsiteX86" fmla="*/ 879790 w 2865438"/>
                <a:gd name="connsiteY86" fmla="*/ 1330401 h 3740150"/>
                <a:gd name="connsiteX87" fmla="*/ 1109362 w 2865438"/>
                <a:gd name="connsiteY87" fmla="*/ 1105054 h 3740150"/>
                <a:gd name="connsiteX88" fmla="*/ 1130061 w 2865438"/>
                <a:gd name="connsiteY88" fmla="*/ 1096603 h 3740150"/>
                <a:gd name="connsiteX89" fmla="*/ 673048 w 2865438"/>
                <a:gd name="connsiteY89" fmla="*/ 1082673 h 3740150"/>
                <a:gd name="connsiteX90" fmla="*/ 876300 w 2865438"/>
                <a:gd name="connsiteY90" fmla="*/ 1082673 h 3740150"/>
                <a:gd name="connsiteX91" fmla="*/ 906411 w 2865438"/>
                <a:gd name="connsiteY91" fmla="*/ 1108931 h 3740150"/>
                <a:gd name="connsiteX92" fmla="*/ 876300 w 2865438"/>
                <a:gd name="connsiteY92" fmla="*/ 1138940 h 3740150"/>
                <a:gd name="connsiteX93" fmla="*/ 703159 w 2865438"/>
                <a:gd name="connsiteY93" fmla="*/ 1138940 h 3740150"/>
                <a:gd name="connsiteX94" fmla="*/ 703159 w 2865438"/>
                <a:gd name="connsiteY94" fmla="*/ 1487793 h 3740150"/>
                <a:gd name="connsiteX95" fmla="*/ 1053204 w 2865438"/>
                <a:gd name="connsiteY95" fmla="*/ 1487793 h 3740150"/>
                <a:gd name="connsiteX96" fmla="*/ 1053204 w 2865438"/>
                <a:gd name="connsiteY96" fmla="*/ 1315242 h 3740150"/>
                <a:gd name="connsiteX97" fmla="*/ 1083315 w 2865438"/>
                <a:gd name="connsiteY97" fmla="*/ 1285233 h 3740150"/>
                <a:gd name="connsiteX98" fmla="*/ 1109662 w 2865438"/>
                <a:gd name="connsiteY98" fmla="*/ 1315242 h 3740150"/>
                <a:gd name="connsiteX99" fmla="*/ 1109662 w 2865438"/>
                <a:gd name="connsiteY99" fmla="*/ 1517802 h 3740150"/>
                <a:gd name="connsiteX100" fmla="*/ 1083315 w 2865438"/>
                <a:gd name="connsiteY100" fmla="*/ 1547811 h 3740150"/>
                <a:gd name="connsiteX101" fmla="*/ 673048 w 2865438"/>
                <a:gd name="connsiteY101" fmla="*/ 1547811 h 3740150"/>
                <a:gd name="connsiteX102" fmla="*/ 642937 w 2865438"/>
                <a:gd name="connsiteY102" fmla="*/ 1517802 h 3740150"/>
                <a:gd name="connsiteX103" fmla="*/ 642937 w 2865438"/>
                <a:gd name="connsiteY103" fmla="*/ 1108931 h 3740150"/>
                <a:gd name="connsiteX104" fmla="*/ 673048 w 2865438"/>
                <a:gd name="connsiteY104" fmla="*/ 1082673 h 3740150"/>
                <a:gd name="connsiteX105" fmla="*/ 439969 w 2865438"/>
                <a:gd name="connsiteY105" fmla="*/ 702923 h 3740150"/>
                <a:gd name="connsiteX106" fmla="*/ 293313 w 2865438"/>
                <a:gd name="connsiteY106" fmla="*/ 845763 h 3740150"/>
                <a:gd name="connsiteX107" fmla="*/ 293313 w 2865438"/>
                <a:gd name="connsiteY107" fmla="*/ 3300354 h 3740150"/>
                <a:gd name="connsiteX108" fmla="*/ 439969 w 2865438"/>
                <a:gd name="connsiteY108" fmla="*/ 3446952 h 3740150"/>
                <a:gd name="connsiteX109" fmla="*/ 2425469 w 2865438"/>
                <a:gd name="connsiteY109" fmla="*/ 3446952 h 3740150"/>
                <a:gd name="connsiteX110" fmla="*/ 2572126 w 2865438"/>
                <a:gd name="connsiteY110" fmla="*/ 3300354 h 3740150"/>
                <a:gd name="connsiteX111" fmla="*/ 2572126 w 2865438"/>
                <a:gd name="connsiteY111" fmla="*/ 845763 h 3740150"/>
                <a:gd name="connsiteX112" fmla="*/ 2425469 w 2865438"/>
                <a:gd name="connsiteY112" fmla="*/ 702923 h 3740150"/>
                <a:gd name="connsiteX113" fmla="*/ 1989261 w 2865438"/>
                <a:gd name="connsiteY113" fmla="*/ 702923 h 3740150"/>
                <a:gd name="connsiteX114" fmla="*/ 1989261 w 2865438"/>
                <a:gd name="connsiteY114" fmla="*/ 729235 h 3740150"/>
                <a:gd name="connsiteX115" fmla="*/ 1899011 w 2865438"/>
                <a:gd name="connsiteY115" fmla="*/ 819450 h 3740150"/>
                <a:gd name="connsiteX116" fmla="*/ 962667 w 2865438"/>
                <a:gd name="connsiteY116" fmla="*/ 819450 h 3740150"/>
                <a:gd name="connsiteX117" fmla="*/ 876177 w 2865438"/>
                <a:gd name="connsiteY117" fmla="*/ 729235 h 3740150"/>
                <a:gd name="connsiteX118" fmla="*/ 876177 w 2865438"/>
                <a:gd name="connsiteY118" fmla="*/ 702923 h 3740150"/>
                <a:gd name="connsiteX119" fmla="*/ 439969 w 2865438"/>
                <a:gd name="connsiteY119" fmla="*/ 702923 h 3740150"/>
                <a:gd name="connsiteX120" fmla="*/ 203063 w 2865438"/>
                <a:gd name="connsiteY120" fmla="*/ 466109 h 3740150"/>
                <a:gd name="connsiteX121" fmla="*/ 60167 w 2865438"/>
                <a:gd name="connsiteY121" fmla="*/ 612708 h 3740150"/>
                <a:gd name="connsiteX122" fmla="*/ 60167 w 2865438"/>
                <a:gd name="connsiteY122" fmla="*/ 3533408 h 3740150"/>
                <a:gd name="connsiteX123" fmla="*/ 203063 w 2865438"/>
                <a:gd name="connsiteY123" fmla="*/ 3680007 h 3740150"/>
                <a:gd name="connsiteX124" fmla="*/ 2658615 w 2865438"/>
                <a:gd name="connsiteY124" fmla="*/ 3680007 h 3740150"/>
                <a:gd name="connsiteX125" fmla="*/ 2805271 w 2865438"/>
                <a:gd name="connsiteY125" fmla="*/ 3533408 h 3740150"/>
                <a:gd name="connsiteX126" fmla="*/ 2805271 w 2865438"/>
                <a:gd name="connsiteY126" fmla="*/ 612708 h 3740150"/>
                <a:gd name="connsiteX127" fmla="*/ 2658615 w 2865438"/>
                <a:gd name="connsiteY127" fmla="*/ 466109 h 3740150"/>
                <a:gd name="connsiteX128" fmla="*/ 1989261 w 2865438"/>
                <a:gd name="connsiteY128" fmla="*/ 466109 h 3740150"/>
                <a:gd name="connsiteX129" fmla="*/ 1989261 w 2865438"/>
                <a:gd name="connsiteY129" fmla="*/ 642780 h 3740150"/>
                <a:gd name="connsiteX130" fmla="*/ 2425469 w 2865438"/>
                <a:gd name="connsiteY130" fmla="*/ 642780 h 3740150"/>
                <a:gd name="connsiteX131" fmla="*/ 2632292 w 2865438"/>
                <a:gd name="connsiteY131" fmla="*/ 845763 h 3740150"/>
                <a:gd name="connsiteX132" fmla="*/ 2632292 w 2865438"/>
                <a:gd name="connsiteY132" fmla="*/ 3300354 h 3740150"/>
                <a:gd name="connsiteX133" fmla="*/ 2425469 w 2865438"/>
                <a:gd name="connsiteY133" fmla="*/ 3507096 h 3740150"/>
                <a:gd name="connsiteX134" fmla="*/ 439969 w 2865438"/>
                <a:gd name="connsiteY134" fmla="*/ 3507096 h 3740150"/>
                <a:gd name="connsiteX135" fmla="*/ 233146 w 2865438"/>
                <a:gd name="connsiteY135" fmla="*/ 3300354 h 3740150"/>
                <a:gd name="connsiteX136" fmla="*/ 233146 w 2865438"/>
                <a:gd name="connsiteY136" fmla="*/ 845763 h 3740150"/>
                <a:gd name="connsiteX137" fmla="*/ 439969 w 2865438"/>
                <a:gd name="connsiteY137" fmla="*/ 642780 h 3740150"/>
                <a:gd name="connsiteX138" fmla="*/ 876177 w 2865438"/>
                <a:gd name="connsiteY138" fmla="*/ 642780 h 3740150"/>
                <a:gd name="connsiteX139" fmla="*/ 876177 w 2865438"/>
                <a:gd name="connsiteY139" fmla="*/ 466109 h 3740150"/>
                <a:gd name="connsiteX140" fmla="*/ 203063 w 2865438"/>
                <a:gd name="connsiteY140" fmla="*/ 466109 h 3740150"/>
                <a:gd name="connsiteX141" fmla="*/ 1432719 w 2865438"/>
                <a:gd name="connsiteY141" fmla="*/ 232497 h 3740150"/>
                <a:gd name="connsiteX142" fmla="*/ 1346119 w 2865438"/>
                <a:gd name="connsiteY142" fmla="*/ 318799 h 3740150"/>
                <a:gd name="connsiteX143" fmla="*/ 1432719 w 2865438"/>
                <a:gd name="connsiteY143" fmla="*/ 408854 h 3740150"/>
                <a:gd name="connsiteX144" fmla="*/ 1519320 w 2865438"/>
                <a:gd name="connsiteY144" fmla="*/ 318799 h 3740150"/>
                <a:gd name="connsiteX145" fmla="*/ 1432719 w 2865438"/>
                <a:gd name="connsiteY145" fmla="*/ 232497 h 3740150"/>
                <a:gd name="connsiteX146" fmla="*/ 1432719 w 2865438"/>
                <a:gd name="connsiteY146" fmla="*/ 176213 h 3740150"/>
                <a:gd name="connsiteX147" fmla="*/ 1579563 w 2865438"/>
                <a:gd name="connsiteY147" fmla="*/ 318799 h 3740150"/>
                <a:gd name="connsiteX148" fmla="*/ 1432719 w 2865438"/>
                <a:gd name="connsiteY148" fmla="*/ 465138 h 3740150"/>
                <a:gd name="connsiteX149" fmla="*/ 1285875 w 2865438"/>
                <a:gd name="connsiteY149" fmla="*/ 318799 h 3740150"/>
                <a:gd name="connsiteX150" fmla="*/ 1432719 w 2865438"/>
                <a:gd name="connsiteY150" fmla="*/ 176213 h 3740150"/>
                <a:gd name="connsiteX151" fmla="*/ 1432719 w 2865438"/>
                <a:gd name="connsiteY151" fmla="*/ 60143 h 3740150"/>
                <a:gd name="connsiteX152" fmla="*/ 1169490 w 2865438"/>
                <a:gd name="connsiteY152" fmla="*/ 319510 h 3740150"/>
                <a:gd name="connsiteX153" fmla="*/ 1139407 w 2865438"/>
                <a:gd name="connsiteY153" fmla="*/ 349582 h 3740150"/>
                <a:gd name="connsiteX154" fmla="*/ 962667 w 2865438"/>
                <a:gd name="connsiteY154" fmla="*/ 349582 h 3740150"/>
                <a:gd name="connsiteX155" fmla="*/ 936344 w 2865438"/>
                <a:gd name="connsiteY155" fmla="*/ 379653 h 3740150"/>
                <a:gd name="connsiteX156" fmla="*/ 936344 w 2865438"/>
                <a:gd name="connsiteY156" fmla="*/ 729235 h 3740150"/>
                <a:gd name="connsiteX157" fmla="*/ 962667 w 2865438"/>
                <a:gd name="connsiteY157" fmla="*/ 759307 h 3740150"/>
                <a:gd name="connsiteX158" fmla="*/ 1899011 w 2865438"/>
                <a:gd name="connsiteY158" fmla="*/ 759307 h 3740150"/>
                <a:gd name="connsiteX159" fmla="*/ 1929094 w 2865438"/>
                <a:gd name="connsiteY159" fmla="*/ 729235 h 3740150"/>
                <a:gd name="connsiteX160" fmla="*/ 1929094 w 2865438"/>
                <a:gd name="connsiteY160" fmla="*/ 379653 h 3740150"/>
                <a:gd name="connsiteX161" fmla="*/ 1899011 w 2865438"/>
                <a:gd name="connsiteY161" fmla="*/ 349582 h 3740150"/>
                <a:gd name="connsiteX162" fmla="*/ 1726032 w 2865438"/>
                <a:gd name="connsiteY162" fmla="*/ 349582 h 3740150"/>
                <a:gd name="connsiteX163" fmla="*/ 1695948 w 2865438"/>
                <a:gd name="connsiteY163" fmla="*/ 319510 h 3740150"/>
                <a:gd name="connsiteX164" fmla="*/ 1432719 w 2865438"/>
                <a:gd name="connsiteY164" fmla="*/ 60143 h 3740150"/>
                <a:gd name="connsiteX165" fmla="*/ 1432719 w 2865438"/>
                <a:gd name="connsiteY165" fmla="*/ 0 h 3740150"/>
                <a:gd name="connsiteX166" fmla="*/ 1752355 w 2865438"/>
                <a:gd name="connsiteY166" fmla="*/ 293198 h 3740150"/>
                <a:gd name="connsiteX167" fmla="*/ 1899011 w 2865438"/>
                <a:gd name="connsiteY167" fmla="*/ 293198 h 3740150"/>
                <a:gd name="connsiteX168" fmla="*/ 1989261 w 2865438"/>
                <a:gd name="connsiteY168" fmla="*/ 379653 h 3740150"/>
                <a:gd name="connsiteX169" fmla="*/ 1989261 w 2865438"/>
                <a:gd name="connsiteY169" fmla="*/ 409725 h 3740150"/>
                <a:gd name="connsiteX170" fmla="*/ 2658615 w 2865438"/>
                <a:gd name="connsiteY170" fmla="*/ 409725 h 3740150"/>
                <a:gd name="connsiteX171" fmla="*/ 2865438 w 2865438"/>
                <a:gd name="connsiteY171" fmla="*/ 612708 h 3740150"/>
                <a:gd name="connsiteX172" fmla="*/ 2865438 w 2865438"/>
                <a:gd name="connsiteY172" fmla="*/ 3533408 h 3740150"/>
                <a:gd name="connsiteX173" fmla="*/ 2658615 w 2865438"/>
                <a:gd name="connsiteY173" fmla="*/ 3740150 h 3740150"/>
                <a:gd name="connsiteX174" fmla="*/ 203063 w 2865438"/>
                <a:gd name="connsiteY174" fmla="*/ 3740150 h 3740150"/>
                <a:gd name="connsiteX175" fmla="*/ 0 w 2865438"/>
                <a:gd name="connsiteY175" fmla="*/ 3533408 h 3740150"/>
                <a:gd name="connsiteX176" fmla="*/ 0 w 2865438"/>
                <a:gd name="connsiteY176" fmla="*/ 612708 h 3740150"/>
                <a:gd name="connsiteX177" fmla="*/ 203063 w 2865438"/>
                <a:gd name="connsiteY177" fmla="*/ 409725 h 3740150"/>
                <a:gd name="connsiteX178" fmla="*/ 876177 w 2865438"/>
                <a:gd name="connsiteY178" fmla="*/ 409725 h 3740150"/>
                <a:gd name="connsiteX179" fmla="*/ 876177 w 2865438"/>
                <a:gd name="connsiteY179" fmla="*/ 379653 h 3740150"/>
                <a:gd name="connsiteX180" fmla="*/ 962667 w 2865438"/>
                <a:gd name="connsiteY180" fmla="*/ 293198 h 3740150"/>
                <a:gd name="connsiteX181" fmla="*/ 1113084 w 2865438"/>
                <a:gd name="connsiteY181" fmla="*/ 293198 h 3740150"/>
                <a:gd name="connsiteX182" fmla="*/ 1432719 w 2865438"/>
                <a:gd name="connsiteY182" fmla="*/ 0 h 374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2865438" h="3740150">
                  <a:moveTo>
                    <a:pt x="1372527" y="2863849"/>
                  </a:moveTo>
                  <a:cubicBezTo>
                    <a:pt x="2192413" y="2863849"/>
                    <a:pt x="2192413" y="2863849"/>
                    <a:pt x="2192413" y="2863849"/>
                  </a:cubicBezTo>
                  <a:cubicBezTo>
                    <a:pt x="2207456" y="2863849"/>
                    <a:pt x="2222500" y="2875279"/>
                    <a:pt x="2222500" y="2890519"/>
                  </a:cubicBezTo>
                  <a:cubicBezTo>
                    <a:pt x="2222500" y="2909569"/>
                    <a:pt x="2207456" y="2920999"/>
                    <a:pt x="2192413" y="2920999"/>
                  </a:cubicBezTo>
                  <a:cubicBezTo>
                    <a:pt x="1372527" y="2920999"/>
                    <a:pt x="1372527" y="2920999"/>
                    <a:pt x="1372527" y="2920999"/>
                  </a:cubicBezTo>
                  <a:cubicBezTo>
                    <a:pt x="1357483" y="2920999"/>
                    <a:pt x="1346200" y="2909569"/>
                    <a:pt x="1346200" y="2890519"/>
                  </a:cubicBezTo>
                  <a:cubicBezTo>
                    <a:pt x="1346200" y="2875279"/>
                    <a:pt x="1357483" y="2863849"/>
                    <a:pt x="1372527" y="2863849"/>
                  </a:cubicBezTo>
                  <a:close/>
                  <a:moveTo>
                    <a:pt x="1130062" y="2615841"/>
                  </a:moveTo>
                  <a:cubicBezTo>
                    <a:pt x="1137589" y="2615841"/>
                    <a:pt x="1145115" y="2618658"/>
                    <a:pt x="1150761" y="2624292"/>
                  </a:cubicBezTo>
                  <a:cubicBezTo>
                    <a:pt x="1162051" y="2635559"/>
                    <a:pt x="1162051" y="2654338"/>
                    <a:pt x="1150761" y="2665605"/>
                  </a:cubicBezTo>
                  <a:cubicBezTo>
                    <a:pt x="902372" y="2913488"/>
                    <a:pt x="902372" y="2913488"/>
                    <a:pt x="902372" y="2913488"/>
                  </a:cubicBezTo>
                  <a:cubicBezTo>
                    <a:pt x="894845" y="2917243"/>
                    <a:pt x="887318" y="2920999"/>
                    <a:pt x="879791" y="2920999"/>
                  </a:cubicBezTo>
                  <a:cubicBezTo>
                    <a:pt x="872264" y="2920999"/>
                    <a:pt x="864737" y="2917243"/>
                    <a:pt x="860973" y="2913488"/>
                  </a:cubicBezTo>
                  <a:cubicBezTo>
                    <a:pt x="736779" y="2789546"/>
                    <a:pt x="736779" y="2789546"/>
                    <a:pt x="736779" y="2789546"/>
                  </a:cubicBezTo>
                  <a:cubicBezTo>
                    <a:pt x="725488" y="2778279"/>
                    <a:pt x="725488" y="2759500"/>
                    <a:pt x="736779" y="2748233"/>
                  </a:cubicBezTo>
                  <a:cubicBezTo>
                    <a:pt x="748069" y="2736965"/>
                    <a:pt x="766886" y="2736965"/>
                    <a:pt x="778177" y="2748233"/>
                  </a:cubicBezTo>
                  <a:cubicBezTo>
                    <a:pt x="879791" y="2853395"/>
                    <a:pt x="879791" y="2853395"/>
                    <a:pt x="879791" y="2853395"/>
                  </a:cubicBezTo>
                  <a:cubicBezTo>
                    <a:pt x="1109363" y="2624292"/>
                    <a:pt x="1109363" y="2624292"/>
                    <a:pt x="1109363" y="2624292"/>
                  </a:cubicBezTo>
                  <a:cubicBezTo>
                    <a:pt x="1115008" y="2618658"/>
                    <a:pt x="1122535" y="2615841"/>
                    <a:pt x="1130062" y="2615841"/>
                  </a:cubicBezTo>
                  <a:close/>
                  <a:moveTo>
                    <a:pt x="673049" y="2600324"/>
                  </a:moveTo>
                  <a:cubicBezTo>
                    <a:pt x="876301" y="2600324"/>
                    <a:pt x="876301" y="2600324"/>
                    <a:pt x="876301" y="2600324"/>
                  </a:cubicBezTo>
                  <a:cubicBezTo>
                    <a:pt x="891356" y="2600324"/>
                    <a:pt x="906412" y="2611616"/>
                    <a:pt x="906412" y="2630435"/>
                  </a:cubicBezTo>
                  <a:cubicBezTo>
                    <a:pt x="906412" y="2645491"/>
                    <a:pt x="891356" y="2656783"/>
                    <a:pt x="876301" y="2656783"/>
                  </a:cubicBezTo>
                  <a:cubicBezTo>
                    <a:pt x="703160" y="2656783"/>
                    <a:pt x="703160" y="2656783"/>
                    <a:pt x="703160" y="2656783"/>
                  </a:cubicBezTo>
                  <a:cubicBezTo>
                    <a:pt x="703160" y="3010590"/>
                    <a:pt x="703160" y="3010590"/>
                    <a:pt x="703160" y="3010590"/>
                  </a:cubicBezTo>
                  <a:cubicBezTo>
                    <a:pt x="1053205" y="3010590"/>
                    <a:pt x="1053205" y="3010590"/>
                    <a:pt x="1053205" y="3010590"/>
                  </a:cubicBezTo>
                  <a:cubicBezTo>
                    <a:pt x="1053205" y="2833687"/>
                    <a:pt x="1053205" y="2833687"/>
                    <a:pt x="1053205" y="2833687"/>
                  </a:cubicBezTo>
                  <a:cubicBezTo>
                    <a:pt x="1053205" y="2818631"/>
                    <a:pt x="1064496" y="2803575"/>
                    <a:pt x="1083316" y="2803575"/>
                  </a:cubicBezTo>
                  <a:cubicBezTo>
                    <a:pt x="1098372" y="2803575"/>
                    <a:pt x="1109663" y="2818631"/>
                    <a:pt x="1109663" y="2833687"/>
                  </a:cubicBezTo>
                  <a:cubicBezTo>
                    <a:pt x="1109663" y="3036938"/>
                    <a:pt x="1109663" y="3036938"/>
                    <a:pt x="1109663" y="3036938"/>
                  </a:cubicBezTo>
                  <a:cubicBezTo>
                    <a:pt x="1109663" y="3055758"/>
                    <a:pt x="1098372" y="3067049"/>
                    <a:pt x="1083316" y="3067049"/>
                  </a:cubicBezTo>
                  <a:cubicBezTo>
                    <a:pt x="673049" y="3067049"/>
                    <a:pt x="673049" y="3067049"/>
                    <a:pt x="673049" y="3067049"/>
                  </a:cubicBezTo>
                  <a:cubicBezTo>
                    <a:pt x="654229" y="3067049"/>
                    <a:pt x="642938" y="3055758"/>
                    <a:pt x="642938" y="3036938"/>
                  </a:cubicBezTo>
                  <a:cubicBezTo>
                    <a:pt x="642938" y="2630435"/>
                    <a:pt x="642938" y="2630435"/>
                    <a:pt x="642938" y="2630435"/>
                  </a:cubicBezTo>
                  <a:cubicBezTo>
                    <a:pt x="642938" y="2611616"/>
                    <a:pt x="654229" y="2600324"/>
                    <a:pt x="673049" y="2600324"/>
                  </a:cubicBezTo>
                  <a:close/>
                  <a:moveTo>
                    <a:pt x="1372527" y="2044699"/>
                  </a:moveTo>
                  <a:cubicBezTo>
                    <a:pt x="2192413" y="2044699"/>
                    <a:pt x="2192413" y="2044699"/>
                    <a:pt x="2192413" y="2044699"/>
                  </a:cubicBezTo>
                  <a:cubicBezTo>
                    <a:pt x="2207456" y="2044699"/>
                    <a:pt x="2222500" y="2059780"/>
                    <a:pt x="2222500" y="2074861"/>
                  </a:cubicBezTo>
                  <a:cubicBezTo>
                    <a:pt x="2222500" y="2089943"/>
                    <a:pt x="2207456" y="2105024"/>
                    <a:pt x="2192413" y="2105024"/>
                  </a:cubicBezTo>
                  <a:cubicBezTo>
                    <a:pt x="1372527" y="2105024"/>
                    <a:pt x="1372527" y="2105024"/>
                    <a:pt x="1372527" y="2105024"/>
                  </a:cubicBezTo>
                  <a:cubicBezTo>
                    <a:pt x="1357483" y="2105024"/>
                    <a:pt x="1346200" y="2089943"/>
                    <a:pt x="1346200" y="2074861"/>
                  </a:cubicBezTo>
                  <a:cubicBezTo>
                    <a:pt x="1346200" y="2059780"/>
                    <a:pt x="1357483" y="2044699"/>
                    <a:pt x="1372527" y="2044699"/>
                  </a:cubicBezTo>
                  <a:close/>
                  <a:moveTo>
                    <a:pt x="1130062" y="1855429"/>
                  </a:moveTo>
                  <a:cubicBezTo>
                    <a:pt x="1137589" y="1855429"/>
                    <a:pt x="1145115" y="1858246"/>
                    <a:pt x="1150761" y="1863879"/>
                  </a:cubicBezTo>
                  <a:cubicBezTo>
                    <a:pt x="1162051" y="1875147"/>
                    <a:pt x="1162051" y="1893926"/>
                    <a:pt x="1150761" y="1905193"/>
                  </a:cubicBezTo>
                  <a:cubicBezTo>
                    <a:pt x="902372" y="2153075"/>
                    <a:pt x="902372" y="2153075"/>
                    <a:pt x="902372" y="2153075"/>
                  </a:cubicBezTo>
                  <a:cubicBezTo>
                    <a:pt x="894845" y="2156831"/>
                    <a:pt x="887318" y="2160587"/>
                    <a:pt x="879791" y="2160587"/>
                  </a:cubicBezTo>
                  <a:cubicBezTo>
                    <a:pt x="872264" y="2160587"/>
                    <a:pt x="864737" y="2156831"/>
                    <a:pt x="860973" y="2153075"/>
                  </a:cubicBezTo>
                  <a:cubicBezTo>
                    <a:pt x="736779" y="2029134"/>
                    <a:pt x="736779" y="2029134"/>
                    <a:pt x="736779" y="2029134"/>
                  </a:cubicBezTo>
                  <a:cubicBezTo>
                    <a:pt x="725488" y="2017867"/>
                    <a:pt x="725488" y="1999088"/>
                    <a:pt x="736779" y="1987820"/>
                  </a:cubicBezTo>
                  <a:cubicBezTo>
                    <a:pt x="748069" y="1976553"/>
                    <a:pt x="766886" y="1976553"/>
                    <a:pt x="778177" y="1987820"/>
                  </a:cubicBezTo>
                  <a:cubicBezTo>
                    <a:pt x="879791" y="2089227"/>
                    <a:pt x="879791" y="2089227"/>
                    <a:pt x="879791" y="2089227"/>
                  </a:cubicBezTo>
                  <a:cubicBezTo>
                    <a:pt x="1109363" y="1863879"/>
                    <a:pt x="1109363" y="1863879"/>
                    <a:pt x="1109363" y="1863879"/>
                  </a:cubicBezTo>
                  <a:cubicBezTo>
                    <a:pt x="1115008" y="1858246"/>
                    <a:pt x="1122535" y="1855429"/>
                    <a:pt x="1130062" y="1855429"/>
                  </a:cubicBezTo>
                  <a:close/>
                  <a:moveTo>
                    <a:pt x="673049" y="1841499"/>
                  </a:moveTo>
                  <a:cubicBezTo>
                    <a:pt x="876301" y="1841499"/>
                    <a:pt x="876301" y="1841499"/>
                    <a:pt x="876301" y="1841499"/>
                  </a:cubicBezTo>
                  <a:cubicBezTo>
                    <a:pt x="891356" y="1841499"/>
                    <a:pt x="906412" y="1852791"/>
                    <a:pt x="906412" y="1867846"/>
                  </a:cubicBezTo>
                  <a:cubicBezTo>
                    <a:pt x="906412" y="1886666"/>
                    <a:pt x="891356" y="1897958"/>
                    <a:pt x="876301" y="1897958"/>
                  </a:cubicBezTo>
                  <a:cubicBezTo>
                    <a:pt x="703160" y="1897958"/>
                    <a:pt x="703160" y="1897958"/>
                    <a:pt x="703160" y="1897958"/>
                  </a:cubicBezTo>
                  <a:cubicBezTo>
                    <a:pt x="703160" y="2248001"/>
                    <a:pt x="703160" y="2248001"/>
                    <a:pt x="703160" y="2248001"/>
                  </a:cubicBezTo>
                  <a:cubicBezTo>
                    <a:pt x="1053205" y="2248001"/>
                    <a:pt x="1053205" y="2248001"/>
                    <a:pt x="1053205" y="2248001"/>
                  </a:cubicBezTo>
                  <a:cubicBezTo>
                    <a:pt x="1053205" y="2074861"/>
                    <a:pt x="1053205" y="2074861"/>
                    <a:pt x="1053205" y="2074861"/>
                  </a:cubicBezTo>
                  <a:cubicBezTo>
                    <a:pt x="1053205" y="2059806"/>
                    <a:pt x="1064496" y="2044750"/>
                    <a:pt x="1083316" y="2044750"/>
                  </a:cubicBezTo>
                  <a:cubicBezTo>
                    <a:pt x="1098372" y="2044750"/>
                    <a:pt x="1109663" y="2059806"/>
                    <a:pt x="1109663" y="2074861"/>
                  </a:cubicBezTo>
                  <a:cubicBezTo>
                    <a:pt x="1109663" y="2278113"/>
                    <a:pt x="1109663" y="2278113"/>
                    <a:pt x="1109663" y="2278113"/>
                  </a:cubicBezTo>
                  <a:cubicBezTo>
                    <a:pt x="1109663" y="2296932"/>
                    <a:pt x="1098372" y="2308224"/>
                    <a:pt x="1083316" y="2308224"/>
                  </a:cubicBezTo>
                  <a:cubicBezTo>
                    <a:pt x="673049" y="2308224"/>
                    <a:pt x="673049" y="2308224"/>
                    <a:pt x="673049" y="2308224"/>
                  </a:cubicBezTo>
                  <a:cubicBezTo>
                    <a:pt x="654229" y="2308224"/>
                    <a:pt x="642938" y="2296932"/>
                    <a:pt x="642938" y="2278113"/>
                  </a:cubicBezTo>
                  <a:cubicBezTo>
                    <a:pt x="642938" y="1867846"/>
                    <a:pt x="642938" y="1867846"/>
                    <a:pt x="642938" y="1867846"/>
                  </a:cubicBezTo>
                  <a:cubicBezTo>
                    <a:pt x="642938" y="1852791"/>
                    <a:pt x="654229" y="1841499"/>
                    <a:pt x="673049" y="1841499"/>
                  </a:cubicBezTo>
                  <a:close/>
                  <a:moveTo>
                    <a:pt x="1372527" y="1285874"/>
                  </a:moveTo>
                  <a:cubicBezTo>
                    <a:pt x="2192413" y="1285874"/>
                    <a:pt x="2192413" y="1285874"/>
                    <a:pt x="2192413" y="1285874"/>
                  </a:cubicBezTo>
                  <a:cubicBezTo>
                    <a:pt x="2207456" y="1285874"/>
                    <a:pt x="2222500" y="1296887"/>
                    <a:pt x="2222500" y="1315243"/>
                  </a:cubicBezTo>
                  <a:cubicBezTo>
                    <a:pt x="2222500" y="1329927"/>
                    <a:pt x="2207456" y="1344612"/>
                    <a:pt x="2192413" y="1344612"/>
                  </a:cubicBezTo>
                  <a:cubicBezTo>
                    <a:pt x="1372527" y="1344612"/>
                    <a:pt x="1372527" y="1344612"/>
                    <a:pt x="1372527" y="1344612"/>
                  </a:cubicBezTo>
                  <a:cubicBezTo>
                    <a:pt x="1357483" y="1344612"/>
                    <a:pt x="1346200" y="1329927"/>
                    <a:pt x="1346200" y="1315243"/>
                  </a:cubicBezTo>
                  <a:cubicBezTo>
                    <a:pt x="1346200" y="1296887"/>
                    <a:pt x="1357483" y="1285874"/>
                    <a:pt x="1372527" y="1285874"/>
                  </a:cubicBezTo>
                  <a:close/>
                  <a:moveTo>
                    <a:pt x="1130061" y="1096603"/>
                  </a:moveTo>
                  <a:cubicBezTo>
                    <a:pt x="1137588" y="1096603"/>
                    <a:pt x="1145115" y="1099420"/>
                    <a:pt x="1150760" y="1105054"/>
                  </a:cubicBezTo>
                  <a:cubicBezTo>
                    <a:pt x="1162050" y="1116321"/>
                    <a:pt x="1162050" y="1135100"/>
                    <a:pt x="1150760" y="1146367"/>
                  </a:cubicBezTo>
                  <a:cubicBezTo>
                    <a:pt x="902371" y="1394250"/>
                    <a:pt x="902371" y="1394250"/>
                    <a:pt x="902371" y="1394250"/>
                  </a:cubicBezTo>
                  <a:cubicBezTo>
                    <a:pt x="894844" y="1398005"/>
                    <a:pt x="887317" y="1401761"/>
                    <a:pt x="879790" y="1401761"/>
                  </a:cubicBezTo>
                  <a:cubicBezTo>
                    <a:pt x="872263" y="1401761"/>
                    <a:pt x="864736" y="1398005"/>
                    <a:pt x="860972" y="1394250"/>
                  </a:cubicBezTo>
                  <a:cubicBezTo>
                    <a:pt x="736778" y="1270308"/>
                    <a:pt x="736778" y="1270308"/>
                    <a:pt x="736778" y="1270308"/>
                  </a:cubicBezTo>
                  <a:cubicBezTo>
                    <a:pt x="725487" y="1259041"/>
                    <a:pt x="725487" y="1240262"/>
                    <a:pt x="736778" y="1228995"/>
                  </a:cubicBezTo>
                  <a:cubicBezTo>
                    <a:pt x="748068" y="1217727"/>
                    <a:pt x="766885" y="1217727"/>
                    <a:pt x="778176" y="1228995"/>
                  </a:cubicBezTo>
                  <a:cubicBezTo>
                    <a:pt x="879790" y="1330401"/>
                    <a:pt x="879790" y="1330401"/>
                    <a:pt x="879790" y="1330401"/>
                  </a:cubicBezTo>
                  <a:cubicBezTo>
                    <a:pt x="1109362" y="1105054"/>
                    <a:pt x="1109362" y="1105054"/>
                    <a:pt x="1109362" y="1105054"/>
                  </a:cubicBezTo>
                  <a:cubicBezTo>
                    <a:pt x="1115007" y="1099420"/>
                    <a:pt x="1122534" y="1096603"/>
                    <a:pt x="1130061" y="1096603"/>
                  </a:cubicBezTo>
                  <a:close/>
                  <a:moveTo>
                    <a:pt x="673048" y="1082673"/>
                  </a:moveTo>
                  <a:cubicBezTo>
                    <a:pt x="876300" y="1082673"/>
                    <a:pt x="876300" y="1082673"/>
                    <a:pt x="876300" y="1082673"/>
                  </a:cubicBezTo>
                  <a:cubicBezTo>
                    <a:pt x="891355" y="1082673"/>
                    <a:pt x="906411" y="1093926"/>
                    <a:pt x="906411" y="1108931"/>
                  </a:cubicBezTo>
                  <a:cubicBezTo>
                    <a:pt x="906411" y="1127686"/>
                    <a:pt x="891355" y="1138940"/>
                    <a:pt x="876300" y="1138940"/>
                  </a:cubicBezTo>
                  <a:cubicBezTo>
                    <a:pt x="703159" y="1138940"/>
                    <a:pt x="703159" y="1138940"/>
                    <a:pt x="703159" y="1138940"/>
                  </a:cubicBezTo>
                  <a:cubicBezTo>
                    <a:pt x="703159" y="1487793"/>
                    <a:pt x="703159" y="1487793"/>
                    <a:pt x="703159" y="1487793"/>
                  </a:cubicBezTo>
                  <a:cubicBezTo>
                    <a:pt x="1053204" y="1487793"/>
                    <a:pt x="1053204" y="1487793"/>
                    <a:pt x="1053204" y="1487793"/>
                  </a:cubicBezTo>
                  <a:cubicBezTo>
                    <a:pt x="1053204" y="1315242"/>
                    <a:pt x="1053204" y="1315242"/>
                    <a:pt x="1053204" y="1315242"/>
                  </a:cubicBezTo>
                  <a:cubicBezTo>
                    <a:pt x="1053204" y="1296487"/>
                    <a:pt x="1064495" y="1285233"/>
                    <a:pt x="1083315" y="1285233"/>
                  </a:cubicBezTo>
                  <a:cubicBezTo>
                    <a:pt x="1098371" y="1285233"/>
                    <a:pt x="1109662" y="1296487"/>
                    <a:pt x="1109662" y="1315242"/>
                  </a:cubicBezTo>
                  <a:cubicBezTo>
                    <a:pt x="1109662" y="1517802"/>
                    <a:pt x="1109662" y="1517802"/>
                    <a:pt x="1109662" y="1517802"/>
                  </a:cubicBezTo>
                  <a:cubicBezTo>
                    <a:pt x="1109662" y="1532807"/>
                    <a:pt x="1098371" y="1547811"/>
                    <a:pt x="1083315" y="1547811"/>
                  </a:cubicBezTo>
                  <a:cubicBezTo>
                    <a:pt x="673048" y="1547811"/>
                    <a:pt x="673048" y="1547811"/>
                    <a:pt x="673048" y="1547811"/>
                  </a:cubicBezTo>
                  <a:cubicBezTo>
                    <a:pt x="654228" y="1547811"/>
                    <a:pt x="642937" y="1532807"/>
                    <a:pt x="642937" y="1517802"/>
                  </a:cubicBezTo>
                  <a:cubicBezTo>
                    <a:pt x="642937" y="1108931"/>
                    <a:pt x="642937" y="1108931"/>
                    <a:pt x="642937" y="1108931"/>
                  </a:cubicBezTo>
                  <a:cubicBezTo>
                    <a:pt x="642937" y="1093926"/>
                    <a:pt x="654228" y="1082673"/>
                    <a:pt x="673048" y="1082673"/>
                  </a:cubicBezTo>
                  <a:close/>
                  <a:moveTo>
                    <a:pt x="439969" y="702923"/>
                  </a:moveTo>
                  <a:cubicBezTo>
                    <a:pt x="357240" y="702923"/>
                    <a:pt x="293313" y="766825"/>
                    <a:pt x="293313" y="845763"/>
                  </a:cubicBezTo>
                  <a:cubicBezTo>
                    <a:pt x="293313" y="845763"/>
                    <a:pt x="293313" y="845763"/>
                    <a:pt x="293313" y="3300354"/>
                  </a:cubicBezTo>
                  <a:cubicBezTo>
                    <a:pt x="293313" y="3383050"/>
                    <a:pt x="357240" y="3446952"/>
                    <a:pt x="439969" y="3446952"/>
                  </a:cubicBezTo>
                  <a:cubicBezTo>
                    <a:pt x="439969" y="3446952"/>
                    <a:pt x="439969" y="3446952"/>
                    <a:pt x="2425469" y="3446952"/>
                  </a:cubicBezTo>
                  <a:cubicBezTo>
                    <a:pt x="2508198" y="3446952"/>
                    <a:pt x="2572126" y="3383050"/>
                    <a:pt x="2572126" y="3300354"/>
                  </a:cubicBezTo>
                  <a:cubicBezTo>
                    <a:pt x="2572126" y="3300354"/>
                    <a:pt x="2572126" y="3300354"/>
                    <a:pt x="2572126" y="845763"/>
                  </a:cubicBezTo>
                  <a:cubicBezTo>
                    <a:pt x="2572126" y="766825"/>
                    <a:pt x="2508198" y="702923"/>
                    <a:pt x="2425469" y="702923"/>
                  </a:cubicBezTo>
                  <a:cubicBezTo>
                    <a:pt x="2425469" y="702923"/>
                    <a:pt x="2425469" y="702923"/>
                    <a:pt x="1989261" y="702923"/>
                  </a:cubicBezTo>
                  <a:cubicBezTo>
                    <a:pt x="1989261" y="702923"/>
                    <a:pt x="1989261" y="702923"/>
                    <a:pt x="1989261" y="729235"/>
                  </a:cubicBezTo>
                  <a:cubicBezTo>
                    <a:pt x="1989261" y="778102"/>
                    <a:pt x="1947896" y="819450"/>
                    <a:pt x="1899011" y="819450"/>
                  </a:cubicBezTo>
                  <a:cubicBezTo>
                    <a:pt x="1899011" y="819450"/>
                    <a:pt x="1899011" y="819450"/>
                    <a:pt x="962667" y="819450"/>
                  </a:cubicBezTo>
                  <a:cubicBezTo>
                    <a:pt x="917542" y="819450"/>
                    <a:pt x="876177" y="778102"/>
                    <a:pt x="876177" y="729235"/>
                  </a:cubicBezTo>
                  <a:cubicBezTo>
                    <a:pt x="876177" y="729235"/>
                    <a:pt x="876177" y="729235"/>
                    <a:pt x="876177" y="702923"/>
                  </a:cubicBezTo>
                  <a:cubicBezTo>
                    <a:pt x="876177" y="702923"/>
                    <a:pt x="876177" y="702923"/>
                    <a:pt x="439969" y="702923"/>
                  </a:cubicBezTo>
                  <a:close/>
                  <a:moveTo>
                    <a:pt x="203063" y="466109"/>
                  </a:moveTo>
                  <a:cubicBezTo>
                    <a:pt x="124094" y="466109"/>
                    <a:pt x="60167" y="533770"/>
                    <a:pt x="60167" y="612708"/>
                  </a:cubicBezTo>
                  <a:cubicBezTo>
                    <a:pt x="60167" y="612708"/>
                    <a:pt x="60167" y="612708"/>
                    <a:pt x="60167" y="3533408"/>
                  </a:cubicBezTo>
                  <a:cubicBezTo>
                    <a:pt x="60167" y="3616105"/>
                    <a:pt x="124094" y="3680007"/>
                    <a:pt x="203063" y="3680007"/>
                  </a:cubicBezTo>
                  <a:cubicBezTo>
                    <a:pt x="203063" y="3680007"/>
                    <a:pt x="203063" y="3680007"/>
                    <a:pt x="2658615" y="3680007"/>
                  </a:cubicBezTo>
                  <a:cubicBezTo>
                    <a:pt x="2741344" y="3680007"/>
                    <a:pt x="2805271" y="3616105"/>
                    <a:pt x="2805271" y="3533408"/>
                  </a:cubicBezTo>
                  <a:lnTo>
                    <a:pt x="2805271" y="612708"/>
                  </a:lnTo>
                  <a:cubicBezTo>
                    <a:pt x="2805271" y="533770"/>
                    <a:pt x="2741344" y="466109"/>
                    <a:pt x="2658615" y="466109"/>
                  </a:cubicBezTo>
                  <a:cubicBezTo>
                    <a:pt x="2658615" y="466109"/>
                    <a:pt x="2658615" y="466109"/>
                    <a:pt x="1989261" y="466109"/>
                  </a:cubicBezTo>
                  <a:cubicBezTo>
                    <a:pt x="1989261" y="466109"/>
                    <a:pt x="1989261" y="466109"/>
                    <a:pt x="1989261" y="642780"/>
                  </a:cubicBezTo>
                  <a:cubicBezTo>
                    <a:pt x="1989261" y="642780"/>
                    <a:pt x="1989261" y="642780"/>
                    <a:pt x="2425469" y="642780"/>
                  </a:cubicBezTo>
                  <a:cubicBezTo>
                    <a:pt x="2538282" y="642780"/>
                    <a:pt x="2632292" y="732994"/>
                    <a:pt x="2632292" y="845763"/>
                  </a:cubicBezTo>
                  <a:cubicBezTo>
                    <a:pt x="2632292" y="845763"/>
                    <a:pt x="2632292" y="845763"/>
                    <a:pt x="2632292" y="3300354"/>
                  </a:cubicBezTo>
                  <a:cubicBezTo>
                    <a:pt x="2632292" y="3413122"/>
                    <a:pt x="2538282" y="3507096"/>
                    <a:pt x="2425469" y="3507096"/>
                  </a:cubicBezTo>
                  <a:cubicBezTo>
                    <a:pt x="2425469" y="3507096"/>
                    <a:pt x="2425469" y="3507096"/>
                    <a:pt x="439969" y="3507096"/>
                  </a:cubicBezTo>
                  <a:cubicBezTo>
                    <a:pt x="327156" y="3507096"/>
                    <a:pt x="233146" y="3413122"/>
                    <a:pt x="233146" y="3300354"/>
                  </a:cubicBezTo>
                  <a:cubicBezTo>
                    <a:pt x="233146" y="3300354"/>
                    <a:pt x="233146" y="3300354"/>
                    <a:pt x="233146" y="845763"/>
                  </a:cubicBezTo>
                  <a:cubicBezTo>
                    <a:pt x="233146" y="732994"/>
                    <a:pt x="327156" y="642780"/>
                    <a:pt x="439969" y="642780"/>
                  </a:cubicBezTo>
                  <a:cubicBezTo>
                    <a:pt x="439969" y="642780"/>
                    <a:pt x="439969" y="642780"/>
                    <a:pt x="876177" y="642780"/>
                  </a:cubicBezTo>
                  <a:cubicBezTo>
                    <a:pt x="876177" y="642780"/>
                    <a:pt x="876177" y="642780"/>
                    <a:pt x="876177" y="466109"/>
                  </a:cubicBezTo>
                  <a:cubicBezTo>
                    <a:pt x="876177" y="466109"/>
                    <a:pt x="876177" y="466109"/>
                    <a:pt x="203063" y="466109"/>
                  </a:cubicBezTo>
                  <a:close/>
                  <a:moveTo>
                    <a:pt x="1432719" y="232497"/>
                  </a:moveTo>
                  <a:cubicBezTo>
                    <a:pt x="1383771" y="232497"/>
                    <a:pt x="1346119" y="273772"/>
                    <a:pt x="1346119" y="318799"/>
                  </a:cubicBezTo>
                  <a:cubicBezTo>
                    <a:pt x="1346119" y="367579"/>
                    <a:pt x="1383771" y="408854"/>
                    <a:pt x="1432719" y="408854"/>
                  </a:cubicBezTo>
                  <a:cubicBezTo>
                    <a:pt x="1481667" y="408854"/>
                    <a:pt x="1519320" y="367579"/>
                    <a:pt x="1519320" y="318799"/>
                  </a:cubicBezTo>
                  <a:cubicBezTo>
                    <a:pt x="1519320" y="273772"/>
                    <a:pt x="1481667" y="232497"/>
                    <a:pt x="1432719" y="232497"/>
                  </a:cubicBezTo>
                  <a:close/>
                  <a:moveTo>
                    <a:pt x="1432719" y="176213"/>
                  </a:moveTo>
                  <a:cubicBezTo>
                    <a:pt x="1511789" y="176213"/>
                    <a:pt x="1579563" y="240002"/>
                    <a:pt x="1579563" y="318799"/>
                  </a:cubicBezTo>
                  <a:cubicBezTo>
                    <a:pt x="1579563" y="401350"/>
                    <a:pt x="1511789" y="465138"/>
                    <a:pt x="1432719" y="465138"/>
                  </a:cubicBezTo>
                  <a:cubicBezTo>
                    <a:pt x="1349884" y="465138"/>
                    <a:pt x="1285875" y="401350"/>
                    <a:pt x="1285875" y="318799"/>
                  </a:cubicBezTo>
                  <a:cubicBezTo>
                    <a:pt x="1285875" y="240002"/>
                    <a:pt x="1349884" y="176213"/>
                    <a:pt x="1432719" y="176213"/>
                  </a:cubicBezTo>
                  <a:close/>
                  <a:moveTo>
                    <a:pt x="1432719" y="60143"/>
                  </a:moveTo>
                  <a:cubicBezTo>
                    <a:pt x="1286063" y="60143"/>
                    <a:pt x="1169490" y="176670"/>
                    <a:pt x="1169490" y="319510"/>
                  </a:cubicBezTo>
                  <a:cubicBezTo>
                    <a:pt x="1169490" y="338305"/>
                    <a:pt x="1154448" y="349582"/>
                    <a:pt x="1139407" y="349582"/>
                  </a:cubicBezTo>
                  <a:cubicBezTo>
                    <a:pt x="1139407" y="349582"/>
                    <a:pt x="1139407" y="349582"/>
                    <a:pt x="962667" y="349582"/>
                  </a:cubicBezTo>
                  <a:cubicBezTo>
                    <a:pt x="947625" y="349582"/>
                    <a:pt x="936344" y="364618"/>
                    <a:pt x="936344" y="379653"/>
                  </a:cubicBezTo>
                  <a:lnTo>
                    <a:pt x="936344" y="729235"/>
                  </a:lnTo>
                  <a:cubicBezTo>
                    <a:pt x="936344" y="748030"/>
                    <a:pt x="947625" y="759307"/>
                    <a:pt x="962667" y="759307"/>
                  </a:cubicBezTo>
                  <a:cubicBezTo>
                    <a:pt x="962667" y="759307"/>
                    <a:pt x="962667" y="759307"/>
                    <a:pt x="1899011" y="759307"/>
                  </a:cubicBezTo>
                  <a:cubicBezTo>
                    <a:pt x="1917813" y="759307"/>
                    <a:pt x="1929094" y="748030"/>
                    <a:pt x="1929094" y="729235"/>
                  </a:cubicBezTo>
                  <a:cubicBezTo>
                    <a:pt x="1929094" y="729235"/>
                    <a:pt x="1929094" y="729235"/>
                    <a:pt x="1929094" y="379653"/>
                  </a:cubicBezTo>
                  <a:cubicBezTo>
                    <a:pt x="1929094" y="364618"/>
                    <a:pt x="1917813" y="349582"/>
                    <a:pt x="1899011" y="349582"/>
                  </a:cubicBezTo>
                  <a:cubicBezTo>
                    <a:pt x="1899011" y="349582"/>
                    <a:pt x="1899011" y="349582"/>
                    <a:pt x="1726032" y="349582"/>
                  </a:cubicBezTo>
                  <a:cubicBezTo>
                    <a:pt x="1707230" y="349582"/>
                    <a:pt x="1695948" y="338305"/>
                    <a:pt x="1695948" y="319510"/>
                  </a:cubicBezTo>
                  <a:cubicBezTo>
                    <a:pt x="1695948" y="176670"/>
                    <a:pt x="1575615" y="60143"/>
                    <a:pt x="1432719" y="60143"/>
                  </a:cubicBezTo>
                  <a:close/>
                  <a:moveTo>
                    <a:pt x="1432719" y="0"/>
                  </a:moveTo>
                  <a:cubicBezTo>
                    <a:pt x="1598178" y="0"/>
                    <a:pt x="1737313" y="127804"/>
                    <a:pt x="1752355" y="293198"/>
                  </a:cubicBezTo>
                  <a:cubicBezTo>
                    <a:pt x="1752355" y="293198"/>
                    <a:pt x="1752355" y="293198"/>
                    <a:pt x="1899011" y="293198"/>
                  </a:cubicBezTo>
                  <a:cubicBezTo>
                    <a:pt x="1947896" y="293198"/>
                    <a:pt x="1989261" y="330787"/>
                    <a:pt x="1989261" y="379653"/>
                  </a:cubicBezTo>
                  <a:cubicBezTo>
                    <a:pt x="1989261" y="379653"/>
                    <a:pt x="1989261" y="379653"/>
                    <a:pt x="1989261" y="409725"/>
                  </a:cubicBezTo>
                  <a:cubicBezTo>
                    <a:pt x="1989261" y="409725"/>
                    <a:pt x="1989261" y="409725"/>
                    <a:pt x="2658615" y="409725"/>
                  </a:cubicBezTo>
                  <a:cubicBezTo>
                    <a:pt x="2771428" y="409725"/>
                    <a:pt x="2865438" y="499940"/>
                    <a:pt x="2865438" y="612708"/>
                  </a:cubicBezTo>
                  <a:cubicBezTo>
                    <a:pt x="2865438" y="612708"/>
                    <a:pt x="2865438" y="612708"/>
                    <a:pt x="2865438" y="3533408"/>
                  </a:cubicBezTo>
                  <a:cubicBezTo>
                    <a:pt x="2865438" y="3646177"/>
                    <a:pt x="2771428" y="3740150"/>
                    <a:pt x="2658615" y="3740150"/>
                  </a:cubicBezTo>
                  <a:cubicBezTo>
                    <a:pt x="2658615" y="3740150"/>
                    <a:pt x="2658615" y="3740150"/>
                    <a:pt x="203063" y="3740150"/>
                  </a:cubicBezTo>
                  <a:cubicBezTo>
                    <a:pt x="90250" y="3740150"/>
                    <a:pt x="0" y="3646177"/>
                    <a:pt x="0" y="3533408"/>
                  </a:cubicBezTo>
                  <a:cubicBezTo>
                    <a:pt x="0" y="3533408"/>
                    <a:pt x="0" y="3533408"/>
                    <a:pt x="0" y="612708"/>
                  </a:cubicBezTo>
                  <a:cubicBezTo>
                    <a:pt x="0" y="499940"/>
                    <a:pt x="90250" y="409725"/>
                    <a:pt x="203063" y="409725"/>
                  </a:cubicBezTo>
                  <a:cubicBezTo>
                    <a:pt x="203063" y="409725"/>
                    <a:pt x="203063" y="409725"/>
                    <a:pt x="876177" y="409725"/>
                  </a:cubicBezTo>
                  <a:cubicBezTo>
                    <a:pt x="876177" y="409725"/>
                    <a:pt x="876177" y="409725"/>
                    <a:pt x="876177" y="379653"/>
                  </a:cubicBezTo>
                  <a:cubicBezTo>
                    <a:pt x="876177" y="330787"/>
                    <a:pt x="917542" y="293198"/>
                    <a:pt x="962667" y="293198"/>
                  </a:cubicBezTo>
                  <a:cubicBezTo>
                    <a:pt x="962667" y="293198"/>
                    <a:pt x="962667" y="293198"/>
                    <a:pt x="1113084" y="293198"/>
                  </a:cubicBezTo>
                  <a:cubicBezTo>
                    <a:pt x="1128125" y="127804"/>
                    <a:pt x="1263500" y="0"/>
                    <a:pt x="1432719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ValueText1">
              <a:extLst>
                <a:ext uri="{FF2B5EF4-FFF2-40B4-BE49-F238E27FC236}">
                  <a16:creationId xmlns:a16="http://schemas.microsoft.com/office/drawing/2014/main" xmlns="" id="{F97AEDF4-D11A-408D-AF94-240EB6C47281}"/>
                </a:ext>
              </a:extLst>
            </p:cNvPr>
            <p:cNvSpPr txBox="1"/>
            <p:nvPr/>
          </p:nvSpPr>
          <p:spPr>
            <a:xfrm>
              <a:off x="4175282" y="4750591"/>
              <a:ext cx="573488" cy="43011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0000" lnSpcReduction="20000"/>
            </a:bodyPr>
            <a:lstStyle/>
            <a:p>
              <a:r>
                <a:rPr lang="en-US" sz="6000">
                  <a:solidFill>
                    <a:srgbClr val="213D66"/>
                  </a:solidFill>
                  <a:latin typeface="Impact" panose="020B0806030902050204" pitchFamily="34" charset="0"/>
                </a:rPr>
                <a:t>51%</a:t>
              </a:r>
            </a:p>
          </p:txBody>
        </p:sp>
        <p:sp>
          <p:nvSpPr>
            <p:cNvPr id="213" name="ValueShape2"/>
            <p:cNvSpPr/>
            <p:nvPr/>
          </p:nvSpPr>
          <p:spPr bwMode="auto">
            <a:xfrm>
              <a:off x="5413090" y="2210968"/>
              <a:ext cx="922277" cy="2259579"/>
            </a:xfrm>
            <a:custGeom>
              <a:avLst/>
              <a:gdLst>
                <a:gd name="T0" fmla="*/ 313 w 380"/>
                <a:gd name="T1" fmla="*/ 5 h 931"/>
                <a:gd name="T2" fmla="*/ 358 w 380"/>
                <a:gd name="T3" fmla="*/ 19 h 931"/>
                <a:gd name="T4" fmla="*/ 372 w 380"/>
                <a:gd name="T5" fmla="*/ 74 h 931"/>
                <a:gd name="T6" fmla="*/ 102 w 380"/>
                <a:gd name="T7" fmla="*/ 931 h 931"/>
                <a:gd name="T8" fmla="*/ 0 w 380"/>
                <a:gd name="T9" fmla="*/ 898 h 931"/>
                <a:gd name="T10" fmla="*/ 270 w 380"/>
                <a:gd name="T11" fmla="*/ 42 h 931"/>
                <a:gd name="T12" fmla="*/ 313 w 380"/>
                <a:gd name="T13" fmla="*/ 5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931">
                  <a:moveTo>
                    <a:pt x="313" y="5"/>
                  </a:moveTo>
                  <a:cubicBezTo>
                    <a:pt x="358" y="19"/>
                    <a:pt x="358" y="19"/>
                    <a:pt x="358" y="19"/>
                  </a:cubicBezTo>
                  <a:cubicBezTo>
                    <a:pt x="374" y="24"/>
                    <a:pt x="380" y="49"/>
                    <a:pt x="372" y="74"/>
                  </a:cubicBezTo>
                  <a:cubicBezTo>
                    <a:pt x="102" y="931"/>
                    <a:pt x="102" y="931"/>
                    <a:pt x="102" y="931"/>
                  </a:cubicBezTo>
                  <a:cubicBezTo>
                    <a:pt x="0" y="898"/>
                    <a:pt x="0" y="898"/>
                    <a:pt x="0" y="898"/>
                  </a:cubicBezTo>
                  <a:cubicBezTo>
                    <a:pt x="270" y="42"/>
                    <a:pt x="270" y="42"/>
                    <a:pt x="270" y="42"/>
                  </a:cubicBezTo>
                  <a:cubicBezTo>
                    <a:pt x="278" y="16"/>
                    <a:pt x="297" y="0"/>
                    <a:pt x="313" y="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100000"/>
                  </a:schemeClr>
                </a:gs>
                <a:gs pos="100000">
                  <a:srgbClr val="F0F0F0"/>
                </a:gs>
                <a:gs pos="54000">
                  <a:schemeClr val="accent3">
                    <a:lumMod val="100000"/>
                  </a:schemeClr>
                </a:gs>
                <a:gs pos="54100">
                  <a:srgbClr val="F0F0F0"/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ExtraShape"/>
            <p:cNvSpPr/>
            <p:nvPr/>
          </p:nvSpPr>
          <p:spPr bwMode="auto">
            <a:xfrm>
              <a:off x="5357753" y="4390615"/>
              <a:ext cx="303327" cy="470362"/>
            </a:xfrm>
            <a:custGeom>
              <a:avLst/>
              <a:gdLst>
                <a:gd name="T0" fmla="*/ 54 w 296"/>
                <a:gd name="T1" fmla="*/ 0 h 459"/>
                <a:gd name="T2" fmla="*/ 296 w 296"/>
                <a:gd name="T3" fmla="*/ 78 h 459"/>
                <a:gd name="T4" fmla="*/ 241 w 296"/>
                <a:gd name="T5" fmla="*/ 251 h 459"/>
                <a:gd name="T6" fmla="*/ 43 w 296"/>
                <a:gd name="T7" fmla="*/ 459 h 459"/>
                <a:gd name="T8" fmla="*/ 0 w 296"/>
                <a:gd name="T9" fmla="*/ 175 h 459"/>
                <a:gd name="T10" fmla="*/ 54 w 296"/>
                <a:gd name="T11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459">
                  <a:moveTo>
                    <a:pt x="54" y="0"/>
                  </a:moveTo>
                  <a:lnTo>
                    <a:pt x="296" y="78"/>
                  </a:lnTo>
                  <a:lnTo>
                    <a:pt x="241" y="251"/>
                  </a:lnTo>
                  <a:lnTo>
                    <a:pt x="43" y="459"/>
                  </a:lnTo>
                  <a:lnTo>
                    <a:pt x="0" y="175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ExtraShape"/>
            <p:cNvSpPr/>
            <p:nvPr/>
          </p:nvSpPr>
          <p:spPr bwMode="auto">
            <a:xfrm>
              <a:off x="5682600" y="2501997"/>
              <a:ext cx="315624" cy="700930"/>
            </a:xfrm>
            <a:custGeom>
              <a:avLst/>
              <a:gdLst>
                <a:gd name="T0" fmla="*/ 102 w 308"/>
                <a:gd name="T1" fmla="*/ 684 h 684"/>
                <a:gd name="T2" fmla="*/ 0 w 308"/>
                <a:gd name="T3" fmla="*/ 654 h 684"/>
                <a:gd name="T4" fmla="*/ 206 w 308"/>
                <a:gd name="T5" fmla="*/ 0 h 684"/>
                <a:gd name="T6" fmla="*/ 308 w 308"/>
                <a:gd name="T7" fmla="*/ 33 h 684"/>
                <a:gd name="T8" fmla="*/ 102 w 308"/>
                <a:gd name="T9" fmla="*/ 68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684">
                  <a:moveTo>
                    <a:pt x="102" y="684"/>
                  </a:moveTo>
                  <a:lnTo>
                    <a:pt x="0" y="654"/>
                  </a:lnTo>
                  <a:lnTo>
                    <a:pt x="206" y="0"/>
                  </a:lnTo>
                  <a:lnTo>
                    <a:pt x="308" y="33"/>
                  </a:lnTo>
                  <a:lnTo>
                    <a:pt x="102" y="684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ExtraShape"/>
            <p:cNvSpPr/>
            <p:nvPr/>
          </p:nvSpPr>
          <p:spPr bwMode="auto">
            <a:xfrm>
              <a:off x="5338283" y="2188423"/>
              <a:ext cx="1011431" cy="2692024"/>
            </a:xfrm>
            <a:custGeom>
              <a:avLst/>
              <a:gdLst>
                <a:gd name="T0" fmla="*/ 409 w 417"/>
                <a:gd name="T1" fmla="*/ 36 h 1109"/>
                <a:gd name="T2" fmla="*/ 392 w 417"/>
                <a:gd name="T3" fmla="*/ 21 h 1109"/>
                <a:gd name="T4" fmla="*/ 346 w 417"/>
                <a:gd name="T5" fmla="*/ 6 h 1109"/>
                <a:gd name="T6" fmla="*/ 293 w 417"/>
                <a:gd name="T7" fmla="*/ 48 h 1109"/>
                <a:gd name="T8" fmla="*/ 267 w 417"/>
                <a:gd name="T9" fmla="*/ 133 h 1109"/>
                <a:gd name="T10" fmla="*/ 231 w 417"/>
                <a:gd name="T11" fmla="*/ 122 h 1109"/>
                <a:gd name="T12" fmla="*/ 222 w 417"/>
                <a:gd name="T13" fmla="*/ 127 h 1109"/>
                <a:gd name="T14" fmla="*/ 135 w 417"/>
                <a:gd name="T15" fmla="*/ 402 h 1109"/>
                <a:gd name="T16" fmla="*/ 135 w 417"/>
                <a:gd name="T17" fmla="*/ 408 h 1109"/>
                <a:gd name="T18" fmla="*/ 140 w 417"/>
                <a:gd name="T19" fmla="*/ 412 h 1109"/>
                <a:gd name="T20" fmla="*/ 175 w 417"/>
                <a:gd name="T21" fmla="*/ 423 h 1109"/>
                <a:gd name="T22" fmla="*/ 23 w 417"/>
                <a:gd name="T23" fmla="*/ 905 h 1109"/>
                <a:gd name="T24" fmla="*/ 23 w 417"/>
                <a:gd name="T25" fmla="*/ 905 h 1109"/>
                <a:gd name="T26" fmla="*/ 0 w 417"/>
                <a:gd name="T27" fmla="*/ 979 h 1109"/>
                <a:gd name="T28" fmla="*/ 0 w 417"/>
                <a:gd name="T29" fmla="*/ 982 h 1109"/>
                <a:gd name="T30" fmla="*/ 18 w 417"/>
                <a:gd name="T31" fmla="*/ 1102 h 1109"/>
                <a:gd name="T32" fmla="*/ 19 w 417"/>
                <a:gd name="T33" fmla="*/ 1103 h 1109"/>
                <a:gd name="T34" fmla="*/ 20 w 417"/>
                <a:gd name="T35" fmla="*/ 1106 h 1109"/>
                <a:gd name="T36" fmla="*/ 21 w 417"/>
                <a:gd name="T37" fmla="*/ 1107 h 1109"/>
                <a:gd name="T38" fmla="*/ 24 w 417"/>
                <a:gd name="T39" fmla="*/ 1109 h 1109"/>
                <a:gd name="T40" fmla="*/ 26 w 417"/>
                <a:gd name="T41" fmla="*/ 1109 h 1109"/>
                <a:gd name="T42" fmla="*/ 30 w 417"/>
                <a:gd name="T43" fmla="*/ 1108 h 1109"/>
                <a:gd name="T44" fmla="*/ 31 w 417"/>
                <a:gd name="T45" fmla="*/ 1107 h 1109"/>
                <a:gd name="T46" fmla="*/ 32 w 417"/>
                <a:gd name="T47" fmla="*/ 1107 h 1109"/>
                <a:gd name="T48" fmla="*/ 116 w 417"/>
                <a:gd name="T49" fmla="*/ 1019 h 1109"/>
                <a:gd name="T50" fmla="*/ 118 w 417"/>
                <a:gd name="T51" fmla="*/ 1015 h 1109"/>
                <a:gd name="T52" fmla="*/ 141 w 417"/>
                <a:gd name="T53" fmla="*/ 942 h 1109"/>
                <a:gd name="T54" fmla="*/ 141 w 417"/>
                <a:gd name="T55" fmla="*/ 942 h 1109"/>
                <a:gd name="T56" fmla="*/ 411 w 417"/>
                <a:gd name="T57" fmla="*/ 85 h 1109"/>
                <a:gd name="T58" fmla="*/ 409 w 417"/>
                <a:gd name="T59" fmla="*/ 36 h 1109"/>
                <a:gd name="T60" fmla="*/ 152 w 417"/>
                <a:gd name="T61" fmla="*/ 399 h 1109"/>
                <a:gd name="T62" fmla="*/ 234 w 417"/>
                <a:gd name="T63" fmla="*/ 139 h 1109"/>
                <a:gd name="T64" fmla="*/ 262 w 417"/>
                <a:gd name="T65" fmla="*/ 148 h 1109"/>
                <a:gd name="T66" fmla="*/ 245 w 417"/>
                <a:gd name="T67" fmla="*/ 200 h 1109"/>
                <a:gd name="T68" fmla="*/ 180 w 417"/>
                <a:gd name="T69" fmla="*/ 408 h 1109"/>
                <a:gd name="T70" fmla="*/ 152 w 417"/>
                <a:gd name="T71" fmla="*/ 399 h 1109"/>
                <a:gd name="T72" fmla="*/ 103 w 417"/>
                <a:gd name="T73" fmla="*/ 1009 h 1109"/>
                <a:gd name="T74" fmla="*/ 44 w 417"/>
                <a:gd name="T75" fmla="*/ 1072 h 1109"/>
                <a:gd name="T76" fmla="*/ 66 w 417"/>
                <a:gd name="T77" fmla="*/ 999 h 1109"/>
                <a:gd name="T78" fmla="*/ 61 w 417"/>
                <a:gd name="T79" fmla="*/ 990 h 1109"/>
                <a:gd name="T80" fmla="*/ 52 w 417"/>
                <a:gd name="T81" fmla="*/ 995 h 1109"/>
                <a:gd name="T82" fmla="*/ 29 w 417"/>
                <a:gd name="T83" fmla="*/ 1067 h 1109"/>
                <a:gd name="T84" fmla="*/ 16 w 417"/>
                <a:gd name="T85" fmla="*/ 982 h 1109"/>
                <a:gd name="T86" fmla="*/ 36 w 417"/>
                <a:gd name="T87" fmla="*/ 917 h 1109"/>
                <a:gd name="T88" fmla="*/ 124 w 417"/>
                <a:gd name="T89" fmla="*/ 945 h 1109"/>
                <a:gd name="T90" fmla="*/ 103 w 417"/>
                <a:gd name="T91" fmla="*/ 1009 h 1109"/>
                <a:gd name="T92" fmla="*/ 396 w 417"/>
                <a:gd name="T93" fmla="*/ 81 h 1109"/>
                <a:gd name="T94" fmla="*/ 128 w 417"/>
                <a:gd name="T95" fmla="*/ 930 h 1109"/>
                <a:gd name="T96" fmla="*/ 94 w 417"/>
                <a:gd name="T97" fmla="*/ 919 h 1109"/>
                <a:gd name="T98" fmla="*/ 40 w 417"/>
                <a:gd name="T99" fmla="*/ 902 h 1109"/>
                <a:gd name="T100" fmla="*/ 192 w 417"/>
                <a:gd name="T101" fmla="*/ 420 h 1109"/>
                <a:gd name="T102" fmla="*/ 192 w 417"/>
                <a:gd name="T103" fmla="*/ 420 h 1109"/>
                <a:gd name="T104" fmla="*/ 279 w 417"/>
                <a:gd name="T105" fmla="*/ 145 h 1109"/>
                <a:gd name="T106" fmla="*/ 279 w 417"/>
                <a:gd name="T107" fmla="*/ 145 h 1109"/>
                <a:gd name="T108" fmla="*/ 308 w 417"/>
                <a:gd name="T109" fmla="*/ 53 h 1109"/>
                <a:gd name="T110" fmla="*/ 341 w 417"/>
                <a:gd name="T111" fmla="*/ 21 h 1109"/>
                <a:gd name="T112" fmla="*/ 387 w 417"/>
                <a:gd name="T113" fmla="*/ 36 h 1109"/>
                <a:gd name="T114" fmla="*/ 395 w 417"/>
                <a:gd name="T115" fmla="*/ 43 h 1109"/>
                <a:gd name="T116" fmla="*/ 396 w 417"/>
                <a:gd name="T117" fmla="*/ 81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7" h="1109">
                  <a:moveTo>
                    <a:pt x="409" y="36"/>
                  </a:moveTo>
                  <a:cubicBezTo>
                    <a:pt x="405" y="28"/>
                    <a:pt x="399" y="23"/>
                    <a:pt x="392" y="21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26" y="0"/>
                    <a:pt x="303" y="19"/>
                    <a:pt x="293" y="48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1" y="122"/>
                    <a:pt x="231" y="122"/>
                    <a:pt x="231" y="122"/>
                  </a:cubicBezTo>
                  <a:cubicBezTo>
                    <a:pt x="227" y="120"/>
                    <a:pt x="223" y="123"/>
                    <a:pt x="222" y="127"/>
                  </a:cubicBezTo>
                  <a:cubicBezTo>
                    <a:pt x="135" y="402"/>
                    <a:pt x="135" y="402"/>
                    <a:pt x="135" y="402"/>
                  </a:cubicBezTo>
                  <a:cubicBezTo>
                    <a:pt x="134" y="404"/>
                    <a:pt x="134" y="406"/>
                    <a:pt x="135" y="408"/>
                  </a:cubicBezTo>
                  <a:cubicBezTo>
                    <a:pt x="136" y="410"/>
                    <a:pt x="138" y="411"/>
                    <a:pt x="140" y="412"/>
                  </a:cubicBezTo>
                  <a:cubicBezTo>
                    <a:pt x="175" y="423"/>
                    <a:pt x="175" y="423"/>
                    <a:pt x="175" y="423"/>
                  </a:cubicBezTo>
                  <a:cubicBezTo>
                    <a:pt x="23" y="905"/>
                    <a:pt x="23" y="905"/>
                    <a:pt x="23" y="905"/>
                  </a:cubicBezTo>
                  <a:cubicBezTo>
                    <a:pt x="23" y="905"/>
                    <a:pt x="23" y="905"/>
                    <a:pt x="23" y="905"/>
                  </a:cubicBezTo>
                  <a:cubicBezTo>
                    <a:pt x="0" y="979"/>
                    <a:pt x="0" y="979"/>
                    <a:pt x="0" y="979"/>
                  </a:cubicBezTo>
                  <a:cubicBezTo>
                    <a:pt x="0" y="980"/>
                    <a:pt x="0" y="981"/>
                    <a:pt x="0" y="982"/>
                  </a:cubicBezTo>
                  <a:cubicBezTo>
                    <a:pt x="18" y="1102"/>
                    <a:pt x="18" y="1102"/>
                    <a:pt x="18" y="1102"/>
                  </a:cubicBezTo>
                  <a:cubicBezTo>
                    <a:pt x="19" y="1103"/>
                    <a:pt x="19" y="1103"/>
                    <a:pt x="19" y="1103"/>
                  </a:cubicBezTo>
                  <a:cubicBezTo>
                    <a:pt x="19" y="1104"/>
                    <a:pt x="19" y="1105"/>
                    <a:pt x="20" y="1106"/>
                  </a:cubicBezTo>
                  <a:cubicBezTo>
                    <a:pt x="20" y="1106"/>
                    <a:pt x="20" y="1106"/>
                    <a:pt x="21" y="1107"/>
                  </a:cubicBezTo>
                  <a:cubicBezTo>
                    <a:pt x="22" y="1107"/>
                    <a:pt x="23" y="1108"/>
                    <a:pt x="24" y="1109"/>
                  </a:cubicBezTo>
                  <a:cubicBezTo>
                    <a:pt x="25" y="1109"/>
                    <a:pt x="25" y="1109"/>
                    <a:pt x="26" y="1109"/>
                  </a:cubicBezTo>
                  <a:cubicBezTo>
                    <a:pt x="28" y="1109"/>
                    <a:pt x="29" y="1109"/>
                    <a:pt x="30" y="1108"/>
                  </a:cubicBezTo>
                  <a:cubicBezTo>
                    <a:pt x="30" y="1108"/>
                    <a:pt x="31" y="1107"/>
                    <a:pt x="31" y="1107"/>
                  </a:cubicBezTo>
                  <a:cubicBezTo>
                    <a:pt x="31" y="1107"/>
                    <a:pt x="32" y="1107"/>
                    <a:pt x="32" y="1107"/>
                  </a:cubicBezTo>
                  <a:cubicBezTo>
                    <a:pt x="116" y="1019"/>
                    <a:pt x="116" y="1019"/>
                    <a:pt x="116" y="1019"/>
                  </a:cubicBezTo>
                  <a:cubicBezTo>
                    <a:pt x="117" y="1018"/>
                    <a:pt x="117" y="1017"/>
                    <a:pt x="118" y="1015"/>
                  </a:cubicBezTo>
                  <a:cubicBezTo>
                    <a:pt x="141" y="942"/>
                    <a:pt x="141" y="942"/>
                    <a:pt x="141" y="942"/>
                  </a:cubicBezTo>
                  <a:cubicBezTo>
                    <a:pt x="141" y="942"/>
                    <a:pt x="141" y="942"/>
                    <a:pt x="141" y="942"/>
                  </a:cubicBezTo>
                  <a:cubicBezTo>
                    <a:pt x="411" y="85"/>
                    <a:pt x="411" y="85"/>
                    <a:pt x="411" y="85"/>
                  </a:cubicBezTo>
                  <a:cubicBezTo>
                    <a:pt x="417" y="67"/>
                    <a:pt x="416" y="49"/>
                    <a:pt x="409" y="36"/>
                  </a:cubicBezTo>
                  <a:close/>
                  <a:moveTo>
                    <a:pt x="152" y="399"/>
                  </a:moveTo>
                  <a:cubicBezTo>
                    <a:pt x="234" y="139"/>
                    <a:pt x="234" y="139"/>
                    <a:pt x="234" y="139"/>
                  </a:cubicBezTo>
                  <a:cubicBezTo>
                    <a:pt x="262" y="148"/>
                    <a:pt x="262" y="148"/>
                    <a:pt x="262" y="148"/>
                  </a:cubicBezTo>
                  <a:cubicBezTo>
                    <a:pt x="245" y="200"/>
                    <a:pt x="245" y="200"/>
                    <a:pt x="245" y="200"/>
                  </a:cubicBezTo>
                  <a:cubicBezTo>
                    <a:pt x="180" y="408"/>
                    <a:pt x="180" y="408"/>
                    <a:pt x="180" y="408"/>
                  </a:cubicBezTo>
                  <a:lnTo>
                    <a:pt x="152" y="399"/>
                  </a:lnTo>
                  <a:close/>
                  <a:moveTo>
                    <a:pt x="103" y="1009"/>
                  </a:moveTo>
                  <a:cubicBezTo>
                    <a:pt x="44" y="1072"/>
                    <a:pt x="44" y="1072"/>
                    <a:pt x="44" y="1072"/>
                  </a:cubicBezTo>
                  <a:cubicBezTo>
                    <a:pt x="66" y="999"/>
                    <a:pt x="66" y="999"/>
                    <a:pt x="66" y="999"/>
                  </a:cubicBezTo>
                  <a:cubicBezTo>
                    <a:pt x="68" y="995"/>
                    <a:pt x="65" y="991"/>
                    <a:pt x="61" y="990"/>
                  </a:cubicBezTo>
                  <a:cubicBezTo>
                    <a:pt x="57" y="988"/>
                    <a:pt x="53" y="991"/>
                    <a:pt x="52" y="995"/>
                  </a:cubicBezTo>
                  <a:cubicBezTo>
                    <a:pt x="29" y="1067"/>
                    <a:pt x="29" y="1067"/>
                    <a:pt x="29" y="1067"/>
                  </a:cubicBezTo>
                  <a:cubicBezTo>
                    <a:pt x="16" y="982"/>
                    <a:pt x="16" y="982"/>
                    <a:pt x="16" y="982"/>
                  </a:cubicBezTo>
                  <a:cubicBezTo>
                    <a:pt x="36" y="917"/>
                    <a:pt x="36" y="917"/>
                    <a:pt x="36" y="917"/>
                  </a:cubicBezTo>
                  <a:cubicBezTo>
                    <a:pt x="124" y="945"/>
                    <a:pt x="124" y="945"/>
                    <a:pt x="124" y="945"/>
                  </a:cubicBezTo>
                  <a:lnTo>
                    <a:pt x="103" y="1009"/>
                  </a:lnTo>
                  <a:close/>
                  <a:moveTo>
                    <a:pt x="396" y="81"/>
                  </a:moveTo>
                  <a:cubicBezTo>
                    <a:pt x="128" y="930"/>
                    <a:pt x="128" y="930"/>
                    <a:pt x="128" y="930"/>
                  </a:cubicBezTo>
                  <a:cubicBezTo>
                    <a:pt x="94" y="919"/>
                    <a:pt x="94" y="919"/>
                    <a:pt x="94" y="919"/>
                  </a:cubicBezTo>
                  <a:cubicBezTo>
                    <a:pt x="40" y="902"/>
                    <a:pt x="40" y="902"/>
                    <a:pt x="40" y="902"/>
                  </a:cubicBezTo>
                  <a:cubicBezTo>
                    <a:pt x="192" y="420"/>
                    <a:pt x="192" y="420"/>
                    <a:pt x="192" y="420"/>
                  </a:cubicBezTo>
                  <a:cubicBezTo>
                    <a:pt x="192" y="420"/>
                    <a:pt x="192" y="420"/>
                    <a:pt x="192" y="420"/>
                  </a:cubicBezTo>
                  <a:cubicBezTo>
                    <a:pt x="279" y="145"/>
                    <a:pt x="279" y="145"/>
                    <a:pt x="279" y="145"/>
                  </a:cubicBezTo>
                  <a:cubicBezTo>
                    <a:pt x="279" y="145"/>
                    <a:pt x="279" y="145"/>
                    <a:pt x="279" y="145"/>
                  </a:cubicBezTo>
                  <a:cubicBezTo>
                    <a:pt x="308" y="53"/>
                    <a:pt x="308" y="53"/>
                    <a:pt x="308" y="53"/>
                  </a:cubicBezTo>
                  <a:cubicBezTo>
                    <a:pt x="315" y="30"/>
                    <a:pt x="331" y="18"/>
                    <a:pt x="341" y="21"/>
                  </a:cubicBezTo>
                  <a:cubicBezTo>
                    <a:pt x="387" y="36"/>
                    <a:pt x="387" y="36"/>
                    <a:pt x="387" y="36"/>
                  </a:cubicBezTo>
                  <a:cubicBezTo>
                    <a:pt x="390" y="37"/>
                    <a:pt x="393" y="39"/>
                    <a:pt x="395" y="43"/>
                  </a:cubicBezTo>
                  <a:cubicBezTo>
                    <a:pt x="400" y="52"/>
                    <a:pt x="400" y="67"/>
                    <a:pt x="396" y="8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SorbShape2"/>
            <p:cNvSpPr/>
            <p:nvPr/>
          </p:nvSpPr>
          <p:spPr>
            <a:xfrm rot="5792702">
              <a:off x="5552112" y="1976172"/>
              <a:ext cx="449936" cy="449936"/>
            </a:xfrm>
            <a:prstGeom prst="teardrop">
              <a:avLst>
                <a:gd name="adj" fmla="val 92173"/>
              </a:avLst>
            </a:prstGeom>
            <a:solidFill>
              <a:schemeClr val="accent3">
                <a:lumMod val="100000"/>
              </a:schemeClr>
            </a:solidFill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ValueText2">
              <a:extLst>
                <a:ext uri="{FF2B5EF4-FFF2-40B4-BE49-F238E27FC236}">
                  <a16:creationId xmlns:a16="http://schemas.microsoft.com/office/drawing/2014/main" xmlns="" id="{F97AEDF4-D11A-408D-AF94-240EB6C47281}"/>
                </a:ext>
              </a:extLst>
            </p:cNvPr>
            <p:cNvSpPr txBox="1"/>
            <p:nvPr/>
          </p:nvSpPr>
          <p:spPr>
            <a:xfrm>
              <a:off x="5635313" y="2092096"/>
              <a:ext cx="290239" cy="21768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54%</a:t>
              </a:r>
            </a:p>
          </p:txBody>
        </p:sp>
        <p:sp>
          <p:nvSpPr>
            <p:cNvPr id="219" name="ValueShape3"/>
            <p:cNvSpPr/>
            <p:nvPr/>
          </p:nvSpPr>
          <p:spPr bwMode="auto">
            <a:xfrm>
              <a:off x="6459702" y="2210968"/>
              <a:ext cx="922277" cy="2259579"/>
            </a:xfrm>
            <a:custGeom>
              <a:avLst/>
              <a:gdLst>
                <a:gd name="T0" fmla="*/ 313 w 380"/>
                <a:gd name="T1" fmla="*/ 5 h 931"/>
                <a:gd name="T2" fmla="*/ 358 w 380"/>
                <a:gd name="T3" fmla="*/ 19 h 931"/>
                <a:gd name="T4" fmla="*/ 372 w 380"/>
                <a:gd name="T5" fmla="*/ 74 h 931"/>
                <a:gd name="T6" fmla="*/ 102 w 380"/>
                <a:gd name="T7" fmla="*/ 931 h 931"/>
                <a:gd name="T8" fmla="*/ 0 w 380"/>
                <a:gd name="T9" fmla="*/ 898 h 931"/>
                <a:gd name="T10" fmla="*/ 270 w 380"/>
                <a:gd name="T11" fmla="*/ 42 h 931"/>
                <a:gd name="T12" fmla="*/ 313 w 380"/>
                <a:gd name="T13" fmla="*/ 5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931">
                  <a:moveTo>
                    <a:pt x="313" y="5"/>
                  </a:moveTo>
                  <a:cubicBezTo>
                    <a:pt x="358" y="19"/>
                    <a:pt x="358" y="19"/>
                    <a:pt x="358" y="19"/>
                  </a:cubicBezTo>
                  <a:cubicBezTo>
                    <a:pt x="374" y="24"/>
                    <a:pt x="380" y="49"/>
                    <a:pt x="372" y="74"/>
                  </a:cubicBezTo>
                  <a:cubicBezTo>
                    <a:pt x="102" y="931"/>
                    <a:pt x="102" y="931"/>
                    <a:pt x="102" y="931"/>
                  </a:cubicBezTo>
                  <a:cubicBezTo>
                    <a:pt x="0" y="898"/>
                    <a:pt x="0" y="898"/>
                    <a:pt x="0" y="898"/>
                  </a:cubicBezTo>
                  <a:cubicBezTo>
                    <a:pt x="270" y="42"/>
                    <a:pt x="270" y="42"/>
                    <a:pt x="270" y="42"/>
                  </a:cubicBezTo>
                  <a:cubicBezTo>
                    <a:pt x="278" y="16"/>
                    <a:pt x="297" y="0"/>
                    <a:pt x="313" y="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100000"/>
                  </a:schemeClr>
                </a:gs>
                <a:gs pos="100000">
                  <a:srgbClr val="F0F0F0"/>
                </a:gs>
                <a:gs pos="42000">
                  <a:schemeClr val="accent3">
                    <a:lumMod val="100000"/>
                  </a:schemeClr>
                </a:gs>
                <a:gs pos="42100">
                  <a:srgbClr val="F0F0F0"/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ExtraShape"/>
            <p:cNvSpPr/>
            <p:nvPr/>
          </p:nvSpPr>
          <p:spPr bwMode="auto">
            <a:xfrm>
              <a:off x="6404365" y="4390615"/>
              <a:ext cx="303327" cy="470362"/>
            </a:xfrm>
            <a:custGeom>
              <a:avLst/>
              <a:gdLst>
                <a:gd name="T0" fmla="*/ 54 w 296"/>
                <a:gd name="T1" fmla="*/ 0 h 459"/>
                <a:gd name="T2" fmla="*/ 296 w 296"/>
                <a:gd name="T3" fmla="*/ 78 h 459"/>
                <a:gd name="T4" fmla="*/ 241 w 296"/>
                <a:gd name="T5" fmla="*/ 251 h 459"/>
                <a:gd name="T6" fmla="*/ 43 w 296"/>
                <a:gd name="T7" fmla="*/ 459 h 459"/>
                <a:gd name="T8" fmla="*/ 0 w 296"/>
                <a:gd name="T9" fmla="*/ 175 h 459"/>
                <a:gd name="T10" fmla="*/ 54 w 296"/>
                <a:gd name="T11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459">
                  <a:moveTo>
                    <a:pt x="54" y="0"/>
                  </a:moveTo>
                  <a:lnTo>
                    <a:pt x="296" y="78"/>
                  </a:lnTo>
                  <a:lnTo>
                    <a:pt x="241" y="251"/>
                  </a:lnTo>
                  <a:lnTo>
                    <a:pt x="43" y="459"/>
                  </a:lnTo>
                  <a:lnTo>
                    <a:pt x="0" y="175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ExtraShape"/>
            <p:cNvSpPr/>
            <p:nvPr/>
          </p:nvSpPr>
          <p:spPr bwMode="auto">
            <a:xfrm>
              <a:off x="6729212" y="2501997"/>
              <a:ext cx="315624" cy="700930"/>
            </a:xfrm>
            <a:custGeom>
              <a:avLst/>
              <a:gdLst>
                <a:gd name="T0" fmla="*/ 102 w 308"/>
                <a:gd name="T1" fmla="*/ 684 h 684"/>
                <a:gd name="T2" fmla="*/ 0 w 308"/>
                <a:gd name="T3" fmla="*/ 654 h 684"/>
                <a:gd name="T4" fmla="*/ 206 w 308"/>
                <a:gd name="T5" fmla="*/ 0 h 684"/>
                <a:gd name="T6" fmla="*/ 308 w 308"/>
                <a:gd name="T7" fmla="*/ 33 h 684"/>
                <a:gd name="T8" fmla="*/ 102 w 308"/>
                <a:gd name="T9" fmla="*/ 68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684">
                  <a:moveTo>
                    <a:pt x="102" y="684"/>
                  </a:moveTo>
                  <a:lnTo>
                    <a:pt x="0" y="654"/>
                  </a:lnTo>
                  <a:lnTo>
                    <a:pt x="206" y="0"/>
                  </a:lnTo>
                  <a:lnTo>
                    <a:pt x="308" y="33"/>
                  </a:lnTo>
                  <a:lnTo>
                    <a:pt x="102" y="684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ExtraShape"/>
            <p:cNvSpPr/>
            <p:nvPr/>
          </p:nvSpPr>
          <p:spPr bwMode="auto">
            <a:xfrm>
              <a:off x="6384895" y="2188423"/>
              <a:ext cx="1011431" cy="2692024"/>
            </a:xfrm>
            <a:custGeom>
              <a:avLst/>
              <a:gdLst>
                <a:gd name="T0" fmla="*/ 409 w 417"/>
                <a:gd name="T1" fmla="*/ 36 h 1109"/>
                <a:gd name="T2" fmla="*/ 392 w 417"/>
                <a:gd name="T3" fmla="*/ 21 h 1109"/>
                <a:gd name="T4" fmla="*/ 346 w 417"/>
                <a:gd name="T5" fmla="*/ 6 h 1109"/>
                <a:gd name="T6" fmla="*/ 293 w 417"/>
                <a:gd name="T7" fmla="*/ 48 h 1109"/>
                <a:gd name="T8" fmla="*/ 267 w 417"/>
                <a:gd name="T9" fmla="*/ 133 h 1109"/>
                <a:gd name="T10" fmla="*/ 231 w 417"/>
                <a:gd name="T11" fmla="*/ 122 h 1109"/>
                <a:gd name="T12" fmla="*/ 222 w 417"/>
                <a:gd name="T13" fmla="*/ 127 h 1109"/>
                <a:gd name="T14" fmla="*/ 135 w 417"/>
                <a:gd name="T15" fmla="*/ 402 h 1109"/>
                <a:gd name="T16" fmla="*/ 135 w 417"/>
                <a:gd name="T17" fmla="*/ 408 h 1109"/>
                <a:gd name="T18" fmla="*/ 140 w 417"/>
                <a:gd name="T19" fmla="*/ 412 h 1109"/>
                <a:gd name="T20" fmla="*/ 175 w 417"/>
                <a:gd name="T21" fmla="*/ 423 h 1109"/>
                <a:gd name="T22" fmla="*/ 23 w 417"/>
                <a:gd name="T23" fmla="*/ 905 h 1109"/>
                <a:gd name="T24" fmla="*/ 23 w 417"/>
                <a:gd name="T25" fmla="*/ 905 h 1109"/>
                <a:gd name="T26" fmla="*/ 0 w 417"/>
                <a:gd name="T27" fmla="*/ 979 h 1109"/>
                <a:gd name="T28" fmla="*/ 0 w 417"/>
                <a:gd name="T29" fmla="*/ 982 h 1109"/>
                <a:gd name="T30" fmla="*/ 18 w 417"/>
                <a:gd name="T31" fmla="*/ 1102 h 1109"/>
                <a:gd name="T32" fmla="*/ 19 w 417"/>
                <a:gd name="T33" fmla="*/ 1103 h 1109"/>
                <a:gd name="T34" fmla="*/ 20 w 417"/>
                <a:gd name="T35" fmla="*/ 1106 h 1109"/>
                <a:gd name="T36" fmla="*/ 21 w 417"/>
                <a:gd name="T37" fmla="*/ 1107 h 1109"/>
                <a:gd name="T38" fmla="*/ 24 w 417"/>
                <a:gd name="T39" fmla="*/ 1109 h 1109"/>
                <a:gd name="T40" fmla="*/ 26 w 417"/>
                <a:gd name="T41" fmla="*/ 1109 h 1109"/>
                <a:gd name="T42" fmla="*/ 30 w 417"/>
                <a:gd name="T43" fmla="*/ 1108 h 1109"/>
                <a:gd name="T44" fmla="*/ 31 w 417"/>
                <a:gd name="T45" fmla="*/ 1107 h 1109"/>
                <a:gd name="T46" fmla="*/ 32 w 417"/>
                <a:gd name="T47" fmla="*/ 1107 h 1109"/>
                <a:gd name="T48" fmla="*/ 116 w 417"/>
                <a:gd name="T49" fmla="*/ 1019 h 1109"/>
                <a:gd name="T50" fmla="*/ 118 w 417"/>
                <a:gd name="T51" fmla="*/ 1015 h 1109"/>
                <a:gd name="T52" fmla="*/ 141 w 417"/>
                <a:gd name="T53" fmla="*/ 942 h 1109"/>
                <a:gd name="T54" fmla="*/ 141 w 417"/>
                <a:gd name="T55" fmla="*/ 942 h 1109"/>
                <a:gd name="T56" fmla="*/ 411 w 417"/>
                <a:gd name="T57" fmla="*/ 85 h 1109"/>
                <a:gd name="T58" fmla="*/ 409 w 417"/>
                <a:gd name="T59" fmla="*/ 36 h 1109"/>
                <a:gd name="T60" fmla="*/ 152 w 417"/>
                <a:gd name="T61" fmla="*/ 399 h 1109"/>
                <a:gd name="T62" fmla="*/ 234 w 417"/>
                <a:gd name="T63" fmla="*/ 139 h 1109"/>
                <a:gd name="T64" fmla="*/ 262 w 417"/>
                <a:gd name="T65" fmla="*/ 148 h 1109"/>
                <a:gd name="T66" fmla="*/ 245 w 417"/>
                <a:gd name="T67" fmla="*/ 200 h 1109"/>
                <a:gd name="T68" fmla="*/ 180 w 417"/>
                <a:gd name="T69" fmla="*/ 408 h 1109"/>
                <a:gd name="T70" fmla="*/ 152 w 417"/>
                <a:gd name="T71" fmla="*/ 399 h 1109"/>
                <a:gd name="T72" fmla="*/ 103 w 417"/>
                <a:gd name="T73" fmla="*/ 1009 h 1109"/>
                <a:gd name="T74" fmla="*/ 44 w 417"/>
                <a:gd name="T75" fmla="*/ 1072 h 1109"/>
                <a:gd name="T76" fmla="*/ 66 w 417"/>
                <a:gd name="T77" fmla="*/ 999 h 1109"/>
                <a:gd name="T78" fmla="*/ 61 w 417"/>
                <a:gd name="T79" fmla="*/ 990 h 1109"/>
                <a:gd name="T80" fmla="*/ 52 w 417"/>
                <a:gd name="T81" fmla="*/ 995 h 1109"/>
                <a:gd name="T82" fmla="*/ 29 w 417"/>
                <a:gd name="T83" fmla="*/ 1067 h 1109"/>
                <a:gd name="T84" fmla="*/ 16 w 417"/>
                <a:gd name="T85" fmla="*/ 982 h 1109"/>
                <a:gd name="T86" fmla="*/ 36 w 417"/>
                <a:gd name="T87" fmla="*/ 917 h 1109"/>
                <a:gd name="T88" fmla="*/ 124 w 417"/>
                <a:gd name="T89" fmla="*/ 945 h 1109"/>
                <a:gd name="T90" fmla="*/ 103 w 417"/>
                <a:gd name="T91" fmla="*/ 1009 h 1109"/>
                <a:gd name="T92" fmla="*/ 396 w 417"/>
                <a:gd name="T93" fmla="*/ 81 h 1109"/>
                <a:gd name="T94" fmla="*/ 128 w 417"/>
                <a:gd name="T95" fmla="*/ 930 h 1109"/>
                <a:gd name="T96" fmla="*/ 94 w 417"/>
                <a:gd name="T97" fmla="*/ 919 h 1109"/>
                <a:gd name="T98" fmla="*/ 40 w 417"/>
                <a:gd name="T99" fmla="*/ 902 h 1109"/>
                <a:gd name="T100" fmla="*/ 192 w 417"/>
                <a:gd name="T101" fmla="*/ 420 h 1109"/>
                <a:gd name="T102" fmla="*/ 192 w 417"/>
                <a:gd name="T103" fmla="*/ 420 h 1109"/>
                <a:gd name="T104" fmla="*/ 279 w 417"/>
                <a:gd name="T105" fmla="*/ 145 h 1109"/>
                <a:gd name="T106" fmla="*/ 279 w 417"/>
                <a:gd name="T107" fmla="*/ 145 h 1109"/>
                <a:gd name="T108" fmla="*/ 308 w 417"/>
                <a:gd name="T109" fmla="*/ 53 h 1109"/>
                <a:gd name="T110" fmla="*/ 341 w 417"/>
                <a:gd name="T111" fmla="*/ 21 h 1109"/>
                <a:gd name="T112" fmla="*/ 387 w 417"/>
                <a:gd name="T113" fmla="*/ 36 h 1109"/>
                <a:gd name="T114" fmla="*/ 395 w 417"/>
                <a:gd name="T115" fmla="*/ 43 h 1109"/>
                <a:gd name="T116" fmla="*/ 396 w 417"/>
                <a:gd name="T117" fmla="*/ 81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7" h="1109">
                  <a:moveTo>
                    <a:pt x="409" y="36"/>
                  </a:moveTo>
                  <a:cubicBezTo>
                    <a:pt x="405" y="28"/>
                    <a:pt x="399" y="23"/>
                    <a:pt x="392" y="21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26" y="0"/>
                    <a:pt x="303" y="19"/>
                    <a:pt x="293" y="48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1" y="122"/>
                    <a:pt x="231" y="122"/>
                    <a:pt x="231" y="122"/>
                  </a:cubicBezTo>
                  <a:cubicBezTo>
                    <a:pt x="227" y="120"/>
                    <a:pt x="223" y="123"/>
                    <a:pt x="222" y="127"/>
                  </a:cubicBezTo>
                  <a:cubicBezTo>
                    <a:pt x="135" y="402"/>
                    <a:pt x="135" y="402"/>
                    <a:pt x="135" y="402"/>
                  </a:cubicBezTo>
                  <a:cubicBezTo>
                    <a:pt x="134" y="404"/>
                    <a:pt x="134" y="406"/>
                    <a:pt x="135" y="408"/>
                  </a:cubicBezTo>
                  <a:cubicBezTo>
                    <a:pt x="136" y="410"/>
                    <a:pt x="138" y="411"/>
                    <a:pt x="140" y="412"/>
                  </a:cubicBezTo>
                  <a:cubicBezTo>
                    <a:pt x="175" y="423"/>
                    <a:pt x="175" y="423"/>
                    <a:pt x="175" y="423"/>
                  </a:cubicBezTo>
                  <a:cubicBezTo>
                    <a:pt x="23" y="905"/>
                    <a:pt x="23" y="905"/>
                    <a:pt x="23" y="905"/>
                  </a:cubicBezTo>
                  <a:cubicBezTo>
                    <a:pt x="23" y="905"/>
                    <a:pt x="23" y="905"/>
                    <a:pt x="23" y="905"/>
                  </a:cubicBezTo>
                  <a:cubicBezTo>
                    <a:pt x="0" y="979"/>
                    <a:pt x="0" y="979"/>
                    <a:pt x="0" y="979"/>
                  </a:cubicBezTo>
                  <a:cubicBezTo>
                    <a:pt x="0" y="980"/>
                    <a:pt x="0" y="981"/>
                    <a:pt x="0" y="982"/>
                  </a:cubicBezTo>
                  <a:cubicBezTo>
                    <a:pt x="18" y="1102"/>
                    <a:pt x="18" y="1102"/>
                    <a:pt x="18" y="1102"/>
                  </a:cubicBezTo>
                  <a:cubicBezTo>
                    <a:pt x="19" y="1103"/>
                    <a:pt x="19" y="1103"/>
                    <a:pt x="19" y="1103"/>
                  </a:cubicBezTo>
                  <a:cubicBezTo>
                    <a:pt x="19" y="1104"/>
                    <a:pt x="19" y="1105"/>
                    <a:pt x="20" y="1106"/>
                  </a:cubicBezTo>
                  <a:cubicBezTo>
                    <a:pt x="20" y="1106"/>
                    <a:pt x="20" y="1106"/>
                    <a:pt x="21" y="1107"/>
                  </a:cubicBezTo>
                  <a:cubicBezTo>
                    <a:pt x="22" y="1107"/>
                    <a:pt x="23" y="1108"/>
                    <a:pt x="24" y="1109"/>
                  </a:cubicBezTo>
                  <a:cubicBezTo>
                    <a:pt x="25" y="1109"/>
                    <a:pt x="25" y="1109"/>
                    <a:pt x="26" y="1109"/>
                  </a:cubicBezTo>
                  <a:cubicBezTo>
                    <a:pt x="28" y="1109"/>
                    <a:pt x="29" y="1109"/>
                    <a:pt x="30" y="1108"/>
                  </a:cubicBezTo>
                  <a:cubicBezTo>
                    <a:pt x="30" y="1108"/>
                    <a:pt x="31" y="1107"/>
                    <a:pt x="31" y="1107"/>
                  </a:cubicBezTo>
                  <a:cubicBezTo>
                    <a:pt x="31" y="1107"/>
                    <a:pt x="32" y="1107"/>
                    <a:pt x="32" y="1107"/>
                  </a:cubicBezTo>
                  <a:cubicBezTo>
                    <a:pt x="116" y="1019"/>
                    <a:pt x="116" y="1019"/>
                    <a:pt x="116" y="1019"/>
                  </a:cubicBezTo>
                  <a:cubicBezTo>
                    <a:pt x="117" y="1018"/>
                    <a:pt x="117" y="1017"/>
                    <a:pt x="118" y="1015"/>
                  </a:cubicBezTo>
                  <a:cubicBezTo>
                    <a:pt x="141" y="942"/>
                    <a:pt x="141" y="942"/>
                    <a:pt x="141" y="942"/>
                  </a:cubicBezTo>
                  <a:cubicBezTo>
                    <a:pt x="141" y="942"/>
                    <a:pt x="141" y="942"/>
                    <a:pt x="141" y="942"/>
                  </a:cubicBezTo>
                  <a:cubicBezTo>
                    <a:pt x="411" y="85"/>
                    <a:pt x="411" y="85"/>
                    <a:pt x="411" y="85"/>
                  </a:cubicBezTo>
                  <a:cubicBezTo>
                    <a:pt x="417" y="67"/>
                    <a:pt x="416" y="49"/>
                    <a:pt x="409" y="36"/>
                  </a:cubicBezTo>
                  <a:close/>
                  <a:moveTo>
                    <a:pt x="152" y="399"/>
                  </a:moveTo>
                  <a:cubicBezTo>
                    <a:pt x="234" y="139"/>
                    <a:pt x="234" y="139"/>
                    <a:pt x="234" y="139"/>
                  </a:cubicBezTo>
                  <a:cubicBezTo>
                    <a:pt x="262" y="148"/>
                    <a:pt x="262" y="148"/>
                    <a:pt x="262" y="148"/>
                  </a:cubicBezTo>
                  <a:cubicBezTo>
                    <a:pt x="245" y="200"/>
                    <a:pt x="245" y="200"/>
                    <a:pt x="245" y="200"/>
                  </a:cubicBezTo>
                  <a:cubicBezTo>
                    <a:pt x="180" y="408"/>
                    <a:pt x="180" y="408"/>
                    <a:pt x="180" y="408"/>
                  </a:cubicBezTo>
                  <a:lnTo>
                    <a:pt x="152" y="399"/>
                  </a:lnTo>
                  <a:close/>
                  <a:moveTo>
                    <a:pt x="103" y="1009"/>
                  </a:moveTo>
                  <a:cubicBezTo>
                    <a:pt x="44" y="1072"/>
                    <a:pt x="44" y="1072"/>
                    <a:pt x="44" y="1072"/>
                  </a:cubicBezTo>
                  <a:cubicBezTo>
                    <a:pt x="66" y="999"/>
                    <a:pt x="66" y="999"/>
                    <a:pt x="66" y="999"/>
                  </a:cubicBezTo>
                  <a:cubicBezTo>
                    <a:pt x="68" y="995"/>
                    <a:pt x="65" y="991"/>
                    <a:pt x="61" y="990"/>
                  </a:cubicBezTo>
                  <a:cubicBezTo>
                    <a:pt x="57" y="988"/>
                    <a:pt x="53" y="991"/>
                    <a:pt x="52" y="995"/>
                  </a:cubicBezTo>
                  <a:cubicBezTo>
                    <a:pt x="29" y="1067"/>
                    <a:pt x="29" y="1067"/>
                    <a:pt x="29" y="1067"/>
                  </a:cubicBezTo>
                  <a:cubicBezTo>
                    <a:pt x="16" y="982"/>
                    <a:pt x="16" y="982"/>
                    <a:pt x="16" y="982"/>
                  </a:cubicBezTo>
                  <a:cubicBezTo>
                    <a:pt x="36" y="917"/>
                    <a:pt x="36" y="917"/>
                    <a:pt x="36" y="917"/>
                  </a:cubicBezTo>
                  <a:cubicBezTo>
                    <a:pt x="124" y="945"/>
                    <a:pt x="124" y="945"/>
                    <a:pt x="124" y="945"/>
                  </a:cubicBezTo>
                  <a:lnTo>
                    <a:pt x="103" y="1009"/>
                  </a:lnTo>
                  <a:close/>
                  <a:moveTo>
                    <a:pt x="396" y="81"/>
                  </a:moveTo>
                  <a:cubicBezTo>
                    <a:pt x="128" y="930"/>
                    <a:pt x="128" y="930"/>
                    <a:pt x="128" y="930"/>
                  </a:cubicBezTo>
                  <a:cubicBezTo>
                    <a:pt x="94" y="919"/>
                    <a:pt x="94" y="919"/>
                    <a:pt x="94" y="919"/>
                  </a:cubicBezTo>
                  <a:cubicBezTo>
                    <a:pt x="40" y="902"/>
                    <a:pt x="40" y="902"/>
                    <a:pt x="40" y="902"/>
                  </a:cubicBezTo>
                  <a:cubicBezTo>
                    <a:pt x="192" y="420"/>
                    <a:pt x="192" y="420"/>
                    <a:pt x="192" y="420"/>
                  </a:cubicBezTo>
                  <a:cubicBezTo>
                    <a:pt x="192" y="420"/>
                    <a:pt x="192" y="420"/>
                    <a:pt x="192" y="420"/>
                  </a:cubicBezTo>
                  <a:cubicBezTo>
                    <a:pt x="279" y="145"/>
                    <a:pt x="279" y="145"/>
                    <a:pt x="279" y="145"/>
                  </a:cubicBezTo>
                  <a:cubicBezTo>
                    <a:pt x="279" y="145"/>
                    <a:pt x="279" y="145"/>
                    <a:pt x="279" y="145"/>
                  </a:cubicBezTo>
                  <a:cubicBezTo>
                    <a:pt x="308" y="53"/>
                    <a:pt x="308" y="53"/>
                    <a:pt x="308" y="53"/>
                  </a:cubicBezTo>
                  <a:cubicBezTo>
                    <a:pt x="315" y="30"/>
                    <a:pt x="331" y="18"/>
                    <a:pt x="341" y="21"/>
                  </a:cubicBezTo>
                  <a:cubicBezTo>
                    <a:pt x="387" y="36"/>
                    <a:pt x="387" y="36"/>
                    <a:pt x="387" y="36"/>
                  </a:cubicBezTo>
                  <a:cubicBezTo>
                    <a:pt x="390" y="37"/>
                    <a:pt x="393" y="39"/>
                    <a:pt x="395" y="43"/>
                  </a:cubicBezTo>
                  <a:cubicBezTo>
                    <a:pt x="400" y="52"/>
                    <a:pt x="400" y="67"/>
                    <a:pt x="396" y="8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SorbShape3"/>
            <p:cNvSpPr/>
            <p:nvPr/>
          </p:nvSpPr>
          <p:spPr>
            <a:xfrm rot="5792702">
              <a:off x="6598724" y="1976172"/>
              <a:ext cx="449936" cy="449936"/>
            </a:xfrm>
            <a:prstGeom prst="teardrop">
              <a:avLst>
                <a:gd name="adj" fmla="val 92173"/>
              </a:avLst>
            </a:prstGeom>
            <a:solidFill>
              <a:schemeClr val="accent3">
                <a:lumMod val="100000"/>
              </a:schemeClr>
            </a:solidFill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ValueText3">
              <a:extLst>
                <a:ext uri="{FF2B5EF4-FFF2-40B4-BE49-F238E27FC236}">
                  <a16:creationId xmlns:a16="http://schemas.microsoft.com/office/drawing/2014/main" xmlns="" id="{F97AEDF4-D11A-408D-AF94-240EB6C47281}"/>
                </a:ext>
              </a:extLst>
            </p:cNvPr>
            <p:cNvSpPr txBox="1"/>
            <p:nvPr/>
          </p:nvSpPr>
          <p:spPr>
            <a:xfrm>
              <a:off x="6681925" y="2092096"/>
              <a:ext cx="290239" cy="21768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42%</a:t>
              </a:r>
            </a:p>
          </p:txBody>
        </p:sp>
        <p:sp>
          <p:nvSpPr>
            <p:cNvPr id="225" name="ValueShape4"/>
            <p:cNvSpPr/>
            <p:nvPr/>
          </p:nvSpPr>
          <p:spPr bwMode="auto">
            <a:xfrm>
              <a:off x="7506314" y="2210968"/>
              <a:ext cx="922277" cy="2259579"/>
            </a:xfrm>
            <a:custGeom>
              <a:avLst/>
              <a:gdLst>
                <a:gd name="T0" fmla="*/ 313 w 380"/>
                <a:gd name="T1" fmla="*/ 5 h 931"/>
                <a:gd name="T2" fmla="*/ 358 w 380"/>
                <a:gd name="T3" fmla="*/ 19 h 931"/>
                <a:gd name="T4" fmla="*/ 372 w 380"/>
                <a:gd name="T5" fmla="*/ 74 h 931"/>
                <a:gd name="T6" fmla="*/ 102 w 380"/>
                <a:gd name="T7" fmla="*/ 931 h 931"/>
                <a:gd name="T8" fmla="*/ 0 w 380"/>
                <a:gd name="T9" fmla="*/ 898 h 931"/>
                <a:gd name="T10" fmla="*/ 270 w 380"/>
                <a:gd name="T11" fmla="*/ 42 h 931"/>
                <a:gd name="T12" fmla="*/ 313 w 380"/>
                <a:gd name="T13" fmla="*/ 5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931">
                  <a:moveTo>
                    <a:pt x="313" y="5"/>
                  </a:moveTo>
                  <a:cubicBezTo>
                    <a:pt x="358" y="19"/>
                    <a:pt x="358" y="19"/>
                    <a:pt x="358" y="19"/>
                  </a:cubicBezTo>
                  <a:cubicBezTo>
                    <a:pt x="374" y="24"/>
                    <a:pt x="380" y="49"/>
                    <a:pt x="372" y="74"/>
                  </a:cubicBezTo>
                  <a:cubicBezTo>
                    <a:pt x="102" y="931"/>
                    <a:pt x="102" y="931"/>
                    <a:pt x="102" y="931"/>
                  </a:cubicBezTo>
                  <a:cubicBezTo>
                    <a:pt x="0" y="898"/>
                    <a:pt x="0" y="898"/>
                    <a:pt x="0" y="898"/>
                  </a:cubicBezTo>
                  <a:cubicBezTo>
                    <a:pt x="270" y="42"/>
                    <a:pt x="270" y="42"/>
                    <a:pt x="270" y="42"/>
                  </a:cubicBezTo>
                  <a:cubicBezTo>
                    <a:pt x="278" y="16"/>
                    <a:pt x="297" y="0"/>
                    <a:pt x="313" y="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100000"/>
                  </a:schemeClr>
                </a:gs>
                <a:gs pos="100000">
                  <a:srgbClr val="F0F0F0"/>
                </a:gs>
                <a:gs pos="62000">
                  <a:schemeClr val="accent3">
                    <a:lumMod val="100000"/>
                  </a:schemeClr>
                </a:gs>
                <a:gs pos="62100">
                  <a:srgbClr val="F0F0F0"/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ExtraShape"/>
            <p:cNvSpPr/>
            <p:nvPr/>
          </p:nvSpPr>
          <p:spPr bwMode="auto">
            <a:xfrm>
              <a:off x="7450977" y="4390615"/>
              <a:ext cx="303327" cy="470362"/>
            </a:xfrm>
            <a:custGeom>
              <a:avLst/>
              <a:gdLst>
                <a:gd name="T0" fmla="*/ 54 w 296"/>
                <a:gd name="T1" fmla="*/ 0 h 459"/>
                <a:gd name="T2" fmla="*/ 296 w 296"/>
                <a:gd name="T3" fmla="*/ 78 h 459"/>
                <a:gd name="T4" fmla="*/ 241 w 296"/>
                <a:gd name="T5" fmla="*/ 251 h 459"/>
                <a:gd name="T6" fmla="*/ 43 w 296"/>
                <a:gd name="T7" fmla="*/ 459 h 459"/>
                <a:gd name="T8" fmla="*/ 0 w 296"/>
                <a:gd name="T9" fmla="*/ 175 h 459"/>
                <a:gd name="T10" fmla="*/ 54 w 296"/>
                <a:gd name="T11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459">
                  <a:moveTo>
                    <a:pt x="54" y="0"/>
                  </a:moveTo>
                  <a:lnTo>
                    <a:pt x="296" y="78"/>
                  </a:lnTo>
                  <a:lnTo>
                    <a:pt x="241" y="251"/>
                  </a:lnTo>
                  <a:lnTo>
                    <a:pt x="43" y="459"/>
                  </a:lnTo>
                  <a:lnTo>
                    <a:pt x="0" y="175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ExtraShape"/>
            <p:cNvSpPr/>
            <p:nvPr/>
          </p:nvSpPr>
          <p:spPr bwMode="auto">
            <a:xfrm>
              <a:off x="7775824" y="2501997"/>
              <a:ext cx="315624" cy="700930"/>
            </a:xfrm>
            <a:custGeom>
              <a:avLst/>
              <a:gdLst>
                <a:gd name="T0" fmla="*/ 102 w 308"/>
                <a:gd name="T1" fmla="*/ 684 h 684"/>
                <a:gd name="T2" fmla="*/ 0 w 308"/>
                <a:gd name="T3" fmla="*/ 654 h 684"/>
                <a:gd name="T4" fmla="*/ 206 w 308"/>
                <a:gd name="T5" fmla="*/ 0 h 684"/>
                <a:gd name="T6" fmla="*/ 308 w 308"/>
                <a:gd name="T7" fmla="*/ 33 h 684"/>
                <a:gd name="T8" fmla="*/ 102 w 308"/>
                <a:gd name="T9" fmla="*/ 68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684">
                  <a:moveTo>
                    <a:pt x="102" y="684"/>
                  </a:moveTo>
                  <a:lnTo>
                    <a:pt x="0" y="654"/>
                  </a:lnTo>
                  <a:lnTo>
                    <a:pt x="206" y="0"/>
                  </a:lnTo>
                  <a:lnTo>
                    <a:pt x="308" y="33"/>
                  </a:lnTo>
                  <a:lnTo>
                    <a:pt x="102" y="684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ExtraShape"/>
            <p:cNvSpPr/>
            <p:nvPr/>
          </p:nvSpPr>
          <p:spPr bwMode="auto">
            <a:xfrm>
              <a:off x="7431507" y="2188423"/>
              <a:ext cx="1011431" cy="2692024"/>
            </a:xfrm>
            <a:custGeom>
              <a:avLst/>
              <a:gdLst>
                <a:gd name="T0" fmla="*/ 409 w 417"/>
                <a:gd name="T1" fmla="*/ 36 h 1109"/>
                <a:gd name="T2" fmla="*/ 392 w 417"/>
                <a:gd name="T3" fmla="*/ 21 h 1109"/>
                <a:gd name="T4" fmla="*/ 346 w 417"/>
                <a:gd name="T5" fmla="*/ 6 h 1109"/>
                <a:gd name="T6" fmla="*/ 293 w 417"/>
                <a:gd name="T7" fmla="*/ 48 h 1109"/>
                <a:gd name="T8" fmla="*/ 267 w 417"/>
                <a:gd name="T9" fmla="*/ 133 h 1109"/>
                <a:gd name="T10" fmla="*/ 231 w 417"/>
                <a:gd name="T11" fmla="*/ 122 h 1109"/>
                <a:gd name="T12" fmla="*/ 222 w 417"/>
                <a:gd name="T13" fmla="*/ 127 h 1109"/>
                <a:gd name="T14" fmla="*/ 135 w 417"/>
                <a:gd name="T15" fmla="*/ 402 h 1109"/>
                <a:gd name="T16" fmla="*/ 135 w 417"/>
                <a:gd name="T17" fmla="*/ 408 h 1109"/>
                <a:gd name="T18" fmla="*/ 140 w 417"/>
                <a:gd name="T19" fmla="*/ 412 h 1109"/>
                <a:gd name="T20" fmla="*/ 175 w 417"/>
                <a:gd name="T21" fmla="*/ 423 h 1109"/>
                <a:gd name="T22" fmla="*/ 23 w 417"/>
                <a:gd name="T23" fmla="*/ 905 h 1109"/>
                <a:gd name="T24" fmla="*/ 23 w 417"/>
                <a:gd name="T25" fmla="*/ 905 h 1109"/>
                <a:gd name="T26" fmla="*/ 0 w 417"/>
                <a:gd name="T27" fmla="*/ 979 h 1109"/>
                <a:gd name="T28" fmla="*/ 0 w 417"/>
                <a:gd name="T29" fmla="*/ 982 h 1109"/>
                <a:gd name="T30" fmla="*/ 18 w 417"/>
                <a:gd name="T31" fmla="*/ 1102 h 1109"/>
                <a:gd name="T32" fmla="*/ 19 w 417"/>
                <a:gd name="T33" fmla="*/ 1103 h 1109"/>
                <a:gd name="T34" fmla="*/ 20 w 417"/>
                <a:gd name="T35" fmla="*/ 1106 h 1109"/>
                <a:gd name="T36" fmla="*/ 21 w 417"/>
                <a:gd name="T37" fmla="*/ 1107 h 1109"/>
                <a:gd name="T38" fmla="*/ 24 w 417"/>
                <a:gd name="T39" fmla="*/ 1109 h 1109"/>
                <a:gd name="T40" fmla="*/ 26 w 417"/>
                <a:gd name="T41" fmla="*/ 1109 h 1109"/>
                <a:gd name="T42" fmla="*/ 30 w 417"/>
                <a:gd name="T43" fmla="*/ 1108 h 1109"/>
                <a:gd name="T44" fmla="*/ 31 w 417"/>
                <a:gd name="T45" fmla="*/ 1107 h 1109"/>
                <a:gd name="T46" fmla="*/ 32 w 417"/>
                <a:gd name="T47" fmla="*/ 1107 h 1109"/>
                <a:gd name="T48" fmla="*/ 116 w 417"/>
                <a:gd name="T49" fmla="*/ 1019 h 1109"/>
                <a:gd name="T50" fmla="*/ 118 w 417"/>
                <a:gd name="T51" fmla="*/ 1015 h 1109"/>
                <a:gd name="T52" fmla="*/ 141 w 417"/>
                <a:gd name="T53" fmla="*/ 942 h 1109"/>
                <a:gd name="T54" fmla="*/ 141 w 417"/>
                <a:gd name="T55" fmla="*/ 942 h 1109"/>
                <a:gd name="T56" fmla="*/ 411 w 417"/>
                <a:gd name="T57" fmla="*/ 85 h 1109"/>
                <a:gd name="T58" fmla="*/ 409 w 417"/>
                <a:gd name="T59" fmla="*/ 36 h 1109"/>
                <a:gd name="T60" fmla="*/ 152 w 417"/>
                <a:gd name="T61" fmla="*/ 399 h 1109"/>
                <a:gd name="T62" fmla="*/ 234 w 417"/>
                <a:gd name="T63" fmla="*/ 139 h 1109"/>
                <a:gd name="T64" fmla="*/ 262 w 417"/>
                <a:gd name="T65" fmla="*/ 148 h 1109"/>
                <a:gd name="T66" fmla="*/ 245 w 417"/>
                <a:gd name="T67" fmla="*/ 200 h 1109"/>
                <a:gd name="T68" fmla="*/ 180 w 417"/>
                <a:gd name="T69" fmla="*/ 408 h 1109"/>
                <a:gd name="T70" fmla="*/ 152 w 417"/>
                <a:gd name="T71" fmla="*/ 399 h 1109"/>
                <a:gd name="T72" fmla="*/ 103 w 417"/>
                <a:gd name="T73" fmla="*/ 1009 h 1109"/>
                <a:gd name="T74" fmla="*/ 44 w 417"/>
                <a:gd name="T75" fmla="*/ 1072 h 1109"/>
                <a:gd name="T76" fmla="*/ 66 w 417"/>
                <a:gd name="T77" fmla="*/ 999 h 1109"/>
                <a:gd name="T78" fmla="*/ 61 w 417"/>
                <a:gd name="T79" fmla="*/ 990 h 1109"/>
                <a:gd name="T80" fmla="*/ 52 w 417"/>
                <a:gd name="T81" fmla="*/ 995 h 1109"/>
                <a:gd name="T82" fmla="*/ 29 w 417"/>
                <a:gd name="T83" fmla="*/ 1067 h 1109"/>
                <a:gd name="T84" fmla="*/ 16 w 417"/>
                <a:gd name="T85" fmla="*/ 982 h 1109"/>
                <a:gd name="T86" fmla="*/ 36 w 417"/>
                <a:gd name="T87" fmla="*/ 917 h 1109"/>
                <a:gd name="T88" fmla="*/ 124 w 417"/>
                <a:gd name="T89" fmla="*/ 945 h 1109"/>
                <a:gd name="T90" fmla="*/ 103 w 417"/>
                <a:gd name="T91" fmla="*/ 1009 h 1109"/>
                <a:gd name="T92" fmla="*/ 396 w 417"/>
                <a:gd name="T93" fmla="*/ 81 h 1109"/>
                <a:gd name="T94" fmla="*/ 128 w 417"/>
                <a:gd name="T95" fmla="*/ 930 h 1109"/>
                <a:gd name="T96" fmla="*/ 94 w 417"/>
                <a:gd name="T97" fmla="*/ 919 h 1109"/>
                <a:gd name="T98" fmla="*/ 40 w 417"/>
                <a:gd name="T99" fmla="*/ 902 h 1109"/>
                <a:gd name="T100" fmla="*/ 192 w 417"/>
                <a:gd name="T101" fmla="*/ 420 h 1109"/>
                <a:gd name="T102" fmla="*/ 192 w 417"/>
                <a:gd name="T103" fmla="*/ 420 h 1109"/>
                <a:gd name="T104" fmla="*/ 279 w 417"/>
                <a:gd name="T105" fmla="*/ 145 h 1109"/>
                <a:gd name="T106" fmla="*/ 279 w 417"/>
                <a:gd name="T107" fmla="*/ 145 h 1109"/>
                <a:gd name="T108" fmla="*/ 308 w 417"/>
                <a:gd name="T109" fmla="*/ 53 h 1109"/>
                <a:gd name="T110" fmla="*/ 341 w 417"/>
                <a:gd name="T111" fmla="*/ 21 h 1109"/>
                <a:gd name="T112" fmla="*/ 387 w 417"/>
                <a:gd name="T113" fmla="*/ 36 h 1109"/>
                <a:gd name="T114" fmla="*/ 395 w 417"/>
                <a:gd name="T115" fmla="*/ 43 h 1109"/>
                <a:gd name="T116" fmla="*/ 396 w 417"/>
                <a:gd name="T117" fmla="*/ 81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7" h="1109">
                  <a:moveTo>
                    <a:pt x="409" y="36"/>
                  </a:moveTo>
                  <a:cubicBezTo>
                    <a:pt x="405" y="28"/>
                    <a:pt x="399" y="23"/>
                    <a:pt x="392" y="21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26" y="0"/>
                    <a:pt x="303" y="19"/>
                    <a:pt x="293" y="48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1" y="122"/>
                    <a:pt x="231" y="122"/>
                    <a:pt x="231" y="122"/>
                  </a:cubicBezTo>
                  <a:cubicBezTo>
                    <a:pt x="227" y="120"/>
                    <a:pt x="223" y="123"/>
                    <a:pt x="222" y="127"/>
                  </a:cubicBezTo>
                  <a:cubicBezTo>
                    <a:pt x="135" y="402"/>
                    <a:pt x="135" y="402"/>
                    <a:pt x="135" y="402"/>
                  </a:cubicBezTo>
                  <a:cubicBezTo>
                    <a:pt x="134" y="404"/>
                    <a:pt x="134" y="406"/>
                    <a:pt x="135" y="408"/>
                  </a:cubicBezTo>
                  <a:cubicBezTo>
                    <a:pt x="136" y="410"/>
                    <a:pt x="138" y="411"/>
                    <a:pt x="140" y="412"/>
                  </a:cubicBezTo>
                  <a:cubicBezTo>
                    <a:pt x="175" y="423"/>
                    <a:pt x="175" y="423"/>
                    <a:pt x="175" y="423"/>
                  </a:cubicBezTo>
                  <a:cubicBezTo>
                    <a:pt x="23" y="905"/>
                    <a:pt x="23" y="905"/>
                    <a:pt x="23" y="905"/>
                  </a:cubicBezTo>
                  <a:cubicBezTo>
                    <a:pt x="23" y="905"/>
                    <a:pt x="23" y="905"/>
                    <a:pt x="23" y="905"/>
                  </a:cubicBezTo>
                  <a:cubicBezTo>
                    <a:pt x="0" y="979"/>
                    <a:pt x="0" y="979"/>
                    <a:pt x="0" y="979"/>
                  </a:cubicBezTo>
                  <a:cubicBezTo>
                    <a:pt x="0" y="980"/>
                    <a:pt x="0" y="981"/>
                    <a:pt x="0" y="982"/>
                  </a:cubicBezTo>
                  <a:cubicBezTo>
                    <a:pt x="18" y="1102"/>
                    <a:pt x="18" y="1102"/>
                    <a:pt x="18" y="1102"/>
                  </a:cubicBezTo>
                  <a:cubicBezTo>
                    <a:pt x="19" y="1103"/>
                    <a:pt x="19" y="1103"/>
                    <a:pt x="19" y="1103"/>
                  </a:cubicBezTo>
                  <a:cubicBezTo>
                    <a:pt x="19" y="1104"/>
                    <a:pt x="19" y="1105"/>
                    <a:pt x="20" y="1106"/>
                  </a:cubicBezTo>
                  <a:cubicBezTo>
                    <a:pt x="20" y="1106"/>
                    <a:pt x="20" y="1106"/>
                    <a:pt x="21" y="1107"/>
                  </a:cubicBezTo>
                  <a:cubicBezTo>
                    <a:pt x="22" y="1107"/>
                    <a:pt x="23" y="1108"/>
                    <a:pt x="24" y="1109"/>
                  </a:cubicBezTo>
                  <a:cubicBezTo>
                    <a:pt x="25" y="1109"/>
                    <a:pt x="25" y="1109"/>
                    <a:pt x="26" y="1109"/>
                  </a:cubicBezTo>
                  <a:cubicBezTo>
                    <a:pt x="28" y="1109"/>
                    <a:pt x="29" y="1109"/>
                    <a:pt x="30" y="1108"/>
                  </a:cubicBezTo>
                  <a:cubicBezTo>
                    <a:pt x="30" y="1108"/>
                    <a:pt x="31" y="1107"/>
                    <a:pt x="31" y="1107"/>
                  </a:cubicBezTo>
                  <a:cubicBezTo>
                    <a:pt x="31" y="1107"/>
                    <a:pt x="32" y="1107"/>
                    <a:pt x="32" y="1107"/>
                  </a:cubicBezTo>
                  <a:cubicBezTo>
                    <a:pt x="116" y="1019"/>
                    <a:pt x="116" y="1019"/>
                    <a:pt x="116" y="1019"/>
                  </a:cubicBezTo>
                  <a:cubicBezTo>
                    <a:pt x="117" y="1018"/>
                    <a:pt x="117" y="1017"/>
                    <a:pt x="118" y="1015"/>
                  </a:cubicBezTo>
                  <a:cubicBezTo>
                    <a:pt x="141" y="942"/>
                    <a:pt x="141" y="942"/>
                    <a:pt x="141" y="942"/>
                  </a:cubicBezTo>
                  <a:cubicBezTo>
                    <a:pt x="141" y="942"/>
                    <a:pt x="141" y="942"/>
                    <a:pt x="141" y="942"/>
                  </a:cubicBezTo>
                  <a:cubicBezTo>
                    <a:pt x="411" y="85"/>
                    <a:pt x="411" y="85"/>
                    <a:pt x="411" y="85"/>
                  </a:cubicBezTo>
                  <a:cubicBezTo>
                    <a:pt x="417" y="67"/>
                    <a:pt x="416" y="49"/>
                    <a:pt x="409" y="36"/>
                  </a:cubicBezTo>
                  <a:close/>
                  <a:moveTo>
                    <a:pt x="152" y="399"/>
                  </a:moveTo>
                  <a:cubicBezTo>
                    <a:pt x="234" y="139"/>
                    <a:pt x="234" y="139"/>
                    <a:pt x="234" y="139"/>
                  </a:cubicBezTo>
                  <a:cubicBezTo>
                    <a:pt x="262" y="148"/>
                    <a:pt x="262" y="148"/>
                    <a:pt x="262" y="148"/>
                  </a:cubicBezTo>
                  <a:cubicBezTo>
                    <a:pt x="245" y="200"/>
                    <a:pt x="245" y="200"/>
                    <a:pt x="245" y="200"/>
                  </a:cubicBezTo>
                  <a:cubicBezTo>
                    <a:pt x="180" y="408"/>
                    <a:pt x="180" y="408"/>
                    <a:pt x="180" y="408"/>
                  </a:cubicBezTo>
                  <a:lnTo>
                    <a:pt x="152" y="399"/>
                  </a:lnTo>
                  <a:close/>
                  <a:moveTo>
                    <a:pt x="103" y="1009"/>
                  </a:moveTo>
                  <a:cubicBezTo>
                    <a:pt x="44" y="1072"/>
                    <a:pt x="44" y="1072"/>
                    <a:pt x="44" y="1072"/>
                  </a:cubicBezTo>
                  <a:cubicBezTo>
                    <a:pt x="66" y="999"/>
                    <a:pt x="66" y="999"/>
                    <a:pt x="66" y="999"/>
                  </a:cubicBezTo>
                  <a:cubicBezTo>
                    <a:pt x="68" y="995"/>
                    <a:pt x="65" y="991"/>
                    <a:pt x="61" y="990"/>
                  </a:cubicBezTo>
                  <a:cubicBezTo>
                    <a:pt x="57" y="988"/>
                    <a:pt x="53" y="991"/>
                    <a:pt x="52" y="995"/>
                  </a:cubicBezTo>
                  <a:cubicBezTo>
                    <a:pt x="29" y="1067"/>
                    <a:pt x="29" y="1067"/>
                    <a:pt x="29" y="1067"/>
                  </a:cubicBezTo>
                  <a:cubicBezTo>
                    <a:pt x="16" y="982"/>
                    <a:pt x="16" y="982"/>
                    <a:pt x="16" y="982"/>
                  </a:cubicBezTo>
                  <a:cubicBezTo>
                    <a:pt x="36" y="917"/>
                    <a:pt x="36" y="917"/>
                    <a:pt x="36" y="917"/>
                  </a:cubicBezTo>
                  <a:cubicBezTo>
                    <a:pt x="124" y="945"/>
                    <a:pt x="124" y="945"/>
                    <a:pt x="124" y="945"/>
                  </a:cubicBezTo>
                  <a:lnTo>
                    <a:pt x="103" y="1009"/>
                  </a:lnTo>
                  <a:close/>
                  <a:moveTo>
                    <a:pt x="396" y="81"/>
                  </a:moveTo>
                  <a:cubicBezTo>
                    <a:pt x="128" y="930"/>
                    <a:pt x="128" y="930"/>
                    <a:pt x="128" y="930"/>
                  </a:cubicBezTo>
                  <a:cubicBezTo>
                    <a:pt x="94" y="919"/>
                    <a:pt x="94" y="919"/>
                    <a:pt x="94" y="919"/>
                  </a:cubicBezTo>
                  <a:cubicBezTo>
                    <a:pt x="40" y="902"/>
                    <a:pt x="40" y="902"/>
                    <a:pt x="40" y="902"/>
                  </a:cubicBezTo>
                  <a:cubicBezTo>
                    <a:pt x="192" y="420"/>
                    <a:pt x="192" y="420"/>
                    <a:pt x="192" y="420"/>
                  </a:cubicBezTo>
                  <a:cubicBezTo>
                    <a:pt x="192" y="420"/>
                    <a:pt x="192" y="420"/>
                    <a:pt x="192" y="420"/>
                  </a:cubicBezTo>
                  <a:cubicBezTo>
                    <a:pt x="279" y="145"/>
                    <a:pt x="279" y="145"/>
                    <a:pt x="279" y="145"/>
                  </a:cubicBezTo>
                  <a:cubicBezTo>
                    <a:pt x="279" y="145"/>
                    <a:pt x="279" y="145"/>
                    <a:pt x="279" y="145"/>
                  </a:cubicBezTo>
                  <a:cubicBezTo>
                    <a:pt x="308" y="53"/>
                    <a:pt x="308" y="53"/>
                    <a:pt x="308" y="53"/>
                  </a:cubicBezTo>
                  <a:cubicBezTo>
                    <a:pt x="315" y="30"/>
                    <a:pt x="331" y="18"/>
                    <a:pt x="341" y="21"/>
                  </a:cubicBezTo>
                  <a:cubicBezTo>
                    <a:pt x="387" y="36"/>
                    <a:pt x="387" y="36"/>
                    <a:pt x="387" y="36"/>
                  </a:cubicBezTo>
                  <a:cubicBezTo>
                    <a:pt x="390" y="37"/>
                    <a:pt x="393" y="39"/>
                    <a:pt x="395" y="43"/>
                  </a:cubicBezTo>
                  <a:cubicBezTo>
                    <a:pt x="400" y="52"/>
                    <a:pt x="400" y="67"/>
                    <a:pt x="396" y="8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SorbShape4"/>
            <p:cNvSpPr/>
            <p:nvPr/>
          </p:nvSpPr>
          <p:spPr>
            <a:xfrm rot="5792702">
              <a:off x="7645336" y="1976172"/>
              <a:ext cx="449936" cy="449936"/>
            </a:xfrm>
            <a:prstGeom prst="teardrop">
              <a:avLst>
                <a:gd name="adj" fmla="val 92173"/>
              </a:avLst>
            </a:prstGeom>
            <a:solidFill>
              <a:schemeClr val="accent3">
                <a:lumMod val="100000"/>
              </a:schemeClr>
            </a:solidFill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ValueText4">
              <a:extLst>
                <a:ext uri="{FF2B5EF4-FFF2-40B4-BE49-F238E27FC236}">
                  <a16:creationId xmlns:a16="http://schemas.microsoft.com/office/drawing/2014/main" xmlns="" id="{F97AEDF4-D11A-408D-AF94-240EB6C47281}"/>
                </a:ext>
              </a:extLst>
            </p:cNvPr>
            <p:cNvSpPr txBox="1"/>
            <p:nvPr/>
          </p:nvSpPr>
          <p:spPr>
            <a:xfrm>
              <a:off x="7728537" y="2092096"/>
              <a:ext cx="290239" cy="21768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62%</a:t>
              </a:r>
            </a:p>
          </p:txBody>
        </p:sp>
        <p:sp>
          <p:nvSpPr>
            <p:cNvPr id="231" name="ValueShape5"/>
            <p:cNvSpPr/>
            <p:nvPr/>
          </p:nvSpPr>
          <p:spPr bwMode="auto">
            <a:xfrm>
              <a:off x="8552925" y="2210968"/>
              <a:ext cx="922277" cy="2259579"/>
            </a:xfrm>
            <a:custGeom>
              <a:avLst/>
              <a:gdLst>
                <a:gd name="T0" fmla="*/ 313 w 380"/>
                <a:gd name="T1" fmla="*/ 5 h 931"/>
                <a:gd name="T2" fmla="*/ 358 w 380"/>
                <a:gd name="T3" fmla="*/ 19 h 931"/>
                <a:gd name="T4" fmla="*/ 372 w 380"/>
                <a:gd name="T5" fmla="*/ 74 h 931"/>
                <a:gd name="T6" fmla="*/ 102 w 380"/>
                <a:gd name="T7" fmla="*/ 931 h 931"/>
                <a:gd name="T8" fmla="*/ 0 w 380"/>
                <a:gd name="T9" fmla="*/ 898 h 931"/>
                <a:gd name="T10" fmla="*/ 270 w 380"/>
                <a:gd name="T11" fmla="*/ 42 h 931"/>
                <a:gd name="T12" fmla="*/ 313 w 380"/>
                <a:gd name="T13" fmla="*/ 5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931">
                  <a:moveTo>
                    <a:pt x="313" y="5"/>
                  </a:moveTo>
                  <a:cubicBezTo>
                    <a:pt x="358" y="19"/>
                    <a:pt x="358" y="19"/>
                    <a:pt x="358" y="19"/>
                  </a:cubicBezTo>
                  <a:cubicBezTo>
                    <a:pt x="374" y="24"/>
                    <a:pt x="380" y="49"/>
                    <a:pt x="372" y="74"/>
                  </a:cubicBezTo>
                  <a:cubicBezTo>
                    <a:pt x="102" y="931"/>
                    <a:pt x="102" y="931"/>
                    <a:pt x="102" y="931"/>
                  </a:cubicBezTo>
                  <a:cubicBezTo>
                    <a:pt x="0" y="898"/>
                    <a:pt x="0" y="898"/>
                    <a:pt x="0" y="898"/>
                  </a:cubicBezTo>
                  <a:cubicBezTo>
                    <a:pt x="270" y="42"/>
                    <a:pt x="270" y="42"/>
                    <a:pt x="270" y="42"/>
                  </a:cubicBezTo>
                  <a:cubicBezTo>
                    <a:pt x="278" y="16"/>
                    <a:pt x="297" y="0"/>
                    <a:pt x="313" y="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100000"/>
                  </a:schemeClr>
                </a:gs>
                <a:gs pos="100000">
                  <a:srgbClr val="F0F0F0"/>
                </a:gs>
                <a:gs pos="52000">
                  <a:schemeClr val="accent3">
                    <a:lumMod val="100000"/>
                  </a:schemeClr>
                </a:gs>
                <a:gs pos="52100">
                  <a:srgbClr val="F0F0F0"/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ExtraShape"/>
            <p:cNvSpPr/>
            <p:nvPr/>
          </p:nvSpPr>
          <p:spPr bwMode="auto">
            <a:xfrm>
              <a:off x="8497588" y="4390615"/>
              <a:ext cx="303327" cy="470362"/>
            </a:xfrm>
            <a:custGeom>
              <a:avLst/>
              <a:gdLst>
                <a:gd name="T0" fmla="*/ 54 w 296"/>
                <a:gd name="T1" fmla="*/ 0 h 459"/>
                <a:gd name="T2" fmla="*/ 296 w 296"/>
                <a:gd name="T3" fmla="*/ 78 h 459"/>
                <a:gd name="T4" fmla="*/ 241 w 296"/>
                <a:gd name="T5" fmla="*/ 251 h 459"/>
                <a:gd name="T6" fmla="*/ 43 w 296"/>
                <a:gd name="T7" fmla="*/ 459 h 459"/>
                <a:gd name="T8" fmla="*/ 0 w 296"/>
                <a:gd name="T9" fmla="*/ 175 h 459"/>
                <a:gd name="T10" fmla="*/ 54 w 296"/>
                <a:gd name="T11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459">
                  <a:moveTo>
                    <a:pt x="54" y="0"/>
                  </a:moveTo>
                  <a:lnTo>
                    <a:pt x="296" y="78"/>
                  </a:lnTo>
                  <a:lnTo>
                    <a:pt x="241" y="251"/>
                  </a:lnTo>
                  <a:lnTo>
                    <a:pt x="43" y="459"/>
                  </a:lnTo>
                  <a:lnTo>
                    <a:pt x="0" y="175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ExtraShape"/>
            <p:cNvSpPr/>
            <p:nvPr/>
          </p:nvSpPr>
          <p:spPr bwMode="auto">
            <a:xfrm>
              <a:off x="8822435" y="2501997"/>
              <a:ext cx="315624" cy="700930"/>
            </a:xfrm>
            <a:custGeom>
              <a:avLst/>
              <a:gdLst>
                <a:gd name="T0" fmla="*/ 102 w 308"/>
                <a:gd name="T1" fmla="*/ 684 h 684"/>
                <a:gd name="T2" fmla="*/ 0 w 308"/>
                <a:gd name="T3" fmla="*/ 654 h 684"/>
                <a:gd name="T4" fmla="*/ 206 w 308"/>
                <a:gd name="T5" fmla="*/ 0 h 684"/>
                <a:gd name="T6" fmla="*/ 308 w 308"/>
                <a:gd name="T7" fmla="*/ 33 h 684"/>
                <a:gd name="T8" fmla="*/ 102 w 308"/>
                <a:gd name="T9" fmla="*/ 684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684">
                  <a:moveTo>
                    <a:pt x="102" y="684"/>
                  </a:moveTo>
                  <a:lnTo>
                    <a:pt x="0" y="654"/>
                  </a:lnTo>
                  <a:lnTo>
                    <a:pt x="206" y="0"/>
                  </a:lnTo>
                  <a:lnTo>
                    <a:pt x="308" y="33"/>
                  </a:lnTo>
                  <a:lnTo>
                    <a:pt x="102" y="684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ExtraShape"/>
            <p:cNvSpPr/>
            <p:nvPr/>
          </p:nvSpPr>
          <p:spPr bwMode="auto">
            <a:xfrm>
              <a:off x="8478118" y="2188423"/>
              <a:ext cx="1011431" cy="2692024"/>
            </a:xfrm>
            <a:custGeom>
              <a:avLst/>
              <a:gdLst>
                <a:gd name="T0" fmla="*/ 409 w 417"/>
                <a:gd name="T1" fmla="*/ 36 h 1109"/>
                <a:gd name="T2" fmla="*/ 392 w 417"/>
                <a:gd name="T3" fmla="*/ 21 h 1109"/>
                <a:gd name="T4" fmla="*/ 346 w 417"/>
                <a:gd name="T5" fmla="*/ 6 h 1109"/>
                <a:gd name="T6" fmla="*/ 293 w 417"/>
                <a:gd name="T7" fmla="*/ 48 h 1109"/>
                <a:gd name="T8" fmla="*/ 267 w 417"/>
                <a:gd name="T9" fmla="*/ 133 h 1109"/>
                <a:gd name="T10" fmla="*/ 231 w 417"/>
                <a:gd name="T11" fmla="*/ 122 h 1109"/>
                <a:gd name="T12" fmla="*/ 222 w 417"/>
                <a:gd name="T13" fmla="*/ 127 h 1109"/>
                <a:gd name="T14" fmla="*/ 135 w 417"/>
                <a:gd name="T15" fmla="*/ 402 h 1109"/>
                <a:gd name="T16" fmla="*/ 135 w 417"/>
                <a:gd name="T17" fmla="*/ 408 h 1109"/>
                <a:gd name="T18" fmla="*/ 140 w 417"/>
                <a:gd name="T19" fmla="*/ 412 h 1109"/>
                <a:gd name="T20" fmla="*/ 175 w 417"/>
                <a:gd name="T21" fmla="*/ 423 h 1109"/>
                <a:gd name="T22" fmla="*/ 23 w 417"/>
                <a:gd name="T23" fmla="*/ 905 h 1109"/>
                <a:gd name="T24" fmla="*/ 23 w 417"/>
                <a:gd name="T25" fmla="*/ 905 h 1109"/>
                <a:gd name="T26" fmla="*/ 0 w 417"/>
                <a:gd name="T27" fmla="*/ 979 h 1109"/>
                <a:gd name="T28" fmla="*/ 0 w 417"/>
                <a:gd name="T29" fmla="*/ 982 h 1109"/>
                <a:gd name="T30" fmla="*/ 18 w 417"/>
                <a:gd name="T31" fmla="*/ 1102 h 1109"/>
                <a:gd name="T32" fmla="*/ 19 w 417"/>
                <a:gd name="T33" fmla="*/ 1103 h 1109"/>
                <a:gd name="T34" fmla="*/ 20 w 417"/>
                <a:gd name="T35" fmla="*/ 1106 h 1109"/>
                <a:gd name="T36" fmla="*/ 21 w 417"/>
                <a:gd name="T37" fmla="*/ 1107 h 1109"/>
                <a:gd name="T38" fmla="*/ 24 w 417"/>
                <a:gd name="T39" fmla="*/ 1109 h 1109"/>
                <a:gd name="T40" fmla="*/ 26 w 417"/>
                <a:gd name="T41" fmla="*/ 1109 h 1109"/>
                <a:gd name="T42" fmla="*/ 30 w 417"/>
                <a:gd name="T43" fmla="*/ 1108 h 1109"/>
                <a:gd name="T44" fmla="*/ 31 w 417"/>
                <a:gd name="T45" fmla="*/ 1107 h 1109"/>
                <a:gd name="T46" fmla="*/ 32 w 417"/>
                <a:gd name="T47" fmla="*/ 1107 h 1109"/>
                <a:gd name="T48" fmla="*/ 116 w 417"/>
                <a:gd name="T49" fmla="*/ 1019 h 1109"/>
                <a:gd name="T50" fmla="*/ 118 w 417"/>
                <a:gd name="T51" fmla="*/ 1015 h 1109"/>
                <a:gd name="T52" fmla="*/ 141 w 417"/>
                <a:gd name="T53" fmla="*/ 942 h 1109"/>
                <a:gd name="T54" fmla="*/ 141 w 417"/>
                <a:gd name="T55" fmla="*/ 942 h 1109"/>
                <a:gd name="T56" fmla="*/ 411 w 417"/>
                <a:gd name="T57" fmla="*/ 85 h 1109"/>
                <a:gd name="T58" fmla="*/ 409 w 417"/>
                <a:gd name="T59" fmla="*/ 36 h 1109"/>
                <a:gd name="T60" fmla="*/ 152 w 417"/>
                <a:gd name="T61" fmla="*/ 399 h 1109"/>
                <a:gd name="T62" fmla="*/ 234 w 417"/>
                <a:gd name="T63" fmla="*/ 139 h 1109"/>
                <a:gd name="T64" fmla="*/ 262 w 417"/>
                <a:gd name="T65" fmla="*/ 148 h 1109"/>
                <a:gd name="T66" fmla="*/ 245 w 417"/>
                <a:gd name="T67" fmla="*/ 200 h 1109"/>
                <a:gd name="T68" fmla="*/ 180 w 417"/>
                <a:gd name="T69" fmla="*/ 408 h 1109"/>
                <a:gd name="T70" fmla="*/ 152 w 417"/>
                <a:gd name="T71" fmla="*/ 399 h 1109"/>
                <a:gd name="T72" fmla="*/ 103 w 417"/>
                <a:gd name="T73" fmla="*/ 1009 h 1109"/>
                <a:gd name="T74" fmla="*/ 44 w 417"/>
                <a:gd name="T75" fmla="*/ 1072 h 1109"/>
                <a:gd name="T76" fmla="*/ 66 w 417"/>
                <a:gd name="T77" fmla="*/ 999 h 1109"/>
                <a:gd name="T78" fmla="*/ 61 w 417"/>
                <a:gd name="T79" fmla="*/ 990 h 1109"/>
                <a:gd name="T80" fmla="*/ 52 w 417"/>
                <a:gd name="T81" fmla="*/ 995 h 1109"/>
                <a:gd name="T82" fmla="*/ 29 w 417"/>
                <a:gd name="T83" fmla="*/ 1067 h 1109"/>
                <a:gd name="T84" fmla="*/ 16 w 417"/>
                <a:gd name="T85" fmla="*/ 982 h 1109"/>
                <a:gd name="T86" fmla="*/ 36 w 417"/>
                <a:gd name="T87" fmla="*/ 917 h 1109"/>
                <a:gd name="T88" fmla="*/ 124 w 417"/>
                <a:gd name="T89" fmla="*/ 945 h 1109"/>
                <a:gd name="T90" fmla="*/ 103 w 417"/>
                <a:gd name="T91" fmla="*/ 1009 h 1109"/>
                <a:gd name="T92" fmla="*/ 396 w 417"/>
                <a:gd name="T93" fmla="*/ 81 h 1109"/>
                <a:gd name="T94" fmla="*/ 128 w 417"/>
                <a:gd name="T95" fmla="*/ 930 h 1109"/>
                <a:gd name="T96" fmla="*/ 94 w 417"/>
                <a:gd name="T97" fmla="*/ 919 h 1109"/>
                <a:gd name="T98" fmla="*/ 40 w 417"/>
                <a:gd name="T99" fmla="*/ 902 h 1109"/>
                <a:gd name="T100" fmla="*/ 192 w 417"/>
                <a:gd name="T101" fmla="*/ 420 h 1109"/>
                <a:gd name="T102" fmla="*/ 192 w 417"/>
                <a:gd name="T103" fmla="*/ 420 h 1109"/>
                <a:gd name="T104" fmla="*/ 279 w 417"/>
                <a:gd name="T105" fmla="*/ 145 h 1109"/>
                <a:gd name="T106" fmla="*/ 279 w 417"/>
                <a:gd name="T107" fmla="*/ 145 h 1109"/>
                <a:gd name="T108" fmla="*/ 308 w 417"/>
                <a:gd name="T109" fmla="*/ 53 h 1109"/>
                <a:gd name="T110" fmla="*/ 341 w 417"/>
                <a:gd name="T111" fmla="*/ 21 h 1109"/>
                <a:gd name="T112" fmla="*/ 387 w 417"/>
                <a:gd name="T113" fmla="*/ 36 h 1109"/>
                <a:gd name="T114" fmla="*/ 395 w 417"/>
                <a:gd name="T115" fmla="*/ 43 h 1109"/>
                <a:gd name="T116" fmla="*/ 396 w 417"/>
                <a:gd name="T117" fmla="*/ 81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7" h="1109">
                  <a:moveTo>
                    <a:pt x="409" y="36"/>
                  </a:moveTo>
                  <a:cubicBezTo>
                    <a:pt x="405" y="28"/>
                    <a:pt x="399" y="23"/>
                    <a:pt x="392" y="21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26" y="0"/>
                    <a:pt x="303" y="19"/>
                    <a:pt x="293" y="48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1" y="122"/>
                    <a:pt x="231" y="122"/>
                    <a:pt x="231" y="122"/>
                  </a:cubicBezTo>
                  <a:cubicBezTo>
                    <a:pt x="227" y="120"/>
                    <a:pt x="223" y="123"/>
                    <a:pt x="222" y="127"/>
                  </a:cubicBezTo>
                  <a:cubicBezTo>
                    <a:pt x="135" y="402"/>
                    <a:pt x="135" y="402"/>
                    <a:pt x="135" y="402"/>
                  </a:cubicBezTo>
                  <a:cubicBezTo>
                    <a:pt x="134" y="404"/>
                    <a:pt x="134" y="406"/>
                    <a:pt x="135" y="408"/>
                  </a:cubicBezTo>
                  <a:cubicBezTo>
                    <a:pt x="136" y="410"/>
                    <a:pt x="138" y="411"/>
                    <a:pt x="140" y="412"/>
                  </a:cubicBezTo>
                  <a:cubicBezTo>
                    <a:pt x="175" y="423"/>
                    <a:pt x="175" y="423"/>
                    <a:pt x="175" y="423"/>
                  </a:cubicBezTo>
                  <a:cubicBezTo>
                    <a:pt x="23" y="905"/>
                    <a:pt x="23" y="905"/>
                    <a:pt x="23" y="905"/>
                  </a:cubicBezTo>
                  <a:cubicBezTo>
                    <a:pt x="23" y="905"/>
                    <a:pt x="23" y="905"/>
                    <a:pt x="23" y="905"/>
                  </a:cubicBezTo>
                  <a:cubicBezTo>
                    <a:pt x="0" y="979"/>
                    <a:pt x="0" y="979"/>
                    <a:pt x="0" y="979"/>
                  </a:cubicBezTo>
                  <a:cubicBezTo>
                    <a:pt x="0" y="980"/>
                    <a:pt x="0" y="981"/>
                    <a:pt x="0" y="982"/>
                  </a:cubicBezTo>
                  <a:cubicBezTo>
                    <a:pt x="18" y="1102"/>
                    <a:pt x="18" y="1102"/>
                    <a:pt x="18" y="1102"/>
                  </a:cubicBezTo>
                  <a:cubicBezTo>
                    <a:pt x="19" y="1103"/>
                    <a:pt x="19" y="1103"/>
                    <a:pt x="19" y="1103"/>
                  </a:cubicBezTo>
                  <a:cubicBezTo>
                    <a:pt x="19" y="1104"/>
                    <a:pt x="19" y="1105"/>
                    <a:pt x="20" y="1106"/>
                  </a:cubicBezTo>
                  <a:cubicBezTo>
                    <a:pt x="20" y="1106"/>
                    <a:pt x="20" y="1106"/>
                    <a:pt x="21" y="1107"/>
                  </a:cubicBezTo>
                  <a:cubicBezTo>
                    <a:pt x="22" y="1107"/>
                    <a:pt x="23" y="1108"/>
                    <a:pt x="24" y="1109"/>
                  </a:cubicBezTo>
                  <a:cubicBezTo>
                    <a:pt x="25" y="1109"/>
                    <a:pt x="25" y="1109"/>
                    <a:pt x="26" y="1109"/>
                  </a:cubicBezTo>
                  <a:cubicBezTo>
                    <a:pt x="28" y="1109"/>
                    <a:pt x="29" y="1109"/>
                    <a:pt x="30" y="1108"/>
                  </a:cubicBezTo>
                  <a:cubicBezTo>
                    <a:pt x="30" y="1108"/>
                    <a:pt x="31" y="1107"/>
                    <a:pt x="31" y="1107"/>
                  </a:cubicBezTo>
                  <a:cubicBezTo>
                    <a:pt x="31" y="1107"/>
                    <a:pt x="32" y="1107"/>
                    <a:pt x="32" y="1107"/>
                  </a:cubicBezTo>
                  <a:cubicBezTo>
                    <a:pt x="116" y="1019"/>
                    <a:pt x="116" y="1019"/>
                    <a:pt x="116" y="1019"/>
                  </a:cubicBezTo>
                  <a:cubicBezTo>
                    <a:pt x="117" y="1018"/>
                    <a:pt x="117" y="1017"/>
                    <a:pt x="118" y="1015"/>
                  </a:cubicBezTo>
                  <a:cubicBezTo>
                    <a:pt x="141" y="942"/>
                    <a:pt x="141" y="942"/>
                    <a:pt x="141" y="942"/>
                  </a:cubicBezTo>
                  <a:cubicBezTo>
                    <a:pt x="141" y="942"/>
                    <a:pt x="141" y="942"/>
                    <a:pt x="141" y="942"/>
                  </a:cubicBezTo>
                  <a:cubicBezTo>
                    <a:pt x="411" y="85"/>
                    <a:pt x="411" y="85"/>
                    <a:pt x="411" y="85"/>
                  </a:cubicBezTo>
                  <a:cubicBezTo>
                    <a:pt x="417" y="67"/>
                    <a:pt x="416" y="49"/>
                    <a:pt x="409" y="36"/>
                  </a:cubicBezTo>
                  <a:close/>
                  <a:moveTo>
                    <a:pt x="152" y="399"/>
                  </a:moveTo>
                  <a:cubicBezTo>
                    <a:pt x="234" y="139"/>
                    <a:pt x="234" y="139"/>
                    <a:pt x="234" y="139"/>
                  </a:cubicBezTo>
                  <a:cubicBezTo>
                    <a:pt x="262" y="148"/>
                    <a:pt x="262" y="148"/>
                    <a:pt x="262" y="148"/>
                  </a:cubicBezTo>
                  <a:cubicBezTo>
                    <a:pt x="245" y="200"/>
                    <a:pt x="245" y="200"/>
                    <a:pt x="245" y="200"/>
                  </a:cubicBezTo>
                  <a:cubicBezTo>
                    <a:pt x="180" y="408"/>
                    <a:pt x="180" y="408"/>
                    <a:pt x="180" y="408"/>
                  </a:cubicBezTo>
                  <a:lnTo>
                    <a:pt x="152" y="399"/>
                  </a:lnTo>
                  <a:close/>
                  <a:moveTo>
                    <a:pt x="103" y="1009"/>
                  </a:moveTo>
                  <a:cubicBezTo>
                    <a:pt x="44" y="1072"/>
                    <a:pt x="44" y="1072"/>
                    <a:pt x="44" y="1072"/>
                  </a:cubicBezTo>
                  <a:cubicBezTo>
                    <a:pt x="66" y="999"/>
                    <a:pt x="66" y="999"/>
                    <a:pt x="66" y="999"/>
                  </a:cubicBezTo>
                  <a:cubicBezTo>
                    <a:pt x="68" y="995"/>
                    <a:pt x="65" y="991"/>
                    <a:pt x="61" y="990"/>
                  </a:cubicBezTo>
                  <a:cubicBezTo>
                    <a:pt x="57" y="988"/>
                    <a:pt x="53" y="991"/>
                    <a:pt x="52" y="995"/>
                  </a:cubicBezTo>
                  <a:cubicBezTo>
                    <a:pt x="29" y="1067"/>
                    <a:pt x="29" y="1067"/>
                    <a:pt x="29" y="1067"/>
                  </a:cubicBezTo>
                  <a:cubicBezTo>
                    <a:pt x="16" y="982"/>
                    <a:pt x="16" y="982"/>
                    <a:pt x="16" y="982"/>
                  </a:cubicBezTo>
                  <a:cubicBezTo>
                    <a:pt x="36" y="917"/>
                    <a:pt x="36" y="917"/>
                    <a:pt x="36" y="917"/>
                  </a:cubicBezTo>
                  <a:cubicBezTo>
                    <a:pt x="124" y="945"/>
                    <a:pt x="124" y="945"/>
                    <a:pt x="124" y="945"/>
                  </a:cubicBezTo>
                  <a:lnTo>
                    <a:pt x="103" y="1009"/>
                  </a:lnTo>
                  <a:close/>
                  <a:moveTo>
                    <a:pt x="396" y="81"/>
                  </a:moveTo>
                  <a:cubicBezTo>
                    <a:pt x="128" y="930"/>
                    <a:pt x="128" y="930"/>
                    <a:pt x="128" y="930"/>
                  </a:cubicBezTo>
                  <a:cubicBezTo>
                    <a:pt x="94" y="919"/>
                    <a:pt x="94" y="919"/>
                    <a:pt x="94" y="919"/>
                  </a:cubicBezTo>
                  <a:cubicBezTo>
                    <a:pt x="40" y="902"/>
                    <a:pt x="40" y="902"/>
                    <a:pt x="40" y="902"/>
                  </a:cubicBezTo>
                  <a:cubicBezTo>
                    <a:pt x="192" y="420"/>
                    <a:pt x="192" y="420"/>
                    <a:pt x="192" y="420"/>
                  </a:cubicBezTo>
                  <a:cubicBezTo>
                    <a:pt x="192" y="420"/>
                    <a:pt x="192" y="420"/>
                    <a:pt x="192" y="420"/>
                  </a:cubicBezTo>
                  <a:cubicBezTo>
                    <a:pt x="279" y="145"/>
                    <a:pt x="279" y="145"/>
                    <a:pt x="279" y="145"/>
                  </a:cubicBezTo>
                  <a:cubicBezTo>
                    <a:pt x="279" y="145"/>
                    <a:pt x="279" y="145"/>
                    <a:pt x="279" y="145"/>
                  </a:cubicBezTo>
                  <a:cubicBezTo>
                    <a:pt x="308" y="53"/>
                    <a:pt x="308" y="53"/>
                    <a:pt x="308" y="53"/>
                  </a:cubicBezTo>
                  <a:cubicBezTo>
                    <a:pt x="315" y="30"/>
                    <a:pt x="331" y="18"/>
                    <a:pt x="341" y="21"/>
                  </a:cubicBezTo>
                  <a:cubicBezTo>
                    <a:pt x="387" y="36"/>
                    <a:pt x="387" y="36"/>
                    <a:pt x="387" y="36"/>
                  </a:cubicBezTo>
                  <a:cubicBezTo>
                    <a:pt x="390" y="37"/>
                    <a:pt x="393" y="39"/>
                    <a:pt x="395" y="43"/>
                  </a:cubicBezTo>
                  <a:cubicBezTo>
                    <a:pt x="400" y="52"/>
                    <a:pt x="400" y="67"/>
                    <a:pt x="396" y="8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SorbShape5"/>
            <p:cNvSpPr/>
            <p:nvPr/>
          </p:nvSpPr>
          <p:spPr>
            <a:xfrm rot="5792702">
              <a:off x="8691947" y="1976172"/>
              <a:ext cx="449936" cy="449936"/>
            </a:xfrm>
            <a:prstGeom prst="teardrop">
              <a:avLst>
                <a:gd name="adj" fmla="val 92173"/>
              </a:avLst>
            </a:prstGeom>
            <a:solidFill>
              <a:schemeClr val="accent3">
                <a:lumMod val="100000"/>
              </a:schemeClr>
            </a:solidFill>
            <a:ln w="254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ValueText5">
              <a:extLst>
                <a:ext uri="{FF2B5EF4-FFF2-40B4-BE49-F238E27FC236}">
                  <a16:creationId xmlns:a16="http://schemas.microsoft.com/office/drawing/2014/main" xmlns="" id="{F97AEDF4-D11A-408D-AF94-240EB6C47281}"/>
                </a:ext>
              </a:extLst>
            </p:cNvPr>
            <p:cNvSpPr txBox="1"/>
            <p:nvPr/>
          </p:nvSpPr>
          <p:spPr>
            <a:xfrm>
              <a:off x="8775148" y="2092096"/>
              <a:ext cx="290239" cy="21768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52%</a:t>
              </a:r>
            </a:p>
          </p:txBody>
        </p:sp>
        <p:sp>
          <p:nvSpPr>
            <p:cNvPr id="237" name="CustomText2">
              <a:extLst>
                <a:ext uri="{FF2B5EF4-FFF2-40B4-BE49-F238E27FC236}">
                  <a16:creationId xmlns:a16="http://schemas.microsoft.com/office/drawing/2014/main" xmlns="" id="{949DCC17-5656-4D6C-AAA7-31B3125625A7}"/>
                </a:ext>
              </a:extLst>
            </p:cNvPr>
            <p:cNvSpPr/>
            <p:nvPr/>
          </p:nvSpPr>
          <p:spPr>
            <a:xfrm>
              <a:off x="5014985" y="4954973"/>
              <a:ext cx="1025900" cy="248493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4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38" name="CustomText2">
              <a:extLst>
                <a:ext uri="{FF2B5EF4-FFF2-40B4-BE49-F238E27FC236}">
                  <a16:creationId xmlns:a16="http://schemas.microsoft.com/office/drawing/2014/main" xmlns="" id="{949DCC17-5656-4D6C-AAA7-31B3125625A7}"/>
                </a:ext>
              </a:extLst>
            </p:cNvPr>
            <p:cNvSpPr/>
            <p:nvPr/>
          </p:nvSpPr>
          <p:spPr>
            <a:xfrm>
              <a:off x="6061597" y="4954973"/>
              <a:ext cx="1025900" cy="248493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4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39" name="CustomText2">
              <a:extLst>
                <a:ext uri="{FF2B5EF4-FFF2-40B4-BE49-F238E27FC236}">
                  <a16:creationId xmlns:a16="http://schemas.microsoft.com/office/drawing/2014/main" xmlns="" id="{949DCC17-5656-4D6C-AAA7-31B3125625A7}"/>
                </a:ext>
              </a:extLst>
            </p:cNvPr>
            <p:cNvSpPr/>
            <p:nvPr/>
          </p:nvSpPr>
          <p:spPr>
            <a:xfrm>
              <a:off x="7108209" y="4954973"/>
              <a:ext cx="1025900" cy="248493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4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40" name="CustomText2">
              <a:extLst>
                <a:ext uri="{FF2B5EF4-FFF2-40B4-BE49-F238E27FC236}">
                  <a16:creationId xmlns:a16="http://schemas.microsoft.com/office/drawing/2014/main" xmlns="" id="{949DCC17-5656-4D6C-AAA7-31B3125625A7}"/>
                </a:ext>
              </a:extLst>
            </p:cNvPr>
            <p:cNvSpPr/>
            <p:nvPr/>
          </p:nvSpPr>
          <p:spPr>
            <a:xfrm>
              <a:off x="8154820" y="4954973"/>
              <a:ext cx="1025900" cy="248493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4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cxnSp>
          <p:nvCxnSpPr>
            <p:cNvPr id="241" name="ExtraShape">
              <a:extLst>
                <a:ext uri="{FF2B5EF4-FFF2-40B4-BE49-F238E27FC236}">
                  <a16:creationId xmlns:a16="http://schemas.microsoft.com/office/drawing/2014/main" xmlns="" id="{B15F9A99-BD03-499C-BA75-6F755BB69A6E}"/>
                </a:ext>
              </a:extLst>
            </p:cNvPr>
            <p:cNvCxnSpPr>
              <a:cxnSpLocks/>
            </p:cNvCxnSpPr>
            <p:nvPr/>
          </p:nvCxnSpPr>
          <p:spPr>
            <a:xfrm>
              <a:off x="2740463" y="5005039"/>
              <a:ext cx="1336023" cy="0"/>
            </a:xfrm>
            <a:prstGeom prst="line">
              <a:avLst/>
            </a:prstGeom>
            <a:ln>
              <a:solidFill>
                <a:srgbClr val="213D6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2" name="CustomText2">
              <a:extLst>
                <a:ext uri="{FF2B5EF4-FFF2-40B4-BE49-F238E27FC236}">
                  <a16:creationId xmlns:a16="http://schemas.microsoft.com/office/drawing/2014/main" xmlns="" id="{D677FECA-18E5-47F0-8F75-734219556451}"/>
                </a:ext>
              </a:extLst>
            </p:cNvPr>
            <p:cNvSpPr/>
            <p:nvPr/>
          </p:nvSpPr>
          <p:spPr>
            <a:xfrm>
              <a:off x="2800460" y="5060012"/>
              <a:ext cx="1276026" cy="139228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62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13D66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43" name="CustomText2">
              <a:extLst>
                <a:ext uri="{FF2B5EF4-FFF2-40B4-BE49-F238E27FC236}">
                  <a16:creationId xmlns:a16="http://schemas.microsoft.com/office/drawing/2014/main" xmlns="" id="{949DCC17-5656-4D6C-AAA7-31B3125625A7}"/>
                </a:ext>
              </a:extLst>
            </p:cNvPr>
            <p:cNvSpPr/>
            <p:nvPr/>
          </p:nvSpPr>
          <p:spPr>
            <a:xfrm>
              <a:off x="2702452" y="4715929"/>
              <a:ext cx="1374034" cy="332816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625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13D66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002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532948" y="2889251"/>
            <a:ext cx="4535055" cy="65679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527175" y="3784601"/>
            <a:ext cx="4546600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904574" y="2856184"/>
            <a:ext cx="1277276" cy="165634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spc="100" dirty="0">
                <a:solidFill>
                  <a:schemeClr val="accent3"/>
                </a:solidFill>
                <a:effectLst>
                  <a:reflection blurRad="6350" stA="27000" endPos="32000" dir="5400000" sy="-100000" algn="bl" rotWithShape="0"/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b="1" spc="100" dirty="0">
              <a:solidFill>
                <a:schemeClr val="accent3"/>
              </a:solidFill>
              <a:effectLst>
                <a:reflection blurRad="6350" stA="27000" endPos="32000" dir="5400000" sy="-100000" algn="bl" rotWithShape="0"/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32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2F1114-FFF8-4A5E-9C31-3405ACF8C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803F837-7277-4340-B526-E05933526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011B48B-DC6E-49A1-B433-E3A8C7040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5" name="fd1366ba-7641-464a-932f-5d857f1af7e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A7D33C-D465-4B2E-86DC-5E4FD6937E0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9918" y="1085850"/>
            <a:ext cx="10429110" cy="5057775"/>
            <a:chOff x="1059918" y="1085850"/>
            <a:chExt cx="10429110" cy="5057775"/>
          </a:xfrm>
        </p:grpSpPr>
        <p:grpSp>
          <p:nvGrpSpPr>
            <p:cNvPr id="6" name="î$ļïḑ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2081291-5F45-4BBB-97E4-AA8CC0CB066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9918" y="1085850"/>
              <a:ext cx="10429110" cy="4310245"/>
              <a:chOff x="1059918" y="1028700"/>
              <a:chExt cx="10429110" cy="4310245"/>
            </a:xfrm>
          </p:grpSpPr>
          <p:sp>
            <p:nvSpPr>
              <p:cNvPr id="10" name="išlïḋe">
                <a:extLst>
                  <a:ext uri="{FF2B5EF4-FFF2-40B4-BE49-F238E27FC236}">
                    <a16:creationId xmlns:a16="http://schemas.microsoft.com/office/drawing/2014/main" xmlns="" id="{47D4C7EF-6A5A-43CF-BAFC-444AF05E3B68}"/>
                  </a:ext>
                </a:extLst>
              </p:cNvPr>
              <p:cNvSpPr/>
              <p:nvPr/>
            </p:nvSpPr>
            <p:spPr bwMode="auto">
              <a:xfrm>
                <a:off x="1059918" y="1686790"/>
                <a:ext cx="2443859" cy="244385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îṡḷïḑè">
                <a:extLst>
                  <a:ext uri="{FF2B5EF4-FFF2-40B4-BE49-F238E27FC236}">
                    <a16:creationId xmlns:a16="http://schemas.microsoft.com/office/drawing/2014/main" xmlns="" id="{3C8DF541-7FD5-4826-8948-C42CA64AE8CE}"/>
                  </a:ext>
                </a:extLst>
              </p:cNvPr>
              <p:cNvSpPr/>
              <p:nvPr/>
            </p:nvSpPr>
            <p:spPr bwMode="auto">
              <a:xfrm>
                <a:off x="1503145" y="2130015"/>
                <a:ext cx="1557409" cy="1557409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iṡ1ïďè">
                <a:extLst>
                  <a:ext uri="{FF2B5EF4-FFF2-40B4-BE49-F238E27FC236}">
                    <a16:creationId xmlns:a16="http://schemas.microsoft.com/office/drawing/2014/main" xmlns="" id="{E0E68D17-BC78-4D8F-98A1-639D833141A3}"/>
                  </a:ext>
                </a:extLst>
              </p:cNvPr>
              <p:cNvGrpSpPr/>
              <p:nvPr/>
            </p:nvGrpSpPr>
            <p:grpSpPr>
              <a:xfrm>
                <a:off x="3153571" y="1914547"/>
                <a:ext cx="3340223" cy="1988346"/>
                <a:chOff x="2864250" y="1742172"/>
                <a:chExt cx="1976635" cy="1176638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7" name="îsļiḑé">
                  <a:extLst>
                    <a:ext uri="{FF2B5EF4-FFF2-40B4-BE49-F238E27FC236}">
                      <a16:creationId xmlns:a16="http://schemas.microsoft.com/office/drawing/2014/main" xmlns="" id="{1B2E2CD9-BD79-49A1-8C23-458505C1F255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2864250" y="1800627"/>
                  <a:ext cx="1059730" cy="1059728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śḷïdê">
                  <a:extLst>
                    <a:ext uri="{FF2B5EF4-FFF2-40B4-BE49-F238E27FC236}">
                      <a16:creationId xmlns:a16="http://schemas.microsoft.com/office/drawing/2014/main" xmlns="" id="{3D2BAAAF-5562-4A34-A09E-22A537B3D91A}"/>
                    </a:ext>
                  </a:extLst>
                </p:cNvPr>
                <p:cNvSpPr/>
                <p:nvPr/>
              </p:nvSpPr>
              <p:spPr bwMode="auto">
                <a:xfrm>
                  <a:off x="3664247" y="1742172"/>
                  <a:ext cx="1176638" cy="11766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" name="ïşľîḍé">
                <a:extLst>
                  <a:ext uri="{FF2B5EF4-FFF2-40B4-BE49-F238E27FC236}">
                    <a16:creationId xmlns:a16="http://schemas.microsoft.com/office/drawing/2014/main" xmlns="" id="{536E32CD-0C29-46F5-B821-C2BA86E41A1A}"/>
                  </a:ext>
                </a:extLst>
              </p:cNvPr>
              <p:cNvGrpSpPr/>
              <p:nvPr/>
            </p:nvGrpSpPr>
            <p:grpSpPr>
              <a:xfrm>
                <a:off x="6208863" y="2071457"/>
                <a:ext cx="2789075" cy="1674531"/>
                <a:chOff x="4672271" y="1835025"/>
                <a:chExt cx="1650483" cy="990932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5" name="i$1íďe">
                  <a:extLst>
                    <a:ext uri="{FF2B5EF4-FFF2-40B4-BE49-F238E27FC236}">
                      <a16:creationId xmlns:a16="http://schemas.microsoft.com/office/drawing/2014/main" xmlns="" id="{4DA25B98-63FD-4046-813A-FBE375946CB7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4672271" y="1899389"/>
                  <a:ext cx="862206" cy="862204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iṩļiḑê">
                  <a:extLst>
                    <a:ext uri="{FF2B5EF4-FFF2-40B4-BE49-F238E27FC236}">
                      <a16:creationId xmlns:a16="http://schemas.microsoft.com/office/drawing/2014/main" xmlns="" id="{07BBAD65-10D3-46D2-B7BE-37DA2C71026F}"/>
                    </a:ext>
                  </a:extLst>
                </p:cNvPr>
                <p:cNvSpPr/>
                <p:nvPr/>
              </p:nvSpPr>
              <p:spPr bwMode="auto">
                <a:xfrm>
                  <a:off x="5331822" y="1835025"/>
                  <a:ext cx="990932" cy="990932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iṧlïḋe">
                <a:extLst>
                  <a:ext uri="{FF2B5EF4-FFF2-40B4-BE49-F238E27FC236}">
                    <a16:creationId xmlns:a16="http://schemas.microsoft.com/office/drawing/2014/main" xmlns="" id="{1F2E1CD6-D0E4-4867-96E3-B04E2DD489D0}"/>
                  </a:ext>
                </a:extLst>
              </p:cNvPr>
              <p:cNvGrpSpPr/>
              <p:nvPr/>
            </p:nvGrpSpPr>
            <p:grpSpPr>
              <a:xfrm>
                <a:off x="8757968" y="2238159"/>
                <a:ext cx="2260943" cy="1341122"/>
                <a:chOff x="6414703" y="1981123"/>
                <a:chExt cx="1532523" cy="909045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3" name="ïšļïdê">
                  <a:extLst>
                    <a:ext uri="{FF2B5EF4-FFF2-40B4-BE49-F238E27FC236}">
                      <a16:creationId xmlns:a16="http://schemas.microsoft.com/office/drawing/2014/main" xmlns="" id="{78B76C7B-C1A1-4388-942D-439DDBA49528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6414703" y="2019786"/>
                  <a:ext cx="831722" cy="831720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íš1ïḋe">
                  <a:extLst>
                    <a:ext uri="{FF2B5EF4-FFF2-40B4-BE49-F238E27FC236}">
                      <a16:creationId xmlns:a16="http://schemas.microsoft.com/office/drawing/2014/main" xmlns="" id="{FC63B434-5FCB-4979-9A69-2864B99FF83F}"/>
                    </a:ext>
                  </a:extLst>
                </p:cNvPr>
                <p:cNvSpPr/>
                <p:nvPr/>
              </p:nvSpPr>
              <p:spPr bwMode="auto">
                <a:xfrm>
                  <a:off x="7038181" y="1981123"/>
                  <a:ext cx="909045" cy="90904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5" name="ïşļîḑe">
                <a:extLst>
                  <a:ext uri="{FF2B5EF4-FFF2-40B4-BE49-F238E27FC236}">
                    <a16:creationId xmlns:a16="http://schemas.microsoft.com/office/drawing/2014/main" xmlns="" id="{3A3246A3-669F-44F3-9D70-C5C53AEC445A}"/>
                  </a:ext>
                </a:extLst>
              </p:cNvPr>
              <p:cNvSpPr/>
              <p:nvPr/>
            </p:nvSpPr>
            <p:spPr bwMode="auto">
              <a:xfrm>
                <a:off x="7627103" y="2375153"/>
                <a:ext cx="1067135" cy="1067135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6" name="ísļiḑe">
                <a:extLst>
                  <a:ext uri="{FF2B5EF4-FFF2-40B4-BE49-F238E27FC236}">
                    <a16:creationId xmlns:a16="http://schemas.microsoft.com/office/drawing/2014/main" xmlns="" id="{66984F7F-2358-494F-A5D2-C3D7D1BFF954}"/>
                  </a:ext>
                </a:extLst>
              </p:cNvPr>
              <p:cNvGrpSpPr/>
              <p:nvPr/>
            </p:nvGrpSpPr>
            <p:grpSpPr>
              <a:xfrm>
                <a:off x="7915900" y="2645424"/>
                <a:ext cx="489543" cy="526565"/>
                <a:chOff x="4679950" y="2714626"/>
                <a:chExt cx="188913" cy="203200"/>
              </a:xfrm>
              <a:solidFill>
                <a:schemeClr val="bg1"/>
              </a:solidFill>
            </p:grpSpPr>
            <p:sp>
              <p:nvSpPr>
                <p:cNvPr id="60" name="ïṩḷíďe">
                  <a:extLst>
                    <a:ext uri="{FF2B5EF4-FFF2-40B4-BE49-F238E27FC236}">
                      <a16:creationId xmlns:a16="http://schemas.microsoft.com/office/drawing/2014/main" xmlns="" id="{9228B057-8C97-43B2-B07B-0D457D2EDA6D}"/>
                    </a:ext>
                  </a:extLst>
                </p:cNvPr>
                <p:cNvSpPr/>
                <p:nvPr/>
              </p:nvSpPr>
              <p:spPr bwMode="auto">
                <a:xfrm>
                  <a:off x="4792663" y="2824163"/>
                  <a:ext cx="76200" cy="93663"/>
                </a:xfrm>
                <a:custGeom>
                  <a:avLst/>
                  <a:gdLst/>
                  <a:ahLst/>
                  <a:cxnLst>
                    <a:cxn ang="0">
                      <a:pos x="49" y="12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6"/>
                    </a:cxn>
                    <a:cxn ang="0">
                      <a:pos x="0" y="25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2"/>
                    </a:cxn>
                    <a:cxn ang="0">
                      <a:pos x="35" y="61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2"/>
                    </a:cxn>
                    <a:cxn ang="0">
                      <a:pos x="37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5" y="38"/>
                    </a:cxn>
                    <a:cxn ang="0">
                      <a:pos x="15" y="28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7" y="27"/>
                    </a:cxn>
                    <a:cxn ang="0">
                      <a:pos x="37" y="39"/>
                    </a:cxn>
                  </a:cxnLst>
                  <a:rect l="0" t="0" r="r" b="b"/>
                  <a:pathLst>
                    <a:path w="51" h="62">
                      <a:moveTo>
                        <a:pt x="49" y="12"/>
                      </a:moveTo>
                      <a:cubicBezTo>
                        <a:pt x="47" y="9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0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6"/>
                      </a:cubicBezTo>
                      <a:cubicBezTo>
                        <a:pt x="2" y="10"/>
                        <a:pt x="0" y="17"/>
                        <a:pt x="0" y="25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7"/>
                        <a:pt x="2" y="53"/>
                        <a:pt x="7" y="57"/>
                      </a:cubicBezTo>
                      <a:cubicBezTo>
                        <a:pt x="12" y="61"/>
                        <a:pt x="18" y="62"/>
                        <a:pt x="26" y="62"/>
                      </a:cubicBezTo>
                      <a:cubicBezTo>
                        <a:pt x="29" y="62"/>
                        <a:pt x="32" y="62"/>
                        <a:pt x="35" y="61"/>
                      </a:cubicBezTo>
                      <a:cubicBezTo>
                        <a:pt x="38" y="61"/>
                        <a:pt x="41" y="59"/>
                        <a:pt x="43" y="58"/>
                      </a:cubicBezTo>
                      <a:cubicBezTo>
                        <a:pt x="45" y="56"/>
                        <a:pt x="47" y="53"/>
                        <a:pt x="49" y="51"/>
                      </a:cubicBezTo>
                      <a:cubicBezTo>
                        <a:pt x="50" y="48"/>
                        <a:pt x="51" y="44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19"/>
                        <a:pt x="50" y="15"/>
                        <a:pt x="49" y="12"/>
                      </a:cubicBezTo>
                      <a:close/>
                      <a:moveTo>
                        <a:pt x="37" y="39"/>
                      </a:moveTo>
                      <a:cubicBezTo>
                        <a:pt x="37" y="41"/>
                        <a:pt x="36" y="43"/>
                        <a:pt x="34" y="46"/>
                      </a:cubicBezTo>
                      <a:cubicBezTo>
                        <a:pt x="33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5" y="41"/>
                        <a:pt x="15" y="3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4"/>
                        <a:pt x="15" y="20"/>
                        <a:pt x="17" y="18"/>
                      </a:cubicBezTo>
                      <a:cubicBezTo>
                        <a:pt x="19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7" y="24"/>
                        <a:pt x="37" y="27"/>
                      </a:cubicBezTo>
                      <a:lnTo>
                        <a:pt x="37" y="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iṡľíḓe">
                  <a:extLst>
                    <a:ext uri="{FF2B5EF4-FFF2-40B4-BE49-F238E27FC236}">
                      <a16:creationId xmlns:a16="http://schemas.microsoft.com/office/drawing/2014/main" xmlns="" id="{5A8FB131-EC85-4B9A-8767-3D51352A29DD}"/>
                    </a:ext>
                  </a:extLst>
                </p:cNvPr>
                <p:cNvSpPr/>
                <p:nvPr/>
              </p:nvSpPr>
              <p:spPr bwMode="auto">
                <a:xfrm>
                  <a:off x="4679950" y="2716213"/>
                  <a:ext cx="77788" cy="95250"/>
                </a:xfrm>
                <a:custGeom>
                  <a:avLst/>
                  <a:gdLst/>
                  <a:ahLst/>
                  <a:cxnLst>
                    <a:cxn ang="0">
                      <a:pos x="35" y="62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3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7"/>
                    </a:cxn>
                    <a:cxn ang="0">
                      <a:pos x="0" y="26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3"/>
                    </a:cxn>
                    <a:cxn ang="0">
                      <a:pos x="35" y="62"/>
                    </a:cxn>
                    <a:cxn ang="0">
                      <a:pos x="14" y="39"/>
                    </a:cxn>
                    <a:cxn ang="0">
                      <a:pos x="14" y="29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6" y="28"/>
                    </a:cxn>
                    <a:cxn ang="0">
                      <a:pos x="36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4" y="39"/>
                    </a:cxn>
                  </a:cxnLst>
                  <a:rect l="0" t="0" r="r" b="b"/>
                  <a:pathLst>
                    <a:path w="51" h="63">
                      <a:moveTo>
                        <a:pt x="35" y="62"/>
                      </a:moveTo>
                      <a:cubicBezTo>
                        <a:pt x="38" y="61"/>
                        <a:pt x="41" y="60"/>
                        <a:pt x="43" y="58"/>
                      </a:cubicBezTo>
                      <a:cubicBezTo>
                        <a:pt x="45" y="56"/>
                        <a:pt x="47" y="54"/>
                        <a:pt x="49" y="51"/>
                      </a:cubicBezTo>
                      <a:cubicBezTo>
                        <a:pt x="50" y="48"/>
                        <a:pt x="51" y="45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20"/>
                        <a:pt x="50" y="16"/>
                        <a:pt x="49" y="13"/>
                      </a:cubicBezTo>
                      <a:cubicBezTo>
                        <a:pt x="47" y="10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1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7"/>
                      </a:cubicBezTo>
                      <a:cubicBezTo>
                        <a:pt x="2" y="11"/>
                        <a:pt x="0" y="17"/>
                        <a:pt x="0" y="26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8"/>
                        <a:pt x="2" y="54"/>
                        <a:pt x="7" y="57"/>
                      </a:cubicBezTo>
                      <a:cubicBezTo>
                        <a:pt x="12" y="61"/>
                        <a:pt x="18" y="63"/>
                        <a:pt x="26" y="63"/>
                      </a:cubicBezTo>
                      <a:cubicBezTo>
                        <a:pt x="29" y="63"/>
                        <a:pt x="32" y="62"/>
                        <a:pt x="35" y="62"/>
                      </a:cubicBezTo>
                      <a:close/>
                      <a:moveTo>
                        <a:pt x="14" y="39"/>
                      </a:move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4"/>
                        <a:pt x="15" y="21"/>
                        <a:pt x="17" y="18"/>
                      </a:cubicBezTo>
                      <a:cubicBezTo>
                        <a:pt x="18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6" y="24"/>
                        <a:pt x="36" y="28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6" y="42"/>
                        <a:pt x="36" y="44"/>
                        <a:pt x="34" y="46"/>
                      </a:cubicBezTo>
                      <a:cubicBezTo>
                        <a:pt x="32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4" y="42"/>
                        <a:pt x="1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ïŝļîḋé">
                  <a:extLst>
                    <a:ext uri="{FF2B5EF4-FFF2-40B4-BE49-F238E27FC236}">
                      <a16:creationId xmlns:a16="http://schemas.microsoft.com/office/drawing/2014/main" xmlns="" id="{3A646EF7-6F79-4487-9A5C-C3FB55665EF3}"/>
                    </a:ext>
                  </a:extLst>
                </p:cNvPr>
                <p:cNvSpPr/>
                <p:nvPr/>
              </p:nvSpPr>
              <p:spPr bwMode="auto">
                <a:xfrm>
                  <a:off x="4710113" y="2714626"/>
                  <a:ext cx="130175" cy="203200"/>
                </a:xfrm>
                <a:custGeom>
                  <a:avLst/>
                  <a:gdLst/>
                  <a:ahLst/>
                  <a:cxnLst>
                    <a:cxn ang="0">
                      <a:pos x="86" y="1"/>
                    </a:cxn>
                    <a:cxn ang="0">
                      <a:pos x="83" y="0"/>
                    </a:cxn>
                    <a:cxn ang="0">
                      <a:pos x="72" y="0"/>
                    </a:cxn>
                    <a:cxn ang="0">
                      <a:pos x="68" y="1"/>
                    </a:cxn>
                    <a:cxn ang="0">
                      <a:pos x="65" y="5"/>
                    </a:cxn>
                    <a:cxn ang="0">
                      <a:pos x="2" y="128"/>
                    </a:cxn>
                    <a:cxn ang="0">
                      <a:pos x="1" y="133"/>
                    </a:cxn>
                    <a:cxn ang="0">
                      <a:pos x="4" y="134"/>
                    </a:cxn>
                    <a:cxn ang="0">
                      <a:pos x="15" y="134"/>
                    </a:cxn>
                    <a:cxn ang="0">
                      <a:pos x="18" y="133"/>
                    </a:cxn>
                    <a:cxn ang="0">
                      <a:pos x="21" y="129"/>
                    </a:cxn>
                    <a:cxn ang="0">
                      <a:pos x="84" y="6"/>
                    </a:cxn>
                    <a:cxn ang="0">
                      <a:pos x="86" y="1"/>
                    </a:cxn>
                  </a:cxnLst>
                  <a:rect l="0" t="0" r="r" b="b"/>
                  <a:pathLst>
                    <a:path w="86" h="134">
                      <a:moveTo>
                        <a:pt x="86" y="1"/>
                      </a:moveTo>
                      <a:cubicBezTo>
                        <a:pt x="86" y="1"/>
                        <a:pt x="85" y="0"/>
                        <a:pt x="83" y="0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0" y="0"/>
                        <a:pt x="69" y="1"/>
                        <a:pt x="68" y="1"/>
                      </a:cubicBezTo>
                      <a:cubicBezTo>
                        <a:pt x="67" y="2"/>
                        <a:pt x="66" y="3"/>
                        <a:pt x="65" y="5"/>
                      </a:cubicBezTo>
                      <a:cubicBezTo>
                        <a:pt x="2" y="128"/>
                        <a:pt x="2" y="128"/>
                        <a:pt x="2" y="128"/>
                      </a:cubicBezTo>
                      <a:cubicBezTo>
                        <a:pt x="1" y="131"/>
                        <a:pt x="0" y="132"/>
                        <a:pt x="1" y="133"/>
                      </a:cubicBezTo>
                      <a:cubicBezTo>
                        <a:pt x="1" y="134"/>
                        <a:pt x="2" y="134"/>
                        <a:pt x="4" y="134"/>
                      </a:cubicBezTo>
                      <a:cubicBezTo>
                        <a:pt x="15" y="134"/>
                        <a:pt x="15" y="134"/>
                        <a:pt x="15" y="134"/>
                      </a:cubicBezTo>
                      <a:cubicBezTo>
                        <a:pt x="16" y="134"/>
                        <a:pt x="17" y="134"/>
                        <a:pt x="18" y="133"/>
                      </a:cubicBezTo>
                      <a:cubicBezTo>
                        <a:pt x="19" y="133"/>
                        <a:pt x="20" y="131"/>
                        <a:pt x="21" y="129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4"/>
                        <a:pt x="86" y="2"/>
                        <a:pt x="86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ïśľiḍé">
                <a:extLst>
                  <a:ext uri="{FF2B5EF4-FFF2-40B4-BE49-F238E27FC236}">
                    <a16:creationId xmlns:a16="http://schemas.microsoft.com/office/drawing/2014/main" xmlns="" id="{73C2CA8C-1C80-4089-859A-498949A98EAD}"/>
                  </a:ext>
                </a:extLst>
              </p:cNvPr>
              <p:cNvGrpSpPr/>
              <p:nvPr/>
            </p:nvGrpSpPr>
            <p:grpSpPr>
              <a:xfrm>
                <a:off x="1789626" y="2672459"/>
                <a:ext cx="994285" cy="578069"/>
                <a:chOff x="4606925" y="2349501"/>
                <a:chExt cx="341313" cy="198438"/>
              </a:xfrm>
              <a:solidFill>
                <a:schemeClr val="bg1"/>
              </a:solidFill>
            </p:grpSpPr>
            <p:sp>
              <p:nvSpPr>
                <p:cNvPr id="51" name="ïṣ1iḍè">
                  <a:extLst>
                    <a:ext uri="{FF2B5EF4-FFF2-40B4-BE49-F238E27FC236}">
                      <a16:creationId xmlns:a16="http://schemas.microsoft.com/office/drawing/2014/main" xmlns="" id="{3909D1A7-549A-418E-83BC-0AAAECB1287C}"/>
                    </a:ext>
                  </a:extLst>
                </p:cNvPr>
                <p:cNvSpPr/>
                <p:nvPr/>
              </p:nvSpPr>
              <p:spPr bwMode="auto">
                <a:xfrm>
                  <a:off x="4779963" y="2466976"/>
                  <a:ext cx="1588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sḻïḋe">
                  <a:extLst>
                    <a:ext uri="{FF2B5EF4-FFF2-40B4-BE49-F238E27FC236}">
                      <a16:creationId xmlns:a16="http://schemas.microsoft.com/office/drawing/2014/main" xmlns="" id="{4097E2D8-ACD0-4B89-9E05-5AE8F4792585}"/>
                    </a:ext>
                  </a:extLst>
                </p:cNvPr>
                <p:cNvSpPr/>
                <p:nvPr/>
              </p:nvSpPr>
              <p:spPr bwMode="auto">
                <a:xfrm>
                  <a:off x="4754563" y="2511426"/>
                  <a:ext cx="23813" cy="31750"/>
                </a:xfrm>
                <a:custGeom>
                  <a:avLst/>
                  <a:gdLst/>
                  <a:ahLst/>
                  <a:cxnLst>
                    <a:cxn ang="0">
                      <a:pos x="16" y="3"/>
                    </a:cxn>
                    <a:cxn ang="0">
                      <a:pos x="14" y="1"/>
                    </a:cxn>
                    <a:cxn ang="0">
                      <a:pos x="12" y="0"/>
                    </a:cxn>
                    <a:cxn ang="0">
                      <a:pos x="6" y="4"/>
                    </a:cxn>
                    <a:cxn ang="0">
                      <a:pos x="5" y="6"/>
                    </a:cxn>
                    <a:cxn ang="0">
                      <a:pos x="2" y="12"/>
                    </a:cxn>
                    <a:cxn ang="0">
                      <a:pos x="1" y="16"/>
                    </a:cxn>
                    <a:cxn ang="0">
                      <a:pos x="1" y="19"/>
                    </a:cxn>
                    <a:cxn ang="0">
                      <a:pos x="3" y="21"/>
                    </a:cxn>
                    <a:cxn ang="0">
                      <a:pos x="3" y="21"/>
                    </a:cxn>
                    <a:cxn ang="0">
                      <a:pos x="5" y="21"/>
                    </a:cxn>
                    <a:cxn ang="0">
                      <a:pos x="11" y="18"/>
                    </a:cxn>
                    <a:cxn ang="0">
                      <a:pos x="15" y="10"/>
                    </a:cxn>
                    <a:cxn ang="0">
                      <a:pos x="15" y="10"/>
                    </a:cxn>
                    <a:cxn ang="0">
                      <a:pos x="16" y="6"/>
                    </a:cxn>
                    <a:cxn ang="0">
                      <a:pos x="16" y="3"/>
                    </a:cxn>
                  </a:cxnLst>
                  <a:rect l="0" t="0" r="r" b="b"/>
                  <a:pathLst>
                    <a:path w="16" h="21">
                      <a:moveTo>
                        <a:pt x="16" y="3"/>
                      </a:moveTo>
                      <a:cubicBezTo>
                        <a:pt x="15" y="2"/>
                        <a:pt x="15" y="2"/>
                        <a:pt x="14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0" y="0"/>
                        <a:pt x="7" y="2"/>
                        <a:pt x="6" y="4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2" y="11"/>
                        <a:pt x="2" y="12"/>
                      </a:cubicBezTo>
                      <a:cubicBezTo>
                        <a:pt x="1" y="13"/>
                        <a:pt x="1" y="14"/>
                        <a:pt x="1" y="16"/>
                      </a:cubicBezTo>
                      <a:cubicBezTo>
                        <a:pt x="0" y="17"/>
                        <a:pt x="1" y="18"/>
                        <a:pt x="1" y="19"/>
                      </a:cubicBezTo>
                      <a:cubicBezTo>
                        <a:pt x="2" y="19"/>
                        <a:pt x="2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1"/>
                        <a:pt x="4" y="21"/>
                        <a:pt x="5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6" y="9"/>
                        <a:pt x="16" y="7"/>
                        <a:pt x="16" y="6"/>
                      </a:cubicBezTo>
                      <a:cubicBezTo>
                        <a:pt x="16" y="5"/>
                        <a:pt x="16" y="4"/>
                        <a:pt x="16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ṩḻíḋe">
                  <a:extLst>
                    <a:ext uri="{FF2B5EF4-FFF2-40B4-BE49-F238E27FC236}">
                      <a16:creationId xmlns:a16="http://schemas.microsoft.com/office/drawing/2014/main" xmlns="" id="{B56A6D6F-30E7-43EF-9D22-09AA5DF3334C}"/>
                    </a:ext>
                  </a:extLst>
                </p:cNvPr>
                <p:cNvSpPr/>
                <p:nvPr/>
              </p:nvSpPr>
              <p:spPr bwMode="auto">
                <a:xfrm>
                  <a:off x="4733925" y="2487613"/>
                  <a:ext cx="31750" cy="46038"/>
                </a:xfrm>
                <a:custGeom>
                  <a:avLst/>
                  <a:gdLst/>
                  <a:ahLst/>
                  <a:cxnLst>
                    <a:cxn ang="0">
                      <a:pos x="20" y="10"/>
                    </a:cxn>
                    <a:cxn ang="0">
                      <a:pos x="21" y="10"/>
                    </a:cxn>
                    <a:cxn ang="0">
                      <a:pos x="21" y="7"/>
                    </a:cxn>
                    <a:cxn ang="0">
                      <a:pos x="21" y="3"/>
                    </a:cxn>
                    <a:cxn ang="0">
                      <a:pos x="18" y="0"/>
                    </a:cxn>
                    <a:cxn ang="0">
                      <a:pos x="16" y="0"/>
                    </a:cxn>
                    <a:cxn ang="0">
                      <a:pos x="10" y="3"/>
                    </a:cxn>
                    <a:cxn ang="0">
                      <a:pos x="1" y="21"/>
                    </a:cxn>
                    <a:cxn ang="0">
                      <a:pos x="1" y="27"/>
                    </a:cxn>
                    <a:cxn ang="0">
                      <a:pos x="4" y="29"/>
                    </a:cxn>
                    <a:cxn ang="0">
                      <a:pos x="6" y="30"/>
                    </a:cxn>
                    <a:cxn ang="0">
                      <a:pos x="13" y="27"/>
                    </a:cxn>
                    <a:cxn ang="0">
                      <a:pos x="15" y="21"/>
                    </a:cxn>
                    <a:cxn ang="0">
                      <a:pos x="20" y="10"/>
                    </a:cxn>
                  </a:cxnLst>
                  <a:rect l="0" t="0" r="r" b="b"/>
                  <a:pathLst>
                    <a:path w="22" h="30">
                      <a:moveTo>
                        <a:pt x="20" y="10"/>
                      </a:move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9"/>
                        <a:pt x="21" y="8"/>
                        <a:pt x="21" y="7"/>
                      </a:cubicBezTo>
                      <a:cubicBezTo>
                        <a:pt x="22" y="5"/>
                        <a:pt x="21" y="4"/>
                        <a:pt x="21" y="3"/>
                      </a:cubicBezTo>
                      <a:cubicBezTo>
                        <a:pt x="20" y="2"/>
                        <a:pt x="19" y="1"/>
                        <a:pt x="18" y="0"/>
                      </a:cubicBezTo>
                      <a:cubicBezTo>
                        <a:pt x="17" y="0"/>
                        <a:pt x="17" y="0"/>
                        <a:pt x="16" y="0"/>
                      </a:cubicBezTo>
                      <a:cubicBezTo>
                        <a:pt x="14" y="0"/>
                        <a:pt x="11" y="1"/>
                        <a:pt x="10" y="3"/>
                      </a:cubicBezTo>
                      <a:cubicBezTo>
                        <a:pt x="9" y="4"/>
                        <a:pt x="1" y="21"/>
                        <a:pt x="1" y="21"/>
                      </a:cubicBezTo>
                      <a:cubicBezTo>
                        <a:pt x="0" y="24"/>
                        <a:pt x="1" y="25"/>
                        <a:pt x="1" y="27"/>
                      </a:cubicBezTo>
                      <a:cubicBezTo>
                        <a:pt x="2" y="28"/>
                        <a:pt x="3" y="29"/>
                        <a:pt x="4" y="29"/>
                      </a:cubicBezTo>
                      <a:cubicBezTo>
                        <a:pt x="5" y="30"/>
                        <a:pt x="5" y="30"/>
                        <a:pt x="6" y="30"/>
                      </a:cubicBezTo>
                      <a:cubicBezTo>
                        <a:pt x="8" y="30"/>
                        <a:pt x="11" y="29"/>
                        <a:pt x="13" y="27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lnTo>
                        <a:pt x="20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iṡḻíḓê">
                  <a:extLst>
                    <a:ext uri="{FF2B5EF4-FFF2-40B4-BE49-F238E27FC236}">
                      <a16:creationId xmlns:a16="http://schemas.microsoft.com/office/drawing/2014/main" xmlns="" id="{E2BF4402-EB87-4CE5-A0EB-CF03BFEC0F82}"/>
                    </a:ext>
                  </a:extLst>
                </p:cNvPr>
                <p:cNvSpPr/>
                <p:nvPr/>
              </p:nvSpPr>
              <p:spPr bwMode="auto">
                <a:xfrm>
                  <a:off x="4697413" y="2471738"/>
                  <a:ext cx="20638" cy="31750"/>
                </a:xfrm>
                <a:custGeom>
                  <a:avLst/>
                  <a:gdLst/>
                  <a:ahLst/>
                  <a:cxnLst>
                    <a:cxn ang="0">
                      <a:pos x="14" y="8"/>
                    </a:cxn>
                    <a:cxn ang="0">
                      <a:pos x="13" y="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4" y="2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0" y="11"/>
                    </a:cxn>
                    <a:cxn ang="0">
                      <a:pos x="0" y="13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6" y="21"/>
                    </a:cxn>
                    <a:cxn ang="0">
                      <a:pos x="11" y="18"/>
                    </a:cxn>
                    <a:cxn ang="0">
                      <a:pos x="14" y="9"/>
                    </a:cxn>
                    <a:cxn ang="0">
                      <a:pos x="14" y="8"/>
                    </a:cxn>
                  </a:cxnLst>
                  <a:rect l="0" t="0" r="r" b="b"/>
                  <a:pathLst>
                    <a:path w="14" h="21">
                      <a:moveTo>
                        <a:pt x="14" y="8"/>
                      </a:moveTo>
                      <a:cubicBezTo>
                        <a:pt x="14" y="6"/>
                        <a:pt x="14" y="4"/>
                        <a:pt x="13" y="3"/>
                      </a:cubicBezTo>
                      <a:cubicBezTo>
                        <a:pt x="12" y="2"/>
                        <a:pt x="11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7" y="0"/>
                        <a:pt x="5" y="1"/>
                        <a:pt x="4" y="2"/>
                      </a:cubicBezTo>
                      <a:cubicBezTo>
                        <a:pt x="3" y="3"/>
                        <a:pt x="2" y="4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3"/>
                        <a:pt x="0" y="13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9"/>
                        <a:pt x="3" y="20"/>
                        <a:pt x="5" y="20"/>
                      </a:cubicBezTo>
                      <a:cubicBezTo>
                        <a:pt x="5" y="20"/>
                        <a:pt x="5" y="21"/>
                        <a:pt x="6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8"/>
                        <a:pt x="14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íṧ1ïďé">
                  <a:extLst>
                    <a:ext uri="{FF2B5EF4-FFF2-40B4-BE49-F238E27FC236}">
                      <a16:creationId xmlns:a16="http://schemas.microsoft.com/office/drawing/2014/main" xmlns="" id="{0D5C915A-F52E-48C0-897F-32CE9FC2FE52}"/>
                    </a:ext>
                  </a:extLst>
                </p:cNvPr>
                <p:cNvSpPr/>
                <p:nvPr/>
              </p:nvSpPr>
              <p:spPr bwMode="auto">
                <a:xfrm>
                  <a:off x="4714875" y="2479676"/>
                  <a:ext cx="26988" cy="39688"/>
                </a:xfrm>
                <a:custGeom>
                  <a:avLst/>
                  <a:gdLst/>
                  <a:ahLst/>
                  <a:cxnLst>
                    <a:cxn ang="0">
                      <a:pos x="18" y="7"/>
                    </a:cxn>
                    <a:cxn ang="0">
                      <a:pos x="17" y="3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3" y="0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1" y="16"/>
                    </a:cxn>
                    <a:cxn ang="0">
                      <a:pos x="0" y="20"/>
                    </a:cxn>
                    <a:cxn ang="0">
                      <a:pos x="1" y="24"/>
                    </a:cxn>
                    <a:cxn ang="0">
                      <a:pos x="3" y="26"/>
                    </a:cxn>
                    <a:cxn ang="0">
                      <a:pos x="3" y="26"/>
                    </a:cxn>
                    <a:cxn ang="0">
                      <a:pos x="5" y="26"/>
                    </a:cxn>
                    <a:cxn ang="0">
                      <a:pos x="11" y="23"/>
                    </a:cxn>
                    <a:cxn ang="0">
                      <a:pos x="17" y="11"/>
                    </a:cxn>
                    <a:cxn ang="0">
                      <a:pos x="18" y="7"/>
                    </a:cxn>
                  </a:cxnLst>
                  <a:rect l="0" t="0" r="r" b="b"/>
                  <a:pathLst>
                    <a:path w="18" h="27">
                      <a:moveTo>
                        <a:pt x="18" y="7"/>
                      </a:moveTo>
                      <a:cubicBezTo>
                        <a:pt x="18" y="6"/>
                        <a:pt x="18" y="4"/>
                        <a:pt x="17" y="3"/>
                      </a:cubicBezTo>
                      <a:cubicBezTo>
                        <a:pt x="17" y="2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0"/>
                        <a:pt x="7" y="2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7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4" y="26"/>
                        <a:pt x="4" y="26"/>
                        <a:pt x="5" y="26"/>
                      </a:cubicBezTo>
                      <a:cubicBezTo>
                        <a:pt x="7" y="27"/>
                        <a:pt x="9" y="26"/>
                        <a:pt x="11" y="23"/>
                      </a:cubicBezTo>
                      <a:cubicBezTo>
                        <a:pt x="11" y="23"/>
                        <a:pt x="17" y="11"/>
                        <a:pt x="17" y="11"/>
                      </a:cubicBezTo>
                      <a:cubicBezTo>
                        <a:pt x="18" y="8"/>
                        <a:pt x="18" y="7"/>
                        <a:pt x="18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śļïḓê">
                  <a:extLst>
                    <a:ext uri="{FF2B5EF4-FFF2-40B4-BE49-F238E27FC236}">
                      <a16:creationId xmlns:a16="http://schemas.microsoft.com/office/drawing/2014/main" xmlns="" id="{11416FA8-71F5-4951-AED8-7C540FA6CE4F}"/>
                    </a:ext>
                  </a:extLst>
                </p:cNvPr>
                <p:cNvSpPr/>
                <p:nvPr/>
              </p:nvSpPr>
              <p:spPr bwMode="auto">
                <a:xfrm>
                  <a:off x="4606925" y="2352676"/>
                  <a:ext cx="76200" cy="122238"/>
                </a:xfrm>
                <a:custGeom>
                  <a:avLst/>
                  <a:gdLst/>
                  <a:ahLst/>
                  <a:cxnLst>
                    <a:cxn ang="0">
                      <a:pos x="26" y="66"/>
                    </a:cxn>
                    <a:cxn ang="0">
                      <a:pos x="50" y="13"/>
                    </a:cxn>
                    <a:cxn ang="0">
                      <a:pos x="29" y="0"/>
                    </a:cxn>
                    <a:cxn ang="0">
                      <a:pos x="1" y="65"/>
                    </a:cxn>
                    <a:cxn ang="0">
                      <a:pos x="25" y="78"/>
                    </a:cxn>
                    <a:cxn ang="0">
                      <a:pos x="36" y="73"/>
                    </a:cxn>
                    <a:cxn ang="0">
                      <a:pos x="33" y="71"/>
                    </a:cxn>
                    <a:cxn ang="0">
                      <a:pos x="26" y="66"/>
                    </a:cxn>
                  </a:cxnLst>
                  <a:rect l="0" t="0" r="r" b="b"/>
                  <a:pathLst>
                    <a:path w="50" h="80">
                      <a:moveTo>
                        <a:pt x="26" y="66"/>
                      </a:moveTo>
                      <a:cubicBezTo>
                        <a:pt x="29" y="27"/>
                        <a:pt x="50" y="13"/>
                        <a:pt x="50" y="13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23"/>
                        <a:pt x="1" y="65"/>
                        <a:pt x="1" y="65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9" y="80"/>
                        <a:pt x="36" y="73"/>
                        <a:pt x="36" y="73"/>
                      </a:cubicBezTo>
                      <a:cubicBezTo>
                        <a:pt x="33" y="71"/>
                        <a:pt x="33" y="71"/>
                        <a:pt x="33" y="71"/>
                      </a:cubicBezTo>
                      <a:cubicBezTo>
                        <a:pt x="26" y="79"/>
                        <a:pt x="26" y="71"/>
                        <a:pt x="26" y="6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ŝḻíḑê">
                  <a:extLst>
                    <a:ext uri="{FF2B5EF4-FFF2-40B4-BE49-F238E27FC236}">
                      <a16:creationId xmlns:a16="http://schemas.microsoft.com/office/drawing/2014/main" xmlns="" id="{FF7F3037-E865-4B74-B596-A7FB4D62F6EB}"/>
                    </a:ext>
                  </a:extLst>
                </p:cNvPr>
                <p:cNvSpPr/>
                <p:nvPr/>
              </p:nvSpPr>
              <p:spPr bwMode="auto">
                <a:xfrm>
                  <a:off x="4868863" y="2349501"/>
                  <a:ext cx="79375" cy="120650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0" y="14"/>
                    </a:cxn>
                    <a:cxn ang="0">
                      <a:pos x="24" y="64"/>
                    </a:cxn>
                    <a:cxn ang="0">
                      <a:pos x="17" y="70"/>
                    </a:cxn>
                    <a:cxn ang="0">
                      <a:pos x="14" y="72"/>
                    </a:cxn>
                    <a:cxn ang="0">
                      <a:pos x="25" y="76"/>
                    </a:cxn>
                    <a:cxn ang="0">
                      <a:pos x="50" y="63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52" h="79">
                      <a:moveTo>
                        <a:pt x="21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21" y="26"/>
                        <a:pt x="24" y="64"/>
                      </a:cubicBezTo>
                      <a:cubicBezTo>
                        <a:pt x="23" y="69"/>
                        <a:pt x="23" y="78"/>
                        <a:pt x="17" y="70"/>
                      </a:cubicBezTo>
                      <a:cubicBezTo>
                        <a:pt x="14" y="72"/>
                        <a:pt x="14" y="72"/>
                        <a:pt x="14" y="72"/>
                      </a:cubicBezTo>
                      <a:cubicBezTo>
                        <a:pt x="14" y="72"/>
                        <a:pt x="20" y="79"/>
                        <a:pt x="25" y="76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3"/>
                        <a:pt x="52" y="23"/>
                        <a:pt x="2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i$1íḓè">
                  <a:extLst>
                    <a:ext uri="{FF2B5EF4-FFF2-40B4-BE49-F238E27FC236}">
                      <a16:creationId xmlns:a16="http://schemas.microsoft.com/office/drawing/2014/main" xmlns="" id="{5C5EB48A-9025-4741-9D33-9A85B61143DF}"/>
                    </a:ext>
                  </a:extLst>
                </p:cNvPr>
                <p:cNvSpPr/>
                <p:nvPr/>
              </p:nvSpPr>
              <p:spPr bwMode="auto">
                <a:xfrm>
                  <a:off x="4700588" y="2371726"/>
                  <a:ext cx="193675" cy="176213"/>
                </a:xfrm>
                <a:custGeom>
                  <a:avLst/>
                  <a:gdLst/>
                  <a:ahLst/>
                  <a:cxnLst>
                    <a:cxn ang="0">
                      <a:pos x="117" y="61"/>
                    </a:cxn>
                    <a:cxn ang="0">
                      <a:pos x="118" y="58"/>
                    </a:cxn>
                    <a:cxn ang="0">
                      <a:pos x="111" y="8"/>
                    </a:cxn>
                    <a:cxn ang="0">
                      <a:pos x="58" y="0"/>
                    </a:cxn>
                    <a:cxn ang="0">
                      <a:pos x="23" y="5"/>
                    </a:cxn>
                    <a:cxn ang="0">
                      <a:pos x="17" y="8"/>
                    </a:cxn>
                    <a:cxn ang="0">
                      <a:pos x="1" y="24"/>
                    </a:cxn>
                    <a:cxn ang="0">
                      <a:pos x="24" y="28"/>
                    </a:cxn>
                    <a:cxn ang="0">
                      <a:pos x="31" y="22"/>
                    </a:cxn>
                    <a:cxn ang="0">
                      <a:pos x="51" y="23"/>
                    </a:cxn>
                    <a:cxn ang="0">
                      <a:pos x="93" y="51"/>
                    </a:cxn>
                    <a:cxn ang="0">
                      <a:pos x="116" y="69"/>
                    </a:cxn>
                    <a:cxn ang="0">
                      <a:pos x="116" y="72"/>
                    </a:cxn>
                    <a:cxn ang="0">
                      <a:pos x="113" y="76"/>
                    </a:cxn>
                    <a:cxn ang="0">
                      <a:pos x="109" y="76"/>
                    </a:cxn>
                    <a:cxn ang="0">
                      <a:pos x="103" y="72"/>
                    </a:cxn>
                    <a:cxn ang="0">
                      <a:pos x="99" y="70"/>
                    </a:cxn>
                    <a:cxn ang="0">
                      <a:pos x="73" y="59"/>
                    </a:cxn>
                    <a:cxn ang="0">
                      <a:pos x="101" y="78"/>
                    </a:cxn>
                    <a:cxn ang="0">
                      <a:pos x="103" y="83"/>
                    </a:cxn>
                    <a:cxn ang="0">
                      <a:pos x="100" y="88"/>
                    </a:cxn>
                    <a:cxn ang="0">
                      <a:pos x="96" y="88"/>
                    </a:cxn>
                    <a:cxn ang="0">
                      <a:pos x="79" y="79"/>
                    </a:cxn>
                    <a:cxn ang="0">
                      <a:pos x="71" y="74"/>
                    </a:cxn>
                    <a:cxn ang="0">
                      <a:pos x="66" y="75"/>
                    </a:cxn>
                    <a:cxn ang="0">
                      <a:pos x="69" y="80"/>
                    </a:cxn>
                    <a:cxn ang="0">
                      <a:pos x="83" y="88"/>
                    </a:cxn>
                    <a:cxn ang="0">
                      <a:pos x="86" y="92"/>
                    </a:cxn>
                    <a:cxn ang="0">
                      <a:pos x="86" y="98"/>
                    </a:cxn>
                    <a:cxn ang="0">
                      <a:pos x="82" y="100"/>
                    </a:cxn>
                    <a:cxn ang="0">
                      <a:pos x="79" y="99"/>
                    </a:cxn>
                    <a:cxn ang="0">
                      <a:pos x="71" y="95"/>
                    </a:cxn>
                    <a:cxn ang="0">
                      <a:pos x="62" y="91"/>
                    </a:cxn>
                    <a:cxn ang="0">
                      <a:pos x="59" y="96"/>
                    </a:cxn>
                    <a:cxn ang="0">
                      <a:pos x="69" y="101"/>
                    </a:cxn>
                    <a:cxn ang="0">
                      <a:pos x="71" y="106"/>
                    </a:cxn>
                    <a:cxn ang="0">
                      <a:pos x="69" y="110"/>
                    </a:cxn>
                    <a:cxn ang="0">
                      <a:pos x="67" y="110"/>
                    </a:cxn>
                    <a:cxn ang="0">
                      <a:pos x="65" y="110"/>
                    </a:cxn>
                    <a:cxn ang="0">
                      <a:pos x="51" y="110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9" y="117"/>
                    </a:cxn>
                    <a:cxn ang="0">
                      <a:pos x="76" y="112"/>
                    </a:cxn>
                    <a:cxn ang="0">
                      <a:pos x="77" y="106"/>
                    </a:cxn>
                    <a:cxn ang="0">
                      <a:pos x="82" y="106"/>
                    </a:cxn>
                    <a:cxn ang="0">
                      <a:pos x="82" y="106"/>
                    </a:cxn>
                    <a:cxn ang="0">
                      <a:pos x="91" y="102"/>
                    </a:cxn>
                    <a:cxn ang="0">
                      <a:pos x="93" y="94"/>
                    </a:cxn>
                    <a:cxn ang="0">
                      <a:pos x="102" y="94"/>
                    </a:cxn>
                    <a:cxn ang="0">
                      <a:pos x="110" y="83"/>
                    </a:cxn>
                    <a:cxn ang="0">
                      <a:pos x="111" y="83"/>
                    </a:cxn>
                    <a:cxn ang="0">
                      <a:pos x="117" y="81"/>
                    </a:cxn>
                    <a:cxn ang="0">
                      <a:pos x="122" y="74"/>
                    </a:cxn>
                    <a:cxn ang="0">
                      <a:pos x="121" y="65"/>
                    </a:cxn>
                  </a:cxnLst>
                  <a:rect l="0" t="0" r="r" b="b"/>
                  <a:pathLst>
                    <a:path w="129" h="117">
                      <a:moveTo>
                        <a:pt x="118" y="61"/>
                      </a:moveTo>
                      <a:cubicBezTo>
                        <a:pt x="117" y="61"/>
                        <a:pt x="117" y="61"/>
                        <a:pt x="117" y="61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6" y="58"/>
                        <a:pt x="118" y="58"/>
                        <a:pt x="118" y="58"/>
                      </a:cubicBezTo>
                      <a:cubicBezTo>
                        <a:pt x="124" y="55"/>
                        <a:pt x="129" y="52"/>
                        <a:pt x="129" y="52"/>
                      </a:cubicBezTo>
                      <a:cubicBezTo>
                        <a:pt x="129" y="25"/>
                        <a:pt x="111" y="8"/>
                        <a:pt x="111" y="8"/>
                      </a:cubicBezTo>
                      <a:cubicBezTo>
                        <a:pt x="111" y="8"/>
                        <a:pt x="104" y="13"/>
                        <a:pt x="98" y="14"/>
                      </a:cubicBezTo>
                      <a:cubicBezTo>
                        <a:pt x="92" y="14"/>
                        <a:pt x="59" y="0"/>
                        <a:pt x="58" y="0"/>
                      </a:cubicBezTo>
                      <a:cubicBezTo>
                        <a:pt x="58" y="0"/>
                        <a:pt x="53" y="1"/>
                        <a:pt x="52" y="1"/>
                      </a:cubicBezTo>
                      <a:cubicBezTo>
                        <a:pt x="51" y="1"/>
                        <a:pt x="27" y="5"/>
                        <a:pt x="23" y="5"/>
                      </a:cubicBezTo>
                      <a:cubicBezTo>
                        <a:pt x="21" y="5"/>
                        <a:pt x="20" y="5"/>
                        <a:pt x="20" y="6"/>
                      </a:cubicBezTo>
                      <a:cubicBezTo>
                        <a:pt x="19" y="6"/>
                        <a:pt x="18" y="6"/>
                        <a:pt x="17" y="8"/>
                      </a:cubicBezTo>
                      <a:cubicBezTo>
                        <a:pt x="15" y="9"/>
                        <a:pt x="14" y="11"/>
                        <a:pt x="12" y="13"/>
                      </a:cubicBezTo>
                      <a:cubicBezTo>
                        <a:pt x="9" y="16"/>
                        <a:pt x="5" y="21"/>
                        <a:pt x="1" y="24"/>
                      </a:cubicBezTo>
                      <a:cubicBezTo>
                        <a:pt x="1" y="24"/>
                        <a:pt x="0" y="25"/>
                        <a:pt x="0" y="26"/>
                      </a:cubicBezTo>
                      <a:cubicBezTo>
                        <a:pt x="2" y="30"/>
                        <a:pt x="12" y="38"/>
                        <a:pt x="24" y="28"/>
                      </a:cubicBezTo>
                      <a:cubicBezTo>
                        <a:pt x="28" y="25"/>
                        <a:pt x="30" y="22"/>
                        <a:pt x="31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1"/>
                        <a:pt x="32" y="21"/>
                        <a:pt x="32" y="21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70" y="36"/>
                        <a:pt x="70" y="36"/>
                        <a:pt x="70" y="36"/>
                      </a:cubicBezTo>
                      <a:cubicBezTo>
                        <a:pt x="93" y="51"/>
                        <a:pt x="93" y="51"/>
                        <a:pt x="93" y="51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5" y="67"/>
                        <a:pt x="115" y="68"/>
                        <a:pt x="116" y="69"/>
                      </a:cubicBezTo>
                      <a:cubicBezTo>
                        <a:pt x="116" y="69"/>
                        <a:pt x="116" y="70"/>
                        <a:pt x="116" y="71"/>
                      </a:cubicBezTo>
                      <a:cubicBezTo>
                        <a:pt x="116" y="71"/>
                        <a:pt x="116" y="72"/>
                        <a:pt x="116" y="72"/>
                      </a:cubicBezTo>
                      <a:cubicBezTo>
                        <a:pt x="116" y="73"/>
                        <a:pt x="116" y="74"/>
                        <a:pt x="115" y="74"/>
                      </a:cubicBezTo>
                      <a:cubicBezTo>
                        <a:pt x="115" y="75"/>
                        <a:pt x="114" y="75"/>
                        <a:pt x="113" y="76"/>
                      </a:cubicBezTo>
                      <a:cubicBezTo>
                        <a:pt x="113" y="76"/>
                        <a:pt x="112" y="76"/>
                        <a:pt x="111" y="76"/>
                      </a:cubicBezTo>
                      <a:cubicBezTo>
                        <a:pt x="111" y="76"/>
                        <a:pt x="110" y="76"/>
                        <a:pt x="109" y="76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77" y="58"/>
                        <a:pt x="77" y="58"/>
                        <a:pt x="77" y="58"/>
                      </a:cubicBezTo>
                      <a:cubicBezTo>
                        <a:pt x="76" y="57"/>
                        <a:pt x="74" y="58"/>
                        <a:pt x="73" y="59"/>
                      </a:cubicBezTo>
                      <a:cubicBezTo>
                        <a:pt x="72" y="61"/>
                        <a:pt x="73" y="63"/>
                        <a:pt x="74" y="64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2" y="79"/>
                        <a:pt x="102" y="80"/>
                      </a:cubicBezTo>
                      <a:cubicBezTo>
                        <a:pt x="103" y="81"/>
                        <a:pt x="103" y="82"/>
                        <a:pt x="103" y="83"/>
                      </a:cubicBezTo>
                      <a:cubicBezTo>
                        <a:pt x="103" y="84"/>
                        <a:pt x="103" y="85"/>
                        <a:pt x="102" y="87"/>
                      </a:cubicBezTo>
                      <a:cubicBezTo>
                        <a:pt x="102" y="87"/>
                        <a:pt x="101" y="88"/>
                        <a:pt x="100" y="88"/>
                      </a:cubicBezTo>
                      <a:cubicBezTo>
                        <a:pt x="99" y="88"/>
                        <a:pt x="99" y="88"/>
                        <a:pt x="98" y="88"/>
                      </a:cubicBezTo>
                      <a:cubicBezTo>
                        <a:pt x="98" y="88"/>
                        <a:pt x="97" y="88"/>
                        <a:pt x="96" y="88"/>
                      </a:cubicBezTo>
                      <a:cubicBezTo>
                        <a:pt x="96" y="88"/>
                        <a:pt x="94" y="87"/>
                        <a:pt x="92" y="86"/>
                      </a:cubicBezTo>
                      <a:cubicBezTo>
                        <a:pt x="89" y="84"/>
                        <a:pt x="83" y="81"/>
                        <a:pt x="79" y="79"/>
                      </a:cubicBezTo>
                      <a:cubicBezTo>
                        <a:pt x="77" y="77"/>
                        <a:pt x="74" y="76"/>
                        <a:pt x="73" y="75"/>
                      </a:cubicBezTo>
                      <a:cubicBezTo>
                        <a:pt x="72" y="75"/>
                        <a:pt x="71" y="75"/>
                        <a:pt x="71" y="74"/>
                      </a:cubicBezTo>
                      <a:cubicBezTo>
                        <a:pt x="70" y="74"/>
                        <a:pt x="70" y="74"/>
                        <a:pt x="70" y="74"/>
                      </a:cubicBezTo>
                      <a:cubicBezTo>
                        <a:pt x="68" y="73"/>
                        <a:pt x="67" y="73"/>
                        <a:pt x="66" y="75"/>
                      </a:cubicBezTo>
                      <a:cubicBezTo>
                        <a:pt x="65" y="77"/>
                        <a:pt x="65" y="79"/>
                        <a:pt x="67" y="79"/>
                      </a:cubicBezTo>
                      <a:cubicBezTo>
                        <a:pt x="67" y="80"/>
                        <a:pt x="68" y="80"/>
                        <a:pt x="69" y="80"/>
                      </a:cubicBezTo>
                      <a:cubicBezTo>
                        <a:pt x="71" y="82"/>
                        <a:pt x="77" y="85"/>
                        <a:pt x="83" y="88"/>
                      </a:cubicBezTo>
                      <a:cubicBezTo>
                        <a:pt x="83" y="88"/>
                        <a:pt x="83" y="88"/>
                        <a:pt x="83" y="88"/>
                      </a:cubicBezTo>
                      <a:cubicBezTo>
                        <a:pt x="83" y="88"/>
                        <a:pt x="84" y="89"/>
                        <a:pt x="84" y="89"/>
                      </a:cubicBezTo>
                      <a:cubicBezTo>
                        <a:pt x="85" y="90"/>
                        <a:pt x="86" y="91"/>
                        <a:pt x="86" y="92"/>
                      </a:cubicBezTo>
                      <a:cubicBezTo>
                        <a:pt x="87" y="93"/>
                        <a:pt x="87" y="94"/>
                        <a:pt x="87" y="95"/>
                      </a:cubicBezTo>
                      <a:cubicBezTo>
                        <a:pt x="87" y="96"/>
                        <a:pt x="87" y="97"/>
                        <a:pt x="86" y="98"/>
                      </a:cubicBezTo>
                      <a:cubicBezTo>
                        <a:pt x="86" y="99"/>
                        <a:pt x="85" y="99"/>
                        <a:pt x="84" y="100"/>
                      </a:cubicBezTo>
                      <a:cubicBezTo>
                        <a:pt x="83" y="100"/>
                        <a:pt x="82" y="100"/>
                        <a:pt x="82" y="100"/>
                      </a:cubicBezTo>
                      <a:cubicBezTo>
                        <a:pt x="82" y="100"/>
                        <a:pt x="82" y="100"/>
                        <a:pt x="82" y="100"/>
                      </a:cubicBezTo>
                      <a:cubicBezTo>
                        <a:pt x="81" y="100"/>
                        <a:pt x="80" y="100"/>
                        <a:pt x="79" y="99"/>
                      </a:cubicBezTo>
                      <a:cubicBezTo>
                        <a:pt x="72" y="96"/>
                        <a:pt x="72" y="96"/>
                        <a:pt x="72" y="96"/>
                      </a:cubicBezTo>
                      <a:cubicBezTo>
                        <a:pt x="72" y="96"/>
                        <a:pt x="71" y="95"/>
                        <a:pt x="71" y="95"/>
                      </a:cubicBezTo>
                      <a:cubicBezTo>
                        <a:pt x="71" y="95"/>
                        <a:pt x="70" y="95"/>
                        <a:pt x="70" y="95"/>
                      </a:cubicBezTo>
                      <a:cubicBezTo>
                        <a:pt x="62" y="91"/>
                        <a:pt x="62" y="91"/>
                        <a:pt x="62" y="91"/>
                      </a:cubicBezTo>
                      <a:cubicBezTo>
                        <a:pt x="61" y="90"/>
                        <a:pt x="59" y="91"/>
                        <a:pt x="58" y="92"/>
                      </a:cubicBezTo>
                      <a:cubicBezTo>
                        <a:pt x="57" y="94"/>
                        <a:pt x="58" y="96"/>
                        <a:pt x="59" y="96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70" y="102"/>
                        <a:pt x="70" y="103"/>
                        <a:pt x="71" y="104"/>
                      </a:cubicBezTo>
                      <a:cubicBezTo>
                        <a:pt x="71" y="104"/>
                        <a:pt x="71" y="105"/>
                        <a:pt x="71" y="106"/>
                      </a:cubicBezTo>
                      <a:cubicBezTo>
                        <a:pt x="71" y="107"/>
                        <a:pt x="71" y="108"/>
                        <a:pt x="70" y="109"/>
                      </a:cubicBezTo>
                      <a:cubicBezTo>
                        <a:pt x="70" y="109"/>
                        <a:pt x="70" y="110"/>
                        <a:pt x="69" y="110"/>
                      </a:cubicBezTo>
                      <a:cubicBezTo>
                        <a:pt x="68" y="110"/>
                        <a:pt x="68" y="110"/>
                        <a:pt x="68" y="110"/>
                      </a:cubicBezTo>
                      <a:cubicBezTo>
                        <a:pt x="67" y="110"/>
                        <a:pt x="67" y="110"/>
                        <a:pt x="67" y="110"/>
                      </a:cubicBezTo>
                      <a:cubicBezTo>
                        <a:pt x="67" y="110"/>
                        <a:pt x="66" y="110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54" y="105"/>
                        <a:pt x="54" y="105"/>
                        <a:pt x="54" y="105"/>
                      </a:cubicBezTo>
                      <a:cubicBezTo>
                        <a:pt x="54" y="105"/>
                        <a:pt x="52" y="108"/>
                        <a:pt x="51" y="110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4" y="116"/>
                        <a:pt x="66" y="117"/>
                        <a:pt x="67" y="117"/>
                      </a:cubicBezTo>
                      <a:cubicBezTo>
                        <a:pt x="68" y="117"/>
                        <a:pt x="68" y="117"/>
                        <a:pt x="69" y="117"/>
                      </a:cubicBezTo>
                      <a:cubicBezTo>
                        <a:pt x="70" y="116"/>
                        <a:pt x="71" y="116"/>
                        <a:pt x="72" y="115"/>
                      </a:cubicBezTo>
                      <a:cubicBezTo>
                        <a:pt x="73" y="115"/>
                        <a:pt x="75" y="114"/>
                        <a:pt x="76" y="112"/>
                      </a:cubicBezTo>
                      <a:cubicBezTo>
                        <a:pt x="77" y="110"/>
                        <a:pt x="77" y="108"/>
                        <a:pt x="77" y="106"/>
                      </a:cubicBezTo>
                      <a:cubicBezTo>
                        <a:pt x="77" y="106"/>
                        <a:pt x="77" y="106"/>
                        <a:pt x="77" y="106"/>
                      </a:cubicBezTo>
                      <a:cubicBezTo>
                        <a:pt x="79" y="106"/>
                        <a:pt x="80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4" y="106"/>
                        <a:pt x="86" y="106"/>
                      </a:cubicBezTo>
                      <a:cubicBezTo>
                        <a:pt x="88" y="105"/>
                        <a:pt x="90" y="104"/>
                        <a:pt x="91" y="102"/>
                      </a:cubicBezTo>
                      <a:cubicBezTo>
                        <a:pt x="93" y="99"/>
                        <a:pt x="94" y="97"/>
                        <a:pt x="94" y="95"/>
                      </a:cubicBezTo>
                      <a:cubicBezTo>
                        <a:pt x="94" y="94"/>
                        <a:pt x="94" y="94"/>
                        <a:pt x="93" y="94"/>
                      </a:cubicBezTo>
                      <a:cubicBezTo>
                        <a:pt x="95" y="95"/>
                        <a:pt x="97" y="95"/>
                        <a:pt x="98" y="95"/>
                      </a:cubicBezTo>
                      <a:cubicBezTo>
                        <a:pt x="99" y="95"/>
                        <a:pt x="101" y="95"/>
                        <a:pt x="102" y="94"/>
                      </a:cubicBezTo>
                      <a:cubicBezTo>
                        <a:pt x="104" y="94"/>
                        <a:pt x="106" y="92"/>
                        <a:pt x="107" y="90"/>
                      </a:cubicBezTo>
                      <a:cubicBezTo>
                        <a:pt x="109" y="88"/>
                        <a:pt x="110" y="86"/>
                        <a:pt x="110" y="83"/>
                      </a:cubicBezTo>
                      <a:cubicBezTo>
                        <a:pt x="110" y="83"/>
                        <a:pt x="109" y="83"/>
                        <a:pt x="109" y="82"/>
                      </a:cubicBezTo>
                      <a:cubicBezTo>
                        <a:pt x="110" y="82"/>
                        <a:pt x="111" y="83"/>
                        <a:pt x="111" y="83"/>
                      </a:cubicBezTo>
                      <a:cubicBezTo>
                        <a:pt x="111" y="83"/>
                        <a:pt x="111" y="83"/>
                        <a:pt x="111" y="83"/>
                      </a:cubicBezTo>
                      <a:cubicBezTo>
                        <a:pt x="113" y="83"/>
                        <a:pt x="115" y="82"/>
                        <a:pt x="117" y="81"/>
                      </a:cubicBezTo>
                      <a:cubicBezTo>
                        <a:pt x="118" y="80"/>
                        <a:pt x="119" y="79"/>
                        <a:pt x="120" y="78"/>
                      </a:cubicBezTo>
                      <a:cubicBezTo>
                        <a:pt x="121" y="77"/>
                        <a:pt x="122" y="75"/>
                        <a:pt x="122" y="74"/>
                      </a:cubicBezTo>
                      <a:cubicBezTo>
                        <a:pt x="122" y="73"/>
                        <a:pt x="122" y="72"/>
                        <a:pt x="122" y="71"/>
                      </a:cubicBezTo>
                      <a:cubicBezTo>
                        <a:pt x="122" y="69"/>
                        <a:pt x="122" y="67"/>
                        <a:pt x="121" y="65"/>
                      </a:cubicBezTo>
                      <a:cubicBezTo>
                        <a:pt x="120" y="64"/>
                        <a:pt x="119" y="63"/>
                        <a:pt x="118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ṥľíḑê">
                  <a:extLst>
                    <a:ext uri="{FF2B5EF4-FFF2-40B4-BE49-F238E27FC236}">
                      <a16:creationId xmlns:a16="http://schemas.microsoft.com/office/drawing/2014/main" xmlns="" id="{874ECFDC-AC13-4425-AE3A-B8D7E7CB44F1}"/>
                    </a:ext>
                  </a:extLst>
                </p:cNvPr>
                <p:cNvSpPr/>
                <p:nvPr/>
              </p:nvSpPr>
              <p:spPr bwMode="auto">
                <a:xfrm>
                  <a:off x="4656138" y="2382838"/>
                  <a:ext cx="53975" cy="98425"/>
                </a:xfrm>
                <a:custGeom>
                  <a:avLst/>
                  <a:gdLst/>
                  <a:ahLst/>
                  <a:cxnLst>
                    <a:cxn ang="0">
                      <a:pos x="20" y="53"/>
                    </a:cxn>
                    <a:cxn ang="0">
                      <a:pos x="17" y="51"/>
                    </a:cxn>
                    <a:cxn ang="0">
                      <a:pos x="16" y="50"/>
                    </a:cxn>
                    <a:cxn ang="0">
                      <a:pos x="15" y="49"/>
                    </a:cxn>
                    <a:cxn ang="0">
                      <a:pos x="6" y="45"/>
                    </a:cxn>
                    <a:cxn ang="0">
                      <a:pos x="14" y="16"/>
                    </a:cxn>
                    <a:cxn ang="0">
                      <a:pos x="20" y="8"/>
                    </a:cxn>
                    <a:cxn ang="0">
                      <a:pos x="21" y="7"/>
                    </a:cxn>
                    <a:cxn ang="0">
                      <a:pos x="25" y="7"/>
                    </a:cxn>
                    <a:cxn ang="0">
                      <a:pos x="31" y="9"/>
                    </a:cxn>
                    <a:cxn ang="0">
                      <a:pos x="36" y="3"/>
                    </a:cxn>
                    <a:cxn ang="0">
                      <a:pos x="35" y="3"/>
                    </a:cxn>
                    <a:cxn ang="0">
                      <a:pos x="26" y="1"/>
                    </a:cxn>
                    <a:cxn ang="0">
                      <a:pos x="23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19" y="0"/>
                    </a:cxn>
                    <a:cxn ang="0">
                      <a:pos x="9" y="13"/>
                    </a:cxn>
                    <a:cxn ang="0">
                      <a:pos x="0" y="46"/>
                    </a:cxn>
                    <a:cxn ang="0">
                      <a:pos x="0" y="47"/>
                    </a:cxn>
                    <a:cxn ang="0">
                      <a:pos x="2" y="50"/>
                    </a:cxn>
                    <a:cxn ang="0">
                      <a:pos x="5" y="51"/>
                    </a:cxn>
                    <a:cxn ang="0">
                      <a:pos x="13" y="55"/>
                    </a:cxn>
                    <a:cxn ang="0">
                      <a:pos x="13" y="55"/>
                    </a:cxn>
                    <a:cxn ang="0">
                      <a:pos x="17" y="59"/>
                    </a:cxn>
                    <a:cxn ang="0">
                      <a:pos x="25" y="66"/>
                    </a:cxn>
                    <a:cxn ang="0">
                      <a:pos x="27" y="60"/>
                    </a:cxn>
                    <a:cxn ang="0">
                      <a:pos x="20" y="53"/>
                    </a:cxn>
                  </a:cxnLst>
                  <a:rect l="0" t="0" r="r" b="b"/>
                  <a:pathLst>
                    <a:path w="36" h="66">
                      <a:moveTo>
                        <a:pt x="20" y="53"/>
                      </a:moveTo>
                      <a:cubicBezTo>
                        <a:pt x="19" y="52"/>
                        <a:pt x="18" y="51"/>
                        <a:pt x="17" y="51"/>
                      </a:cubicBezTo>
                      <a:cubicBezTo>
                        <a:pt x="17" y="50"/>
                        <a:pt x="17" y="50"/>
                        <a:pt x="16" y="50"/>
                      </a:cubicBezTo>
                      <a:cubicBezTo>
                        <a:pt x="16" y="50"/>
                        <a:pt x="16" y="49"/>
                        <a:pt x="15" y="49"/>
                      </a:cubicBezTo>
                      <a:cubicBezTo>
                        <a:pt x="11" y="47"/>
                        <a:pt x="8" y="46"/>
                        <a:pt x="6" y="45"/>
                      </a:cubicBezTo>
                      <a:cubicBezTo>
                        <a:pt x="6" y="33"/>
                        <a:pt x="10" y="23"/>
                        <a:pt x="14" y="16"/>
                      </a:cubicBezTo>
                      <a:cubicBezTo>
                        <a:pt x="16" y="13"/>
                        <a:pt x="19" y="10"/>
                        <a:pt x="20" y="8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2" y="7"/>
                        <a:pt x="23" y="7"/>
                        <a:pt x="25" y="7"/>
                      </a:cubicBezTo>
                      <a:cubicBezTo>
                        <a:pt x="26" y="8"/>
                        <a:pt x="29" y="9"/>
                        <a:pt x="31" y="9"/>
                      </a:cubicBezTo>
                      <a:cubicBezTo>
                        <a:pt x="33" y="7"/>
                        <a:pt x="35" y="5"/>
                        <a:pt x="36" y="3"/>
                      </a:cubicBezTo>
                      <a:cubicBezTo>
                        <a:pt x="36" y="3"/>
                        <a:pt x="35" y="3"/>
                        <a:pt x="35" y="3"/>
                      </a:cubicBezTo>
                      <a:cubicBezTo>
                        <a:pt x="32" y="3"/>
                        <a:pt x="29" y="2"/>
                        <a:pt x="26" y="1"/>
                      </a:cubicBezTo>
                      <a:cubicBezTo>
                        <a:pt x="25" y="1"/>
                        <a:pt x="24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19" y="0"/>
                        <a:pt x="19" y="0"/>
                      </a:cubicBezTo>
                      <a:cubicBezTo>
                        <a:pt x="18" y="1"/>
                        <a:pt x="14" y="5"/>
                        <a:pt x="9" y="13"/>
                      </a:cubicBezTo>
                      <a:cubicBezTo>
                        <a:pt x="4" y="20"/>
                        <a:pt x="0" y="32"/>
                        <a:pt x="0" y="46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48"/>
                        <a:pt x="0" y="49"/>
                        <a:pt x="2" y="50"/>
                      </a:cubicBezTo>
                      <a:cubicBezTo>
                        <a:pt x="2" y="50"/>
                        <a:pt x="3" y="50"/>
                        <a:pt x="5" y="51"/>
                      </a:cubicBezTo>
                      <a:cubicBezTo>
                        <a:pt x="7" y="52"/>
                        <a:pt x="10" y="54"/>
                        <a:pt x="13" y="55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14" y="56"/>
                        <a:pt x="16" y="57"/>
                        <a:pt x="17" y="59"/>
                      </a:cubicBezTo>
                      <a:cubicBezTo>
                        <a:pt x="19" y="61"/>
                        <a:pt x="25" y="66"/>
                        <a:pt x="25" y="66"/>
                      </a:cubicBezTo>
                      <a:cubicBezTo>
                        <a:pt x="26" y="64"/>
                        <a:pt x="26" y="62"/>
                        <a:pt x="27" y="60"/>
                      </a:cubicBezTo>
                      <a:cubicBezTo>
                        <a:pt x="25" y="57"/>
                        <a:pt x="22" y="55"/>
                        <a:pt x="20" y="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îṩḻíḓé">
                <a:extLst>
                  <a:ext uri="{FF2B5EF4-FFF2-40B4-BE49-F238E27FC236}">
                    <a16:creationId xmlns:a16="http://schemas.microsoft.com/office/drawing/2014/main" xmlns="" id="{C22A15D2-4CDD-4B2E-B2BE-D0EFCF2B503F}"/>
                  </a:ext>
                </a:extLst>
              </p:cNvPr>
              <p:cNvSpPr/>
              <p:nvPr/>
            </p:nvSpPr>
            <p:spPr bwMode="auto">
              <a:xfrm>
                <a:off x="9921024" y="2481388"/>
                <a:ext cx="854662" cy="854662"/>
              </a:xfrm>
              <a:prstGeom prst="ellipse">
                <a:avLst/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iṥ1íḓé">
                <a:extLst>
                  <a:ext uri="{FF2B5EF4-FFF2-40B4-BE49-F238E27FC236}">
                    <a16:creationId xmlns:a16="http://schemas.microsoft.com/office/drawing/2014/main" xmlns="" id="{FC21E76C-7C33-41A1-B487-A004C5370299}"/>
                  </a:ext>
                </a:extLst>
              </p:cNvPr>
              <p:cNvGrpSpPr/>
              <p:nvPr/>
            </p:nvGrpSpPr>
            <p:grpSpPr>
              <a:xfrm>
                <a:off x="10119266" y="2744336"/>
                <a:ext cx="458208" cy="328771"/>
                <a:chOff x="4192588" y="2719388"/>
                <a:chExt cx="280988" cy="201613"/>
              </a:xfrm>
              <a:solidFill>
                <a:schemeClr val="bg1"/>
              </a:solidFill>
            </p:grpSpPr>
            <p:sp>
              <p:nvSpPr>
                <p:cNvPr id="48" name="íS1íḑe">
                  <a:extLst>
                    <a:ext uri="{FF2B5EF4-FFF2-40B4-BE49-F238E27FC236}">
                      <a16:creationId xmlns:a16="http://schemas.microsoft.com/office/drawing/2014/main" xmlns="" id="{F23D46D2-FA8D-438F-A088-0F8B5E0B99A4}"/>
                    </a:ext>
                  </a:extLst>
                </p:cNvPr>
                <p:cNvSpPr/>
                <p:nvPr/>
              </p:nvSpPr>
              <p:spPr bwMode="auto">
                <a:xfrm>
                  <a:off x="4192588" y="2762251"/>
                  <a:ext cx="77788" cy="73025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0" y="31"/>
                    </a:cxn>
                    <a:cxn ang="0">
                      <a:pos x="0" y="46"/>
                    </a:cxn>
                    <a:cxn ang="0">
                      <a:pos x="32" y="15"/>
                    </a:cxn>
                    <a:cxn ang="0">
                      <a:pos x="41" y="25"/>
                    </a:cxn>
                    <a:cxn ang="0">
                      <a:pos x="49" y="17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49" h="46">
                      <a:moveTo>
                        <a:pt x="32" y="0"/>
                      </a:moveTo>
                      <a:lnTo>
                        <a:pt x="0" y="31"/>
                      </a:lnTo>
                      <a:lnTo>
                        <a:pt x="0" y="46"/>
                      </a:lnTo>
                      <a:lnTo>
                        <a:pt x="32" y="15"/>
                      </a:lnTo>
                      <a:lnTo>
                        <a:pt x="41" y="25"/>
                      </a:lnTo>
                      <a:lnTo>
                        <a:pt x="49" y="1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ṧḷiḍé">
                  <a:extLst>
                    <a:ext uri="{FF2B5EF4-FFF2-40B4-BE49-F238E27FC236}">
                      <a16:creationId xmlns:a16="http://schemas.microsoft.com/office/drawing/2014/main" xmlns="" id="{00C5AF8F-EB86-4C89-980E-F22424A5E0E1}"/>
                    </a:ext>
                  </a:extLst>
                </p:cNvPr>
                <p:cNvSpPr/>
                <p:nvPr/>
              </p:nvSpPr>
              <p:spPr bwMode="auto">
                <a:xfrm>
                  <a:off x="4192588" y="2719388"/>
                  <a:ext cx="280988" cy="188913"/>
                </a:xfrm>
                <a:custGeom>
                  <a:avLst/>
                  <a:gdLst/>
                  <a:ahLst/>
                  <a:cxnLst>
                    <a:cxn ang="0">
                      <a:pos x="183" y="2"/>
                    </a:cxn>
                    <a:cxn ang="0">
                      <a:pos x="179" y="0"/>
                    </a:cxn>
                    <a:cxn ang="0">
                      <a:pos x="153" y="0"/>
                    </a:cxn>
                    <a:cxn ang="0">
                      <a:pos x="148" y="6"/>
                    </a:cxn>
                    <a:cxn ang="0">
                      <a:pos x="153" y="12"/>
                    </a:cxn>
                    <a:cxn ang="0">
                      <a:pos x="165" y="12"/>
                    </a:cxn>
                    <a:cxn ang="0">
                      <a:pos x="121" y="56"/>
                    </a:cxn>
                    <a:cxn ang="0">
                      <a:pos x="86" y="22"/>
                    </a:cxn>
                    <a:cxn ang="0">
                      <a:pos x="0" y="108"/>
                    </a:cxn>
                    <a:cxn ang="0">
                      <a:pos x="0" y="125"/>
                    </a:cxn>
                    <a:cxn ang="0">
                      <a:pos x="86" y="38"/>
                    </a:cxn>
                    <a:cxn ang="0">
                      <a:pos x="121" y="73"/>
                    </a:cxn>
                    <a:cxn ang="0">
                      <a:pos x="173" y="20"/>
                    </a:cxn>
                    <a:cxn ang="0">
                      <a:pos x="173" y="32"/>
                    </a:cxn>
                    <a:cxn ang="0">
                      <a:pos x="179" y="38"/>
                    </a:cxn>
                    <a:cxn ang="0">
                      <a:pos x="185" y="32"/>
                    </a:cxn>
                    <a:cxn ang="0">
                      <a:pos x="185" y="6"/>
                    </a:cxn>
                    <a:cxn ang="0">
                      <a:pos x="183" y="2"/>
                    </a:cxn>
                  </a:cxnLst>
                  <a:rect l="0" t="0" r="r" b="b"/>
                  <a:pathLst>
                    <a:path w="185" h="125">
                      <a:moveTo>
                        <a:pt x="183" y="2"/>
                      </a:moveTo>
                      <a:cubicBezTo>
                        <a:pt x="182" y="1"/>
                        <a:pt x="181" y="0"/>
                        <a:pt x="179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50" y="0"/>
                        <a:pt x="148" y="3"/>
                        <a:pt x="148" y="6"/>
                      </a:cubicBezTo>
                      <a:cubicBezTo>
                        <a:pt x="148" y="9"/>
                        <a:pt x="150" y="12"/>
                        <a:pt x="153" y="12"/>
                      </a:cubicBezTo>
                      <a:cubicBezTo>
                        <a:pt x="165" y="12"/>
                        <a:pt x="165" y="12"/>
                        <a:pt x="165" y="12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86" y="22"/>
                        <a:pt x="86" y="22"/>
                        <a:pt x="86" y="2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86" y="38"/>
                        <a:pt x="86" y="38"/>
                        <a:pt x="86" y="38"/>
                      </a:cubicBezTo>
                      <a:cubicBezTo>
                        <a:pt x="121" y="73"/>
                        <a:pt x="121" y="73"/>
                        <a:pt x="121" y="73"/>
                      </a:cubicBezTo>
                      <a:cubicBezTo>
                        <a:pt x="173" y="20"/>
                        <a:pt x="173" y="20"/>
                        <a:pt x="173" y="20"/>
                      </a:cubicBezTo>
                      <a:cubicBezTo>
                        <a:pt x="173" y="32"/>
                        <a:pt x="173" y="32"/>
                        <a:pt x="173" y="32"/>
                      </a:cubicBezTo>
                      <a:cubicBezTo>
                        <a:pt x="173" y="35"/>
                        <a:pt x="176" y="38"/>
                        <a:pt x="179" y="38"/>
                      </a:cubicBezTo>
                      <a:cubicBezTo>
                        <a:pt x="182" y="38"/>
                        <a:pt x="185" y="35"/>
                        <a:pt x="185" y="32"/>
                      </a:cubicBezTo>
                      <a:cubicBezTo>
                        <a:pt x="185" y="6"/>
                        <a:pt x="185" y="6"/>
                        <a:pt x="185" y="6"/>
                      </a:cubicBezTo>
                      <a:cubicBezTo>
                        <a:pt x="185" y="5"/>
                        <a:pt x="184" y="3"/>
                        <a:pt x="183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ŝḷiḍé">
                  <a:extLst>
                    <a:ext uri="{FF2B5EF4-FFF2-40B4-BE49-F238E27FC236}">
                      <a16:creationId xmlns:a16="http://schemas.microsoft.com/office/drawing/2014/main" xmlns="" id="{41F6F92C-FFB1-470B-8B5A-FA927A5CB0C4}"/>
                    </a:ext>
                  </a:extLst>
                </p:cNvPr>
                <p:cNvSpPr/>
                <p:nvPr/>
              </p:nvSpPr>
              <p:spPr bwMode="auto">
                <a:xfrm>
                  <a:off x="4286250" y="2813051"/>
                  <a:ext cx="187325" cy="107950"/>
                </a:xfrm>
                <a:custGeom>
                  <a:avLst/>
                  <a:gdLst/>
                  <a:ahLst/>
                  <a:cxnLst>
                    <a:cxn ang="0">
                      <a:pos x="117" y="37"/>
                    </a:cxn>
                    <a:cxn ang="0">
                      <a:pos x="123" y="31"/>
                    </a:cxn>
                    <a:cxn ang="0">
                      <a:pos x="123" y="5"/>
                    </a:cxn>
                    <a:cxn ang="0">
                      <a:pos x="121" y="1"/>
                    </a:cxn>
                    <a:cxn ang="0">
                      <a:pos x="117" y="0"/>
                    </a:cxn>
                    <a:cxn ang="0">
                      <a:pos x="91" y="0"/>
                    </a:cxn>
                    <a:cxn ang="0">
                      <a:pos x="86" y="5"/>
                    </a:cxn>
                    <a:cxn ang="0">
                      <a:pos x="91" y="11"/>
                    </a:cxn>
                    <a:cxn ang="0">
                      <a:pos x="103" y="11"/>
                    </a:cxn>
                    <a:cxn ang="0">
                      <a:pos x="60" y="55"/>
                    </a:cxn>
                    <a:cxn ang="0">
                      <a:pos x="8" y="3"/>
                    </a:cxn>
                    <a:cxn ang="0">
                      <a:pos x="0" y="12"/>
                    </a:cxn>
                    <a:cxn ang="0">
                      <a:pos x="60" y="71"/>
                    </a:cxn>
                    <a:cxn ang="0">
                      <a:pos x="111" y="19"/>
                    </a:cxn>
                    <a:cxn ang="0">
                      <a:pos x="111" y="31"/>
                    </a:cxn>
                    <a:cxn ang="0">
                      <a:pos x="117" y="37"/>
                    </a:cxn>
                  </a:cxnLst>
                  <a:rect l="0" t="0" r="r" b="b"/>
                  <a:pathLst>
                    <a:path w="123" h="71">
                      <a:moveTo>
                        <a:pt x="117" y="37"/>
                      </a:moveTo>
                      <a:cubicBezTo>
                        <a:pt x="120" y="37"/>
                        <a:pt x="123" y="34"/>
                        <a:pt x="123" y="31"/>
                      </a:cubicBezTo>
                      <a:cubicBezTo>
                        <a:pt x="123" y="5"/>
                        <a:pt x="123" y="5"/>
                        <a:pt x="123" y="5"/>
                      </a:cubicBezTo>
                      <a:cubicBezTo>
                        <a:pt x="123" y="4"/>
                        <a:pt x="122" y="2"/>
                        <a:pt x="121" y="1"/>
                      </a:cubicBezTo>
                      <a:cubicBezTo>
                        <a:pt x="120" y="0"/>
                        <a:pt x="119" y="0"/>
                        <a:pt x="117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8" y="0"/>
                        <a:pt x="86" y="2"/>
                        <a:pt x="86" y="5"/>
                      </a:cubicBezTo>
                      <a:cubicBezTo>
                        <a:pt x="86" y="8"/>
                        <a:pt x="88" y="11"/>
                        <a:pt x="91" y="11"/>
                      </a:cubicBezTo>
                      <a:cubicBezTo>
                        <a:pt x="103" y="11"/>
                        <a:pt x="103" y="11"/>
                        <a:pt x="103" y="11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111" y="19"/>
                        <a:pt x="111" y="19"/>
                        <a:pt x="111" y="19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4"/>
                        <a:pt x="114" y="37"/>
                        <a:pt x="117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îš1îḑè">
                <a:extLst>
                  <a:ext uri="{FF2B5EF4-FFF2-40B4-BE49-F238E27FC236}">
                    <a16:creationId xmlns:a16="http://schemas.microsoft.com/office/drawing/2014/main" xmlns="" id="{BA4F4425-CF34-4F43-8FCD-145B518105BE}"/>
                  </a:ext>
                </a:extLst>
              </p:cNvPr>
              <p:cNvSpPr/>
              <p:nvPr/>
            </p:nvSpPr>
            <p:spPr bwMode="auto">
              <a:xfrm>
                <a:off x="4866061" y="2275159"/>
                <a:ext cx="1267122" cy="1267123"/>
              </a:xfrm>
              <a:prstGeom prst="ellipse">
                <a:avLst/>
              </a:prstGeom>
              <a:solidFill>
                <a:schemeClr val="accent2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1" name="iṧ1íďe">
                <a:extLst>
                  <a:ext uri="{FF2B5EF4-FFF2-40B4-BE49-F238E27FC236}">
                    <a16:creationId xmlns:a16="http://schemas.microsoft.com/office/drawing/2014/main" xmlns="" id="{58FB8ABB-457C-4B8C-8C61-78D39348E2E2}"/>
                  </a:ext>
                </a:extLst>
              </p:cNvPr>
              <p:cNvGrpSpPr/>
              <p:nvPr/>
            </p:nvGrpSpPr>
            <p:grpSpPr>
              <a:xfrm>
                <a:off x="5200290" y="2591079"/>
                <a:ext cx="598755" cy="635253"/>
                <a:chOff x="4175125" y="2278063"/>
                <a:chExt cx="260350" cy="276225"/>
              </a:xfrm>
              <a:solidFill>
                <a:schemeClr val="bg1"/>
              </a:solidFill>
            </p:grpSpPr>
            <p:sp>
              <p:nvSpPr>
                <p:cNvPr id="37" name="işḷîḋe">
                  <a:extLst>
                    <a:ext uri="{FF2B5EF4-FFF2-40B4-BE49-F238E27FC236}">
                      <a16:creationId xmlns:a16="http://schemas.microsoft.com/office/drawing/2014/main" xmlns="" id="{6D7C9042-FE05-4A8E-B672-46E6AE995990}"/>
                    </a:ext>
                  </a:extLst>
                </p:cNvPr>
                <p:cNvSpPr/>
                <p:nvPr/>
              </p:nvSpPr>
              <p:spPr bwMode="auto">
                <a:xfrm>
                  <a:off x="4203700" y="2295526"/>
                  <a:ext cx="33338" cy="38100"/>
                </a:xfrm>
                <a:custGeom>
                  <a:avLst/>
                  <a:gdLst/>
                  <a:ahLst/>
                  <a:cxnLst>
                    <a:cxn ang="0">
                      <a:pos x="11" y="25"/>
                    </a:cxn>
                    <a:cxn ang="0">
                      <a:pos x="2" y="17"/>
                    </a:cxn>
                    <a:cxn ang="0">
                      <a:pos x="2" y="16"/>
                    </a:cxn>
                    <a:cxn ang="0">
                      <a:pos x="1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1" y="11"/>
                    </a:cxn>
                    <a:cxn ang="0">
                      <a:pos x="2" y="10"/>
                    </a:cxn>
                    <a:cxn ang="0">
                      <a:pos x="11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2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11" y="25"/>
                    </a:cxn>
                  </a:cxnLst>
                  <a:rect l="0" t="0" r="r" b="b"/>
                  <a:pathLst>
                    <a:path w="22" h="25">
                      <a:moveTo>
                        <a:pt x="11" y="25"/>
                      </a:moveTo>
                      <a:cubicBezTo>
                        <a:pt x="5" y="25"/>
                        <a:pt x="3" y="19"/>
                        <a:pt x="2" y="17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6"/>
                        <a:pt x="0" y="14"/>
                        <a:pt x="0" y="12"/>
                      </a:cubicBezTo>
                      <a:cubicBezTo>
                        <a:pt x="0" y="12"/>
                        <a:pt x="0" y="12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1" y="0"/>
                      </a:cubicBezTo>
                      <a:cubicBezTo>
                        <a:pt x="16" y="0"/>
                        <a:pt x="20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4"/>
                        <a:pt x="21" y="15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9"/>
                        <a:pt x="17" y="25"/>
                        <a:pt x="11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ṣḻíḋé">
                  <a:extLst>
                    <a:ext uri="{FF2B5EF4-FFF2-40B4-BE49-F238E27FC236}">
                      <a16:creationId xmlns:a16="http://schemas.microsoft.com/office/drawing/2014/main" xmlns="" id="{84CF761F-5FF8-47C5-92B7-5465946C5002}"/>
                    </a:ext>
                  </a:extLst>
                </p:cNvPr>
                <p:cNvSpPr/>
                <p:nvPr/>
              </p:nvSpPr>
              <p:spPr bwMode="auto">
                <a:xfrm>
                  <a:off x="4371975" y="2295526"/>
                  <a:ext cx="34925" cy="38100"/>
                </a:xfrm>
                <a:custGeom>
                  <a:avLst/>
                  <a:gdLst/>
                  <a:ahLst/>
                  <a:cxnLst>
                    <a:cxn ang="0">
                      <a:pos x="12" y="25"/>
                    </a:cxn>
                    <a:cxn ang="0">
                      <a:pos x="3" y="17"/>
                    </a:cxn>
                    <a:cxn ang="0">
                      <a:pos x="3" y="16"/>
                    </a:cxn>
                    <a:cxn ang="0">
                      <a:pos x="2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2" y="11"/>
                    </a:cxn>
                    <a:cxn ang="0">
                      <a:pos x="2" y="10"/>
                    </a:cxn>
                    <a:cxn ang="0">
                      <a:pos x="12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1"/>
                    </a:cxn>
                    <a:cxn ang="0">
                      <a:pos x="23" y="12"/>
                    </a:cxn>
                    <a:cxn ang="0">
                      <a:pos x="21" y="16"/>
                    </a:cxn>
                    <a:cxn ang="0">
                      <a:pos x="21" y="16"/>
                    </a:cxn>
                    <a:cxn ang="0">
                      <a:pos x="20" y="16"/>
                    </a:cxn>
                    <a:cxn ang="0">
                      <a:pos x="12" y="25"/>
                    </a:cxn>
                  </a:cxnLst>
                  <a:rect l="0" t="0" r="r" b="b"/>
                  <a:pathLst>
                    <a:path w="23" h="25">
                      <a:moveTo>
                        <a:pt x="12" y="25"/>
                      </a:moveTo>
                      <a:cubicBezTo>
                        <a:pt x="6" y="25"/>
                        <a:pt x="3" y="19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0" y="14"/>
                        <a:pt x="0" y="12"/>
                      </a:cubicBezTo>
                      <a:cubicBezTo>
                        <a:pt x="0" y="12"/>
                        <a:pt x="1" y="12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2" y="0"/>
                      </a:cubicBezTo>
                      <a:cubicBezTo>
                        <a:pt x="17" y="0"/>
                        <a:pt x="21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2"/>
                        <a:pt x="23" y="12"/>
                        <a:pt x="23" y="12"/>
                      </a:cubicBezTo>
                      <a:cubicBezTo>
                        <a:pt x="23" y="14"/>
                        <a:pt x="22" y="15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9"/>
                        <a:pt x="18" y="25"/>
                        <a:pt x="12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ṧḷide">
                  <a:extLst>
                    <a:ext uri="{FF2B5EF4-FFF2-40B4-BE49-F238E27FC236}">
                      <a16:creationId xmlns:a16="http://schemas.microsoft.com/office/drawing/2014/main" xmlns="" id="{222E88A8-A80B-42D3-AA6B-25E581FF4893}"/>
                    </a:ext>
                  </a:extLst>
                </p:cNvPr>
                <p:cNvSpPr/>
                <p:nvPr/>
              </p:nvSpPr>
              <p:spPr bwMode="auto">
                <a:xfrm>
                  <a:off x="4183063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32" y="94"/>
                    </a:cxn>
                    <a:cxn ang="0">
                      <a:pos x="27" y="89"/>
                    </a:cxn>
                    <a:cxn ang="0">
                      <a:pos x="27" y="48"/>
                    </a:cxn>
                    <a:cxn ang="0">
                      <a:pos x="22" y="48"/>
                    </a:cxn>
                    <a:cxn ang="0">
                      <a:pos x="22" y="89"/>
                    </a:cxn>
                    <a:cxn ang="0">
                      <a:pos x="17" y="94"/>
                    </a:cxn>
                    <a:cxn ang="0">
                      <a:pos x="12" y="89"/>
                    </a:cxn>
                    <a:cxn ang="0">
                      <a:pos x="12" y="45"/>
                    </a:cxn>
                    <a:cxn ang="0">
                      <a:pos x="12" y="42"/>
                    </a:cxn>
                    <a:cxn ang="0">
                      <a:pos x="12" y="13"/>
                    </a:cxn>
                    <a:cxn ang="0">
                      <a:pos x="11" y="13"/>
                    </a:cxn>
                    <a:cxn ang="0">
                      <a:pos x="11" y="13"/>
                    </a:cxn>
                    <a:cxn ang="0">
                      <a:pos x="7" y="28"/>
                    </a:cxn>
                    <a:cxn ang="0">
                      <a:pos x="8" y="44"/>
                    </a:cxn>
                    <a:cxn ang="0">
                      <a:pos x="7" y="47"/>
                    </a:cxn>
                    <a:cxn ang="0">
                      <a:pos x="5" y="48"/>
                    </a:cxn>
                    <a:cxn ang="0">
                      <a:pos x="5" y="48"/>
                    </a:cxn>
                    <a:cxn ang="0">
                      <a:pos x="2" y="44"/>
                    </a:cxn>
                    <a:cxn ang="0">
                      <a:pos x="1" y="44"/>
                    </a:cxn>
                    <a:cxn ang="0">
                      <a:pos x="1" y="28"/>
                    </a:cxn>
                    <a:cxn ang="0">
                      <a:pos x="7" y="4"/>
                    </a:cxn>
                    <a:cxn ang="0">
                      <a:pos x="16" y="1"/>
                    </a:cxn>
                    <a:cxn ang="0">
                      <a:pos x="17" y="0"/>
                    </a:cxn>
                    <a:cxn ang="0">
                      <a:pos x="21" y="14"/>
                    </a:cxn>
                    <a:cxn ang="0">
                      <a:pos x="23" y="17"/>
                    </a:cxn>
                    <a:cxn ang="0">
                      <a:pos x="23" y="13"/>
                    </a:cxn>
                    <a:cxn ang="0">
                      <a:pos x="24" y="5"/>
                    </a:cxn>
                    <a:cxn ang="0">
                      <a:pos x="25" y="4"/>
                    </a:cxn>
                    <a:cxn ang="0">
                      <a:pos x="24" y="2"/>
                    </a:cxn>
                    <a:cxn ang="0">
                      <a:pos x="25" y="1"/>
                    </a:cxn>
                    <a:cxn ang="0">
                      <a:pos x="25" y="1"/>
                    </a:cxn>
                    <a:cxn ang="0">
                      <a:pos x="26" y="2"/>
                    </a:cxn>
                    <a:cxn ang="0">
                      <a:pos x="25" y="4"/>
                    </a:cxn>
                    <a:cxn ang="0">
                      <a:pos x="25" y="5"/>
                    </a:cxn>
                    <a:cxn ang="0">
                      <a:pos x="27" y="13"/>
                    </a:cxn>
                    <a:cxn ang="0">
                      <a:pos x="27" y="17"/>
                    </a:cxn>
                    <a:cxn ang="0">
                      <a:pos x="29" y="14"/>
                    </a:cxn>
                    <a:cxn ang="0">
                      <a:pos x="33" y="0"/>
                    </a:cxn>
                    <a:cxn ang="0">
                      <a:pos x="34" y="1"/>
                    </a:cxn>
                    <a:cxn ang="0">
                      <a:pos x="43" y="4"/>
                    </a:cxn>
                    <a:cxn ang="0">
                      <a:pos x="47" y="13"/>
                    </a:cxn>
                    <a:cxn ang="0">
                      <a:pos x="43" y="34"/>
                    </a:cxn>
                    <a:cxn ang="0">
                      <a:pos x="43" y="48"/>
                    </a:cxn>
                    <a:cxn ang="0">
                      <a:pos x="42" y="44"/>
                    </a:cxn>
                    <a:cxn ang="0">
                      <a:pos x="42" y="44"/>
                    </a:cxn>
                    <a:cxn ang="0">
                      <a:pos x="42" y="28"/>
                    </a:cxn>
                    <a:cxn ang="0">
                      <a:pos x="40" y="13"/>
                    </a:cxn>
                    <a:cxn ang="0">
                      <a:pos x="38" y="14"/>
                    </a:cxn>
                    <a:cxn ang="0">
                      <a:pos x="38" y="42"/>
                    </a:cxn>
                    <a:cxn ang="0">
                      <a:pos x="37" y="44"/>
                    </a:cxn>
                    <a:cxn ang="0">
                      <a:pos x="37" y="89"/>
                    </a:cxn>
                    <a:cxn ang="0">
                      <a:pos x="32" y="94"/>
                    </a:cxn>
                  </a:cxnLst>
                  <a:rect l="0" t="0" r="r" b="b"/>
                  <a:pathLst>
                    <a:path w="47" h="94">
                      <a:moveTo>
                        <a:pt x="32" y="94"/>
                      </a:moveTo>
                      <a:cubicBezTo>
                        <a:pt x="30" y="94"/>
                        <a:pt x="27" y="92"/>
                        <a:pt x="27" y="89"/>
                      </a:cubicBezTo>
                      <a:cubicBezTo>
                        <a:pt x="27" y="48"/>
                        <a:pt x="27" y="48"/>
                        <a:pt x="27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89"/>
                        <a:pt x="22" y="89"/>
                        <a:pt x="22" y="89"/>
                      </a:cubicBezTo>
                      <a:cubicBezTo>
                        <a:pt x="22" y="92"/>
                        <a:pt x="20" y="94"/>
                        <a:pt x="17" y="94"/>
                      </a:cubicBezTo>
                      <a:cubicBezTo>
                        <a:pt x="15" y="94"/>
                        <a:pt x="12" y="92"/>
                        <a:pt x="12" y="89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4"/>
                        <a:pt x="12" y="43"/>
                        <a:pt x="12" y="42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9" y="13"/>
                        <a:pt x="7" y="26"/>
                        <a:pt x="7" y="28"/>
                      </a:cubicBezTo>
                      <a:cubicBezTo>
                        <a:pt x="7" y="36"/>
                        <a:pt x="8" y="44"/>
                        <a:pt x="8" y="44"/>
                      </a:cubicBezTo>
                      <a:cubicBezTo>
                        <a:pt x="8" y="46"/>
                        <a:pt x="8" y="46"/>
                        <a:pt x="7" y="47"/>
                      </a:cubicBezTo>
                      <a:cubicBezTo>
                        <a:pt x="7" y="48"/>
                        <a:pt x="6" y="48"/>
                        <a:pt x="5" y="48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2" y="48"/>
                        <a:pt x="2" y="47"/>
                        <a:pt x="2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33"/>
                        <a:pt x="1" y="28"/>
                      </a:cubicBezTo>
                      <a:cubicBezTo>
                        <a:pt x="2" y="9"/>
                        <a:pt x="6" y="5"/>
                        <a:pt x="7" y="4"/>
                      </a:cubicBezTo>
                      <a:cubicBezTo>
                        <a:pt x="8" y="3"/>
                        <a:pt x="11" y="2"/>
                        <a:pt x="16" y="1"/>
                      </a:cubicBezTo>
                      <a:cubicBezTo>
                        <a:pt x="16" y="0"/>
                        <a:pt x="17" y="0"/>
                        <a:pt x="17" y="0"/>
                      </a:cubicBezTo>
                      <a:cubicBezTo>
                        <a:pt x="17" y="3"/>
                        <a:pt x="18" y="8"/>
                        <a:pt x="21" y="14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9"/>
                        <a:pt x="24" y="5"/>
                        <a:pt x="24" y="5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6" y="9"/>
                        <a:pt x="27" y="13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1" y="8"/>
                        <a:pt x="32" y="3"/>
                        <a:pt x="33" y="0"/>
                      </a:cubicBezTo>
                      <a:cubicBezTo>
                        <a:pt x="33" y="0"/>
                        <a:pt x="34" y="0"/>
                        <a:pt x="34" y="1"/>
                      </a:cubicBezTo>
                      <a:cubicBezTo>
                        <a:pt x="38" y="2"/>
                        <a:pt x="41" y="3"/>
                        <a:pt x="43" y="4"/>
                      </a:cubicBezTo>
                      <a:cubicBezTo>
                        <a:pt x="43" y="4"/>
                        <a:pt x="45" y="7"/>
                        <a:pt x="47" y="13"/>
                      </a:cubicBezTo>
                      <a:cubicBezTo>
                        <a:pt x="45" y="19"/>
                        <a:pt x="44" y="26"/>
                        <a:pt x="43" y="34"/>
                      </a:cubicBezTo>
                      <a:cubicBezTo>
                        <a:pt x="43" y="37"/>
                        <a:pt x="43" y="42"/>
                        <a:pt x="43" y="48"/>
                      </a:cubicBezTo>
                      <a:cubicBezTo>
                        <a:pt x="42" y="47"/>
                        <a:pt x="42" y="45"/>
                        <a:pt x="42" y="44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2" y="44"/>
                        <a:pt x="43" y="36"/>
                        <a:pt x="42" y="28"/>
                      </a:cubicBezTo>
                      <a:cubicBezTo>
                        <a:pt x="42" y="26"/>
                        <a:pt x="41" y="16"/>
                        <a:pt x="40" y="13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8" y="43"/>
                        <a:pt x="38" y="44"/>
                        <a:pt x="37" y="44"/>
                      </a:cubicBezTo>
                      <a:cubicBezTo>
                        <a:pt x="37" y="89"/>
                        <a:pt x="37" y="89"/>
                        <a:pt x="37" y="89"/>
                      </a:cubicBezTo>
                      <a:cubicBezTo>
                        <a:pt x="37" y="92"/>
                        <a:pt x="35" y="94"/>
                        <a:pt x="32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î$1ïḍê">
                  <a:extLst>
                    <a:ext uri="{FF2B5EF4-FFF2-40B4-BE49-F238E27FC236}">
                      <a16:creationId xmlns:a16="http://schemas.microsoft.com/office/drawing/2014/main" xmlns="" id="{14F21A6E-726F-4FCE-B3B4-B0C767509D03}"/>
                    </a:ext>
                  </a:extLst>
                </p:cNvPr>
                <p:cNvSpPr/>
                <p:nvPr/>
              </p:nvSpPr>
              <p:spPr bwMode="auto">
                <a:xfrm>
                  <a:off x="4356100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29" y="94"/>
                    </a:cxn>
                    <a:cxn ang="0">
                      <a:pos x="24" y="89"/>
                    </a:cxn>
                    <a:cxn ang="0">
                      <a:pos x="24" y="48"/>
                    </a:cxn>
                    <a:cxn ang="0">
                      <a:pos x="19" y="48"/>
                    </a:cxn>
                    <a:cxn ang="0">
                      <a:pos x="19" y="89"/>
                    </a:cxn>
                    <a:cxn ang="0">
                      <a:pos x="14" y="94"/>
                    </a:cxn>
                    <a:cxn ang="0">
                      <a:pos x="9" y="89"/>
                    </a:cxn>
                    <a:cxn ang="0">
                      <a:pos x="9" y="45"/>
                    </a:cxn>
                    <a:cxn ang="0">
                      <a:pos x="9" y="42"/>
                    </a:cxn>
                    <a:cxn ang="0">
                      <a:pos x="9" y="12"/>
                    </a:cxn>
                    <a:cxn ang="0">
                      <a:pos x="7" y="13"/>
                    </a:cxn>
                    <a:cxn ang="0">
                      <a:pos x="7" y="13"/>
                    </a:cxn>
                    <a:cxn ang="0">
                      <a:pos x="4" y="28"/>
                    </a:cxn>
                    <a:cxn ang="0">
                      <a:pos x="5" y="44"/>
                    </a:cxn>
                    <a:cxn ang="0">
                      <a:pos x="3" y="48"/>
                    </a:cxn>
                    <a:cxn ang="0">
                      <a:pos x="3" y="34"/>
                    </a:cxn>
                    <a:cxn ang="0">
                      <a:pos x="0" y="13"/>
                    </a:cxn>
                    <a:cxn ang="0">
                      <a:pos x="4" y="4"/>
                    </a:cxn>
                    <a:cxn ang="0">
                      <a:pos x="12" y="1"/>
                    </a:cxn>
                    <a:cxn ang="0">
                      <a:pos x="14" y="0"/>
                    </a:cxn>
                    <a:cxn ang="0">
                      <a:pos x="18" y="14"/>
                    </a:cxn>
                    <a:cxn ang="0">
                      <a:pos x="19" y="17"/>
                    </a:cxn>
                    <a:cxn ang="0">
                      <a:pos x="20" y="13"/>
                    </a:cxn>
                    <a:cxn ang="0">
                      <a:pos x="21" y="5"/>
                    </a:cxn>
                    <a:cxn ang="0">
                      <a:pos x="21" y="4"/>
                    </a:cxn>
                    <a:cxn ang="0">
                      <a:pos x="20" y="2"/>
                    </a:cxn>
                    <a:cxn ang="0">
                      <a:pos x="21" y="1"/>
                    </a:cxn>
                    <a:cxn ang="0">
                      <a:pos x="22" y="1"/>
                    </a:cxn>
                    <a:cxn ang="0">
                      <a:pos x="23" y="2"/>
                    </a:cxn>
                    <a:cxn ang="0">
                      <a:pos x="22" y="4"/>
                    </a:cxn>
                    <a:cxn ang="0">
                      <a:pos x="22" y="5"/>
                    </a:cxn>
                    <a:cxn ang="0">
                      <a:pos x="23" y="13"/>
                    </a:cxn>
                    <a:cxn ang="0">
                      <a:pos x="24" y="17"/>
                    </a:cxn>
                    <a:cxn ang="0">
                      <a:pos x="25" y="14"/>
                    </a:cxn>
                    <a:cxn ang="0">
                      <a:pos x="29" y="0"/>
                    </a:cxn>
                    <a:cxn ang="0">
                      <a:pos x="31" y="1"/>
                    </a:cxn>
                    <a:cxn ang="0">
                      <a:pos x="40" y="4"/>
                    </a:cxn>
                    <a:cxn ang="0">
                      <a:pos x="46" y="28"/>
                    </a:cxn>
                    <a:cxn ang="0">
                      <a:pos x="45" y="44"/>
                    </a:cxn>
                    <a:cxn ang="0">
                      <a:pos x="45" y="44"/>
                    </a:cxn>
                    <a:cxn ang="0">
                      <a:pos x="42" y="48"/>
                    </a:cxn>
                    <a:cxn ang="0">
                      <a:pos x="42" y="48"/>
                    </a:cxn>
                    <a:cxn ang="0">
                      <a:pos x="38" y="44"/>
                    </a:cxn>
                    <a:cxn ang="0">
                      <a:pos x="38" y="44"/>
                    </a:cxn>
                    <a:cxn ang="0">
                      <a:pos x="39" y="28"/>
                    </a:cxn>
                    <a:cxn ang="0">
                      <a:pos x="36" y="13"/>
                    </a:cxn>
                    <a:cxn ang="0">
                      <a:pos x="34" y="12"/>
                    </a:cxn>
                    <a:cxn ang="0">
                      <a:pos x="34" y="42"/>
                    </a:cxn>
                    <a:cxn ang="0">
                      <a:pos x="34" y="44"/>
                    </a:cxn>
                    <a:cxn ang="0">
                      <a:pos x="34" y="89"/>
                    </a:cxn>
                    <a:cxn ang="0">
                      <a:pos x="29" y="94"/>
                    </a:cxn>
                  </a:cxnLst>
                  <a:rect l="0" t="0" r="r" b="b"/>
                  <a:pathLst>
                    <a:path w="46" h="94">
                      <a:moveTo>
                        <a:pt x="29" y="94"/>
                      </a:moveTo>
                      <a:cubicBezTo>
                        <a:pt x="26" y="94"/>
                        <a:pt x="24" y="92"/>
                        <a:pt x="24" y="89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19" y="48"/>
                        <a:pt x="19" y="48"/>
                        <a:pt x="19" y="48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19" y="92"/>
                        <a:pt x="17" y="94"/>
                        <a:pt x="14" y="94"/>
                      </a:cubicBezTo>
                      <a:cubicBezTo>
                        <a:pt x="11" y="94"/>
                        <a:pt x="9" y="92"/>
                        <a:pt x="9" y="89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4"/>
                        <a:pt x="9" y="43"/>
                        <a:pt x="9" y="4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5" y="14"/>
                        <a:pt x="4" y="26"/>
                        <a:pt x="4" y="28"/>
                      </a:cubicBezTo>
                      <a:cubicBezTo>
                        <a:pt x="4" y="36"/>
                        <a:pt x="5" y="44"/>
                        <a:pt x="5" y="44"/>
                      </a:cubicBezTo>
                      <a:cubicBezTo>
                        <a:pt x="5" y="45"/>
                        <a:pt x="4" y="47"/>
                        <a:pt x="3" y="48"/>
                      </a:cubicBezTo>
                      <a:cubicBezTo>
                        <a:pt x="3" y="43"/>
                        <a:pt x="4" y="38"/>
                        <a:pt x="3" y="34"/>
                      </a:cubicBezTo>
                      <a:cubicBezTo>
                        <a:pt x="3" y="26"/>
                        <a:pt x="1" y="18"/>
                        <a:pt x="0" y="13"/>
                      </a:cubicBezTo>
                      <a:cubicBezTo>
                        <a:pt x="1" y="7"/>
                        <a:pt x="3" y="4"/>
                        <a:pt x="4" y="4"/>
                      </a:cubicBezTo>
                      <a:cubicBezTo>
                        <a:pt x="6" y="3"/>
                        <a:pt x="9" y="2"/>
                        <a:pt x="12" y="1"/>
                      </a:cubicBezTo>
                      <a:cubicBezTo>
                        <a:pt x="13" y="0"/>
                        <a:pt x="13" y="0"/>
                        <a:pt x="14" y="0"/>
                      </a:cubicBezTo>
                      <a:cubicBezTo>
                        <a:pt x="14" y="3"/>
                        <a:pt x="15" y="8"/>
                        <a:pt x="18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9"/>
                        <a:pt x="21" y="5"/>
                        <a:pt x="21" y="5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3" y="9"/>
                        <a:pt x="23" y="13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8" y="8"/>
                        <a:pt x="29" y="3"/>
                        <a:pt x="29" y="0"/>
                      </a:cubicBezTo>
                      <a:cubicBezTo>
                        <a:pt x="30" y="0"/>
                        <a:pt x="30" y="0"/>
                        <a:pt x="31" y="1"/>
                      </a:cubicBezTo>
                      <a:cubicBezTo>
                        <a:pt x="34" y="2"/>
                        <a:pt x="38" y="3"/>
                        <a:pt x="40" y="4"/>
                      </a:cubicBezTo>
                      <a:cubicBezTo>
                        <a:pt x="40" y="5"/>
                        <a:pt x="44" y="9"/>
                        <a:pt x="46" y="28"/>
                      </a:cubicBezTo>
                      <a:cubicBezTo>
                        <a:pt x="46" y="33"/>
                        <a:pt x="45" y="44"/>
                        <a:pt x="45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4" y="47"/>
                        <a:pt x="44" y="48"/>
                        <a:pt x="42" y="48"/>
                      </a:cubicBez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39" y="48"/>
                        <a:pt x="38" y="46"/>
                        <a:pt x="38" y="44"/>
                      </a:cubicBez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38" y="44"/>
                        <a:pt x="39" y="36"/>
                        <a:pt x="39" y="28"/>
                      </a:cubicBezTo>
                      <a:cubicBezTo>
                        <a:pt x="39" y="26"/>
                        <a:pt x="38" y="14"/>
                        <a:pt x="36" y="13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34" y="92"/>
                        <a:pt x="32" y="94"/>
                        <a:pt x="29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ṥ1íḑê">
                  <a:extLst>
                    <a:ext uri="{FF2B5EF4-FFF2-40B4-BE49-F238E27FC236}">
                      <a16:creationId xmlns:a16="http://schemas.microsoft.com/office/drawing/2014/main" xmlns="" id="{6B2BB0FF-7819-440A-B0B9-D2E40AE797FC}"/>
                    </a:ext>
                  </a:extLst>
                </p:cNvPr>
                <p:cNvSpPr/>
                <p:nvPr/>
              </p:nvSpPr>
              <p:spPr bwMode="auto">
                <a:xfrm>
                  <a:off x="4254500" y="2335213"/>
                  <a:ext cx="100013" cy="190500"/>
                </a:xfrm>
                <a:custGeom>
                  <a:avLst/>
                  <a:gdLst/>
                  <a:ahLst/>
                  <a:cxnLst>
                    <a:cxn ang="0">
                      <a:pos x="23" y="126"/>
                    </a:cxn>
                    <a:cxn ang="0">
                      <a:pos x="16" y="120"/>
                    </a:cxn>
                    <a:cxn ang="0">
                      <a:pos x="16" y="60"/>
                    </a:cxn>
                    <a:cxn ang="0">
                      <a:pos x="15" y="56"/>
                    </a:cxn>
                    <a:cxn ang="0">
                      <a:pos x="15" y="17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0" y="38"/>
                    </a:cxn>
                    <a:cxn ang="0">
                      <a:pos x="10" y="60"/>
                    </a:cxn>
                    <a:cxn ang="0">
                      <a:pos x="9" y="64"/>
                    </a:cxn>
                    <a:cxn ang="0">
                      <a:pos x="6" y="65"/>
                    </a:cxn>
                    <a:cxn ang="0">
                      <a:pos x="6" y="65"/>
                    </a:cxn>
                    <a:cxn ang="0">
                      <a:pos x="1" y="60"/>
                    </a:cxn>
                    <a:cxn ang="0">
                      <a:pos x="1" y="59"/>
                    </a:cxn>
                    <a:cxn ang="0">
                      <a:pos x="0" y="38"/>
                    </a:cxn>
                    <a:cxn ang="0">
                      <a:pos x="9" y="6"/>
                    </a:cxn>
                    <a:cxn ang="0">
                      <a:pos x="20" y="1"/>
                    </a:cxn>
                    <a:cxn ang="0">
                      <a:pos x="23" y="0"/>
                    </a:cxn>
                    <a:cxn ang="0">
                      <a:pos x="28" y="19"/>
                    </a:cxn>
                    <a:cxn ang="0">
                      <a:pos x="30" y="22"/>
                    </a:cxn>
                    <a:cxn ang="0">
                      <a:pos x="30" y="18"/>
                    </a:cxn>
                    <a:cxn ang="0">
                      <a:pos x="32" y="7"/>
                    </a:cxn>
                    <a:cxn ang="0">
                      <a:pos x="32" y="6"/>
                    </a:cxn>
                    <a:cxn ang="0">
                      <a:pos x="30" y="3"/>
                    </a:cxn>
                    <a:cxn ang="0">
                      <a:pos x="32" y="2"/>
                    </a:cxn>
                    <a:cxn ang="0">
                      <a:pos x="33" y="2"/>
                    </a:cxn>
                    <a:cxn ang="0">
                      <a:pos x="35" y="3"/>
                    </a:cxn>
                    <a:cxn ang="0">
                      <a:pos x="33" y="6"/>
                    </a:cxn>
                    <a:cxn ang="0">
                      <a:pos x="34" y="7"/>
                    </a:cxn>
                    <a:cxn ang="0">
                      <a:pos x="35" y="18"/>
                    </a:cxn>
                    <a:cxn ang="0">
                      <a:pos x="36" y="22"/>
                    </a:cxn>
                    <a:cxn ang="0">
                      <a:pos x="37" y="19"/>
                    </a:cxn>
                    <a:cxn ang="0">
                      <a:pos x="43" y="0"/>
                    </a:cxn>
                    <a:cxn ang="0">
                      <a:pos x="45" y="1"/>
                    </a:cxn>
                    <a:cxn ang="0">
                      <a:pos x="57" y="6"/>
                    </a:cxn>
                    <a:cxn ang="0">
                      <a:pos x="65" y="38"/>
                    </a:cxn>
                    <a:cxn ang="0">
                      <a:pos x="64" y="59"/>
                    </a:cxn>
                    <a:cxn ang="0">
                      <a:pos x="64" y="60"/>
                    </a:cxn>
                    <a:cxn ang="0">
                      <a:pos x="60" y="65"/>
                    </a:cxn>
                    <a:cxn ang="0">
                      <a:pos x="60" y="65"/>
                    </a:cxn>
                    <a:cxn ang="0">
                      <a:pos x="55" y="60"/>
                    </a:cxn>
                    <a:cxn ang="0">
                      <a:pos x="56" y="38"/>
                    </a:cxn>
                    <a:cxn ang="0">
                      <a:pos x="52" y="18"/>
                    </a:cxn>
                    <a:cxn ang="0">
                      <a:pos x="52" y="18"/>
                    </a:cxn>
                    <a:cxn ang="0">
                      <a:pos x="50" y="17"/>
                    </a:cxn>
                    <a:cxn ang="0">
                      <a:pos x="50" y="56"/>
                    </a:cxn>
                    <a:cxn ang="0">
                      <a:pos x="50" y="60"/>
                    </a:cxn>
                    <a:cxn ang="0">
                      <a:pos x="50" y="120"/>
                    </a:cxn>
                    <a:cxn ang="0">
                      <a:pos x="43" y="126"/>
                    </a:cxn>
                    <a:cxn ang="0">
                      <a:pos x="43" y="126"/>
                    </a:cxn>
                    <a:cxn ang="0">
                      <a:pos x="42" y="126"/>
                    </a:cxn>
                    <a:cxn ang="0">
                      <a:pos x="36" y="120"/>
                    </a:cxn>
                    <a:cxn ang="0">
                      <a:pos x="36" y="65"/>
                    </a:cxn>
                    <a:cxn ang="0">
                      <a:pos x="30" y="65"/>
                    </a:cxn>
                    <a:cxn ang="0">
                      <a:pos x="30" y="120"/>
                    </a:cxn>
                    <a:cxn ang="0">
                      <a:pos x="23" y="126"/>
                    </a:cxn>
                  </a:cxnLst>
                  <a:rect l="0" t="0" r="r" b="b"/>
                  <a:pathLst>
                    <a:path w="66" h="126">
                      <a:moveTo>
                        <a:pt x="23" y="126"/>
                      </a:moveTo>
                      <a:cubicBezTo>
                        <a:pt x="19" y="126"/>
                        <a:pt x="16" y="123"/>
                        <a:pt x="16" y="120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6" y="59"/>
                        <a:pt x="15" y="57"/>
                        <a:pt x="15" y="56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19"/>
                        <a:pt x="10" y="33"/>
                        <a:pt x="10" y="38"/>
                      </a:cubicBezTo>
                      <a:cubicBezTo>
                        <a:pt x="9" y="48"/>
                        <a:pt x="10" y="60"/>
                        <a:pt x="10" y="60"/>
                      </a:cubicBezTo>
                      <a:cubicBezTo>
                        <a:pt x="10" y="61"/>
                        <a:pt x="10" y="63"/>
                        <a:pt x="9" y="64"/>
                      </a:cubicBezTo>
                      <a:cubicBezTo>
                        <a:pt x="9" y="65"/>
                        <a:pt x="7" y="65"/>
                        <a:pt x="6" y="65"/>
                      </a:cubicBezTo>
                      <a:cubicBezTo>
                        <a:pt x="6" y="65"/>
                        <a:pt x="6" y="65"/>
                        <a:pt x="6" y="65"/>
                      </a:cubicBezTo>
                      <a:cubicBezTo>
                        <a:pt x="3" y="65"/>
                        <a:pt x="2" y="63"/>
                        <a:pt x="1" y="60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1" y="59"/>
                        <a:pt x="0" y="45"/>
                        <a:pt x="0" y="38"/>
                      </a:cubicBezTo>
                      <a:cubicBezTo>
                        <a:pt x="2" y="14"/>
                        <a:pt x="7" y="7"/>
                        <a:pt x="9" y="6"/>
                      </a:cubicBezTo>
                      <a:cubicBezTo>
                        <a:pt x="11" y="4"/>
                        <a:pt x="16" y="3"/>
                        <a:pt x="20" y="1"/>
                      </a:cubicBezTo>
                      <a:cubicBezTo>
                        <a:pt x="21" y="1"/>
                        <a:pt x="22" y="1"/>
                        <a:pt x="23" y="0"/>
                      </a:cubicBezTo>
                      <a:cubicBezTo>
                        <a:pt x="23" y="4"/>
                        <a:pt x="24" y="11"/>
                        <a:pt x="28" y="19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1" y="13"/>
                        <a:pt x="32" y="7"/>
                        <a:pt x="32" y="7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8"/>
                        <a:pt x="35" y="13"/>
                        <a:pt x="35" y="18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41" y="11"/>
                        <a:pt x="42" y="4"/>
                        <a:pt x="43" y="0"/>
                      </a:cubicBezTo>
                      <a:cubicBezTo>
                        <a:pt x="44" y="1"/>
                        <a:pt x="44" y="1"/>
                        <a:pt x="45" y="1"/>
                      </a:cubicBezTo>
                      <a:cubicBezTo>
                        <a:pt x="49" y="3"/>
                        <a:pt x="54" y="4"/>
                        <a:pt x="57" y="6"/>
                      </a:cubicBezTo>
                      <a:cubicBezTo>
                        <a:pt x="58" y="7"/>
                        <a:pt x="63" y="13"/>
                        <a:pt x="65" y="38"/>
                      </a:cubicBezTo>
                      <a:cubicBezTo>
                        <a:pt x="66" y="45"/>
                        <a:pt x="64" y="59"/>
                        <a:pt x="64" y="59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3"/>
                        <a:pt x="63" y="65"/>
                        <a:pt x="60" y="65"/>
                      </a:cubicBezTo>
                      <a:cubicBezTo>
                        <a:pt x="60" y="65"/>
                        <a:pt x="60" y="65"/>
                        <a:pt x="60" y="65"/>
                      </a:cubicBezTo>
                      <a:cubicBezTo>
                        <a:pt x="55" y="65"/>
                        <a:pt x="55" y="61"/>
                        <a:pt x="55" y="60"/>
                      </a:cubicBezTo>
                      <a:cubicBezTo>
                        <a:pt x="55" y="60"/>
                        <a:pt x="56" y="48"/>
                        <a:pt x="56" y="38"/>
                      </a:cubicBezTo>
                      <a:cubicBezTo>
                        <a:pt x="55" y="34"/>
                        <a:pt x="54" y="20"/>
                        <a:pt x="52" y="18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50" y="57"/>
                        <a:pt x="50" y="59"/>
                        <a:pt x="50" y="60"/>
                      </a:cubicBezTo>
                      <a:cubicBezTo>
                        <a:pt x="50" y="120"/>
                        <a:pt x="50" y="120"/>
                        <a:pt x="50" y="120"/>
                      </a:cubicBezTo>
                      <a:cubicBezTo>
                        <a:pt x="50" y="123"/>
                        <a:pt x="47" y="126"/>
                        <a:pt x="43" y="12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39" y="126"/>
                        <a:pt x="36" y="123"/>
                        <a:pt x="36" y="120"/>
                      </a:cubicBezTo>
                      <a:cubicBezTo>
                        <a:pt x="36" y="65"/>
                        <a:pt x="36" y="65"/>
                        <a:pt x="36" y="65"/>
                      </a:cubicBezTo>
                      <a:cubicBezTo>
                        <a:pt x="30" y="65"/>
                        <a:pt x="30" y="65"/>
                        <a:pt x="30" y="65"/>
                      </a:cubicBezTo>
                      <a:cubicBezTo>
                        <a:pt x="30" y="120"/>
                        <a:pt x="30" y="120"/>
                        <a:pt x="30" y="120"/>
                      </a:cubicBezTo>
                      <a:cubicBezTo>
                        <a:pt x="30" y="123"/>
                        <a:pt x="27" y="126"/>
                        <a:pt x="23" y="1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ṣľîdé">
                  <a:extLst>
                    <a:ext uri="{FF2B5EF4-FFF2-40B4-BE49-F238E27FC236}">
                      <a16:creationId xmlns:a16="http://schemas.microsoft.com/office/drawing/2014/main" xmlns="" id="{5936B174-08EA-4015-BF04-0EB7E2E72133}"/>
                    </a:ext>
                  </a:extLst>
                </p:cNvPr>
                <p:cNvSpPr/>
                <p:nvPr/>
              </p:nvSpPr>
              <p:spPr bwMode="auto">
                <a:xfrm>
                  <a:off x="4281488" y="2278063"/>
                  <a:ext cx="46038" cy="50800"/>
                </a:xfrm>
                <a:custGeom>
                  <a:avLst/>
                  <a:gdLst/>
                  <a:ahLst/>
                  <a:cxnLst>
                    <a:cxn ang="0">
                      <a:pos x="16" y="34"/>
                    </a:cxn>
                    <a:cxn ang="0">
                      <a:pos x="4" y="22"/>
                    </a:cxn>
                    <a:cxn ang="0">
                      <a:pos x="4" y="22"/>
                    </a:cxn>
                    <a:cxn ang="0">
                      <a:pos x="3" y="21"/>
                    </a:cxn>
                    <a:cxn ang="0">
                      <a:pos x="1" y="17"/>
                    </a:cxn>
                    <a:cxn ang="0">
                      <a:pos x="2" y="15"/>
                    </a:cxn>
                    <a:cxn ang="0">
                      <a:pos x="3" y="15"/>
                    </a:cxn>
                    <a:cxn ang="0">
                      <a:pos x="3" y="14"/>
                    </a:cxn>
                    <a:cxn ang="0">
                      <a:pos x="16" y="0"/>
                    </a:cxn>
                    <a:cxn ang="0">
                      <a:pos x="29" y="14"/>
                    </a:cxn>
                    <a:cxn ang="0">
                      <a:pos x="29" y="15"/>
                    </a:cxn>
                    <a:cxn ang="0">
                      <a:pos x="30" y="15"/>
                    </a:cxn>
                    <a:cxn ang="0">
                      <a:pos x="31" y="17"/>
                    </a:cxn>
                    <a:cxn ang="0">
                      <a:pos x="29" y="21"/>
                    </a:cxn>
                    <a:cxn ang="0">
                      <a:pos x="28" y="22"/>
                    </a:cxn>
                    <a:cxn ang="0">
                      <a:pos x="28" y="22"/>
                    </a:cxn>
                    <a:cxn ang="0">
                      <a:pos x="16" y="34"/>
                    </a:cxn>
                  </a:cxnLst>
                  <a:rect l="0" t="0" r="r" b="b"/>
                  <a:pathLst>
                    <a:path w="31" h="34">
                      <a:moveTo>
                        <a:pt x="16" y="34"/>
                      </a:moveTo>
                      <a:cubicBezTo>
                        <a:pt x="8" y="34"/>
                        <a:pt x="5" y="25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1" y="21"/>
                        <a:pt x="0" y="18"/>
                        <a:pt x="1" y="17"/>
                      </a:cubicBezTo>
                      <a:cubicBezTo>
                        <a:pt x="1" y="16"/>
                        <a:pt x="1" y="15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6"/>
                        <a:pt x="9" y="0"/>
                        <a:pt x="16" y="0"/>
                      </a:cubicBezTo>
                      <a:cubicBezTo>
                        <a:pt x="23" y="0"/>
                        <a:pt x="28" y="6"/>
                        <a:pt x="29" y="14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1" y="16"/>
                        <a:pt x="31" y="17"/>
                      </a:cubicBezTo>
                      <a:cubicBezTo>
                        <a:pt x="31" y="18"/>
                        <a:pt x="30" y="21"/>
                        <a:pt x="29" y="21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7" y="25"/>
                        <a:pt x="24" y="34"/>
                        <a:pt x="16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iṧļídê">
                  <a:extLst>
                    <a:ext uri="{FF2B5EF4-FFF2-40B4-BE49-F238E27FC236}">
                      <a16:creationId xmlns:a16="http://schemas.microsoft.com/office/drawing/2014/main" xmlns="" id="{EAC4B4B6-5ACF-42A6-8731-3C756CDD4DDA}"/>
                    </a:ext>
                  </a:extLst>
                </p:cNvPr>
                <p:cNvSpPr/>
                <p:nvPr/>
              </p:nvSpPr>
              <p:spPr bwMode="auto">
                <a:xfrm>
                  <a:off x="4338638" y="2452688"/>
                  <a:ext cx="23813" cy="11113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4"/>
                    </a:cxn>
                    <a:cxn ang="0">
                      <a:pos x="0" y="3"/>
                    </a:cxn>
                    <a:cxn ang="0">
                      <a:pos x="0" y="1"/>
                    </a:cxn>
                    <a:cxn ang="0">
                      <a:pos x="9" y="2"/>
                    </a:cxn>
                    <a:cxn ang="0">
                      <a:pos x="10" y="2"/>
                    </a:cxn>
                    <a:cxn ang="0">
                      <a:pos x="10" y="0"/>
                    </a:cxn>
                    <a:cxn ang="0">
                      <a:pos x="16" y="4"/>
                    </a:cxn>
                    <a:cxn ang="0">
                      <a:pos x="8" y="7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6" h="7">
                      <a:moveTo>
                        <a:pt x="8" y="5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4"/>
                        <a:pt x="2" y="4"/>
                        <a:pt x="0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1"/>
                        <a:pt x="6" y="1"/>
                        <a:pt x="9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8" y="7"/>
                        <a:pt x="8" y="7"/>
                        <a:pt x="8" y="7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ṧļíḍé">
                  <a:extLst>
                    <a:ext uri="{FF2B5EF4-FFF2-40B4-BE49-F238E27FC236}">
                      <a16:creationId xmlns:a16="http://schemas.microsoft.com/office/drawing/2014/main" xmlns="" id="{A72CAA5F-3B60-4025-A026-FD6DEB756928}"/>
                    </a:ext>
                  </a:extLst>
                </p:cNvPr>
                <p:cNvSpPr/>
                <p:nvPr/>
              </p:nvSpPr>
              <p:spPr bwMode="auto">
                <a:xfrm>
                  <a:off x="4216400" y="2525713"/>
                  <a:ext cx="142875" cy="28575"/>
                </a:xfrm>
                <a:custGeom>
                  <a:avLst/>
                  <a:gdLst/>
                  <a:ahLst/>
                  <a:cxnLst>
                    <a:cxn ang="0">
                      <a:pos x="59" y="19"/>
                    </a:cxn>
                    <a:cxn ang="0">
                      <a:pos x="22" y="16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9" y="18"/>
                    </a:cxn>
                    <a:cxn ang="0">
                      <a:pos x="0" y="3"/>
                    </a:cxn>
                    <a:cxn ang="0">
                      <a:pos x="27" y="0"/>
                    </a:cxn>
                    <a:cxn ang="0">
                      <a:pos x="23" y="5"/>
                    </a:cxn>
                    <a:cxn ang="0">
                      <a:pos x="24" y="5"/>
                    </a:cxn>
                    <a:cxn ang="0">
                      <a:pos x="28" y="6"/>
                    </a:cxn>
                    <a:cxn ang="0">
                      <a:pos x="59" y="9"/>
                    </a:cxn>
                    <a:cxn ang="0">
                      <a:pos x="91" y="6"/>
                    </a:cxn>
                    <a:cxn ang="0">
                      <a:pos x="88" y="14"/>
                    </a:cxn>
                    <a:cxn ang="0">
                      <a:pos x="95" y="16"/>
                    </a:cxn>
                    <a:cxn ang="0">
                      <a:pos x="91" y="16"/>
                    </a:cxn>
                    <a:cxn ang="0">
                      <a:pos x="59" y="19"/>
                    </a:cxn>
                  </a:cxnLst>
                  <a:rect l="0" t="0" r="r" b="b"/>
                  <a:pathLst>
                    <a:path w="95" h="19">
                      <a:moveTo>
                        <a:pt x="59" y="19"/>
                      </a:moveTo>
                      <a:cubicBezTo>
                        <a:pt x="46" y="19"/>
                        <a:pt x="34" y="18"/>
                        <a:pt x="22" y="16"/>
                      </a:cubicBezTo>
                      <a:cubicBezTo>
                        <a:pt x="20" y="15"/>
                        <a:pt x="17" y="15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6" y="5"/>
                        <a:pt x="27" y="6"/>
                        <a:pt x="28" y="6"/>
                      </a:cubicBezTo>
                      <a:cubicBezTo>
                        <a:pt x="38" y="8"/>
                        <a:pt x="48" y="9"/>
                        <a:pt x="59" y="9"/>
                      </a:cubicBezTo>
                      <a:cubicBezTo>
                        <a:pt x="70" y="9"/>
                        <a:pt x="80" y="8"/>
                        <a:pt x="91" y="6"/>
                      </a:cubicBezTo>
                      <a:cubicBezTo>
                        <a:pt x="88" y="14"/>
                        <a:pt x="88" y="14"/>
                        <a:pt x="88" y="14"/>
                      </a:cubicBezTo>
                      <a:cubicBezTo>
                        <a:pt x="95" y="16"/>
                        <a:pt x="95" y="16"/>
                        <a:pt x="95" y="16"/>
                      </a:cubicBezTo>
                      <a:cubicBezTo>
                        <a:pt x="94" y="16"/>
                        <a:pt x="92" y="16"/>
                        <a:pt x="91" y="16"/>
                      </a:cubicBezTo>
                      <a:cubicBezTo>
                        <a:pt x="81" y="18"/>
                        <a:pt x="70" y="19"/>
                        <a:pt x="5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ṣḻïďè">
                  <a:extLst>
                    <a:ext uri="{FF2B5EF4-FFF2-40B4-BE49-F238E27FC236}">
                      <a16:creationId xmlns:a16="http://schemas.microsoft.com/office/drawing/2014/main" xmlns="" id="{FF74BADE-65CF-4017-965A-1908A6065E46}"/>
                    </a:ext>
                  </a:extLst>
                </p:cNvPr>
                <p:cNvSpPr/>
                <p:nvPr/>
              </p:nvSpPr>
              <p:spPr bwMode="auto">
                <a:xfrm>
                  <a:off x="4175125" y="2474913"/>
                  <a:ext cx="38100" cy="61913"/>
                </a:xfrm>
                <a:custGeom>
                  <a:avLst/>
                  <a:gdLst/>
                  <a:ahLst/>
                  <a:cxnLst>
                    <a:cxn ang="0">
                      <a:pos x="20" y="41"/>
                    </a:cxn>
                    <a:cxn ang="0">
                      <a:pos x="7" y="33"/>
                    </a:cxn>
                    <a:cxn ang="0">
                      <a:pos x="2" y="27"/>
                    </a:cxn>
                    <a:cxn ang="0">
                      <a:pos x="0" y="19"/>
                    </a:cxn>
                    <a:cxn ang="0">
                      <a:pos x="2" y="10"/>
                    </a:cxn>
                    <a:cxn ang="0">
                      <a:pos x="10" y="3"/>
                    </a:cxn>
                    <a:cxn ang="0">
                      <a:pos x="13" y="0"/>
                    </a:cxn>
                    <a:cxn ang="0">
                      <a:pos x="16" y="7"/>
                    </a:cxn>
                    <a:cxn ang="0">
                      <a:pos x="15" y="8"/>
                    </a:cxn>
                    <a:cxn ang="0">
                      <a:pos x="12" y="12"/>
                    </a:cxn>
                    <a:cxn ang="0">
                      <a:pos x="12" y="15"/>
                    </a:cxn>
                    <a:cxn ang="0">
                      <a:pos x="13" y="19"/>
                    </a:cxn>
                    <a:cxn ang="0">
                      <a:pos x="17" y="24"/>
                    </a:cxn>
                    <a:cxn ang="0">
                      <a:pos x="25" y="30"/>
                    </a:cxn>
                    <a:cxn ang="0">
                      <a:pos x="17" y="31"/>
                    </a:cxn>
                    <a:cxn ang="0">
                      <a:pos x="20" y="41"/>
                    </a:cxn>
                  </a:cxnLst>
                  <a:rect l="0" t="0" r="r" b="b"/>
                  <a:pathLst>
                    <a:path w="25" h="41">
                      <a:moveTo>
                        <a:pt x="20" y="41"/>
                      </a:moveTo>
                      <a:cubicBezTo>
                        <a:pt x="15" y="39"/>
                        <a:pt x="10" y="36"/>
                        <a:pt x="7" y="33"/>
                      </a:cubicBezTo>
                      <a:cubicBezTo>
                        <a:pt x="5" y="31"/>
                        <a:pt x="3" y="29"/>
                        <a:pt x="2" y="27"/>
                      </a:cubicBezTo>
                      <a:cubicBezTo>
                        <a:pt x="0" y="25"/>
                        <a:pt x="0" y="22"/>
                        <a:pt x="0" y="19"/>
                      </a:cubicBezTo>
                      <a:cubicBezTo>
                        <a:pt x="0" y="16"/>
                        <a:pt x="1" y="13"/>
                        <a:pt x="2" y="10"/>
                      </a:cubicBezTo>
                      <a:cubicBezTo>
                        <a:pt x="4" y="7"/>
                        <a:pt x="7" y="5"/>
                        <a:pt x="10" y="3"/>
                      </a:cubicBezTo>
                      <a:cubicBezTo>
                        <a:pt x="11" y="2"/>
                        <a:pt x="12" y="1"/>
                        <a:pt x="13" y="0"/>
                      </a:cubicBezTo>
                      <a:cubicBezTo>
                        <a:pt x="13" y="3"/>
                        <a:pt x="14" y="5"/>
                        <a:pt x="16" y="7"/>
                      </a:cubicBezTo>
                      <a:cubicBezTo>
                        <a:pt x="16" y="7"/>
                        <a:pt x="15" y="8"/>
                        <a:pt x="15" y="8"/>
                      </a:cubicBezTo>
                      <a:cubicBezTo>
                        <a:pt x="14" y="9"/>
                        <a:pt x="13" y="10"/>
                        <a:pt x="12" y="12"/>
                      </a:cubicBezTo>
                      <a:cubicBezTo>
                        <a:pt x="12" y="13"/>
                        <a:pt x="12" y="14"/>
                        <a:pt x="12" y="15"/>
                      </a:cubicBezTo>
                      <a:cubicBezTo>
                        <a:pt x="12" y="17"/>
                        <a:pt x="12" y="18"/>
                        <a:pt x="13" y="19"/>
                      </a:cubicBezTo>
                      <a:cubicBezTo>
                        <a:pt x="14" y="21"/>
                        <a:pt x="15" y="23"/>
                        <a:pt x="17" y="24"/>
                      </a:cubicBezTo>
                      <a:cubicBezTo>
                        <a:pt x="19" y="26"/>
                        <a:pt x="22" y="28"/>
                        <a:pt x="25" y="30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lnTo>
                        <a:pt x="20" y="4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íśļiḑé">
                  <a:extLst>
                    <a:ext uri="{FF2B5EF4-FFF2-40B4-BE49-F238E27FC236}">
                      <a16:creationId xmlns:a16="http://schemas.microsoft.com/office/drawing/2014/main" xmlns="" id="{96F074DA-249B-4BD4-A8FF-F08BC993D878}"/>
                    </a:ext>
                  </a:extLst>
                </p:cNvPr>
                <p:cNvSpPr/>
                <p:nvPr/>
              </p:nvSpPr>
              <p:spPr bwMode="auto">
                <a:xfrm>
                  <a:off x="4365625" y="2474913"/>
                  <a:ext cx="69850" cy="68263"/>
                </a:xfrm>
                <a:custGeom>
                  <a:avLst/>
                  <a:gdLst/>
                  <a:ahLst/>
                  <a:cxnLst>
                    <a:cxn ang="0">
                      <a:pos x="0" y="43"/>
                    </a:cxn>
                    <a:cxn ang="0">
                      <a:pos x="4" y="29"/>
                    </a:cxn>
                    <a:cxn ang="0">
                      <a:pos x="12" y="34"/>
                    </a:cxn>
                    <a:cxn ang="0">
                      <a:pos x="13" y="34"/>
                    </a:cxn>
                    <a:cxn ang="0">
                      <a:pos x="20" y="30"/>
                    </a:cxn>
                    <a:cxn ang="0">
                      <a:pos x="30" y="23"/>
                    </a:cxn>
                    <a:cxn ang="0">
                      <a:pos x="33" y="19"/>
                    </a:cxn>
                    <a:cxn ang="0">
                      <a:pos x="34" y="15"/>
                    </a:cxn>
                    <a:cxn ang="0">
                      <a:pos x="33" y="11"/>
                    </a:cxn>
                    <a:cxn ang="0">
                      <a:pos x="29" y="7"/>
                    </a:cxn>
                    <a:cxn ang="0">
                      <a:pos x="32" y="0"/>
                    </a:cxn>
                    <a:cxn ang="0">
                      <a:pos x="38" y="5"/>
                    </a:cxn>
                    <a:cxn ang="0">
                      <a:pos x="44" y="11"/>
                    </a:cxn>
                    <a:cxn ang="0">
                      <a:pos x="46" y="19"/>
                    </a:cxn>
                    <a:cxn ang="0">
                      <a:pos x="43" y="28"/>
                    </a:cxn>
                    <a:cxn ang="0">
                      <a:pos x="36" y="35"/>
                    </a:cxn>
                    <a:cxn ang="0">
                      <a:pos x="27" y="41"/>
                    </a:cxn>
                    <a:cxn ang="0">
                      <a:pos x="25" y="41"/>
                    </a:cxn>
                    <a:cxn ang="0">
                      <a:pos x="31" y="45"/>
                    </a:cxn>
                    <a:cxn ang="0">
                      <a:pos x="0" y="43"/>
                    </a:cxn>
                  </a:cxnLst>
                  <a:rect l="0" t="0" r="r" b="b"/>
                  <a:pathLst>
                    <a:path w="46" h="45">
                      <a:moveTo>
                        <a:pt x="0" y="43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6" y="32"/>
                        <a:pt x="18" y="31"/>
                        <a:pt x="20" y="30"/>
                      </a:cubicBezTo>
                      <a:cubicBezTo>
                        <a:pt x="25" y="28"/>
                        <a:pt x="28" y="25"/>
                        <a:pt x="30" y="23"/>
                      </a:cubicBezTo>
                      <a:cubicBezTo>
                        <a:pt x="31" y="21"/>
                        <a:pt x="32" y="20"/>
                        <a:pt x="33" y="19"/>
                      </a:cubicBezTo>
                      <a:cubicBezTo>
                        <a:pt x="33" y="18"/>
                        <a:pt x="34" y="16"/>
                        <a:pt x="34" y="15"/>
                      </a:cubicBezTo>
                      <a:cubicBezTo>
                        <a:pt x="34" y="14"/>
                        <a:pt x="33" y="13"/>
                        <a:pt x="33" y="11"/>
                      </a:cubicBezTo>
                      <a:cubicBezTo>
                        <a:pt x="32" y="10"/>
                        <a:pt x="31" y="8"/>
                        <a:pt x="29" y="7"/>
                      </a:cubicBezTo>
                      <a:cubicBezTo>
                        <a:pt x="31" y="5"/>
                        <a:pt x="32" y="3"/>
                        <a:pt x="32" y="0"/>
                      </a:cubicBezTo>
                      <a:cubicBezTo>
                        <a:pt x="35" y="2"/>
                        <a:pt x="37" y="3"/>
                        <a:pt x="38" y="5"/>
                      </a:cubicBezTo>
                      <a:cubicBezTo>
                        <a:pt x="41" y="7"/>
                        <a:pt x="42" y="9"/>
                        <a:pt x="44" y="11"/>
                      </a:cubicBezTo>
                      <a:cubicBezTo>
                        <a:pt x="45" y="13"/>
                        <a:pt x="46" y="16"/>
                        <a:pt x="46" y="19"/>
                      </a:cubicBezTo>
                      <a:cubicBezTo>
                        <a:pt x="46" y="22"/>
                        <a:pt x="45" y="25"/>
                        <a:pt x="43" y="28"/>
                      </a:cubicBezTo>
                      <a:cubicBezTo>
                        <a:pt x="41" y="31"/>
                        <a:pt x="39" y="33"/>
                        <a:pt x="36" y="35"/>
                      </a:cubicBezTo>
                      <a:cubicBezTo>
                        <a:pt x="33" y="37"/>
                        <a:pt x="30" y="39"/>
                        <a:pt x="27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iṣḻiḓé">
                  <a:extLst>
                    <a:ext uri="{FF2B5EF4-FFF2-40B4-BE49-F238E27FC236}">
                      <a16:creationId xmlns:a16="http://schemas.microsoft.com/office/drawing/2014/main" xmlns="" id="{C51DC0D5-53DA-4D24-AC21-298F1B1FC162}"/>
                    </a:ext>
                  </a:extLst>
                </p:cNvPr>
                <p:cNvSpPr/>
                <p:nvPr/>
              </p:nvSpPr>
              <p:spPr bwMode="auto">
                <a:xfrm>
                  <a:off x="4246563" y="2452688"/>
                  <a:ext cx="25400" cy="12700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5"/>
                    </a:cxn>
                    <a:cxn ang="0">
                      <a:pos x="4" y="5"/>
                    </a:cxn>
                    <a:cxn ang="0">
                      <a:pos x="0" y="6"/>
                    </a:cxn>
                    <a:cxn ang="0">
                      <a:pos x="0" y="3"/>
                    </a:cxn>
                    <a:cxn ang="0">
                      <a:pos x="4" y="2"/>
                    </a:cxn>
                    <a:cxn ang="0">
                      <a:pos x="5" y="2"/>
                    </a:cxn>
                    <a:cxn ang="0">
                      <a:pos x="3" y="0"/>
                    </a:cxn>
                    <a:cxn ang="0">
                      <a:pos x="17" y="2"/>
                    </a:cxn>
                    <a:cxn ang="0">
                      <a:pos x="11" y="8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7" h="8">
                      <a:moveTo>
                        <a:pt x="8" y="5"/>
                      </a:move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5"/>
                        <a:pt x="5" y="5"/>
                        <a:pt x="4" y="5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2"/>
                        <a:pt x="4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1" y="8"/>
                        <a:pt x="11" y="8"/>
                        <a:pt x="11" y="8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isļiḓè">
                <a:extLst>
                  <a:ext uri="{FF2B5EF4-FFF2-40B4-BE49-F238E27FC236}">
                    <a16:creationId xmlns:a16="http://schemas.microsoft.com/office/drawing/2014/main" xmlns="" id="{ACCBFCE5-7F07-49B2-A196-85B14D149211}"/>
                  </a:ext>
                </a:extLst>
              </p:cNvPr>
              <p:cNvSpPr/>
              <p:nvPr/>
            </p:nvSpPr>
            <p:spPr bwMode="auto">
              <a:xfrm rot="5400000">
                <a:off x="3854229" y="2780004"/>
                <a:ext cx="257430" cy="257430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líḋé">
                <a:extLst>
                  <a:ext uri="{FF2B5EF4-FFF2-40B4-BE49-F238E27FC236}">
                    <a16:creationId xmlns:a16="http://schemas.microsoft.com/office/drawing/2014/main" xmlns="" id="{331D0F1D-F2BC-4E92-AF80-BC4DD19A798C}"/>
                  </a:ext>
                </a:extLst>
              </p:cNvPr>
              <p:cNvSpPr/>
              <p:nvPr/>
            </p:nvSpPr>
            <p:spPr bwMode="auto">
              <a:xfrm rot="5400000">
                <a:off x="6753559" y="2801455"/>
                <a:ext cx="214526" cy="214526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ṧlîḍê">
                <a:extLst>
                  <a:ext uri="{FF2B5EF4-FFF2-40B4-BE49-F238E27FC236}">
                    <a16:creationId xmlns:a16="http://schemas.microsoft.com/office/drawing/2014/main" xmlns="" id="{A8EADBE9-2E50-4E18-94C6-1D4F11E9CDD0}"/>
                  </a:ext>
                </a:extLst>
              </p:cNvPr>
              <p:cNvSpPr/>
              <p:nvPr/>
            </p:nvSpPr>
            <p:spPr bwMode="auto">
              <a:xfrm rot="5400000">
                <a:off x="9293076" y="2833635"/>
                <a:ext cx="150168" cy="150168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iṥ1iḓê">
                <a:extLst>
                  <a:ext uri="{FF2B5EF4-FFF2-40B4-BE49-F238E27FC236}">
                    <a16:creationId xmlns:a16="http://schemas.microsoft.com/office/drawing/2014/main" xmlns="" id="{86BEB200-DB75-4D90-A83E-CB0CCA5522D3}"/>
                  </a:ext>
                </a:extLst>
              </p:cNvPr>
              <p:cNvGrpSpPr/>
              <p:nvPr/>
            </p:nvGrpSpPr>
            <p:grpSpPr>
              <a:xfrm>
                <a:off x="1155849" y="4130649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5" name="ïṣḷiḋê">
                  <a:extLst>
                    <a:ext uri="{FF2B5EF4-FFF2-40B4-BE49-F238E27FC236}">
                      <a16:creationId xmlns:a16="http://schemas.microsoft.com/office/drawing/2014/main" xmlns="" id="{924E1717-EF20-4B7D-AAEA-31B71C8405D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6" name="ï$lïḋè">
                  <a:extLst>
                    <a:ext uri="{FF2B5EF4-FFF2-40B4-BE49-F238E27FC236}">
                      <a16:creationId xmlns:a16="http://schemas.microsoft.com/office/drawing/2014/main" xmlns="" id="{3FB6FD48-CCCA-4F69-A3A3-821F2E94E08D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6" name="îŝ1íḍè">
                <a:extLst>
                  <a:ext uri="{FF2B5EF4-FFF2-40B4-BE49-F238E27FC236}">
                    <a16:creationId xmlns:a16="http://schemas.microsoft.com/office/drawing/2014/main" xmlns="" id="{AE76528E-7496-4F99-B299-B0FD698E9AFC}"/>
                  </a:ext>
                </a:extLst>
              </p:cNvPr>
              <p:cNvGrpSpPr/>
              <p:nvPr/>
            </p:nvGrpSpPr>
            <p:grpSpPr>
              <a:xfrm>
                <a:off x="4318787" y="3902893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3" name="ïṩ1iḋè">
                  <a:extLst>
                    <a:ext uri="{FF2B5EF4-FFF2-40B4-BE49-F238E27FC236}">
                      <a16:creationId xmlns:a16="http://schemas.microsoft.com/office/drawing/2014/main" xmlns="" id="{34AF88D2-0502-4069-9734-1B8173451A7A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4" name="ïṧḻîḑé">
                  <a:extLst>
                    <a:ext uri="{FF2B5EF4-FFF2-40B4-BE49-F238E27FC236}">
                      <a16:creationId xmlns:a16="http://schemas.microsoft.com/office/drawing/2014/main" xmlns="" id="{B53722F2-A4AA-43D0-90A9-BD8577928716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7" name="işḻiḋé">
                <a:extLst>
                  <a:ext uri="{FF2B5EF4-FFF2-40B4-BE49-F238E27FC236}">
                    <a16:creationId xmlns:a16="http://schemas.microsoft.com/office/drawing/2014/main" xmlns="" id="{32B9A267-3A27-4E4F-9A2C-72ED06C765A9}"/>
                  </a:ext>
                </a:extLst>
              </p:cNvPr>
              <p:cNvGrpSpPr/>
              <p:nvPr/>
            </p:nvGrpSpPr>
            <p:grpSpPr>
              <a:xfrm>
                <a:off x="7026276" y="3745985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1" name="işḻiḓé">
                  <a:extLst>
                    <a:ext uri="{FF2B5EF4-FFF2-40B4-BE49-F238E27FC236}">
                      <a16:creationId xmlns:a16="http://schemas.microsoft.com/office/drawing/2014/main" xmlns="" id="{15383E85-E8D2-4E8D-B765-B756752C94E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2" name="íṣlïde">
                  <a:extLst>
                    <a:ext uri="{FF2B5EF4-FFF2-40B4-BE49-F238E27FC236}">
                      <a16:creationId xmlns:a16="http://schemas.microsoft.com/office/drawing/2014/main" xmlns="" id="{B6BD65F3-F1F3-4684-AE3F-E1A840BF18D2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8" name="iṧļïḍê">
                <a:extLst>
                  <a:ext uri="{FF2B5EF4-FFF2-40B4-BE49-F238E27FC236}">
                    <a16:creationId xmlns:a16="http://schemas.microsoft.com/office/drawing/2014/main" xmlns="" id="{404F99C4-8A4C-413E-83C7-3D3D5FFB0DE4}"/>
                  </a:ext>
                </a:extLst>
              </p:cNvPr>
              <p:cNvGrpSpPr/>
              <p:nvPr/>
            </p:nvGrpSpPr>
            <p:grpSpPr>
              <a:xfrm>
                <a:off x="9207680" y="1028700"/>
                <a:ext cx="2281348" cy="1208296"/>
                <a:chOff x="221553" y="2448278"/>
                <a:chExt cx="2281348" cy="1208296"/>
              </a:xfrm>
            </p:grpSpPr>
            <p:sp>
              <p:nvSpPr>
                <p:cNvPr id="29" name="ïSḷïdé">
                  <a:extLst>
                    <a:ext uri="{FF2B5EF4-FFF2-40B4-BE49-F238E27FC236}">
                      <a16:creationId xmlns:a16="http://schemas.microsoft.com/office/drawing/2014/main" xmlns="" id="{08A1671D-CD65-4EE0-B354-6520E1B0F10E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2448278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0" name="iṥḻïḑê">
                  <a:extLst>
                    <a:ext uri="{FF2B5EF4-FFF2-40B4-BE49-F238E27FC236}">
                      <a16:creationId xmlns:a16="http://schemas.microsoft.com/office/drawing/2014/main" xmlns="" id="{BCA7B50D-F930-40A4-8391-DA225E60913B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2958362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42BDD5A-403A-4710-BDC4-86317CBC04F9}"/>
                </a:ext>
              </a:extLst>
            </p:cNvPr>
            <p:cNvCxnSpPr/>
            <p:nvPr/>
          </p:nvCxnSpPr>
          <p:spPr>
            <a:xfrm>
              <a:off x="3981000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A64863F-DB94-413C-9EC0-A83A8ED4A944}"/>
                </a:ext>
              </a:extLst>
            </p:cNvPr>
            <p:cNvCxnSpPr/>
            <p:nvPr/>
          </p:nvCxnSpPr>
          <p:spPr>
            <a:xfrm>
              <a:off x="6858663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2C84388-EE52-4946-88FA-FA59435D35AD}"/>
                </a:ext>
              </a:extLst>
            </p:cNvPr>
            <p:cNvCxnSpPr/>
            <p:nvPr/>
          </p:nvCxnSpPr>
          <p:spPr>
            <a:xfrm>
              <a:off x="9327337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913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5833C6-9C44-4F2D-8566-1E4E4CA09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651B3D2-12E2-42C9-A607-AA2B1B440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EE7FACB-4817-4EB9-BDED-96E34AD97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ab1ed42-e6bd-45d3-9d3e-be2baea30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5725ABD-8449-4B58-B9AC-5F16B07B6C1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7388" cy="5016500"/>
            <a:chOff x="673100" y="1130300"/>
            <a:chExt cx="10847388" cy="5016500"/>
          </a:xfrm>
        </p:grpSpPr>
        <p:grpSp>
          <p:nvGrpSpPr>
            <p:cNvPr id="6" name="ï$ļíḍé">
              <a:extLst>
                <a:ext uri="{FF2B5EF4-FFF2-40B4-BE49-F238E27FC236}">
                  <a16:creationId xmlns:a16="http://schemas.microsoft.com/office/drawing/2014/main" xmlns="" id="{2B7C9B64-5D30-49ED-B718-3DBDBFD95740}"/>
                </a:ext>
              </a:extLst>
            </p:cNvPr>
            <p:cNvGrpSpPr/>
            <p:nvPr/>
          </p:nvGrpSpPr>
          <p:grpSpPr>
            <a:xfrm>
              <a:off x="8300999" y="1130300"/>
              <a:ext cx="3217899" cy="1173700"/>
              <a:chOff x="8096079" y="1130300"/>
              <a:chExt cx="3422820" cy="1173700"/>
            </a:xfrm>
          </p:grpSpPr>
          <p:sp>
            <p:nvSpPr>
              <p:cNvPr id="39" name="išḷíḓe">
                <a:extLst>
                  <a:ext uri="{FF2B5EF4-FFF2-40B4-BE49-F238E27FC236}">
                    <a16:creationId xmlns:a16="http://schemas.microsoft.com/office/drawing/2014/main" xmlns="" id="{452D8E55-C965-42FF-8AB2-E441AF040875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0" name="iṥliḑe">
                <a:extLst>
                  <a:ext uri="{FF2B5EF4-FFF2-40B4-BE49-F238E27FC236}">
                    <a16:creationId xmlns:a16="http://schemas.microsoft.com/office/drawing/2014/main" xmlns="" id="{615950E5-60F7-4C8A-A643-20C0A6333CAD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7" name="išļiḑe">
              <a:extLst>
                <a:ext uri="{FF2B5EF4-FFF2-40B4-BE49-F238E27FC236}">
                  <a16:creationId xmlns:a16="http://schemas.microsoft.com/office/drawing/2014/main" xmlns="" id="{694128F4-6AB1-47A8-B88A-B3F5877B4079}"/>
                </a:ext>
              </a:extLst>
            </p:cNvPr>
            <p:cNvGrpSpPr/>
            <p:nvPr/>
          </p:nvGrpSpPr>
          <p:grpSpPr>
            <a:xfrm>
              <a:off x="8300999" y="2411233"/>
              <a:ext cx="3217899" cy="1173700"/>
              <a:chOff x="8096079" y="1130300"/>
              <a:chExt cx="3422820" cy="1173700"/>
            </a:xfrm>
          </p:grpSpPr>
          <p:sp>
            <p:nvSpPr>
              <p:cNvPr id="37" name="iślïḍe">
                <a:extLst>
                  <a:ext uri="{FF2B5EF4-FFF2-40B4-BE49-F238E27FC236}">
                    <a16:creationId xmlns:a16="http://schemas.microsoft.com/office/drawing/2014/main" xmlns="" id="{1CDE2436-FF4F-436A-ABB0-A9EACDE995D4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8" name="i$ľiḑe">
                <a:extLst>
                  <a:ext uri="{FF2B5EF4-FFF2-40B4-BE49-F238E27FC236}">
                    <a16:creationId xmlns:a16="http://schemas.microsoft.com/office/drawing/2014/main" xmlns="" id="{C3CA6CDD-6232-4506-99D8-21526D8D86EA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íś1ïḓê">
              <a:extLst>
                <a:ext uri="{FF2B5EF4-FFF2-40B4-BE49-F238E27FC236}">
                  <a16:creationId xmlns:a16="http://schemas.microsoft.com/office/drawing/2014/main" xmlns="" id="{2D24D8E9-1822-4222-BD1E-2D2D7529E3A7}"/>
                </a:ext>
              </a:extLst>
            </p:cNvPr>
            <p:cNvGrpSpPr/>
            <p:nvPr/>
          </p:nvGrpSpPr>
          <p:grpSpPr>
            <a:xfrm>
              <a:off x="8300999" y="3692166"/>
              <a:ext cx="3217899" cy="1173700"/>
              <a:chOff x="8096079" y="1130300"/>
              <a:chExt cx="3422820" cy="1173700"/>
            </a:xfrm>
          </p:grpSpPr>
          <p:sp>
            <p:nvSpPr>
              <p:cNvPr id="35" name="iśľïďé">
                <a:extLst>
                  <a:ext uri="{FF2B5EF4-FFF2-40B4-BE49-F238E27FC236}">
                    <a16:creationId xmlns:a16="http://schemas.microsoft.com/office/drawing/2014/main" xmlns="" id="{1ACE66BA-022B-4F02-B3CD-9AB6C625AF27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6" name="ïṧļiḓê">
                <a:extLst>
                  <a:ext uri="{FF2B5EF4-FFF2-40B4-BE49-F238E27FC236}">
                    <a16:creationId xmlns:a16="http://schemas.microsoft.com/office/drawing/2014/main" xmlns="" id="{98BD148B-D0F2-48DA-ABF0-EFC5E948308A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ïṡ1îḑé">
              <a:extLst>
                <a:ext uri="{FF2B5EF4-FFF2-40B4-BE49-F238E27FC236}">
                  <a16:creationId xmlns:a16="http://schemas.microsoft.com/office/drawing/2014/main" xmlns="" id="{B56963FF-BF87-4B61-94D8-A2AB8BEE4C5E}"/>
                </a:ext>
              </a:extLst>
            </p:cNvPr>
            <p:cNvGrpSpPr/>
            <p:nvPr/>
          </p:nvGrpSpPr>
          <p:grpSpPr>
            <a:xfrm>
              <a:off x="8300999" y="4973100"/>
              <a:ext cx="3217899" cy="1173700"/>
              <a:chOff x="8096079" y="1130300"/>
              <a:chExt cx="3422820" cy="1173700"/>
            </a:xfrm>
          </p:grpSpPr>
          <p:sp>
            <p:nvSpPr>
              <p:cNvPr id="33" name="ïšļiḑê">
                <a:extLst>
                  <a:ext uri="{FF2B5EF4-FFF2-40B4-BE49-F238E27FC236}">
                    <a16:creationId xmlns:a16="http://schemas.microsoft.com/office/drawing/2014/main" xmlns="" id="{AF2D015A-571B-41F8-8E02-67CB0F4BD504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4" name="iṡľiḍé">
                <a:extLst>
                  <a:ext uri="{FF2B5EF4-FFF2-40B4-BE49-F238E27FC236}">
                    <a16:creationId xmlns:a16="http://schemas.microsoft.com/office/drawing/2014/main" xmlns="" id="{42599961-7C71-4F58-BAE7-A57C4D3D3E28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5A41DE12-7112-4A45-B78B-6E3C52EBE7FA}"/>
                </a:ext>
              </a:extLst>
            </p:cNvPr>
            <p:cNvCxnSpPr/>
            <p:nvPr/>
          </p:nvCxnSpPr>
          <p:spPr>
            <a:xfrm>
              <a:off x="8391000" y="238265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89C7F20-6C95-4DCC-BCDB-F06A0BF980C4}"/>
                </a:ext>
              </a:extLst>
            </p:cNvPr>
            <p:cNvCxnSpPr/>
            <p:nvPr/>
          </p:nvCxnSpPr>
          <p:spPr>
            <a:xfrm>
              <a:off x="8391000" y="36209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8A1CD96-AB79-4742-874A-D9E0390E11DA}"/>
                </a:ext>
              </a:extLst>
            </p:cNvPr>
            <p:cNvCxnSpPr/>
            <p:nvPr/>
          </p:nvCxnSpPr>
          <p:spPr>
            <a:xfrm>
              <a:off x="8391000" y="49163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śľiḍê">
              <a:extLst>
                <a:ext uri="{FF2B5EF4-FFF2-40B4-BE49-F238E27FC236}">
                  <a16:creationId xmlns:a16="http://schemas.microsoft.com/office/drawing/2014/main" xmlns="" id="{7DE0EB5B-473B-4AB3-8445-463D99DA4EAD}"/>
                </a:ext>
              </a:extLst>
            </p:cNvPr>
            <p:cNvSpPr/>
            <p:nvPr/>
          </p:nvSpPr>
          <p:spPr bwMode="auto">
            <a:xfrm>
              <a:off x="5544966" y="4962837"/>
              <a:ext cx="1141321" cy="935406"/>
            </a:xfrm>
            <a:custGeom>
              <a:avLst/>
              <a:gdLst>
                <a:gd name="T0" fmla="*/ 1775 w 1775"/>
                <a:gd name="T1" fmla="*/ 272 h 1788"/>
                <a:gd name="T2" fmla="*/ 1775 w 1775"/>
                <a:gd name="T3" fmla="*/ 272 h 1788"/>
                <a:gd name="T4" fmla="*/ 1775 w 1775"/>
                <a:gd name="T5" fmla="*/ 53 h 1788"/>
                <a:gd name="T6" fmla="*/ 1723 w 1775"/>
                <a:gd name="T7" fmla="*/ 0 h 1788"/>
                <a:gd name="T8" fmla="*/ 52 w 1775"/>
                <a:gd name="T9" fmla="*/ 0 h 1788"/>
                <a:gd name="T10" fmla="*/ 0 w 1775"/>
                <a:gd name="T11" fmla="*/ 53 h 1788"/>
                <a:gd name="T12" fmla="*/ 0 w 1775"/>
                <a:gd name="T13" fmla="*/ 342 h 1788"/>
                <a:gd name="T14" fmla="*/ 80 w 1775"/>
                <a:gd name="T15" fmla="*/ 466 h 1788"/>
                <a:gd name="T16" fmla="*/ 0 w 1775"/>
                <a:gd name="T17" fmla="*/ 584 h 1788"/>
                <a:gd name="T18" fmla="*/ 80 w 1775"/>
                <a:gd name="T19" fmla="*/ 711 h 1788"/>
                <a:gd name="T20" fmla="*/ 0 w 1775"/>
                <a:gd name="T21" fmla="*/ 822 h 1788"/>
                <a:gd name="T22" fmla="*/ 80 w 1775"/>
                <a:gd name="T23" fmla="*/ 964 h 1788"/>
                <a:gd name="T24" fmla="*/ 0 w 1775"/>
                <a:gd name="T25" fmla="*/ 1076 h 1788"/>
                <a:gd name="T26" fmla="*/ 80 w 1775"/>
                <a:gd name="T27" fmla="*/ 1209 h 1788"/>
                <a:gd name="T28" fmla="*/ 80 w 1775"/>
                <a:gd name="T29" fmla="*/ 1303 h 1788"/>
                <a:gd name="T30" fmla="*/ 581 w 1775"/>
                <a:gd name="T31" fmla="*/ 1745 h 1788"/>
                <a:gd name="T32" fmla="*/ 693 w 1775"/>
                <a:gd name="T33" fmla="*/ 1788 h 1788"/>
                <a:gd name="T34" fmla="*/ 1086 w 1775"/>
                <a:gd name="T35" fmla="*/ 1788 h 1788"/>
                <a:gd name="T36" fmla="*/ 1198 w 1775"/>
                <a:gd name="T37" fmla="*/ 1745 h 1788"/>
                <a:gd name="T38" fmla="*/ 1695 w 1775"/>
                <a:gd name="T39" fmla="*/ 1303 h 1788"/>
                <a:gd name="T40" fmla="*/ 1695 w 1775"/>
                <a:gd name="T41" fmla="*/ 1139 h 1788"/>
                <a:gd name="T42" fmla="*/ 1775 w 1775"/>
                <a:gd name="T43" fmla="*/ 1005 h 1788"/>
                <a:gd name="T44" fmla="*/ 1695 w 1775"/>
                <a:gd name="T45" fmla="*/ 894 h 1788"/>
                <a:gd name="T46" fmla="*/ 1775 w 1775"/>
                <a:gd name="T47" fmla="*/ 752 h 1788"/>
                <a:gd name="T48" fmla="*/ 1695 w 1775"/>
                <a:gd name="T49" fmla="*/ 641 h 1788"/>
                <a:gd name="T50" fmla="*/ 1775 w 1775"/>
                <a:gd name="T51" fmla="*/ 514 h 1788"/>
                <a:gd name="T52" fmla="*/ 1695 w 1775"/>
                <a:gd name="T53" fmla="*/ 396 h 1788"/>
                <a:gd name="T54" fmla="*/ 1775 w 1775"/>
                <a:gd name="T55" fmla="*/ 272 h 1788"/>
                <a:gd name="T56" fmla="*/ 1775 w 1775"/>
                <a:gd name="T57" fmla="*/ 272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5" h="1788">
                  <a:moveTo>
                    <a:pt x="1775" y="272"/>
                  </a:moveTo>
                  <a:lnTo>
                    <a:pt x="1775" y="272"/>
                  </a:lnTo>
                  <a:lnTo>
                    <a:pt x="1775" y="53"/>
                  </a:lnTo>
                  <a:cubicBezTo>
                    <a:pt x="1775" y="24"/>
                    <a:pt x="1752" y="0"/>
                    <a:pt x="1723" y="0"/>
                  </a:cubicBezTo>
                  <a:lnTo>
                    <a:pt x="52" y="0"/>
                  </a:lnTo>
                  <a:cubicBezTo>
                    <a:pt x="23" y="0"/>
                    <a:pt x="0" y="24"/>
                    <a:pt x="0" y="53"/>
                  </a:cubicBezTo>
                  <a:lnTo>
                    <a:pt x="0" y="342"/>
                  </a:lnTo>
                  <a:cubicBezTo>
                    <a:pt x="0" y="386"/>
                    <a:pt x="80" y="409"/>
                    <a:pt x="80" y="466"/>
                  </a:cubicBezTo>
                  <a:cubicBezTo>
                    <a:pt x="80" y="523"/>
                    <a:pt x="0" y="523"/>
                    <a:pt x="0" y="584"/>
                  </a:cubicBezTo>
                  <a:cubicBezTo>
                    <a:pt x="0" y="645"/>
                    <a:pt x="80" y="639"/>
                    <a:pt x="80" y="711"/>
                  </a:cubicBezTo>
                  <a:cubicBezTo>
                    <a:pt x="80" y="783"/>
                    <a:pt x="0" y="757"/>
                    <a:pt x="0" y="822"/>
                  </a:cubicBezTo>
                  <a:cubicBezTo>
                    <a:pt x="0" y="888"/>
                    <a:pt x="80" y="892"/>
                    <a:pt x="80" y="964"/>
                  </a:cubicBezTo>
                  <a:cubicBezTo>
                    <a:pt x="80" y="1036"/>
                    <a:pt x="0" y="1012"/>
                    <a:pt x="0" y="1076"/>
                  </a:cubicBezTo>
                  <a:cubicBezTo>
                    <a:pt x="0" y="1139"/>
                    <a:pt x="80" y="1141"/>
                    <a:pt x="80" y="1209"/>
                  </a:cubicBezTo>
                  <a:lnTo>
                    <a:pt x="80" y="1303"/>
                  </a:lnTo>
                  <a:lnTo>
                    <a:pt x="581" y="1745"/>
                  </a:lnTo>
                  <a:cubicBezTo>
                    <a:pt x="612" y="1773"/>
                    <a:pt x="651" y="1788"/>
                    <a:pt x="693" y="1788"/>
                  </a:cubicBezTo>
                  <a:lnTo>
                    <a:pt x="1086" y="1788"/>
                  </a:lnTo>
                  <a:cubicBezTo>
                    <a:pt x="1127" y="1788"/>
                    <a:pt x="1167" y="1773"/>
                    <a:pt x="1198" y="1745"/>
                  </a:cubicBezTo>
                  <a:lnTo>
                    <a:pt x="1695" y="1303"/>
                  </a:lnTo>
                  <a:lnTo>
                    <a:pt x="1695" y="1139"/>
                  </a:lnTo>
                  <a:cubicBezTo>
                    <a:pt x="1695" y="1071"/>
                    <a:pt x="1775" y="1069"/>
                    <a:pt x="1775" y="1005"/>
                  </a:cubicBezTo>
                  <a:cubicBezTo>
                    <a:pt x="1775" y="942"/>
                    <a:pt x="1695" y="966"/>
                    <a:pt x="1695" y="894"/>
                  </a:cubicBezTo>
                  <a:cubicBezTo>
                    <a:pt x="1695" y="822"/>
                    <a:pt x="1775" y="818"/>
                    <a:pt x="1775" y="752"/>
                  </a:cubicBezTo>
                  <a:cubicBezTo>
                    <a:pt x="1775" y="687"/>
                    <a:pt x="1695" y="713"/>
                    <a:pt x="1695" y="641"/>
                  </a:cubicBezTo>
                  <a:cubicBezTo>
                    <a:pt x="1695" y="569"/>
                    <a:pt x="1775" y="575"/>
                    <a:pt x="1775" y="514"/>
                  </a:cubicBezTo>
                  <a:cubicBezTo>
                    <a:pt x="1775" y="453"/>
                    <a:pt x="1695" y="453"/>
                    <a:pt x="1695" y="396"/>
                  </a:cubicBezTo>
                  <a:cubicBezTo>
                    <a:pt x="1695" y="339"/>
                    <a:pt x="1775" y="315"/>
                    <a:pt x="1775" y="272"/>
                  </a:cubicBezTo>
                  <a:lnTo>
                    <a:pt x="1775" y="272"/>
                  </a:lnTo>
                  <a:close/>
                </a:path>
              </a:pathLst>
            </a:custGeom>
            <a:solidFill>
              <a:schemeClr val="bg2"/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121920" tIns="60960" rIns="121920" bIns="609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400" dirty="0"/>
                <a:t>2018</a:t>
              </a:r>
              <a:endParaRPr lang="en-US" sz="2400" dirty="0"/>
            </a:p>
          </p:txBody>
        </p:sp>
        <p:sp>
          <p:nvSpPr>
            <p:cNvPr id="14" name="îşľîḋè">
              <a:extLst>
                <a:ext uri="{FF2B5EF4-FFF2-40B4-BE49-F238E27FC236}">
                  <a16:creationId xmlns:a16="http://schemas.microsoft.com/office/drawing/2014/main" xmlns="" id="{1970028C-4F8F-4955-9A0F-5972CE68B79E}"/>
                </a:ext>
              </a:extLst>
            </p:cNvPr>
            <p:cNvSpPr/>
            <p:nvPr/>
          </p:nvSpPr>
          <p:spPr bwMode="auto">
            <a:xfrm>
              <a:off x="4803712" y="1378857"/>
              <a:ext cx="2584577" cy="846931"/>
            </a:xfrm>
            <a:custGeom>
              <a:avLst/>
              <a:gdLst>
                <a:gd name="T0" fmla="*/ 4021 w 4021"/>
                <a:gd name="T1" fmla="*/ 1317 h 1317"/>
                <a:gd name="T2" fmla="*/ 4021 w 4021"/>
                <a:gd name="T3" fmla="*/ 1317 h 1317"/>
                <a:gd name="T4" fmla="*/ 2010 w 4021"/>
                <a:gd name="T5" fmla="*/ 0 h 1317"/>
                <a:gd name="T6" fmla="*/ 0 w 4021"/>
                <a:gd name="T7" fmla="*/ 1317 h 1317"/>
                <a:gd name="T8" fmla="*/ 4021 w 4021"/>
                <a:gd name="T9" fmla="*/ 1317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1" h="1317">
                  <a:moveTo>
                    <a:pt x="4021" y="1317"/>
                  </a:moveTo>
                  <a:lnTo>
                    <a:pt x="4021" y="1317"/>
                  </a:lnTo>
                  <a:cubicBezTo>
                    <a:pt x="3733" y="492"/>
                    <a:pt x="2960" y="0"/>
                    <a:pt x="2010" y="0"/>
                  </a:cubicBezTo>
                  <a:cubicBezTo>
                    <a:pt x="1060" y="0"/>
                    <a:pt x="287" y="492"/>
                    <a:pt x="0" y="1317"/>
                  </a:cubicBezTo>
                  <a:lnTo>
                    <a:pt x="4021" y="13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/>
                <a:t>Q4</a:t>
              </a:r>
            </a:p>
          </p:txBody>
        </p:sp>
        <p:sp>
          <p:nvSpPr>
            <p:cNvPr id="15" name="îsļîḍé">
              <a:extLst>
                <a:ext uri="{FF2B5EF4-FFF2-40B4-BE49-F238E27FC236}">
                  <a16:creationId xmlns:a16="http://schemas.microsoft.com/office/drawing/2014/main" xmlns="" id="{AA071F5F-7154-4E12-9369-25ED05D027DE}"/>
                </a:ext>
              </a:extLst>
            </p:cNvPr>
            <p:cNvSpPr/>
            <p:nvPr/>
          </p:nvSpPr>
          <p:spPr bwMode="auto">
            <a:xfrm>
              <a:off x="4726718" y="2289193"/>
              <a:ext cx="2738564" cy="815227"/>
            </a:xfrm>
            <a:custGeom>
              <a:avLst/>
              <a:gdLst>
                <a:gd name="T0" fmla="*/ 0 w 4262"/>
                <a:gd name="T1" fmla="*/ 643 h 1268"/>
                <a:gd name="T2" fmla="*/ 0 w 4262"/>
                <a:gd name="T3" fmla="*/ 643 h 1268"/>
                <a:gd name="T4" fmla="*/ 85 w 4262"/>
                <a:gd name="T5" fmla="*/ 1268 h 1268"/>
                <a:gd name="T6" fmla="*/ 4178 w 4262"/>
                <a:gd name="T7" fmla="*/ 1268 h 1268"/>
                <a:gd name="T8" fmla="*/ 4262 w 4262"/>
                <a:gd name="T9" fmla="*/ 643 h 1268"/>
                <a:gd name="T10" fmla="*/ 4174 w 4262"/>
                <a:gd name="T11" fmla="*/ 0 h 1268"/>
                <a:gd name="T12" fmla="*/ 89 w 4262"/>
                <a:gd name="T13" fmla="*/ 0 h 1268"/>
                <a:gd name="T14" fmla="*/ 0 w 4262"/>
                <a:gd name="T15" fmla="*/ 643 h 1268"/>
                <a:gd name="T16" fmla="*/ 0 w 4262"/>
                <a:gd name="T17" fmla="*/ 643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62" h="1268">
                  <a:moveTo>
                    <a:pt x="0" y="643"/>
                  </a:moveTo>
                  <a:lnTo>
                    <a:pt x="0" y="643"/>
                  </a:lnTo>
                  <a:cubicBezTo>
                    <a:pt x="0" y="876"/>
                    <a:pt x="32" y="1082"/>
                    <a:pt x="85" y="1268"/>
                  </a:cubicBezTo>
                  <a:lnTo>
                    <a:pt x="4178" y="1268"/>
                  </a:lnTo>
                  <a:cubicBezTo>
                    <a:pt x="4230" y="1082"/>
                    <a:pt x="4262" y="876"/>
                    <a:pt x="4262" y="643"/>
                  </a:cubicBezTo>
                  <a:cubicBezTo>
                    <a:pt x="4262" y="412"/>
                    <a:pt x="4231" y="198"/>
                    <a:pt x="4174" y="0"/>
                  </a:cubicBezTo>
                  <a:lnTo>
                    <a:pt x="89" y="0"/>
                  </a:lnTo>
                  <a:cubicBezTo>
                    <a:pt x="31" y="198"/>
                    <a:pt x="0" y="412"/>
                    <a:pt x="0" y="643"/>
                  </a:cubicBezTo>
                  <a:lnTo>
                    <a:pt x="0" y="643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/>
                <a:t>Q3</a:t>
              </a:r>
            </a:p>
          </p:txBody>
        </p:sp>
        <p:sp>
          <p:nvSpPr>
            <p:cNvPr id="16" name="îṧļíďé">
              <a:extLst>
                <a:ext uri="{FF2B5EF4-FFF2-40B4-BE49-F238E27FC236}">
                  <a16:creationId xmlns:a16="http://schemas.microsoft.com/office/drawing/2014/main" xmlns="" id="{15CFA2D9-F109-45E7-B647-346E4253CE87}"/>
                </a:ext>
              </a:extLst>
            </p:cNvPr>
            <p:cNvSpPr/>
            <p:nvPr/>
          </p:nvSpPr>
          <p:spPr bwMode="auto">
            <a:xfrm>
              <a:off x="5247559" y="4047972"/>
              <a:ext cx="1695374" cy="846931"/>
            </a:xfrm>
            <a:custGeom>
              <a:avLst/>
              <a:gdLst>
                <a:gd name="T0" fmla="*/ 0 w 2640"/>
                <a:gd name="T1" fmla="*/ 0 h 1317"/>
                <a:gd name="T2" fmla="*/ 0 w 2640"/>
                <a:gd name="T3" fmla="*/ 0 h 1317"/>
                <a:gd name="T4" fmla="*/ 127 w 2640"/>
                <a:gd name="T5" fmla="*/ 630 h 1317"/>
                <a:gd name="T6" fmla="*/ 610 w 2640"/>
                <a:gd name="T7" fmla="*/ 1317 h 1317"/>
                <a:gd name="T8" fmla="*/ 2030 w 2640"/>
                <a:gd name="T9" fmla="*/ 1317 h 1317"/>
                <a:gd name="T10" fmla="*/ 2513 w 2640"/>
                <a:gd name="T11" fmla="*/ 630 h 1317"/>
                <a:gd name="T12" fmla="*/ 2640 w 2640"/>
                <a:gd name="T13" fmla="*/ 0 h 1317"/>
                <a:gd name="T14" fmla="*/ 0 w 2640"/>
                <a:gd name="T15" fmla="*/ 0 h 1317"/>
                <a:gd name="T16" fmla="*/ 0 w 2640"/>
                <a:gd name="T17" fmla="*/ 0 h 1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0" h="1317">
                  <a:moveTo>
                    <a:pt x="0" y="0"/>
                  </a:moveTo>
                  <a:lnTo>
                    <a:pt x="0" y="0"/>
                  </a:lnTo>
                  <a:cubicBezTo>
                    <a:pt x="77" y="190"/>
                    <a:pt x="127" y="394"/>
                    <a:pt x="127" y="630"/>
                  </a:cubicBezTo>
                  <a:cubicBezTo>
                    <a:pt x="127" y="857"/>
                    <a:pt x="340" y="1317"/>
                    <a:pt x="610" y="1317"/>
                  </a:cubicBezTo>
                  <a:lnTo>
                    <a:pt x="2030" y="1317"/>
                  </a:lnTo>
                  <a:cubicBezTo>
                    <a:pt x="2300" y="1317"/>
                    <a:pt x="2513" y="857"/>
                    <a:pt x="2513" y="630"/>
                  </a:cubicBezTo>
                  <a:cubicBezTo>
                    <a:pt x="2513" y="394"/>
                    <a:pt x="2563" y="190"/>
                    <a:pt x="2640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400" dirty="0"/>
                <a:t>Q1</a:t>
              </a:r>
            </a:p>
          </p:txBody>
        </p:sp>
        <p:sp>
          <p:nvSpPr>
            <p:cNvPr id="17" name="ísļîde">
              <a:extLst>
                <a:ext uri="{FF2B5EF4-FFF2-40B4-BE49-F238E27FC236}">
                  <a16:creationId xmlns:a16="http://schemas.microsoft.com/office/drawing/2014/main" xmlns="" id="{7BA47E93-1E13-44DA-BF4A-6B8E03238519}"/>
                </a:ext>
              </a:extLst>
            </p:cNvPr>
            <p:cNvSpPr/>
            <p:nvPr/>
          </p:nvSpPr>
          <p:spPr bwMode="auto">
            <a:xfrm>
              <a:off x="4800693" y="3169337"/>
              <a:ext cx="2590614" cy="815227"/>
            </a:xfrm>
            <a:custGeom>
              <a:avLst/>
              <a:gdLst>
                <a:gd name="T0" fmla="*/ 3379 w 4032"/>
                <a:gd name="T1" fmla="*/ 1267 h 1267"/>
                <a:gd name="T2" fmla="*/ 3379 w 4032"/>
                <a:gd name="T3" fmla="*/ 1267 h 1267"/>
                <a:gd name="T4" fmla="*/ 4032 w 4032"/>
                <a:gd name="T5" fmla="*/ 0 h 1267"/>
                <a:gd name="T6" fmla="*/ 0 w 4032"/>
                <a:gd name="T7" fmla="*/ 0 h 1267"/>
                <a:gd name="T8" fmla="*/ 653 w 4032"/>
                <a:gd name="T9" fmla="*/ 1267 h 1267"/>
                <a:gd name="T10" fmla="*/ 3379 w 4032"/>
                <a:gd name="T11" fmla="*/ 1267 h 1267"/>
                <a:gd name="T12" fmla="*/ 3379 w 4032"/>
                <a:gd name="T13" fmla="*/ 1267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32" h="1267">
                  <a:moveTo>
                    <a:pt x="3379" y="1267"/>
                  </a:moveTo>
                  <a:lnTo>
                    <a:pt x="3379" y="1267"/>
                  </a:lnTo>
                  <a:cubicBezTo>
                    <a:pt x="3568" y="854"/>
                    <a:pt x="3869" y="495"/>
                    <a:pt x="4032" y="0"/>
                  </a:cubicBezTo>
                  <a:lnTo>
                    <a:pt x="0" y="0"/>
                  </a:lnTo>
                  <a:cubicBezTo>
                    <a:pt x="163" y="495"/>
                    <a:pt x="464" y="854"/>
                    <a:pt x="653" y="1267"/>
                  </a:cubicBezTo>
                  <a:lnTo>
                    <a:pt x="3379" y="1267"/>
                  </a:lnTo>
                  <a:lnTo>
                    <a:pt x="3379" y="126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none" lIns="90000" tIns="46800" rIns="90000" bIns="4680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/>
                <a:t>Q2</a:t>
              </a:r>
            </a:p>
          </p:txBody>
        </p:sp>
        <p:grpSp>
          <p:nvGrpSpPr>
            <p:cNvPr id="18" name="iṩ1íḋê">
              <a:extLst>
                <a:ext uri="{FF2B5EF4-FFF2-40B4-BE49-F238E27FC236}">
                  <a16:creationId xmlns:a16="http://schemas.microsoft.com/office/drawing/2014/main" xmlns="" id="{2239D962-BFA3-42FD-8EC8-77875F392145}"/>
                </a:ext>
              </a:extLst>
            </p:cNvPr>
            <p:cNvGrpSpPr/>
            <p:nvPr/>
          </p:nvGrpSpPr>
          <p:grpSpPr>
            <a:xfrm>
              <a:off x="673100" y="1130300"/>
              <a:ext cx="3217899" cy="1173700"/>
              <a:chOff x="8096079" y="1130300"/>
              <a:chExt cx="3422820" cy="1173700"/>
            </a:xfrm>
          </p:grpSpPr>
          <p:sp>
            <p:nvSpPr>
              <p:cNvPr id="31" name="îsḷïďé">
                <a:extLst>
                  <a:ext uri="{FF2B5EF4-FFF2-40B4-BE49-F238E27FC236}">
                    <a16:creationId xmlns:a16="http://schemas.microsoft.com/office/drawing/2014/main" xmlns="" id="{2BD7C688-6D58-4AE5-80C1-D39AE20E163A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2" name="iṧlïḓê">
                <a:extLst>
                  <a:ext uri="{FF2B5EF4-FFF2-40B4-BE49-F238E27FC236}">
                    <a16:creationId xmlns:a16="http://schemas.microsoft.com/office/drawing/2014/main" xmlns="" id="{CF289BC5-9FB9-4030-8D35-70D1AF7A751D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íṡḻîdè">
              <a:extLst>
                <a:ext uri="{FF2B5EF4-FFF2-40B4-BE49-F238E27FC236}">
                  <a16:creationId xmlns:a16="http://schemas.microsoft.com/office/drawing/2014/main" xmlns="" id="{A77985E0-4819-43B7-B0D5-04ED5854CAD9}"/>
                </a:ext>
              </a:extLst>
            </p:cNvPr>
            <p:cNvGrpSpPr/>
            <p:nvPr/>
          </p:nvGrpSpPr>
          <p:grpSpPr>
            <a:xfrm>
              <a:off x="673100" y="2411233"/>
              <a:ext cx="3217899" cy="1173700"/>
              <a:chOff x="8096079" y="1130300"/>
              <a:chExt cx="3422820" cy="1173700"/>
            </a:xfrm>
          </p:grpSpPr>
          <p:sp>
            <p:nvSpPr>
              <p:cNvPr id="29" name="î$ḷiḍè">
                <a:extLst>
                  <a:ext uri="{FF2B5EF4-FFF2-40B4-BE49-F238E27FC236}">
                    <a16:creationId xmlns:a16="http://schemas.microsoft.com/office/drawing/2014/main" xmlns="" id="{C4442009-072D-4AFD-905A-A1B4A9D03D9D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0" name="iṩ1îḑé">
                <a:extLst>
                  <a:ext uri="{FF2B5EF4-FFF2-40B4-BE49-F238E27FC236}">
                    <a16:creationId xmlns:a16="http://schemas.microsoft.com/office/drawing/2014/main" xmlns="" id="{6C119B99-64F5-4283-A464-000BB3B5ACB3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îšļidè">
              <a:extLst>
                <a:ext uri="{FF2B5EF4-FFF2-40B4-BE49-F238E27FC236}">
                  <a16:creationId xmlns:a16="http://schemas.microsoft.com/office/drawing/2014/main" xmlns="" id="{46D29EC8-F138-4B59-A979-696F699376E1}"/>
                </a:ext>
              </a:extLst>
            </p:cNvPr>
            <p:cNvGrpSpPr/>
            <p:nvPr/>
          </p:nvGrpSpPr>
          <p:grpSpPr>
            <a:xfrm>
              <a:off x="673100" y="3692166"/>
              <a:ext cx="3217899" cy="1173700"/>
              <a:chOff x="8096079" y="1130300"/>
              <a:chExt cx="3422820" cy="1173700"/>
            </a:xfrm>
          </p:grpSpPr>
          <p:sp>
            <p:nvSpPr>
              <p:cNvPr id="27" name="iŝlïḓè">
                <a:extLst>
                  <a:ext uri="{FF2B5EF4-FFF2-40B4-BE49-F238E27FC236}">
                    <a16:creationId xmlns:a16="http://schemas.microsoft.com/office/drawing/2014/main" xmlns="" id="{9EA18BA3-FF90-44B7-86A1-FF3CA0AE8DF0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išḷide">
                <a:extLst>
                  <a:ext uri="{FF2B5EF4-FFF2-40B4-BE49-F238E27FC236}">
                    <a16:creationId xmlns:a16="http://schemas.microsoft.com/office/drawing/2014/main" xmlns="" id="{97980CC7-FA5E-49AC-800C-1BDF57271C39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íṡliḍe">
              <a:extLst>
                <a:ext uri="{FF2B5EF4-FFF2-40B4-BE49-F238E27FC236}">
                  <a16:creationId xmlns:a16="http://schemas.microsoft.com/office/drawing/2014/main" xmlns="" id="{02DCBD41-B898-4185-839F-62F62C66CC4D}"/>
                </a:ext>
              </a:extLst>
            </p:cNvPr>
            <p:cNvGrpSpPr/>
            <p:nvPr/>
          </p:nvGrpSpPr>
          <p:grpSpPr>
            <a:xfrm>
              <a:off x="673100" y="4973100"/>
              <a:ext cx="3217899" cy="1173700"/>
              <a:chOff x="8096079" y="1130300"/>
              <a:chExt cx="3422820" cy="1173700"/>
            </a:xfrm>
          </p:grpSpPr>
          <p:sp>
            <p:nvSpPr>
              <p:cNvPr id="25" name="îṧlïḍé">
                <a:extLst>
                  <a:ext uri="{FF2B5EF4-FFF2-40B4-BE49-F238E27FC236}">
                    <a16:creationId xmlns:a16="http://schemas.microsoft.com/office/drawing/2014/main" xmlns="" id="{059AF731-1DBD-4A7F-8C13-343E758EC7AB}"/>
                  </a:ext>
                </a:extLst>
              </p:cNvPr>
              <p:cNvSpPr/>
              <p:nvPr/>
            </p:nvSpPr>
            <p:spPr bwMode="auto">
              <a:xfrm>
                <a:off x="8096079" y="1621251"/>
                <a:ext cx="3422820" cy="6827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6" name="íŝ1ïḓé">
                <a:extLst>
                  <a:ext uri="{FF2B5EF4-FFF2-40B4-BE49-F238E27FC236}">
                    <a16:creationId xmlns:a16="http://schemas.microsoft.com/office/drawing/2014/main" xmlns="" id="{A6915833-8629-46A3-910E-596F65F88155}"/>
                  </a:ext>
                </a:extLst>
              </p:cNvPr>
              <p:cNvSpPr txBox="1"/>
              <p:nvPr/>
            </p:nvSpPr>
            <p:spPr bwMode="auto">
              <a:xfrm>
                <a:off x="8096079" y="1130300"/>
                <a:ext cx="3422820" cy="49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B7F5B773-40D7-4F76-9EE0-FDB153BE8AF1}"/>
                </a:ext>
              </a:extLst>
            </p:cNvPr>
            <p:cNvCxnSpPr/>
            <p:nvPr/>
          </p:nvCxnSpPr>
          <p:spPr>
            <a:xfrm>
              <a:off x="763101" y="238265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FC863C0C-4171-4BF3-B37F-B7E99CA16078}"/>
                </a:ext>
              </a:extLst>
            </p:cNvPr>
            <p:cNvCxnSpPr/>
            <p:nvPr/>
          </p:nvCxnSpPr>
          <p:spPr>
            <a:xfrm>
              <a:off x="763101" y="36209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DD6A3B41-23A8-42A0-AC34-B720CBFC81D7}"/>
                </a:ext>
              </a:extLst>
            </p:cNvPr>
            <p:cNvCxnSpPr/>
            <p:nvPr/>
          </p:nvCxnSpPr>
          <p:spPr>
            <a:xfrm>
              <a:off x="763101" y="4916308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7087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41978C-94FD-4CEC-B36D-8BFCACB2F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F80EF95-7769-44D1-A35F-4EBFED44C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49F1AE-F689-46DB-8EC6-D03C9AEEA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713767e3-dc35-40d0-8e00-b7b14660c0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A2BF1E2-E2C6-4B32-BD85-D09E46C27C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292" y="1718066"/>
            <a:ext cx="10852716" cy="3828267"/>
            <a:chOff x="663292" y="1718071"/>
            <a:chExt cx="10852716" cy="3828267"/>
          </a:xfrm>
        </p:grpSpPr>
        <p:sp>
          <p:nvSpPr>
            <p:cNvPr id="6" name="îṩ1íḓè">
              <a:extLst>
                <a:ext uri="{FF2B5EF4-FFF2-40B4-BE49-F238E27FC236}">
                  <a16:creationId xmlns:a16="http://schemas.microsoft.com/office/drawing/2014/main" xmlns="" id="{7B39B4BE-6770-4344-BF06-61F016CEB512}"/>
                </a:ext>
              </a:extLst>
            </p:cNvPr>
            <p:cNvSpPr/>
            <p:nvPr/>
          </p:nvSpPr>
          <p:spPr>
            <a:xfrm rot="5400000" flipV="1">
              <a:off x="4153171" y="3409135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E3D8D5DE-9E10-408E-9825-ADB563930F2E}"/>
                </a:ext>
              </a:extLst>
            </p:cNvPr>
            <p:cNvCxnSpPr>
              <a:stCxn id="6" idx="0"/>
            </p:cNvCxnSpPr>
            <p:nvPr/>
          </p:nvCxnSpPr>
          <p:spPr>
            <a:xfrm flipH="1" flipV="1">
              <a:off x="2503662" y="3474202"/>
              <a:ext cx="1649509" cy="297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îsļiḋê">
              <a:extLst>
                <a:ext uri="{FF2B5EF4-FFF2-40B4-BE49-F238E27FC236}">
                  <a16:creationId xmlns:a16="http://schemas.microsoft.com/office/drawing/2014/main" xmlns="" id="{78FBDB61-EFC3-427E-AB91-2277B1D39572}"/>
                </a:ext>
              </a:extLst>
            </p:cNvPr>
            <p:cNvSpPr/>
            <p:nvPr/>
          </p:nvSpPr>
          <p:spPr>
            <a:xfrm rot="16200000">
              <a:off x="1695921" y="3078803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îŝļïḓe">
              <a:extLst>
                <a:ext uri="{FF2B5EF4-FFF2-40B4-BE49-F238E27FC236}">
                  <a16:creationId xmlns:a16="http://schemas.microsoft.com/office/drawing/2014/main" xmlns="" id="{A5FE3308-FC39-4163-8398-28C25BB1063F}"/>
                </a:ext>
              </a:extLst>
            </p:cNvPr>
            <p:cNvSpPr/>
            <p:nvPr/>
          </p:nvSpPr>
          <p:spPr>
            <a:xfrm rot="10800000" flipV="1">
              <a:off x="1745663" y="3128266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BF3C03CF-C18C-422A-9EFD-9EF4A7111BB7}"/>
                </a:ext>
              </a:extLst>
            </p:cNvPr>
            <p:cNvCxnSpPr>
              <a:stCxn id="18" idx="0"/>
            </p:cNvCxnSpPr>
            <p:nvPr/>
          </p:nvCxnSpPr>
          <p:spPr>
            <a:xfrm rot="16200000" flipV="1">
              <a:off x="5993530" y="2649298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" name="iš1îḋê">
              <a:extLst>
                <a:ext uri="{FF2B5EF4-FFF2-40B4-BE49-F238E27FC236}">
                  <a16:creationId xmlns:a16="http://schemas.microsoft.com/office/drawing/2014/main" xmlns="" id="{F07ACDAC-8DBE-4827-83C5-AF183BF7AA45}"/>
                </a:ext>
              </a:extLst>
            </p:cNvPr>
            <p:cNvSpPr/>
            <p:nvPr/>
          </p:nvSpPr>
          <p:spPr>
            <a:xfrm rot="16200000">
              <a:off x="4361182" y="3078505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šlïḋe">
              <a:extLst>
                <a:ext uri="{FF2B5EF4-FFF2-40B4-BE49-F238E27FC236}">
                  <a16:creationId xmlns:a16="http://schemas.microsoft.com/office/drawing/2014/main" xmlns="" id="{B4630A79-0F42-45D3-B5DA-19CA6F335AAE}"/>
                </a:ext>
              </a:extLst>
            </p:cNvPr>
            <p:cNvSpPr/>
            <p:nvPr/>
          </p:nvSpPr>
          <p:spPr>
            <a:xfrm rot="10800000" flipV="1">
              <a:off x="4410925" y="3127969"/>
              <a:ext cx="692468" cy="6924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W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4AFBEFE8-1F7B-407F-B239-97797A2A233D}"/>
                </a:ext>
              </a:extLst>
            </p:cNvPr>
            <p:cNvCxnSpPr>
              <a:stCxn id="19" idx="0"/>
            </p:cNvCxnSpPr>
            <p:nvPr/>
          </p:nvCxnSpPr>
          <p:spPr>
            <a:xfrm rot="16200000" flipV="1">
              <a:off x="8658793" y="2649297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" name="íş1ïďê">
              <a:extLst>
                <a:ext uri="{FF2B5EF4-FFF2-40B4-BE49-F238E27FC236}">
                  <a16:creationId xmlns:a16="http://schemas.microsoft.com/office/drawing/2014/main" xmlns="" id="{5DAD7743-526A-48E9-AFAE-047D286AC685}"/>
                </a:ext>
              </a:extLst>
            </p:cNvPr>
            <p:cNvSpPr/>
            <p:nvPr/>
          </p:nvSpPr>
          <p:spPr>
            <a:xfrm rot="16200000">
              <a:off x="7026446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îsļîďê">
              <a:extLst>
                <a:ext uri="{FF2B5EF4-FFF2-40B4-BE49-F238E27FC236}">
                  <a16:creationId xmlns:a16="http://schemas.microsoft.com/office/drawing/2014/main" xmlns="" id="{63E0A172-2DDF-48A8-A26B-61219689B5C8}"/>
                </a:ext>
              </a:extLst>
            </p:cNvPr>
            <p:cNvSpPr/>
            <p:nvPr/>
          </p:nvSpPr>
          <p:spPr>
            <a:xfrm rot="10800000" flipV="1">
              <a:off x="7076188" y="3127968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O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ïŝḷîḑè">
              <a:extLst>
                <a:ext uri="{FF2B5EF4-FFF2-40B4-BE49-F238E27FC236}">
                  <a16:creationId xmlns:a16="http://schemas.microsoft.com/office/drawing/2014/main" xmlns="" id="{CF620F8B-1F9A-4504-A084-49326A2BCD5A}"/>
                </a:ext>
              </a:extLst>
            </p:cNvPr>
            <p:cNvSpPr/>
            <p:nvPr/>
          </p:nvSpPr>
          <p:spPr>
            <a:xfrm rot="16200000">
              <a:off x="9691707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îṣḷïďé">
              <a:extLst>
                <a:ext uri="{FF2B5EF4-FFF2-40B4-BE49-F238E27FC236}">
                  <a16:creationId xmlns:a16="http://schemas.microsoft.com/office/drawing/2014/main" xmlns="" id="{F2AF6B49-B4C3-46DE-89E7-AA11351A0E55}"/>
                </a:ext>
              </a:extLst>
            </p:cNvPr>
            <p:cNvSpPr/>
            <p:nvPr/>
          </p:nvSpPr>
          <p:spPr>
            <a:xfrm rot="10800000" flipV="1">
              <a:off x="9741451" y="3127967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ïšlidê">
              <a:extLst>
                <a:ext uri="{FF2B5EF4-FFF2-40B4-BE49-F238E27FC236}">
                  <a16:creationId xmlns:a16="http://schemas.microsoft.com/office/drawing/2014/main" xmlns="" id="{70E724F2-BB1E-4670-9F8B-5F29A0671E64}"/>
                </a:ext>
              </a:extLst>
            </p:cNvPr>
            <p:cNvSpPr/>
            <p:nvPr/>
          </p:nvSpPr>
          <p:spPr>
            <a:xfrm rot="16200000">
              <a:off x="6818432" y="3408838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iŝḻíḑè">
              <a:extLst>
                <a:ext uri="{FF2B5EF4-FFF2-40B4-BE49-F238E27FC236}">
                  <a16:creationId xmlns:a16="http://schemas.microsoft.com/office/drawing/2014/main" xmlns="" id="{8E2847C8-2C2D-4143-94CD-FECA1F774B1B}"/>
                </a:ext>
              </a:extLst>
            </p:cNvPr>
            <p:cNvSpPr/>
            <p:nvPr/>
          </p:nvSpPr>
          <p:spPr>
            <a:xfrm rot="16200000">
              <a:off x="9483696" y="3408837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20" name="îṡļíďe">
              <a:extLst>
                <a:ext uri="{FF2B5EF4-FFF2-40B4-BE49-F238E27FC236}">
                  <a16:creationId xmlns:a16="http://schemas.microsoft.com/office/drawing/2014/main" xmlns="" id="{7A432A8F-9B95-418F-BF14-D389E35FCDCE}"/>
                </a:ext>
              </a:extLst>
            </p:cNvPr>
            <p:cNvGrpSpPr/>
            <p:nvPr/>
          </p:nvGrpSpPr>
          <p:grpSpPr>
            <a:xfrm>
              <a:off x="663292" y="4155151"/>
              <a:ext cx="2856646" cy="1391187"/>
              <a:chOff x="1137914" y="4323816"/>
              <a:chExt cx="2687394" cy="1308761"/>
            </a:xfrm>
          </p:grpSpPr>
          <p:sp>
            <p:nvSpPr>
              <p:cNvPr id="30" name="ïṣḷîdé">
                <a:extLst>
                  <a:ext uri="{FF2B5EF4-FFF2-40B4-BE49-F238E27FC236}">
                    <a16:creationId xmlns:a16="http://schemas.microsoft.com/office/drawing/2014/main" xmlns="" id="{B9A40B7C-5D5D-4CDD-A3A4-4EE761A7CA5B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1" name="îṣḻiḓé">
                <a:extLst>
                  <a:ext uri="{FF2B5EF4-FFF2-40B4-BE49-F238E27FC236}">
                    <a16:creationId xmlns:a16="http://schemas.microsoft.com/office/drawing/2014/main" xmlns="" id="{823B9835-BFF6-420C-A04B-ED416D24108C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1" name="íśļîďé">
              <a:extLst>
                <a:ext uri="{FF2B5EF4-FFF2-40B4-BE49-F238E27FC236}">
                  <a16:creationId xmlns:a16="http://schemas.microsoft.com/office/drawing/2014/main" xmlns="" id="{790EB6B3-938E-4CA1-82E0-BA593F289408}"/>
                </a:ext>
              </a:extLst>
            </p:cNvPr>
            <p:cNvGrpSpPr/>
            <p:nvPr/>
          </p:nvGrpSpPr>
          <p:grpSpPr>
            <a:xfrm>
              <a:off x="3328649" y="1718071"/>
              <a:ext cx="2856646" cy="1391187"/>
              <a:chOff x="1137914" y="4323816"/>
              <a:chExt cx="2687394" cy="1308761"/>
            </a:xfrm>
          </p:grpSpPr>
          <p:sp>
            <p:nvSpPr>
              <p:cNvPr id="28" name="iŝlïdé">
                <a:extLst>
                  <a:ext uri="{FF2B5EF4-FFF2-40B4-BE49-F238E27FC236}">
                    <a16:creationId xmlns:a16="http://schemas.microsoft.com/office/drawing/2014/main" xmlns="" id="{8CC171AE-03D8-4E9D-AB33-1DA92E2E4008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9" name="îṩḻîde">
                <a:extLst>
                  <a:ext uri="{FF2B5EF4-FFF2-40B4-BE49-F238E27FC236}">
                    <a16:creationId xmlns:a16="http://schemas.microsoft.com/office/drawing/2014/main" xmlns="" id="{E52C45F9-6D11-4D2F-B07B-272431E153C3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2" name="íSľîdè">
              <a:extLst>
                <a:ext uri="{FF2B5EF4-FFF2-40B4-BE49-F238E27FC236}">
                  <a16:creationId xmlns:a16="http://schemas.microsoft.com/office/drawing/2014/main" xmlns="" id="{361633F6-3477-44B4-B88B-019FD9816B80}"/>
                </a:ext>
              </a:extLst>
            </p:cNvPr>
            <p:cNvGrpSpPr/>
            <p:nvPr/>
          </p:nvGrpSpPr>
          <p:grpSpPr>
            <a:xfrm>
              <a:off x="8659362" y="1718071"/>
              <a:ext cx="2856646" cy="1391187"/>
              <a:chOff x="1137914" y="4323816"/>
              <a:chExt cx="2687394" cy="1308761"/>
            </a:xfrm>
          </p:grpSpPr>
          <p:sp>
            <p:nvSpPr>
              <p:cNvPr id="26" name="îṥ1îḋe">
                <a:extLst>
                  <a:ext uri="{FF2B5EF4-FFF2-40B4-BE49-F238E27FC236}">
                    <a16:creationId xmlns:a16="http://schemas.microsoft.com/office/drawing/2014/main" xmlns="" id="{F828D200-6119-4A8C-81E2-8B6A5D32D342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7" name="iṡ1íḓê">
                <a:extLst>
                  <a:ext uri="{FF2B5EF4-FFF2-40B4-BE49-F238E27FC236}">
                    <a16:creationId xmlns:a16="http://schemas.microsoft.com/office/drawing/2014/main" xmlns="" id="{C46CFE1E-8FB4-4746-A196-D6B2A4AE6DFF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3" name="íŝ1íde">
              <a:extLst>
                <a:ext uri="{FF2B5EF4-FFF2-40B4-BE49-F238E27FC236}">
                  <a16:creationId xmlns:a16="http://schemas.microsoft.com/office/drawing/2014/main" xmlns="" id="{AB2699FD-868A-454B-99ED-FA7896F87FB4}"/>
                </a:ext>
              </a:extLst>
            </p:cNvPr>
            <p:cNvGrpSpPr/>
            <p:nvPr/>
          </p:nvGrpSpPr>
          <p:grpSpPr>
            <a:xfrm>
              <a:off x="5994006" y="4155151"/>
              <a:ext cx="2856646" cy="1391187"/>
              <a:chOff x="1137914" y="4323816"/>
              <a:chExt cx="2687394" cy="1308761"/>
            </a:xfrm>
          </p:grpSpPr>
          <p:sp>
            <p:nvSpPr>
              <p:cNvPr id="24" name="îsļiḋè">
                <a:extLst>
                  <a:ext uri="{FF2B5EF4-FFF2-40B4-BE49-F238E27FC236}">
                    <a16:creationId xmlns:a16="http://schemas.microsoft.com/office/drawing/2014/main" xmlns="" id="{C052A656-AA17-4E1A-9710-FB9F1A4920EE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5" name="îš1îdè">
                <a:extLst>
                  <a:ext uri="{FF2B5EF4-FFF2-40B4-BE49-F238E27FC236}">
                    <a16:creationId xmlns:a16="http://schemas.microsoft.com/office/drawing/2014/main" xmlns="" id="{6A347966-D111-4FBE-918E-FCE0B8BB989C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605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7A32D4-F5DC-43AD-941E-59400653C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33F1A2F-3D6E-40D7-9581-2B869D7A4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8EB236A-1B47-4439-A7C9-17D2DCDEB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9143761-587A-40F8-AFD5-D7E095131D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D495BAC9-E964-4B19-9879-7E96D43E08CD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sľïḋé">
              <a:extLst>
                <a:ext uri="{FF2B5EF4-FFF2-40B4-BE49-F238E27FC236}">
                  <a16:creationId xmlns:a16="http://schemas.microsoft.com/office/drawing/2014/main" xmlns="" id="{383451A2-B85A-4988-BB71-673A2D2BD0AA}"/>
                </a:ext>
              </a:extLst>
            </p:cNvPr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ïṩliďê">
                <a:extLst>
                  <a:ext uri="{FF2B5EF4-FFF2-40B4-BE49-F238E27FC236}">
                    <a16:creationId xmlns:a16="http://schemas.microsoft.com/office/drawing/2014/main" xmlns="" id="{BAEC8134-289F-4699-97BA-DB76480275AD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Sļiďe">
                <a:extLst>
                  <a:ext uri="{FF2B5EF4-FFF2-40B4-BE49-F238E27FC236}">
                    <a16:creationId xmlns:a16="http://schemas.microsoft.com/office/drawing/2014/main" xmlns="" id="{745793C3-76D1-445D-9807-FEEEF27C4849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îŝḷiḋè">
              <a:extLst>
                <a:ext uri="{FF2B5EF4-FFF2-40B4-BE49-F238E27FC236}">
                  <a16:creationId xmlns:a16="http://schemas.microsoft.com/office/drawing/2014/main" xmlns="" id="{D7718602-7EB1-4090-854F-2F35EBC0D451}"/>
                </a:ext>
              </a:extLst>
            </p:cNvPr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îṣ1îďê">
              <a:extLst>
                <a:ext uri="{FF2B5EF4-FFF2-40B4-BE49-F238E27FC236}">
                  <a16:creationId xmlns:a16="http://schemas.microsoft.com/office/drawing/2014/main" xmlns="" id="{DCA46841-9B4B-4354-B2AD-499D5C3FED4D}"/>
                </a:ext>
              </a:extLst>
            </p:cNvPr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îŝḷíḋè">
              <a:extLst>
                <a:ext uri="{FF2B5EF4-FFF2-40B4-BE49-F238E27FC236}">
                  <a16:creationId xmlns:a16="http://schemas.microsoft.com/office/drawing/2014/main" xmlns="" id="{58E81529-2FBF-425B-8755-AB745A3261E5}"/>
                </a:ext>
              </a:extLst>
            </p:cNvPr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ïSļiďè">
                <a:extLst>
                  <a:ext uri="{FF2B5EF4-FFF2-40B4-BE49-F238E27FC236}">
                    <a16:creationId xmlns:a16="http://schemas.microsoft.com/office/drawing/2014/main" xmlns="" id="{EEBA6BF8-CD0F-4D69-9C4E-CF1A3ECF0416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ṡḷîḓe">
                <a:extLst>
                  <a:ext uri="{FF2B5EF4-FFF2-40B4-BE49-F238E27FC236}">
                    <a16:creationId xmlns:a16="http://schemas.microsoft.com/office/drawing/2014/main" xmlns="" id="{6FB16E43-9FC2-4657-B510-380E9109CE1D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íšḷïďe">
              <a:extLst>
                <a:ext uri="{FF2B5EF4-FFF2-40B4-BE49-F238E27FC236}">
                  <a16:creationId xmlns:a16="http://schemas.microsoft.com/office/drawing/2014/main" xmlns="" id="{AD7A2C68-ABD5-458E-A15A-FE1618C2AFCE}"/>
                </a:ext>
              </a:extLst>
            </p:cNvPr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sľîḓè">
              <a:extLst>
                <a:ext uri="{FF2B5EF4-FFF2-40B4-BE49-F238E27FC236}">
                  <a16:creationId xmlns:a16="http://schemas.microsoft.com/office/drawing/2014/main" xmlns="" id="{511D0E80-F443-462A-9C8C-18AF8DFA2264}"/>
                </a:ext>
              </a:extLst>
            </p:cNvPr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íş1îḓè">
              <a:extLst>
                <a:ext uri="{FF2B5EF4-FFF2-40B4-BE49-F238E27FC236}">
                  <a16:creationId xmlns:a16="http://schemas.microsoft.com/office/drawing/2014/main" xmlns="" id="{74E492C7-E790-4BC5-8BEE-A6A90AA4E35A}"/>
                </a:ext>
              </a:extLst>
            </p:cNvPr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ṩḻïḋe">
                <a:extLst>
                  <a:ext uri="{FF2B5EF4-FFF2-40B4-BE49-F238E27FC236}">
                    <a16:creationId xmlns:a16="http://schemas.microsoft.com/office/drawing/2014/main" xmlns="" id="{9A502F31-274F-4B73-BAA6-99FC7E58D593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śļíḍê">
                <a:extLst>
                  <a:ext uri="{FF2B5EF4-FFF2-40B4-BE49-F238E27FC236}">
                    <a16:creationId xmlns:a16="http://schemas.microsoft.com/office/drawing/2014/main" xmlns="" id="{CA15F2BD-89D0-4260-9A2B-A736BC57EEFE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íṡ1íḑé">
              <a:extLst>
                <a:ext uri="{FF2B5EF4-FFF2-40B4-BE49-F238E27FC236}">
                  <a16:creationId xmlns:a16="http://schemas.microsoft.com/office/drawing/2014/main" xmlns="" id="{18E1108C-1190-4883-8D95-F705EA87D362}"/>
                </a:ext>
              </a:extLst>
            </p:cNvPr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íSḻîḓè">
              <a:extLst>
                <a:ext uri="{FF2B5EF4-FFF2-40B4-BE49-F238E27FC236}">
                  <a16:creationId xmlns:a16="http://schemas.microsoft.com/office/drawing/2014/main" xmlns="" id="{298CB3AC-6A4F-4988-ADC4-02DFD3CC534E}"/>
                </a:ext>
              </a:extLst>
            </p:cNvPr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6" name="î$ḷîďe">
              <a:extLst>
                <a:ext uri="{FF2B5EF4-FFF2-40B4-BE49-F238E27FC236}">
                  <a16:creationId xmlns:a16="http://schemas.microsoft.com/office/drawing/2014/main" xmlns="" id="{F7837643-D7DE-4CE5-8C0E-580DA85BD536}"/>
                </a:ext>
              </a:extLst>
            </p:cNvPr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îṧḷiḋê">
                <a:extLst>
                  <a:ext uri="{FF2B5EF4-FFF2-40B4-BE49-F238E27FC236}">
                    <a16:creationId xmlns:a16="http://schemas.microsoft.com/office/drawing/2014/main" xmlns="" id="{03E3183A-ECDA-4CA0-8BB0-46735733B69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Sliḓè">
                <a:extLst>
                  <a:ext uri="{FF2B5EF4-FFF2-40B4-BE49-F238E27FC236}">
                    <a16:creationId xmlns:a16="http://schemas.microsoft.com/office/drawing/2014/main" xmlns="" id="{9A199B74-51EC-4B70-BABF-E9856FA92A31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íṩ1ïḑè">
              <a:extLst>
                <a:ext uri="{FF2B5EF4-FFF2-40B4-BE49-F238E27FC236}">
                  <a16:creationId xmlns:a16="http://schemas.microsoft.com/office/drawing/2014/main" xmlns="" id="{96B9ECBC-A75A-4915-ACB0-BFCA289212F4}"/>
                </a:ext>
              </a:extLst>
            </p:cNvPr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îşľïḑé">
              <a:extLst>
                <a:ext uri="{FF2B5EF4-FFF2-40B4-BE49-F238E27FC236}">
                  <a16:creationId xmlns:a16="http://schemas.microsoft.com/office/drawing/2014/main" xmlns="" id="{5CB9E3B3-838F-4147-9F0F-63C193DF3055}"/>
                </a:ext>
              </a:extLst>
            </p:cNvPr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521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63066F-40AA-475E-A337-35EA76EA9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122673-EB0F-4DB3-8F4C-F663CDCF9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3FFFBFD-CAE8-4615-9359-5024B743F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5" name="1a1d10c6-b8c2-4715-a5d8-5340a86b7d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BD833E4-3DEC-4F38-B366-7F5AD54BCC2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2811" y="1255469"/>
            <a:ext cx="10123189" cy="4801823"/>
            <a:chOff x="1192811" y="1255469"/>
            <a:chExt cx="10123189" cy="4801823"/>
          </a:xfrm>
        </p:grpSpPr>
        <p:sp>
          <p:nvSpPr>
            <p:cNvPr id="6" name="iṣļíḋè">
              <a:extLst>
                <a:ext uri="{FF2B5EF4-FFF2-40B4-BE49-F238E27FC236}">
                  <a16:creationId xmlns:a16="http://schemas.microsoft.com/office/drawing/2014/main" xmlns="" id="{940C482D-E9F0-4AE4-91A9-FBFF0D3EC90E}"/>
                </a:ext>
              </a:extLst>
            </p:cNvPr>
            <p:cNvSpPr/>
            <p:nvPr/>
          </p:nvSpPr>
          <p:spPr>
            <a:xfrm>
              <a:off x="5392775" y="1255469"/>
              <a:ext cx="60959" cy="4801823"/>
            </a:xfrm>
            <a:prstGeom prst="rect">
              <a:avLst/>
            </a:prstGeom>
            <a:solidFill>
              <a:schemeClr val="bg2">
                <a:lumMod val="10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şḷíḋe">
              <a:extLst>
                <a:ext uri="{FF2B5EF4-FFF2-40B4-BE49-F238E27FC236}">
                  <a16:creationId xmlns:a16="http://schemas.microsoft.com/office/drawing/2014/main" xmlns="" id="{3DA39F57-6055-4CDF-9A6D-B281003E5839}"/>
                </a:ext>
              </a:extLst>
            </p:cNvPr>
            <p:cNvSpPr/>
            <p:nvPr/>
          </p:nvSpPr>
          <p:spPr>
            <a:xfrm rot="16200000">
              <a:off x="3940365" y="3546055"/>
              <a:ext cx="1189683" cy="1168717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ŝ1iḍe">
              <a:extLst>
                <a:ext uri="{FF2B5EF4-FFF2-40B4-BE49-F238E27FC236}">
                  <a16:creationId xmlns:a16="http://schemas.microsoft.com/office/drawing/2014/main" xmlns="" id="{56A668FA-4921-4DF7-B0D3-E676981EE10B}"/>
                </a:ext>
              </a:extLst>
            </p:cNvPr>
            <p:cNvSpPr/>
            <p:nvPr/>
          </p:nvSpPr>
          <p:spPr>
            <a:xfrm rot="16200000">
              <a:off x="4047561" y="3639545"/>
              <a:ext cx="997360" cy="97978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ṩľiďê" title="kkhtT0K8BAKq4uCbn3GvMhSbXNTtWPWuwSBxvkeueEEwN">
              <a:extLst>
                <a:ext uri="{FF2B5EF4-FFF2-40B4-BE49-F238E27FC236}">
                  <a16:creationId xmlns:a16="http://schemas.microsoft.com/office/drawing/2014/main" xmlns="" id="{C98CC7D6-AA20-4E27-B001-5A2D7E3105C7}"/>
                </a:ext>
              </a:extLst>
            </p:cNvPr>
            <p:cNvSpPr/>
            <p:nvPr/>
          </p:nvSpPr>
          <p:spPr bwMode="auto">
            <a:xfrm rot="10800000" flipV="1">
              <a:off x="4279629" y="3934048"/>
              <a:ext cx="482637" cy="32934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şľíḓe">
              <a:extLst>
                <a:ext uri="{FF2B5EF4-FFF2-40B4-BE49-F238E27FC236}">
                  <a16:creationId xmlns:a16="http://schemas.microsoft.com/office/drawing/2014/main" xmlns="" id="{2D448E1B-DAB9-422E-8D3C-09300590829A}"/>
                </a:ext>
              </a:extLst>
            </p:cNvPr>
            <p:cNvSpPr/>
            <p:nvPr/>
          </p:nvSpPr>
          <p:spPr>
            <a:xfrm rot="16200000">
              <a:off x="3895959" y="1467049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sliḑè">
              <a:extLst>
                <a:ext uri="{FF2B5EF4-FFF2-40B4-BE49-F238E27FC236}">
                  <a16:creationId xmlns:a16="http://schemas.microsoft.com/office/drawing/2014/main" xmlns="" id="{F40CC7FC-EB2F-428B-AF8E-068F1ADCDE86}"/>
                </a:ext>
              </a:extLst>
            </p:cNvPr>
            <p:cNvSpPr/>
            <p:nvPr/>
          </p:nvSpPr>
          <p:spPr>
            <a:xfrm rot="16200000">
              <a:off x="4007191" y="1564059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ṥlîḍê">
              <a:extLst>
                <a:ext uri="{FF2B5EF4-FFF2-40B4-BE49-F238E27FC236}">
                  <a16:creationId xmlns:a16="http://schemas.microsoft.com/office/drawing/2014/main" xmlns="" id="{EE28278F-AE74-43FF-9647-478BAAE9E8BD}"/>
                </a:ext>
              </a:extLst>
            </p:cNvPr>
            <p:cNvSpPr/>
            <p:nvPr/>
          </p:nvSpPr>
          <p:spPr bwMode="auto">
            <a:xfrm>
              <a:off x="4248513" y="1792664"/>
              <a:ext cx="579957" cy="57919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šliḋê">
              <a:extLst>
                <a:ext uri="{FF2B5EF4-FFF2-40B4-BE49-F238E27FC236}">
                  <a16:creationId xmlns:a16="http://schemas.microsoft.com/office/drawing/2014/main" xmlns="" id="{78850D88-25DA-4E07-B4BE-818126FF7897}"/>
                </a:ext>
              </a:extLst>
            </p:cNvPr>
            <p:cNvSpPr/>
            <p:nvPr/>
          </p:nvSpPr>
          <p:spPr>
            <a:xfrm rot="16200000">
              <a:off x="5662228" y="2484294"/>
              <a:ext cx="1753838" cy="1722930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ṣḻiḍe">
              <a:extLst>
                <a:ext uri="{FF2B5EF4-FFF2-40B4-BE49-F238E27FC236}">
                  <a16:creationId xmlns:a16="http://schemas.microsoft.com/office/drawing/2014/main" xmlns="" id="{7B7742F8-909B-4432-A5A8-BC10BFB881B8}"/>
                </a:ext>
              </a:extLst>
            </p:cNvPr>
            <p:cNvSpPr/>
            <p:nvPr/>
          </p:nvSpPr>
          <p:spPr>
            <a:xfrm rot="16200000">
              <a:off x="5820256" y="2622116"/>
              <a:ext cx="1470315" cy="144440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şļïḑè">
              <a:extLst>
                <a:ext uri="{FF2B5EF4-FFF2-40B4-BE49-F238E27FC236}">
                  <a16:creationId xmlns:a16="http://schemas.microsoft.com/office/drawing/2014/main" xmlns="" id="{DF500ECA-907B-4DF6-96C4-07AF590C5BF1}"/>
                </a:ext>
              </a:extLst>
            </p:cNvPr>
            <p:cNvSpPr/>
            <p:nvPr/>
          </p:nvSpPr>
          <p:spPr bwMode="auto">
            <a:xfrm flipH="1">
              <a:off x="6109670" y="3023601"/>
              <a:ext cx="844608" cy="609499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ṣlîḍe">
              <a:extLst>
                <a:ext uri="{FF2B5EF4-FFF2-40B4-BE49-F238E27FC236}">
                  <a16:creationId xmlns:a16="http://schemas.microsoft.com/office/drawing/2014/main" xmlns="" id="{3D267536-B2DA-4F33-AEB4-0097C1E0E60D}"/>
                </a:ext>
              </a:extLst>
            </p:cNvPr>
            <p:cNvSpPr/>
            <p:nvPr/>
          </p:nvSpPr>
          <p:spPr>
            <a:xfrm rot="16200000">
              <a:off x="5696158" y="4786885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1ïḋê">
              <a:extLst>
                <a:ext uri="{FF2B5EF4-FFF2-40B4-BE49-F238E27FC236}">
                  <a16:creationId xmlns:a16="http://schemas.microsoft.com/office/drawing/2014/main" xmlns="" id="{6C694476-DC69-41C1-B41B-268999571C2D}"/>
                </a:ext>
              </a:extLst>
            </p:cNvPr>
            <p:cNvSpPr/>
            <p:nvPr/>
          </p:nvSpPr>
          <p:spPr>
            <a:xfrm rot="16200000">
              <a:off x="5807390" y="4883895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ṩ1îďe" title="smoIsAGNiL1wVmNStG0iI9ORzSWKpg0C50ZvwTSBtNDHU">
              <a:extLst>
                <a:ext uri="{FF2B5EF4-FFF2-40B4-BE49-F238E27FC236}">
                  <a16:creationId xmlns:a16="http://schemas.microsoft.com/office/drawing/2014/main" xmlns="" id="{B9E91E8A-4867-4DFF-AD8B-C760CADB415B}"/>
                </a:ext>
              </a:extLst>
            </p:cNvPr>
            <p:cNvSpPr/>
            <p:nvPr/>
          </p:nvSpPr>
          <p:spPr bwMode="auto">
            <a:xfrm>
              <a:off x="6030158" y="5181817"/>
              <a:ext cx="587920" cy="413134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ṧļíde">
              <a:extLst>
                <a:ext uri="{FF2B5EF4-FFF2-40B4-BE49-F238E27FC236}">
                  <a16:creationId xmlns:a16="http://schemas.microsoft.com/office/drawing/2014/main" xmlns="" id="{92FB743E-ADB5-46A7-A4D1-4FFDCDBE8DCC}"/>
                </a:ext>
              </a:extLst>
            </p:cNvPr>
            <p:cNvSpPr/>
            <p:nvPr/>
          </p:nvSpPr>
          <p:spPr bwMode="auto">
            <a:xfrm>
              <a:off x="7624560" y="3407547"/>
              <a:ext cx="3691440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20" name="išḷiḋé">
              <a:extLst>
                <a:ext uri="{FF2B5EF4-FFF2-40B4-BE49-F238E27FC236}">
                  <a16:creationId xmlns:a16="http://schemas.microsoft.com/office/drawing/2014/main" xmlns="" id="{F9C1AB62-A8C2-426D-A2E8-8BCB00C8AE23}"/>
                </a:ext>
              </a:extLst>
            </p:cNvPr>
            <p:cNvSpPr txBox="1"/>
            <p:nvPr/>
          </p:nvSpPr>
          <p:spPr bwMode="auto">
            <a:xfrm>
              <a:off x="7624560" y="2894450"/>
              <a:ext cx="3691440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îsḻiḑê">
              <a:extLst>
                <a:ext uri="{FF2B5EF4-FFF2-40B4-BE49-F238E27FC236}">
                  <a16:creationId xmlns:a16="http://schemas.microsoft.com/office/drawing/2014/main" xmlns="" id="{CB75D869-8FF2-43FD-BEC9-1F680ADED513}"/>
                </a:ext>
              </a:extLst>
            </p:cNvPr>
            <p:cNvSpPr/>
            <p:nvPr/>
          </p:nvSpPr>
          <p:spPr bwMode="auto">
            <a:xfrm>
              <a:off x="1192811" y="1969268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2" name="îṣľidè">
              <a:extLst>
                <a:ext uri="{FF2B5EF4-FFF2-40B4-BE49-F238E27FC236}">
                  <a16:creationId xmlns:a16="http://schemas.microsoft.com/office/drawing/2014/main" xmlns="" id="{8D0B1B21-382E-49B5-8EDF-22C4D3AB1761}"/>
                </a:ext>
              </a:extLst>
            </p:cNvPr>
            <p:cNvSpPr txBox="1"/>
            <p:nvPr/>
          </p:nvSpPr>
          <p:spPr bwMode="auto">
            <a:xfrm>
              <a:off x="1192811" y="1456171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ïṥľiḋê">
              <a:extLst>
                <a:ext uri="{FF2B5EF4-FFF2-40B4-BE49-F238E27FC236}">
                  <a16:creationId xmlns:a16="http://schemas.microsoft.com/office/drawing/2014/main" xmlns="" id="{BA806790-E570-47D8-AE06-455AEC3581EB}"/>
                </a:ext>
              </a:extLst>
            </p:cNvPr>
            <p:cNvSpPr/>
            <p:nvPr/>
          </p:nvSpPr>
          <p:spPr bwMode="auto">
            <a:xfrm>
              <a:off x="1192811" y="4026305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4" name="iś1íḋê">
              <a:extLst>
                <a:ext uri="{FF2B5EF4-FFF2-40B4-BE49-F238E27FC236}">
                  <a16:creationId xmlns:a16="http://schemas.microsoft.com/office/drawing/2014/main" xmlns="" id="{FC3378E2-D955-4EB0-8CC8-59E6ED4AE39D}"/>
                </a:ext>
              </a:extLst>
            </p:cNvPr>
            <p:cNvSpPr txBox="1"/>
            <p:nvPr/>
          </p:nvSpPr>
          <p:spPr bwMode="auto">
            <a:xfrm>
              <a:off x="1192811" y="3513208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îṥļiḑé">
              <a:extLst>
                <a:ext uri="{FF2B5EF4-FFF2-40B4-BE49-F238E27FC236}">
                  <a16:creationId xmlns:a16="http://schemas.microsoft.com/office/drawing/2014/main" xmlns="" id="{5D41E9A8-67FB-42D9-AE87-D8E7FE972505}"/>
                </a:ext>
              </a:extLst>
            </p:cNvPr>
            <p:cNvSpPr/>
            <p:nvPr/>
          </p:nvSpPr>
          <p:spPr bwMode="auto">
            <a:xfrm>
              <a:off x="7082613" y="5285254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6" name="išḷîde">
              <a:extLst>
                <a:ext uri="{FF2B5EF4-FFF2-40B4-BE49-F238E27FC236}">
                  <a16:creationId xmlns:a16="http://schemas.microsoft.com/office/drawing/2014/main" xmlns="" id="{76679E9B-379B-4DEC-9043-9DF37E3FBA6F}"/>
                </a:ext>
              </a:extLst>
            </p:cNvPr>
            <p:cNvSpPr txBox="1"/>
            <p:nvPr/>
          </p:nvSpPr>
          <p:spPr bwMode="auto">
            <a:xfrm>
              <a:off x="7082613" y="4772157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297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99aeb22e-e24d-4b25-936f-23849452fd41" descr="bwkAAB+LCAAAAAAABADtVE1vm0AQ/S/b5oYioHZQueFUrji4iWKrOVQ+bGAC28JiLUvlyOK/d3bNZ8GJ7ZNTFS4wvJl5b+cxO/JRvmyAuGSZUiG/MBoJmvoSUmIQPyQuL5LEIDPGQ8ajryIrNjlxf+yatO6XRybj2yzJxHeaFKAKcCYZTfav7iCph70XDBm86NghLMIGte6en1kAqxhSqDErxqXHw2VMQ0SY1yYKECyKJYc8rwJ3Tz8hkJ00d6pQRR5jzQ/z+cR2bjxPFdNtzLI0yBKCjIfnk3yAALisQQ/RE3GtG8dxbKvfe381vS3V+9AZ1se3YJylRVrBtMQF3XZClrkPsjBMoAvzuQTxu5mSpWL6eSkFNphnIqUSG+7M8qrVNple6zPxeQhbzKrJkt5QK5LKT6O2UR8a12gPtUn3FJ0IyG1E9TCvRRvE41GCYNvR+uoBNoXRFxv4hmhFqZKqQmTdF1HzwdI4tqG80jjIawVbeZoSldHVMHb4r0rQLVsFFYMe9zdp19Y8dQJd4mj1HKQXtFavfjgdH/yHx0xnRoNffw9ndC6kXI+o+7+bztxNU+ez+ck2+7vJVPdl7ybH6u0m+wJ30zHe93Gi/8hist7tZrJP0vb6alqXfwDZmZpgbwkAAA==">
            <a:extLst>
              <a:ext uri="{FF2B5EF4-FFF2-40B4-BE49-F238E27FC236}">
                <a16:creationId xmlns:a16="http://schemas.microsoft.com/office/drawing/2014/main" xmlns="" id="{C0ED3C31-44B5-408B-8E19-B1359017E59A}"/>
              </a:ext>
            </a:extLst>
          </p:cNvPr>
          <p:cNvGrpSpPr>
            <a:grpSpLocks noChangeAspect="1"/>
          </p:cNvGrpSpPr>
          <p:nvPr/>
        </p:nvGrpSpPr>
        <p:grpSpPr>
          <a:xfrm>
            <a:off x="3539655" y="2498053"/>
            <a:ext cx="5111100" cy="2273056"/>
            <a:chOff x="3077488" y="2267254"/>
            <a:chExt cx="5111100" cy="2273056"/>
          </a:xfrm>
        </p:grpSpPr>
        <p:sp>
          <p:nvSpPr>
            <p:cNvPr id="6" name="ExtraShape">
              <a:extLst>
                <a:ext uri="{FF2B5EF4-FFF2-40B4-BE49-F238E27FC236}">
                  <a16:creationId xmlns:a16="http://schemas.microsoft.com/office/drawing/2014/main" xmlns="" id="{8AB2D2B2-16A5-4977-A5B5-351F8360508F}"/>
                </a:ext>
              </a:extLst>
            </p:cNvPr>
            <p:cNvSpPr/>
            <p:nvPr/>
          </p:nvSpPr>
          <p:spPr bwMode="auto">
            <a:xfrm>
              <a:off x="4137574" y="2604683"/>
              <a:ext cx="1102065" cy="1935627"/>
            </a:xfrm>
            <a:custGeom>
              <a:avLst/>
              <a:gdLst>
                <a:gd name="T0" fmla="*/ 181 w 208"/>
                <a:gd name="T1" fmla="*/ 0 h 366"/>
                <a:gd name="T2" fmla="*/ 27 w 208"/>
                <a:gd name="T3" fmla="*/ 0 h 366"/>
                <a:gd name="T4" fmla="*/ 0 w 208"/>
                <a:gd name="T5" fmla="*/ 27 h 366"/>
                <a:gd name="T6" fmla="*/ 0 w 208"/>
                <a:gd name="T7" fmla="*/ 339 h 366"/>
                <a:gd name="T8" fmla="*/ 27 w 208"/>
                <a:gd name="T9" fmla="*/ 366 h 366"/>
                <a:gd name="T10" fmla="*/ 181 w 208"/>
                <a:gd name="T11" fmla="*/ 366 h 366"/>
                <a:gd name="T12" fmla="*/ 208 w 208"/>
                <a:gd name="T13" fmla="*/ 339 h 366"/>
                <a:gd name="T14" fmla="*/ 208 w 208"/>
                <a:gd name="T15" fmla="*/ 27 h 366"/>
                <a:gd name="T16" fmla="*/ 181 w 208"/>
                <a:gd name="T17" fmla="*/ 0 h 366"/>
                <a:gd name="T18" fmla="*/ 66 w 208"/>
                <a:gd name="T19" fmla="*/ 16 h 366"/>
                <a:gd name="T20" fmla="*/ 142 w 208"/>
                <a:gd name="T21" fmla="*/ 16 h 366"/>
                <a:gd name="T22" fmla="*/ 145 w 208"/>
                <a:gd name="T23" fmla="*/ 23 h 366"/>
                <a:gd name="T24" fmla="*/ 142 w 208"/>
                <a:gd name="T25" fmla="*/ 29 h 366"/>
                <a:gd name="T26" fmla="*/ 66 w 208"/>
                <a:gd name="T27" fmla="*/ 29 h 366"/>
                <a:gd name="T28" fmla="*/ 62 w 208"/>
                <a:gd name="T29" fmla="*/ 23 h 366"/>
                <a:gd name="T30" fmla="*/ 66 w 208"/>
                <a:gd name="T31" fmla="*/ 16 h 366"/>
                <a:gd name="T32" fmla="*/ 104 w 208"/>
                <a:gd name="T33" fmla="*/ 340 h 366"/>
                <a:gd name="T34" fmla="*/ 87 w 208"/>
                <a:gd name="T35" fmla="*/ 323 h 366"/>
                <a:gd name="T36" fmla="*/ 104 w 208"/>
                <a:gd name="T37" fmla="*/ 306 h 366"/>
                <a:gd name="T38" fmla="*/ 121 w 208"/>
                <a:gd name="T39" fmla="*/ 323 h 366"/>
                <a:gd name="T40" fmla="*/ 104 w 208"/>
                <a:gd name="T41" fmla="*/ 340 h 366"/>
                <a:gd name="T42" fmla="*/ 188 w 208"/>
                <a:gd name="T43" fmla="*/ 281 h 366"/>
                <a:gd name="T44" fmla="*/ 20 w 208"/>
                <a:gd name="T45" fmla="*/ 281 h 366"/>
                <a:gd name="T46" fmla="*/ 20 w 208"/>
                <a:gd name="T47" fmla="*/ 45 h 366"/>
                <a:gd name="T48" fmla="*/ 188 w 208"/>
                <a:gd name="T49" fmla="*/ 45 h 366"/>
                <a:gd name="T50" fmla="*/ 188 w 208"/>
                <a:gd name="T51" fmla="*/ 281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366">
                  <a:moveTo>
                    <a:pt x="181" y="0"/>
                  </a:moveTo>
                  <a:lnTo>
                    <a:pt x="27" y="0"/>
                  </a:lnTo>
                  <a:cubicBezTo>
                    <a:pt x="12" y="0"/>
                    <a:pt x="0" y="12"/>
                    <a:pt x="0" y="27"/>
                  </a:cubicBezTo>
                  <a:lnTo>
                    <a:pt x="0" y="339"/>
                  </a:lnTo>
                  <a:cubicBezTo>
                    <a:pt x="0" y="354"/>
                    <a:pt x="12" y="366"/>
                    <a:pt x="27" y="366"/>
                  </a:cubicBezTo>
                  <a:lnTo>
                    <a:pt x="181" y="366"/>
                  </a:lnTo>
                  <a:cubicBezTo>
                    <a:pt x="196" y="366"/>
                    <a:pt x="208" y="354"/>
                    <a:pt x="208" y="339"/>
                  </a:cubicBezTo>
                  <a:lnTo>
                    <a:pt x="208" y="27"/>
                  </a:lnTo>
                  <a:cubicBezTo>
                    <a:pt x="208" y="12"/>
                    <a:pt x="196" y="0"/>
                    <a:pt x="181" y="0"/>
                  </a:cubicBezTo>
                  <a:close/>
                  <a:moveTo>
                    <a:pt x="66" y="16"/>
                  </a:moveTo>
                  <a:lnTo>
                    <a:pt x="142" y="16"/>
                  </a:lnTo>
                  <a:cubicBezTo>
                    <a:pt x="144" y="16"/>
                    <a:pt x="145" y="19"/>
                    <a:pt x="145" y="23"/>
                  </a:cubicBezTo>
                  <a:cubicBezTo>
                    <a:pt x="145" y="26"/>
                    <a:pt x="144" y="29"/>
                    <a:pt x="142" y="29"/>
                  </a:cubicBezTo>
                  <a:lnTo>
                    <a:pt x="66" y="29"/>
                  </a:lnTo>
                  <a:cubicBezTo>
                    <a:pt x="64" y="29"/>
                    <a:pt x="62" y="26"/>
                    <a:pt x="62" y="23"/>
                  </a:cubicBezTo>
                  <a:cubicBezTo>
                    <a:pt x="62" y="19"/>
                    <a:pt x="64" y="16"/>
                    <a:pt x="66" y="16"/>
                  </a:cubicBezTo>
                  <a:close/>
                  <a:moveTo>
                    <a:pt x="104" y="340"/>
                  </a:moveTo>
                  <a:cubicBezTo>
                    <a:pt x="95" y="340"/>
                    <a:pt x="87" y="332"/>
                    <a:pt x="87" y="323"/>
                  </a:cubicBezTo>
                  <a:cubicBezTo>
                    <a:pt x="87" y="313"/>
                    <a:pt x="95" y="306"/>
                    <a:pt x="104" y="306"/>
                  </a:cubicBezTo>
                  <a:cubicBezTo>
                    <a:pt x="113" y="306"/>
                    <a:pt x="121" y="313"/>
                    <a:pt x="121" y="323"/>
                  </a:cubicBezTo>
                  <a:cubicBezTo>
                    <a:pt x="121" y="332"/>
                    <a:pt x="113" y="340"/>
                    <a:pt x="104" y="340"/>
                  </a:cubicBezTo>
                  <a:close/>
                  <a:moveTo>
                    <a:pt x="188" y="281"/>
                  </a:moveTo>
                  <a:lnTo>
                    <a:pt x="20" y="281"/>
                  </a:lnTo>
                  <a:lnTo>
                    <a:pt x="20" y="45"/>
                  </a:lnTo>
                  <a:lnTo>
                    <a:pt x="188" y="45"/>
                  </a:lnTo>
                  <a:lnTo>
                    <a:pt x="188" y="28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ValueShape">
              <a:extLst>
                <a:ext uri="{FF2B5EF4-FFF2-40B4-BE49-F238E27FC236}">
                  <a16:creationId xmlns:a16="http://schemas.microsoft.com/office/drawing/2014/main" xmlns="" id="{C1F6D18F-F165-494B-833F-440F476B2BB1}"/>
                </a:ext>
              </a:extLst>
            </p:cNvPr>
            <p:cNvSpPr/>
            <p:nvPr/>
          </p:nvSpPr>
          <p:spPr>
            <a:xfrm>
              <a:off x="4241025" y="2841807"/>
              <a:ext cx="895758" cy="1252523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rgbClr val="FFFFFF"/>
                </a:gs>
                <a:gs pos="45000">
                  <a:schemeClr val="accent1">
                    <a:lumMod val="100000"/>
                  </a:schemeClr>
                </a:gs>
                <a:gs pos="45100">
                  <a:srgbClr val="FFFFF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conShape">
              <a:extLst>
                <a:ext uri="{FF2B5EF4-FFF2-40B4-BE49-F238E27FC236}">
                  <a16:creationId xmlns:a16="http://schemas.microsoft.com/office/drawing/2014/main" xmlns="" id="{7D918432-B017-4E7B-ACA1-4DED8984F72A}"/>
                </a:ext>
              </a:extLst>
            </p:cNvPr>
            <p:cNvSpPr/>
            <p:nvPr/>
          </p:nvSpPr>
          <p:spPr bwMode="auto">
            <a:xfrm>
              <a:off x="5499601" y="2604683"/>
              <a:ext cx="464695" cy="548362"/>
            </a:xfrm>
            <a:custGeom>
              <a:avLst/>
              <a:gdLst>
                <a:gd name="connsiteX0" fmla="*/ 89265 w 512869"/>
                <a:gd name="connsiteY0" fmla="*/ 202986 h 605209"/>
                <a:gd name="connsiteX1" fmla="*/ 423604 w 512869"/>
                <a:gd name="connsiteY1" fmla="*/ 202986 h 605209"/>
                <a:gd name="connsiteX2" fmla="*/ 423604 w 512869"/>
                <a:gd name="connsiteY2" fmla="*/ 445173 h 605209"/>
                <a:gd name="connsiteX3" fmla="*/ 411933 w 512869"/>
                <a:gd name="connsiteY3" fmla="*/ 473570 h 605209"/>
                <a:gd name="connsiteX4" fmla="*/ 383907 w 512869"/>
                <a:gd name="connsiteY4" fmla="*/ 485223 h 605209"/>
                <a:gd name="connsiteX5" fmla="*/ 356539 w 512869"/>
                <a:gd name="connsiteY5" fmla="*/ 485223 h 605209"/>
                <a:gd name="connsiteX6" fmla="*/ 356539 w 512869"/>
                <a:gd name="connsiteY6" fmla="*/ 567785 h 605209"/>
                <a:gd name="connsiteX7" fmla="*/ 345690 w 512869"/>
                <a:gd name="connsiteY7" fmla="*/ 594294 h 605209"/>
                <a:gd name="connsiteX8" fmla="*/ 319061 w 512869"/>
                <a:gd name="connsiteY8" fmla="*/ 605209 h 605209"/>
                <a:gd name="connsiteX9" fmla="*/ 292515 w 512869"/>
                <a:gd name="connsiteY9" fmla="*/ 594294 h 605209"/>
                <a:gd name="connsiteX10" fmla="*/ 281584 w 512869"/>
                <a:gd name="connsiteY10" fmla="*/ 567785 h 605209"/>
                <a:gd name="connsiteX11" fmla="*/ 281584 w 512869"/>
                <a:gd name="connsiteY11" fmla="*/ 485223 h 605209"/>
                <a:gd name="connsiteX12" fmla="*/ 231285 w 512869"/>
                <a:gd name="connsiteY12" fmla="*/ 485223 h 605209"/>
                <a:gd name="connsiteX13" fmla="*/ 231285 w 512869"/>
                <a:gd name="connsiteY13" fmla="*/ 567785 h 605209"/>
                <a:gd name="connsiteX14" fmla="*/ 220354 w 512869"/>
                <a:gd name="connsiteY14" fmla="*/ 594294 h 605209"/>
                <a:gd name="connsiteX15" fmla="*/ 193808 w 512869"/>
                <a:gd name="connsiteY15" fmla="*/ 605209 h 605209"/>
                <a:gd name="connsiteX16" fmla="*/ 167590 w 512869"/>
                <a:gd name="connsiteY16" fmla="*/ 594294 h 605209"/>
                <a:gd name="connsiteX17" fmla="*/ 156659 w 512869"/>
                <a:gd name="connsiteY17" fmla="*/ 567785 h 605209"/>
                <a:gd name="connsiteX18" fmla="*/ 156248 w 512869"/>
                <a:gd name="connsiteY18" fmla="*/ 485141 h 605209"/>
                <a:gd name="connsiteX19" fmla="*/ 129290 w 512869"/>
                <a:gd name="connsiteY19" fmla="*/ 485141 h 605209"/>
                <a:gd name="connsiteX20" fmla="*/ 100936 w 512869"/>
                <a:gd name="connsiteY20" fmla="*/ 473570 h 605209"/>
                <a:gd name="connsiteX21" fmla="*/ 89265 w 512869"/>
                <a:gd name="connsiteY21" fmla="*/ 445173 h 605209"/>
                <a:gd name="connsiteX22" fmla="*/ 475299 w 512869"/>
                <a:gd name="connsiteY22" fmla="*/ 196071 h 605209"/>
                <a:gd name="connsiteX23" fmla="*/ 501935 w 512869"/>
                <a:gd name="connsiteY23" fmla="*/ 206741 h 605209"/>
                <a:gd name="connsiteX24" fmla="*/ 512869 w 512869"/>
                <a:gd name="connsiteY24" fmla="*/ 233169 h 605209"/>
                <a:gd name="connsiteX25" fmla="*/ 512869 w 512869"/>
                <a:gd name="connsiteY25" fmla="*/ 389524 h 605209"/>
                <a:gd name="connsiteX26" fmla="*/ 501935 w 512869"/>
                <a:gd name="connsiteY26" fmla="*/ 416116 h 605209"/>
                <a:gd name="connsiteX27" fmla="*/ 475299 w 512869"/>
                <a:gd name="connsiteY27" fmla="*/ 427032 h 605209"/>
                <a:gd name="connsiteX28" fmla="*/ 449074 w 512869"/>
                <a:gd name="connsiteY28" fmla="*/ 416116 h 605209"/>
                <a:gd name="connsiteX29" fmla="*/ 438140 w 512869"/>
                <a:gd name="connsiteY29" fmla="*/ 389524 h 605209"/>
                <a:gd name="connsiteX30" fmla="*/ 438140 w 512869"/>
                <a:gd name="connsiteY30" fmla="*/ 233169 h 605209"/>
                <a:gd name="connsiteX31" fmla="*/ 449074 w 512869"/>
                <a:gd name="connsiteY31" fmla="*/ 206741 h 605209"/>
                <a:gd name="connsiteX32" fmla="*/ 475299 w 512869"/>
                <a:gd name="connsiteY32" fmla="*/ 196071 h 605209"/>
                <a:gd name="connsiteX33" fmla="*/ 37534 w 512869"/>
                <a:gd name="connsiteY33" fmla="*/ 196071 h 605209"/>
                <a:gd name="connsiteX34" fmla="*/ 63734 w 512869"/>
                <a:gd name="connsiteY34" fmla="*/ 206905 h 605209"/>
                <a:gd name="connsiteX35" fmla="*/ 74658 w 512869"/>
                <a:gd name="connsiteY35" fmla="*/ 233169 h 605209"/>
                <a:gd name="connsiteX36" fmla="*/ 74658 w 512869"/>
                <a:gd name="connsiteY36" fmla="*/ 389524 h 605209"/>
                <a:gd name="connsiteX37" fmla="*/ 63899 w 512869"/>
                <a:gd name="connsiteY37" fmla="*/ 416116 h 605209"/>
                <a:gd name="connsiteX38" fmla="*/ 37534 w 512869"/>
                <a:gd name="connsiteY38" fmla="*/ 427032 h 605209"/>
                <a:gd name="connsiteX39" fmla="*/ 10924 w 512869"/>
                <a:gd name="connsiteY39" fmla="*/ 416116 h 605209"/>
                <a:gd name="connsiteX40" fmla="*/ 0 w 512869"/>
                <a:gd name="connsiteY40" fmla="*/ 389524 h 605209"/>
                <a:gd name="connsiteX41" fmla="*/ 0 w 512869"/>
                <a:gd name="connsiteY41" fmla="*/ 233169 h 605209"/>
                <a:gd name="connsiteX42" fmla="*/ 10924 w 512869"/>
                <a:gd name="connsiteY42" fmla="*/ 206905 h 605209"/>
                <a:gd name="connsiteX43" fmla="*/ 37534 w 512869"/>
                <a:gd name="connsiteY43" fmla="*/ 196071 h 605209"/>
                <a:gd name="connsiteX44" fmla="*/ 333272 w 512869"/>
                <a:gd name="connsiteY44" fmla="*/ 100763 h 605209"/>
                <a:gd name="connsiteX45" fmla="*/ 323245 w 512869"/>
                <a:gd name="connsiteY45" fmla="*/ 104948 h 605209"/>
                <a:gd name="connsiteX46" fmla="*/ 319053 w 512869"/>
                <a:gd name="connsiteY46" fmla="*/ 114877 h 605209"/>
                <a:gd name="connsiteX47" fmla="*/ 323245 w 512869"/>
                <a:gd name="connsiteY47" fmla="*/ 124887 h 605209"/>
                <a:gd name="connsiteX48" fmla="*/ 333272 w 512869"/>
                <a:gd name="connsiteY48" fmla="*/ 129072 h 605209"/>
                <a:gd name="connsiteX49" fmla="*/ 343134 w 512869"/>
                <a:gd name="connsiteY49" fmla="*/ 124887 h 605209"/>
                <a:gd name="connsiteX50" fmla="*/ 347079 w 512869"/>
                <a:gd name="connsiteY50" fmla="*/ 114877 h 605209"/>
                <a:gd name="connsiteX51" fmla="*/ 343134 w 512869"/>
                <a:gd name="connsiteY51" fmla="*/ 104948 h 605209"/>
                <a:gd name="connsiteX52" fmla="*/ 333272 w 512869"/>
                <a:gd name="connsiteY52" fmla="*/ 100763 h 605209"/>
                <a:gd name="connsiteX53" fmla="*/ 179584 w 512869"/>
                <a:gd name="connsiteY53" fmla="*/ 100763 h 605209"/>
                <a:gd name="connsiteX54" fmla="*/ 169722 w 512869"/>
                <a:gd name="connsiteY54" fmla="*/ 104948 h 605209"/>
                <a:gd name="connsiteX55" fmla="*/ 165777 w 512869"/>
                <a:gd name="connsiteY55" fmla="*/ 114877 h 605209"/>
                <a:gd name="connsiteX56" fmla="*/ 169722 w 512869"/>
                <a:gd name="connsiteY56" fmla="*/ 124887 h 605209"/>
                <a:gd name="connsiteX57" fmla="*/ 179584 w 512869"/>
                <a:gd name="connsiteY57" fmla="*/ 129072 h 605209"/>
                <a:gd name="connsiteX58" fmla="*/ 189611 w 512869"/>
                <a:gd name="connsiteY58" fmla="*/ 124887 h 605209"/>
                <a:gd name="connsiteX59" fmla="*/ 193803 w 512869"/>
                <a:gd name="connsiteY59" fmla="*/ 114877 h 605209"/>
                <a:gd name="connsiteX60" fmla="*/ 189611 w 512869"/>
                <a:gd name="connsiteY60" fmla="*/ 104948 h 605209"/>
                <a:gd name="connsiteX61" fmla="*/ 179584 w 512869"/>
                <a:gd name="connsiteY61" fmla="*/ 100763 h 605209"/>
                <a:gd name="connsiteX62" fmla="*/ 149751 w 512869"/>
                <a:gd name="connsiteY62" fmla="*/ 741 h 605209"/>
                <a:gd name="connsiteX63" fmla="*/ 156983 w 512869"/>
                <a:gd name="connsiteY63" fmla="*/ 2874 h 605209"/>
                <a:gd name="connsiteX64" fmla="*/ 183201 w 512869"/>
                <a:gd name="connsiteY64" fmla="*/ 50957 h 605209"/>
                <a:gd name="connsiteX65" fmla="*/ 256428 w 512869"/>
                <a:gd name="connsiteY65" fmla="*/ 35613 h 605209"/>
                <a:gd name="connsiteX66" fmla="*/ 329655 w 512869"/>
                <a:gd name="connsiteY66" fmla="*/ 50957 h 605209"/>
                <a:gd name="connsiteX67" fmla="*/ 355873 w 512869"/>
                <a:gd name="connsiteY67" fmla="*/ 2874 h 605209"/>
                <a:gd name="connsiteX68" fmla="*/ 363105 w 512869"/>
                <a:gd name="connsiteY68" fmla="*/ 741 h 605209"/>
                <a:gd name="connsiteX69" fmla="*/ 364995 w 512869"/>
                <a:gd name="connsiteY69" fmla="*/ 8044 h 605209"/>
                <a:gd name="connsiteX70" fmla="*/ 339107 w 512869"/>
                <a:gd name="connsiteY70" fmla="*/ 55634 h 605209"/>
                <a:gd name="connsiteX71" fmla="*/ 401403 w 512869"/>
                <a:gd name="connsiteY71" fmla="*/ 111430 h 605209"/>
                <a:gd name="connsiteX72" fmla="*/ 424662 w 512869"/>
                <a:gd name="connsiteY72" fmla="*/ 189791 h 605209"/>
                <a:gd name="connsiteX73" fmla="*/ 87783 w 512869"/>
                <a:gd name="connsiteY73" fmla="*/ 189791 h 605209"/>
                <a:gd name="connsiteX74" fmla="*/ 111124 w 512869"/>
                <a:gd name="connsiteY74" fmla="*/ 111430 h 605209"/>
                <a:gd name="connsiteX75" fmla="*/ 173749 w 512869"/>
                <a:gd name="connsiteY75" fmla="*/ 55634 h 605209"/>
                <a:gd name="connsiteX76" fmla="*/ 147943 w 512869"/>
                <a:gd name="connsiteY76" fmla="*/ 8044 h 605209"/>
                <a:gd name="connsiteX77" fmla="*/ 149751 w 512869"/>
                <a:gd name="connsiteY77" fmla="*/ 741 h 60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12869" h="605209">
                  <a:moveTo>
                    <a:pt x="89265" y="202986"/>
                  </a:moveTo>
                  <a:lnTo>
                    <a:pt x="423604" y="202986"/>
                  </a:lnTo>
                  <a:lnTo>
                    <a:pt x="423604" y="445173"/>
                  </a:lnTo>
                  <a:cubicBezTo>
                    <a:pt x="423604" y="456335"/>
                    <a:pt x="419741" y="465773"/>
                    <a:pt x="411933" y="473570"/>
                  </a:cubicBezTo>
                  <a:cubicBezTo>
                    <a:pt x="404126" y="481284"/>
                    <a:pt x="394838" y="485223"/>
                    <a:pt x="383907" y="485223"/>
                  </a:cubicBezTo>
                  <a:lnTo>
                    <a:pt x="356539" y="485223"/>
                  </a:lnTo>
                  <a:lnTo>
                    <a:pt x="356539" y="567785"/>
                  </a:lnTo>
                  <a:cubicBezTo>
                    <a:pt x="356539" y="578208"/>
                    <a:pt x="352923" y="586990"/>
                    <a:pt x="345690" y="594294"/>
                  </a:cubicBezTo>
                  <a:cubicBezTo>
                    <a:pt x="338375" y="601598"/>
                    <a:pt x="329499" y="605209"/>
                    <a:pt x="319061" y="605209"/>
                  </a:cubicBezTo>
                  <a:cubicBezTo>
                    <a:pt x="308624" y="605209"/>
                    <a:pt x="299747" y="601598"/>
                    <a:pt x="292515" y="594294"/>
                  </a:cubicBezTo>
                  <a:cubicBezTo>
                    <a:pt x="285200" y="586990"/>
                    <a:pt x="281584" y="578208"/>
                    <a:pt x="281584" y="567785"/>
                  </a:cubicBezTo>
                  <a:lnTo>
                    <a:pt x="281584" y="485223"/>
                  </a:lnTo>
                  <a:lnTo>
                    <a:pt x="231285" y="485223"/>
                  </a:lnTo>
                  <a:lnTo>
                    <a:pt x="231285" y="567785"/>
                  </a:lnTo>
                  <a:cubicBezTo>
                    <a:pt x="231285" y="578208"/>
                    <a:pt x="227669" y="586990"/>
                    <a:pt x="220354" y="594294"/>
                  </a:cubicBezTo>
                  <a:cubicBezTo>
                    <a:pt x="213122" y="601598"/>
                    <a:pt x="204245" y="605209"/>
                    <a:pt x="193808" y="605209"/>
                  </a:cubicBezTo>
                  <a:cubicBezTo>
                    <a:pt x="183616" y="605209"/>
                    <a:pt x="174822" y="601598"/>
                    <a:pt x="167590" y="594294"/>
                  </a:cubicBezTo>
                  <a:cubicBezTo>
                    <a:pt x="160275" y="586990"/>
                    <a:pt x="156659" y="578208"/>
                    <a:pt x="156659" y="567785"/>
                  </a:cubicBezTo>
                  <a:lnTo>
                    <a:pt x="156248" y="485141"/>
                  </a:lnTo>
                  <a:lnTo>
                    <a:pt x="129290" y="485141"/>
                  </a:lnTo>
                  <a:cubicBezTo>
                    <a:pt x="118113" y="485141"/>
                    <a:pt x="108661" y="481284"/>
                    <a:pt x="100936" y="473570"/>
                  </a:cubicBezTo>
                  <a:cubicBezTo>
                    <a:pt x="93128" y="465773"/>
                    <a:pt x="89265" y="456335"/>
                    <a:pt x="89265" y="445173"/>
                  </a:cubicBezTo>
                  <a:close/>
                  <a:moveTo>
                    <a:pt x="475299" y="196071"/>
                  </a:moveTo>
                  <a:cubicBezTo>
                    <a:pt x="485740" y="196071"/>
                    <a:pt x="494618" y="199600"/>
                    <a:pt x="501935" y="206741"/>
                  </a:cubicBezTo>
                  <a:cubicBezTo>
                    <a:pt x="509170" y="213882"/>
                    <a:pt x="512869" y="222746"/>
                    <a:pt x="512869" y="233169"/>
                  </a:cubicBezTo>
                  <a:lnTo>
                    <a:pt x="512869" y="389524"/>
                  </a:lnTo>
                  <a:cubicBezTo>
                    <a:pt x="512869" y="399947"/>
                    <a:pt x="509170" y="408811"/>
                    <a:pt x="501935" y="416116"/>
                  </a:cubicBezTo>
                  <a:cubicBezTo>
                    <a:pt x="494618" y="423339"/>
                    <a:pt x="485740" y="427032"/>
                    <a:pt x="475299" y="427032"/>
                  </a:cubicBezTo>
                  <a:cubicBezTo>
                    <a:pt x="465105" y="427032"/>
                    <a:pt x="456391" y="423339"/>
                    <a:pt x="449074" y="416116"/>
                  </a:cubicBezTo>
                  <a:cubicBezTo>
                    <a:pt x="441839" y="408811"/>
                    <a:pt x="438140" y="399947"/>
                    <a:pt x="438140" y="389524"/>
                  </a:cubicBezTo>
                  <a:lnTo>
                    <a:pt x="438140" y="233169"/>
                  </a:lnTo>
                  <a:cubicBezTo>
                    <a:pt x="438140" y="222746"/>
                    <a:pt x="441839" y="213882"/>
                    <a:pt x="449074" y="206741"/>
                  </a:cubicBezTo>
                  <a:cubicBezTo>
                    <a:pt x="456391" y="199600"/>
                    <a:pt x="465105" y="196071"/>
                    <a:pt x="475299" y="196071"/>
                  </a:cubicBezTo>
                  <a:close/>
                  <a:moveTo>
                    <a:pt x="37534" y="196071"/>
                  </a:moveTo>
                  <a:cubicBezTo>
                    <a:pt x="47719" y="196071"/>
                    <a:pt x="56425" y="199682"/>
                    <a:pt x="63734" y="206905"/>
                  </a:cubicBezTo>
                  <a:cubicBezTo>
                    <a:pt x="70962" y="214210"/>
                    <a:pt x="74658" y="222910"/>
                    <a:pt x="74658" y="233169"/>
                  </a:cubicBezTo>
                  <a:lnTo>
                    <a:pt x="74658" y="389524"/>
                  </a:lnTo>
                  <a:cubicBezTo>
                    <a:pt x="74658" y="399947"/>
                    <a:pt x="71044" y="408811"/>
                    <a:pt x="63899" y="416116"/>
                  </a:cubicBezTo>
                  <a:cubicBezTo>
                    <a:pt x="56753" y="423339"/>
                    <a:pt x="47965" y="427032"/>
                    <a:pt x="37534" y="427032"/>
                  </a:cubicBezTo>
                  <a:cubicBezTo>
                    <a:pt x="27104" y="427032"/>
                    <a:pt x="18233" y="423339"/>
                    <a:pt x="10924" y="416116"/>
                  </a:cubicBezTo>
                  <a:cubicBezTo>
                    <a:pt x="3696" y="408811"/>
                    <a:pt x="0" y="399947"/>
                    <a:pt x="0" y="389524"/>
                  </a:cubicBezTo>
                  <a:lnTo>
                    <a:pt x="0" y="233169"/>
                  </a:lnTo>
                  <a:cubicBezTo>
                    <a:pt x="0" y="222910"/>
                    <a:pt x="3696" y="214210"/>
                    <a:pt x="10924" y="206905"/>
                  </a:cubicBezTo>
                  <a:cubicBezTo>
                    <a:pt x="18233" y="199682"/>
                    <a:pt x="27104" y="196071"/>
                    <a:pt x="37534" y="196071"/>
                  </a:cubicBezTo>
                  <a:close/>
                  <a:moveTo>
                    <a:pt x="333272" y="100763"/>
                  </a:moveTo>
                  <a:cubicBezTo>
                    <a:pt x="329409" y="100763"/>
                    <a:pt x="326039" y="102158"/>
                    <a:pt x="323245" y="104948"/>
                  </a:cubicBezTo>
                  <a:cubicBezTo>
                    <a:pt x="320451" y="107738"/>
                    <a:pt x="319053" y="111020"/>
                    <a:pt x="319053" y="114877"/>
                  </a:cubicBezTo>
                  <a:cubicBezTo>
                    <a:pt x="319053" y="118815"/>
                    <a:pt x="320451" y="122097"/>
                    <a:pt x="323245" y="124887"/>
                  </a:cubicBezTo>
                  <a:cubicBezTo>
                    <a:pt x="326039" y="127677"/>
                    <a:pt x="329409" y="129072"/>
                    <a:pt x="333272" y="129072"/>
                  </a:cubicBezTo>
                  <a:cubicBezTo>
                    <a:pt x="337134" y="129072"/>
                    <a:pt x="340422" y="127677"/>
                    <a:pt x="343134" y="124887"/>
                  </a:cubicBezTo>
                  <a:cubicBezTo>
                    <a:pt x="345764" y="122097"/>
                    <a:pt x="347079" y="118815"/>
                    <a:pt x="347079" y="114877"/>
                  </a:cubicBezTo>
                  <a:cubicBezTo>
                    <a:pt x="347079" y="111020"/>
                    <a:pt x="345764" y="107738"/>
                    <a:pt x="343134" y="104948"/>
                  </a:cubicBezTo>
                  <a:cubicBezTo>
                    <a:pt x="340422" y="102158"/>
                    <a:pt x="337134" y="100763"/>
                    <a:pt x="333272" y="100763"/>
                  </a:cubicBezTo>
                  <a:close/>
                  <a:moveTo>
                    <a:pt x="179584" y="100763"/>
                  </a:moveTo>
                  <a:cubicBezTo>
                    <a:pt x="175722" y="100763"/>
                    <a:pt x="172434" y="102158"/>
                    <a:pt x="169722" y="104948"/>
                  </a:cubicBezTo>
                  <a:cubicBezTo>
                    <a:pt x="167092" y="107738"/>
                    <a:pt x="165777" y="111020"/>
                    <a:pt x="165777" y="114877"/>
                  </a:cubicBezTo>
                  <a:cubicBezTo>
                    <a:pt x="165777" y="118815"/>
                    <a:pt x="167092" y="122097"/>
                    <a:pt x="169722" y="124887"/>
                  </a:cubicBezTo>
                  <a:cubicBezTo>
                    <a:pt x="172434" y="127677"/>
                    <a:pt x="175722" y="129072"/>
                    <a:pt x="179584" y="129072"/>
                  </a:cubicBezTo>
                  <a:cubicBezTo>
                    <a:pt x="183447" y="129072"/>
                    <a:pt x="186817" y="127677"/>
                    <a:pt x="189611" y="124887"/>
                  </a:cubicBezTo>
                  <a:cubicBezTo>
                    <a:pt x="192405" y="122097"/>
                    <a:pt x="193803" y="118815"/>
                    <a:pt x="193803" y="114877"/>
                  </a:cubicBezTo>
                  <a:cubicBezTo>
                    <a:pt x="193803" y="111020"/>
                    <a:pt x="192405" y="107738"/>
                    <a:pt x="189611" y="104948"/>
                  </a:cubicBezTo>
                  <a:cubicBezTo>
                    <a:pt x="186817" y="102158"/>
                    <a:pt x="183447" y="100763"/>
                    <a:pt x="179584" y="100763"/>
                  </a:cubicBezTo>
                  <a:close/>
                  <a:moveTo>
                    <a:pt x="149751" y="741"/>
                  </a:moveTo>
                  <a:cubicBezTo>
                    <a:pt x="152874" y="-736"/>
                    <a:pt x="155340" y="2"/>
                    <a:pt x="156983" y="2874"/>
                  </a:cubicBezTo>
                  <a:lnTo>
                    <a:pt x="183201" y="50957"/>
                  </a:lnTo>
                  <a:cubicBezTo>
                    <a:pt x="206295" y="40701"/>
                    <a:pt x="230704" y="35613"/>
                    <a:pt x="256428" y="35613"/>
                  </a:cubicBezTo>
                  <a:cubicBezTo>
                    <a:pt x="282152" y="35613"/>
                    <a:pt x="306561" y="40701"/>
                    <a:pt x="329655" y="50957"/>
                  </a:cubicBezTo>
                  <a:lnTo>
                    <a:pt x="355873" y="2874"/>
                  </a:lnTo>
                  <a:cubicBezTo>
                    <a:pt x="357598" y="2"/>
                    <a:pt x="359982" y="-736"/>
                    <a:pt x="363105" y="741"/>
                  </a:cubicBezTo>
                  <a:cubicBezTo>
                    <a:pt x="366064" y="2464"/>
                    <a:pt x="366639" y="4843"/>
                    <a:pt x="364995" y="8044"/>
                  </a:cubicBezTo>
                  <a:lnTo>
                    <a:pt x="339107" y="55634"/>
                  </a:lnTo>
                  <a:cubicBezTo>
                    <a:pt x="365077" y="69009"/>
                    <a:pt x="385870" y="87553"/>
                    <a:pt x="401403" y="111430"/>
                  </a:cubicBezTo>
                  <a:cubicBezTo>
                    <a:pt x="416937" y="135308"/>
                    <a:pt x="424662" y="161483"/>
                    <a:pt x="424662" y="189791"/>
                  </a:cubicBezTo>
                  <a:lnTo>
                    <a:pt x="87783" y="189791"/>
                  </a:lnTo>
                  <a:cubicBezTo>
                    <a:pt x="87783" y="161483"/>
                    <a:pt x="95591" y="135308"/>
                    <a:pt x="111124" y="111430"/>
                  </a:cubicBezTo>
                  <a:cubicBezTo>
                    <a:pt x="126657" y="87553"/>
                    <a:pt x="147532" y="69009"/>
                    <a:pt x="173749" y="55634"/>
                  </a:cubicBezTo>
                  <a:lnTo>
                    <a:pt x="147943" y="8044"/>
                  </a:lnTo>
                  <a:cubicBezTo>
                    <a:pt x="146217" y="4843"/>
                    <a:pt x="146792" y="2464"/>
                    <a:pt x="149751" y="74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conShape">
              <a:extLst>
                <a:ext uri="{FF2B5EF4-FFF2-40B4-BE49-F238E27FC236}">
                  <a16:creationId xmlns:a16="http://schemas.microsoft.com/office/drawing/2014/main" xmlns="" id="{3F4C284D-9908-43C1-847B-A2E74BD75F40}"/>
                </a:ext>
              </a:extLst>
            </p:cNvPr>
            <p:cNvSpPr/>
            <p:nvPr/>
          </p:nvSpPr>
          <p:spPr bwMode="auto">
            <a:xfrm>
              <a:off x="6055674" y="2604683"/>
              <a:ext cx="464695" cy="548362"/>
            </a:xfrm>
            <a:custGeom>
              <a:avLst/>
              <a:gdLst>
                <a:gd name="connsiteX0" fmla="*/ 89265 w 512869"/>
                <a:gd name="connsiteY0" fmla="*/ 202986 h 605209"/>
                <a:gd name="connsiteX1" fmla="*/ 423604 w 512869"/>
                <a:gd name="connsiteY1" fmla="*/ 202986 h 605209"/>
                <a:gd name="connsiteX2" fmla="*/ 423604 w 512869"/>
                <a:gd name="connsiteY2" fmla="*/ 445173 h 605209"/>
                <a:gd name="connsiteX3" fmla="*/ 411933 w 512869"/>
                <a:gd name="connsiteY3" fmla="*/ 473570 h 605209"/>
                <a:gd name="connsiteX4" fmla="*/ 383907 w 512869"/>
                <a:gd name="connsiteY4" fmla="*/ 485223 h 605209"/>
                <a:gd name="connsiteX5" fmla="*/ 356539 w 512869"/>
                <a:gd name="connsiteY5" fmla="*/ 485223 h 605209"/>
                <a:gd name="connsiteX6" fmla="*/ 356539 w 512869"/>
                <a:gd name="connsiteY6" fmla="*/ 567785 h 605209"/>
                <a:gd name="connsiteX7" fmla="*/ 345690 w 512869"/>
                <a:gd name="connsiteY7" fmla="*/ 594294 h 605209"/>
                <a:gd name="connsiteX8" fmla="*/ 319061 w 512869"/>
                <a:gd name="connsiteY8" fmla="*/ 605209 h 605209"/>
                <a:gd name="connsiteX9" fmla="*/ 292515 w 512869"/>
                <a:gd name="connsiteY9" fmla="*/ 594294 h 605209"/>
                <a:gd name="connsiteX10" fmla="*/ 281584 w 512869"/>
                <a:gd name="connsiteY10" fmla="*/ 567785 h 605209"/>
                <a:gd name="connsiteX11" fmla="*/ 281584 w 512869"/>
                <a:gd name="connsiteY11" fmla="*/ 485223 h 605209"/>
                <a:gd name="connsiteX12" fmla="*/ 231285 w 512869"/>
                <a:gd name="connsiteY12" fmla="*/ 485223 h 605209"/>
                <a:gd name="connsiteX13" fmla="*/ 231285 w 512869"/>
                <a:gd name="connsiteY13" fmla="*/ 567785 h 605209"/>
                <a:gd name="connsiteX14" fmla="*/ 220354 w 512869"/>
                <a:gd name="connsiteY14" fmla="*/ 594294 h 605209"/>
                <a:gd name="connsiteX15" fmla="*/ 193808 w 512869"/>
                <a:gd name="connsiteY15" fmla="*/ 605209 h 605209"/>
                <a:gd name="connsiteX16" fmla="*/ 167590 w 512869"/>
                <a:gd name="connsiteY16" fmla="*/ 594294 h 605209"/>
                <a:gd name="connsiteX17" fmla="*/ 156659 w 512869"/>
                <a:gd name="connsiteY17" fmla="*/ 567785 h 605209"/>
                <a:gd name="connsiteX18" fmla="*/ 156248 w 512869"/>
                <a:gd name="connsiteY18" fmla="*/ 485141 h 605209"/>
                <a:gd name="connsiteX19" fmla="*/ 129290 w 512869"/>
                <a:gd name="connsiteY19" fmla="*/ 485141 h 605209"/>
                <a:gd name="connsiteX20" fmla="*/ 100936 w 512869"/>
                <a:gd name="connsiteY20" fmla="*/ 473570 h 605209"/>
                <a:gd name="connsiteX21" fmla="*/ 89265 w 512869"/>
                <a:gd name="connsiteY21" fmla="*/ 445173 h 605209"/>
                <a:gd name="connsiteX22" fmla="*/ 475299 w 512869"/>
                <a:gd name="connsiteY22" fmla="*/ 196071 h 605209"/>
                <a:gd name="connsiteX23" fmla="*/ 501935 w 512869"/>
                <a:gd name="connsiteY23" fmla="*/ 206741 h 605209"/>
                <a:gd name="connsiteX24" fmla="*/ 512869 w 512869"/>
                <a:gd name="connsiteY24" fmla="*/ 233169 h 605209"/>
                <a:gd name="connsiteX25" fmla="*/ 512869 w 512869"/>
                <a:gd name="connsiteY25" fmla="*/ 389524 h 605209"/>
                <a:gd name="connsiteX26" fmla="*/ 501935 w 512869"/>
                <a:gd name="connsiteY26" fmla="*/ 416116 h 605209"/>
                <a:gd name="connsiteX27" fmla="*/ 475299 w 512869"/>
                <a:gd name="connsiteY27" fmla="*/ 427032 h 605209"/>
                <a:gd name="connsiteX28" fmla="*/ 449074 w 512869"/>
                <a:gd name="connsiteY28" fmla="*/ 416116 h 605209"/>
                <a:gd name="connsiteX29" fmla="*/ 438140 w 512869"/>
                <a:gd name="connsiteY29" fmla="*/ 389524 h 605209"/>
                <a:gd name="connsiteX30" fmla="*/ 438140 w 512869"/>
                <a:gd name="connsiteY30" fmla="*/ 233169 h 605209"/>
                <a:gd name="connsiteX31" fmla="*/ 449074 w 512869"/>
                <a:gd name="connsiteY31" fmla="*/ 206741 h 605209"/>
                <a:gd name="connsiteX32" fmla="*/ 475299 w 512869"/>
                <a:gd name="connsiteY32" fmla="*/ 196071 h 605209"/>
                <a:gd name="connsiteX33" fmla="*/ 37534 w 512869"/>
                <a:gd name="connsiteY33" fmla="*/ 196071 h 605209"/>
                <a:gd name="connsiteX34" fmla="*/ 63734 w 512869"/>
                <a:gd name="connsiteY34" fmla="*/ 206905 h 605209"/>
                <a:gd name="connsiteX35" fmla="*/ 74658 w 512869"/>
                <a:gd name="connsiteY35" fmla="*/ 233169 h 605209"/>
                <a:gd name="connsiteX36" fmla="*/ 74658 w 512869"/>
                <a:gd name="connsiteY36" fmla="*/ 389524 h 605209"/>
                <a:gd name="connsiteX37" fmla="*/ 63899 w 512869"/>
                <a:gd name="connsiteY37" fmla="*/ 416116 h 605209"/>
                <a:gd name="connsiteX38" fmla="*/ 37534 w 512869"/>
                <a:gd name="connsiteY38" fmla="*/ 427032 h 605209"/>
                <a:gd name="connsiteX39" fmla="*/ 10924 w 512869"/>
                <a:gd name="connsiteY39" fmla="*/ 416116 h 605209"/>
                <a:gd name="connsiteX40" fmla="*/ 0 w 512869"/>
                <a:gd name="connsiteY40" fmla="*/ 389524 h 605209"/>
                <a:gd name="connsiteX41" fmla="*/ 0 w 512869"/>
                <a:gd name="connsiteY41" fmla="*/ 233169 h 605209"/>
                <a:gd name="connsiteX42" fmla="*/ 10924 w 512869"/>
                <a:gd name="connsiteY42" fmla="*/ 206905 h 605209"/>
                <a:gd name="connsiteX43" fmla="*/ 37534 w 512869"/>
                <a:gd name="connsiteY43" fmla="*/ 196071 h 605209"/>
                <a:gd name="connsiteX44" fmla="*/ 333272 w 512869"/>
                <a:gd name="connsiteY44" fmla="*/ 100763 h 605209"/>
                <a:gd name="connsiteX45" fmla="*/ 323245 w 512869"/>
                <a:gd name="connsiteY45" fmla="*/ 104948 h 605209"/>
                <a:gd name="connsiteX46" fmla="*/ 319053 w 512869"/>
                <a:gd name="connsiteY46" fmla="*/ 114877 h 605209"/>
                <a:gd name="connsiteX47" fmla="*/ 323245 w 512869"/>
                <a:gd name="connsiteY47" fmla="*/ 124887 h 605209"/>
                <a:gd name="connsiteX48" fmla="*/ 333272 w 512869"/>
                <a:gd name="connsiteY48" fmla="*/ 129072 h 605209"/>
                <a:gd name="connsiteX49" fmla="*/ 343134 w 512869"/>
                <a:gd name="connsiteY49" fmla="*/ 124887 h 605209"/>
                <a:gd name="connsiteX50" fmla="*/ 347079 w 512869"/>
                <a:gd name="connsiteY50" fmla="*/ 114877 h 605209"/>
                <a:gd name="connsiteX51" fmla="*/ 343134 w 512869"/>
                <a:gd name="connsiteY51" fmla="*/ 104948 h 605209"/>
                <a:gd name="connsiteX52" fmla="*/ 333272 w 512869"/>
                <a:gd name="connsiteY52" fmla="*/ 100763 h 605209"/>
                <a:gd name="connsiteX53" fmla="*/ 179584 w 512869"/>
                <a:gd name="connsiteY53" fmla="*/ 100763 h 605209"/>
                <a:gd name="connsiteX54" fmla="*/ 169722 w 512869"/>
                <a:gd name="connsiteY54" fmla="*/ 104948 h 605209"/>
                <a:gd name="connsiteX55" fmla="*/ 165777 w 512869"/>
                <a:gd name="connsiteY55" fmla="*/ 114877 h 605209"/>
                <a:gd name="connsiteX56" fmla="*/ 169722 w 512869"/>
                <a:gd name="connsiteY56" fmla="*/ 124887 h 605209"/>
                <a:gd name="connsiteX57" fmla="*/ 179584 w 512869"/>
                <a:gd name="connsiteY57" fmla="*/ 129072 h 605209"/>
                <a:gd name="connsiteX58" fmla="*/ 189611 w 512869"/>
                <a:gd name="connsiteY58" fmla="*/ 124887 h 605209"/>
                <a:gd name="connsiteX59" fmla="*/ 193803 w 512869"/>
                <a:gd name="connsiteY59" fmla="*/ 114877 h 605209"/>
                <a:gd name="connsiteX60" fmla="*/ 189611 w 512869"/>
                <a:gd name="connsiteY60" fmla="*/ 104948 h 605209"/>
                <a:gd name="connsiteX61" fmla="*/ 179584 w 512869"/>
                <a:gd name="connsiteY61" fmla="*/ 100763 h 605209"/>
                <a:gd name="connsiteX62" fmla="*/ 149751 w 512869"/>
                <a:gd name="connsiteY62" fmla="*/ 741 h 605209"/>
                <a:gd name="connsiteX63" fmla="*/ 156983 w 512869"/>
                <a:gd name="connsiteY63" fmla="*/ 2874 h 605209"/>
                <a:gd name="connsiteX64" fmla="*/ 183201 w 512869"/>
                <a:gd name="connsiteY64" fmla="*/ 50957 h 605209"/>
                <a:gd name="connsiteX65" fmla="*/ 256428 w 512869"/>
                <a:gd name="connsiteY65" fmla="*/ 35613 h 605209"/>
                <a:gd name="connsiteX66" fmla="*/ 329655 w 512869"/>
                <a:gd name="connsiteY66" fmla="*/ 50957 h 605209"/>
                <a:gd name="connsiteX67" fmla="*/ 355873 w 512869"/>
                <a:gd name="connsiteY67" fmla="*/ 2874 h 605209"/>
                <a:gd name="connsiteX68" fmla="*/ 363105 w 512869"/>
                <a:gd name="connsiteY68" fmla="*/ 741 h 605209"/>
                <a:gd name="connsiteX69" fmla="*/ 364995 w 512869"/>
                <a:gd name="connsiteY69" fmla="*/ 8044 h 605209"/>
                <a:gd name="connsiteX70" fmla="*/ 339107 w 512869"/>
                <a:gd name="connsiteY70" fmla="*/ 55634 h 605209"/>
                <a:gd name="connsiteX71" fmla="*/ 401403 w 512869"/>
                <a:gd name="connsiteY71" fmla="*/ 111430 h 605209"/>
                <a:gd name="connsiteX72" fmla="*/ 424662 w 512869"/>
                <a:gd name="connsiteY72" fmla="*/ 189791 h 605209"/>
                <a:gd name="connsiteX73" fmla="*/ 87783 w 512869"/>
                <a:gd name="connsiteY73" fmla="*/ 189791 h 605209"/>
                <a:gd name="connsiteX74" fmla="*/ 111124 w 512869"/>
                <a:gd name="connsiteY74" fmla="*/ 111430 h 605209"/>
                <a:gd name="connsiteX75" fmla="*/ 173749 w 512869"/>
                <a:gd name="connsiteY75" fmla="*/ 55634 h 605209"/>
                <a:gd name="connsiteX76" fmla="*/ 147943 w 512869"/>
                <a:gd name="connsiteY76" fmla="*/ 8044 h 605209"/>
                <a:gd name="connsiteX77" fmla="*/ 149751 w 512869"/>
                <a:gd name="connsiteY77" fmla="*/ 741 h 60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12869" h="605209">
                  <a:moveTo>
                    <a:pt x="89265" y="202986"/>
                  </a:moveTo>
                  <a:lnTo>
                    <a:pt x="423604" y="202986"/>
                  </a:lnTo>
                  <a:lnTo>
                    <a:pt x="423604" y="445173"/>
                  </a:lnTo>
                  <a:cubicBezTo>
                    <a:pt x="423604" y="456335"/>
                    <a:pt x="419741" y="465773"/>
                    <a:pt x="411933" y="473570"/>
                  </a:cubicBezTo>
                  <a:cubicBezTo>
                    <a:pt x="404126" y="481284"/>
                    <a:pt x="394838" y="485223"/>
                    <a:pt x="383907" y="485223"/>
                  </a:cubicBezTo>
                  <a:lnTo>
                    <a:pt x="356539" y="485223"/>
                  </a:lnTo>
                  <a:lnTo>
                    <a:pt x="356539" y="567785"/>
                  </a:lnTo>
                  <a:cubicBezTo>
                    <a:pt x="356539" y="578208"/>
                    <a:pt x="352923" y="586990"/>
                    <a:pt x="345690" y="594294"/>
                  </a:cubicBezTo>
                  <a:cubicBezTo>
                    <a:pt x="338375" y="601598"/>
                    <a:pt x="329499" y="605209"/>
                    <a:pt x="319061" y="605209"/>
                  </a:cubicBezTo>
                  <a:cubicBezTo>
                    <a:pt x="308624" y="605209"/>
                    <a:pt x="299747" y="601598"/>
                    <a:pt x="292515" y="594294"/>
                  </a:cubicBezTo>
                  <a:cubicBezTo>
                    <a:pt x="285200" y="586990"/>
                    <a:pt x="281584" y="578208"/>
                    <a:pt x="281584" y="567785"/>
                  </a:cubicBezTo>
                  <a:lnTo>
                    <a:pt x="281584" y="485223"/>
                  </a:lnTo>
                  <a:lnTo>
                    <a:pt x="231285" y="485223"/>
                  </a:lnTo>
                  <a:lnTo>
                    <a:pt x="231285" y="567785"/>
                  </a:lnTo>
                  <a:cubicBezTo>
                    <a:pt x="231285" y="578208"/>
                    <a:pt x="227669" y="586990"/>
                    <a:pt x="220354" y="594294"/>
                  </a:cubicBezTo>
                  <a:cubicBezTo>
                    <a:pt x="213122" y="601598"/>
                    <a:pt x="204245" y="605209"/>
                    <a:pt x="193808" y="605209"/>
                  </a:cubicBezTo>
                  <a:cubicBezTo>
                    <a:pt x="183616" y="605209"/>
                    <a:pt x="174822" y="601598"/>
                    <a:pt x="167590" y="594294"/>
                  </a:cubicBezTo>
                  <a:cubicBezTo>
                    <a:pt x="160275" y="586990"/>
                    <a:pt x="156659" y="578208"/>
                    <a:pt x="156659" y="567785"/>
                  </a:cubicBezTo>
                  <a:lnTo>
                    <a:pt x="156248" y="485141"/>
                  </a:lnTo>
                  <a:lnTo>
                    <a:pt x="129290" y="485141"/>
                  </a:lnTo>
                  <a:cubicBezTo>
                    <a:pt x="118113" y="485141"/>
                    <a:pt x="108661" y="481284"/>
                    <a:pt x="100936" y="473570"/>
                  </a:cubicBezTo>
                  <a:cubicBezTo>
                    <a:pt x="93128" y="465773"/>
                    <a:pt x="89265" y="456335"/>
                    <a:pt x="89265" y="445173"/>
                  </a:cubicBezTo>
                  <a:close/>
                  <a:moveTo>
                    <a:pt x="475299" y="196071"/>
                  </a:moveTo>
                  <a:cubicBezTo>
                    <a:pt x="485740" y="196071"/>
                    <a:pt x="494618" y="199600"/>
                    <a:pt x="501935" y="206741"/>
                  </a:cubicBezTo>
                  <a:cubicBezTo>
                    <a:pt x="509170" y="213882"/>
                    <a:pt x="512869" y="222746"/>
                    <a:pt x="512869" y="233169"/>
                  </a:cubicBezTo>
                  <a:lnTo>
                    <a:pt x="512869" y="389524"/>
                  </a:lnTo>
                  <a:cubicBezTo>
                    <a:pt x="512869" y="399947"/>
                    <a:pt x="509170" y="408811"/>
                    <a:pt x="501935" y="416116"/>
                  </a:cubicBezTo>
                  <a:cubicBezTo>
                    <a:pt x="494618" y="423339"/>
                    <a:pt x="485740" y="427032"/>
                    <a:pt x="475299" y="427032"/>
                  </a:cubicBezTo>
                  <a:cubicBezTo>
                    <a:pt x="465105" y="427032"/>
                    <a:pt x="456391" y="423339"/>
                    <a:pt x="449074" y="416116"/>
                  </a:cubicBezTo>
                  <a:cubicBezTo>
                    <a:pt x="441839" y="408811"/>
                    <a:pt x="438140" y="399947"/>
                    <a:pt x="438140" y="389524"/>
                  </a:cubicBezTo>
                  <a:lnTo>
                    <a:pt x="438140" y="233169"/>
                  </a:lnTo>
                  <a:cubicBezTo>
                    <a:pt x="438140" y="222746"/>
                    <a:pt x="441839" y="213882"/>
                    <a:pt x="449074" y="206741"/>
                  </a:cubicBezTo>
                  <a:cubicBezTo>
                    <a:pt x="456391" y="199600"/>
                    <a:pt x="465105" y="196071"/>
                    <a:pt x="475299" y="196071"/>
                  </a:cubicBezTo>
                  <a:close/>
                  <a:moveTo>
                    <a:pt x="37534" y="196071"/>
                  </a:moveTo>
                  <a:cubicBezTo>
                    <a:pt x="47719" y="196071"/>
                    <a:pt x="56425" y="199682"/>
                    <a:pt x="63734" y="206905"/>
                  </a:cubicBezTo>
                  <a:cubicBezTo>
                    <a:pt x="70962" y="214210"/>
                    <a:pt x="74658" y="222910"/>
                    <a:pt x="74658" y="233169"/>
                  </a:cubicBezTo>
                  <a:lnTo>
                    <a:pt x="74658" y="389524"/>
                  </a:lnTo>
                  <a:cubicBezTo>
                    <a:pt x="74658" y="399947"/>
                    <a:pt x="71044" y="408811"/>
                    <a:pt x="63899" y="416116"/>
                  </a:cubicBezTo>
                  <a:cubicBezTo>
                    <a:pt x="56753" y="423339"/>
                    <a:pt x="47965" y="427032"/>
                    <a:pt x="37534" y="427032"/>
                  </a:cubicBezTo>
                  <a:cubicBezTo>
                    <a:pt x="27104" y="427032"/>
                    <a:pt x="18233" y="423339"/>
                    <a:pt x="10924" y="416116"/>
                  </a:cubicBezTo>
                  <a:cubicBezTo>
                    <a:pt x="3696" y="408811"/>
                    <a:pt x="0" y="399947"/>
                    <a:pt x="0" y="389524"/>
                  </a:cubicBezTo>
                  <a:lnTo>
                    <a:pt x="0" y="233169"/>
                  </a:lnTo>
                  <a:cubicBezTo>
                    <a:pt x="0" y="222910"/>
                    <a:pt x="3696" y="214210"/>
                    <a:pt x="10924" y="206905"/>
                  </a:cubicBezTo>
                  <a:cubicBezTo>
                    <a:pt x="18233" y="199682"/>
                    <a:pt x="27104" y="196071"/>
                    <a:pt x="37534" y="196071"/>
                  </a:cubicBezTo>
                  <a:close/>
                  <a:moveTo>
                    <a:pt x="333272" y="100763"/>
                  </a:moveTo>
                  <a:cubicBezTo>
                    <a:pt x="329409" y="100763"/>
                    <a:pt x="326039" y="102158"/>
                    <a:pt x="323245" y="104948"/>
                  </a:cubicBezTo>
                  <a:cubicBezTo>
                    <a:pt x="320451" y="107738"/>
                    <a:pt x="319053" y="111020"/>
                    <a:pt x="319053" y="114877"/>
                  </a:cubicBezTo>
                  <a:cubicBezTo>
                    <a:pt x="319053" y="118815"/>
                    <a:pt x="320451" y="122097"/>
                    <a:pt x="323245" y="124887"/>
                  </a:cubicBezTo>
                  <a:cubicBezTo>
                    <a:pt x="326039" y="127677"/>
                    <a:pt x="329409" y="129072"/>
                    <a:pt x="333272" y="129072"/>
                  </a:cubicBezTo>
                  <a:cubicBezTo>
                    <a:pt x="337134" y="129072"/>
                    <a:pt x="340422" y="127677"/>
                    <a:pt x="343134" y="124887"/>
                  </a:cubicBezTo>
                  <a:cubicBezTo>
                    <a:pt x="345764" y="122097"/>
                    <a:pt x="347079" y="118815"/>
                    <a:pt x="347079" y="114877"/>
                  </a:cubicBezTo>
                  <a:cubicBezTo>
                    <a:pt x="347079" y="111020"/>
                    <a:pt x="345764" y="107738"/>
                    <a:pt x="343134" y="104948"/>
                  </a:cubicBezTo>
                  <a:cubicBezTo>
                    <a:pt x="340422" y="102158"/>
                    <a:pt x="337134" y="100763"/>
                    <a:pt x="333272" y="100763"/>
                  </a:cubicBezTo>
                  <a:close/>
                  <a:moveTo>
                    <a:pt x="179584" y="100763"/>
                  </a:moveTo>
                  <a:cubicBezTo>
                    <a:pt x="175722" y="100763"/>
                    <a:pt x="172434" y="102158"/>
                    <a:pt x="169722" y="104948"/>
                  </a:cubicBezTo>
                  <a:cubicBezTo>
                    <a:pt x="167092" y="107738"/>
                    <a:pt x="165777" y="111020"/>
                    <a:pt x="165777" y="114877"/>
                  </a:cubicBezTo>
                  <a:cubicBezTo>
                    <a:pt x="165777" y="118815"/>
                    <a:pt x="167092" y="122097"/>
                    <a:pt x="169722" y="124887"/>
                  </a:cubicBezTo>
                  <a:cubicBezTo>
                    <a:pt x="172434" y="127677"/>
                    <a:pt x="175722" y="129072"/>
                    <a:pt x="179584" y="129072"/>
                  </a:cubicBezTo>
                  <a:cubicBezTo>
                    <a:pt x="183447" y="129072"/>
                    <a:pt x="186817" y="127677"/>
                    <a:pt x="189611" y="124887"/>
                  </a:cubicBezTo>
                  <a:cubicBezTo>
                    <a:pt x="192405" y="122097"/>
                    <a:pt x="193803" y="118815"/>
                    <a:pt x="193803" y="114877"/>
                  </a:cubicBezTo>
                  <a:cubicBezTo>
                    <a:pt x="193803" y="111020"/>
                    <a:pt x="192405" y="107738"/>
                    <a:pt x="189611" y="104948"/>
                  </a:cubicBezTo>
                  <a:cubicBezTo>
                    <a:pt x="186817" y="102158"/>
                    <a:pt x="183447" y="100763"/>
                    <a:pt x="179584" y="100763"/>
                  </a:cubicBezTo>
                  <a:close/>
                  <a:moveTo>
                    <a:pt x="149751" y="741"/>
                  </a:moveTo>
                  <a:cubicBezTo>
                    <a:pt x="152874" y="-736"/>
                    <a:pt x="155340" y="2"/>
                    <a:pt x="156983" y="2874"/>
                  </a:cubicBezTo>
                  <a:lnTo>
                    <a:pt x="183201" y="50957"/>
                  </a:lnTo>
                  <a:cubicBezTo>
                    <a:pt x="206295" y="40701"/>
                    <a:pt x="230704" y="35613"/>
                    <a:pt x="256428" y="35613"/>
                  </a:cubicBezTo>
                  <a:cubicBezTo>
                    <a:pt x="282152" y="35613"/>
                    <a:pt x="306561" y="40701"/>
                    <a:pt x="329655" y="50957"/>
                  </a:cubicBezTo>
                  <a:lnTo>
                    <a:pt x="355873" y="2874"/>
                  </a:lnTo>
                  <a:cubicBezTo>
                    <a:pt x="357598" y="2"/>
                    <a:pt x="359982" y="-736"/>
                    <a:pt x="363105" y="741"/>
                  </a:cubicBezTo>
                  <a:cubicBezTo>
                    <a:pt x="366064" y="2464"/>
                    <a:pt x="366639" y="4843"/>
                    <a:pt x="364995" y="8044"/>
                  </a:cubicBezTo>
                  <a:lnTo>
                    <a:pt x="339107" y="55634"/>
                  </a:lnTo>
                  <a:cubicBezTo>
                    <a:pt x="365077" y="69009"/>
                    <a:pt x="385870" y="87553"/>
                    <a:pt x="401403" y="111430"/>
                  </a:cubicBezTo>
                  <a:cubicBezTo>
                    <a:pt x="416937" y="135308"/>
                    <a:pt x="424662" y="161483"/>
                    <a:pt x="424662" y="189791"/>
                  </a:cubicBezTo>
                  <a:lnTo>
                    <a:pt x="87783" y="189791"/>
                  </a:lnTo>
                  <a:cubicBezTo>
                    <a:pt x="87783" y="161483"/>
                    <a:pt x="95591" y="135308"/>
                    <a:pt x="111124" y="111430"/>
                  </a:cubicBezTo>
                  <a:cubicBezTo>
                    <a:pt x="126657" y="87553"/>
                    <a:pt x="147532" y="69009"/>
                    <a:pt x="173749" y="55634"/>
                  </a:cubicBezTo>
                  <a:lnTo>
                    <a:pt x="147943" y="8044"/>
                  </a:lnTo>
                  <a:cubicBezTo>
                    <a:pt x="146217" y="4843"/>
                    <a:pt x="146792" y="2464"/>
                    <a:pt x="149751" y="74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conShape">
              <a:extLst>
                <a:ext uri="{FF2B5EF4-FFF2-40B4-BE49-F238E27FC236}">
                  <a16:creationId xmlns:a16="http://schemas.microsoft.com/office/drawing/2014/main" xmlns="" id="{96026487-7985-4058-9EB5-FC7F420623DA}"/>
                </a:ext>
              </a:extLst>
            </p:cNvPr>
            <p:cNvSpPr/>
            <p:nvPr/>
          </p:nvSpPr>
          <p:spPr bwMode="auto">
            <a:xfrm>
              <a:off x="6611747" y="2604683"/>
              <a:ext cx="464695" cy="548362"/>
            </a:xfrm>
            <a:custGeom>
              <a:avLst/>
              <a:gdLst>
                <a:gd name="connsiteX0" fmla="*/ 89265 w 512869"/>
                <a:gd name="connsiteY0" fmla="*/ 202986 h 605209"/>
                <a:gd name="connsiteX1" fmla="*/ 423604 w 512869"/>
                <a:gd name="connsiteY1" fmla="*/ 202986 h 605209"/>
                <a:gd name="connsiteX2" fmla="*/ 423604 w 512869"/>
                <a:gd name="connsiteY2" fmla="*/ 445173 h 605209"/>
                <a:gd name="connsiteX3" fmla="*/ 411933 w 512869"/>
                <a:gd name="connsiteY3" fmla="*/ 473570 h 605209"/>
                <a:gd name="connsiteX4" fmla="*/ 383907 w 512869"/>
                <a:gd name="connsiteY4" fmla="*/ 485223 h 605209"/>
                <a:gd name="connsiteX5" fmla="*/ 356539 w 512869"/>
                <a:gd name="connsiteY5" fmla="*/ 485223 h 605209"/>
                <a:gd name="connsiteX6" fmla="*/ 356539 w 512869"/>
                <a:gd name="connsiteY6" fmla="*/ 567785 h 605209"/>
                <a:gd name="connsiteX7" fmla="*/ 345690 w 512869"/>
                <a:gd name="connsiteY7" fmla="*/ 594294 h 605209"/>
                <a:gd name="connsiteX8" fmla="*/ 319061 w 512869"/>
                <a:gd name="connsiteY8" fmla="*/ 605209 h 605209"/>
                <a:gd name="connsiteX9" fmla="*/ 292515 w 512869"/>
                <a:gd name="connsiteY9" fmla="*/ 594294 h 605209"/>
                <a:gd name="connsiteX10" fmla="*/ 281584 w 512869"/>
                <a:gd name="connsiteY10" fmla="*/ 567785 h 605209"/>
                <a:gd name="connsiteX11" fmla="*/ 281584 w 512869"/>
                <a:gd name="connsiteY11" fmla="*/ 485223 h 605209"/>
                <a:gd name="connsiteX12" fmla="*/ 231285 w 512869"/>
                <a:gd name="connsiteY12" fmla="*/ 485223 h 605209"/>
                <a:gd name="connsiteX13" fmla="*/ 231285 w 512869"/>
                <a:gd name="connsiteY13" fmla="*/ 567785 h 605209"/>
                <a:gd name="connsiteX14" fmla="*/ 220354 w 512869"/>
                <a:gd name="connsiteY14" fmla="*/ 594294 h 605209"/>
                <a:gd name="connsiteX15" fmla="*/ 193808 w 512869"/>
                <a:gd name="connsiteY15" fmla="*/ 605209 h 605209"/>
                <a:gd name="connsiteX16" fmla="*/ 167590 w 512869"/>
                <a:gd name="connsiteY16" fmla="*/ 594294 h 605209"/>
                <a:gd name="connsiteX17" fmla="*/ 156659 w 512869"/>
                <a:gd name="connsiteY17" fmla="*/ 567785 h 605209"/>
                <a:gd name="connsiteX18" fmla="*/ 156248 w 512869"/>
                <a:gd name="connsiteY18" fmla="*/ 485141 h 605209"/>
                <a:gd name="connsiteX19" fmla="*/ 129290 w 512869"/>
                <a:gd name="connsiteY19" fmla="*/ 485141 h 605209"/>
                <a:gd name="connsiteX20" fmla="*/ 100936 w 512869"/>
                <a:gd name="connsiteY20" fmla="*/ 473570 h 605209"/>
                <a:gd name="connsiteX21" fmla="*/ 89265 w 512869"/>
                <a:gd name="connsiteY21" fmla="*/ 445173 h 605209"/>
                <a:gd name="connsiteX22" fmla="*/ 475299 w 512869"/>
                <a:gd name="connsiteY22" fmla="*/ 196071 h 605209"/>
                <a:gd name="connsiteX23" fmla="*/ 501935 w 512869"/>
                <a:gd name="connsiteY23" fmla="*/ 206741 h 605209"/>
                <a:gd name="connsiteX24" fmla="*/ 512869 w 512869"/>
                <a:gd name="connsiteY24" fmla="*/ 233169 h 605209"/>
                <a:gd name="connsiteX25" fmla="*/ 512869 w 512869"/>
                <a:gd name="connsiteY25" fmla="*/ 389524 h 605209"/>
                <a:gd name="connsiteX26" fmla="*/ 501935 w 512869"/>
                <a:gd name="connsiteY26" fmla="*/ 416116 h 605209"/>
                <a:gd name="connsiteX27" fmla="*/ 475299 w 512869"/>
                <a:gd name="connsiteY27" fmla="*/ 427032 h 605209"/>
                <a:gd name="connsiteX28" fmla="*/ 449074 w 512869"/>
                <a:gd name="connsiteY28" fmla="*/ 416116 h 605209"/>
                <a:gd name="connsiteX29" fmla="*/ 438140 w 512869"/>
                <a:gd name="connsiteY29" fmla="*/ 389524 h 605209"/>
                <a:gd name="connsiteX30" fmla="*/ 438140 w 512869"/>
                <a:gd name="connsiteY30" fmla="*/ 233169 h 605209"/>
                <a:gd name="connsiteX31" fmla="*/ 449074 w 512869"/>
                <a:gd name="connsiteY31" fmla="*/ 206741 h 605209"/>
                <a:gd name="connsiteX32" fmla="*/ 475299 w 512869"/>
                <a:gd name="connsiteY32" fmla="*/ 196071 h 605209"/>
                <a:gd name="connsiteX33" fmla="*/ 37534 w 512869"/>
                <a:gd name="connsiteY33" fmla="*/ 196071 h 605209"/>
                <a:gd name="connsiteX34" fmla="*/ 63734 w 512869"/>
                <a:gd name="connsiteY34" fmla="*/ 206905 h 605209"/>
                <a:gd name="connsiteX35" fmla="*/ 74658 w 512869"/>
                <a:gd name="connsiteY35" fmla="*/ 233169 h 605209"/>
                <a:gd name="connsiteX36" fmla="*/ 74658 w 512869"/>
                <a:gd name="connsiteY36" fmla="*/ 389524 h 605209"/>
                <a:gd name="connsiteX37" fmla="*/ 63899 w 512869"/>
                <a:gd name="connsiteY37" fmla="*/ 416116 h 605209"/>
                <a:gd name="connsiteX38" fmla="*/ 37534 w 512869"/>
                <a:gd name="connsiteY38" fmla="*/ 427032 h 605209"/>
                <a:gd name="connsiteX39" fmla="*/ 10924 w 512869"/>
                <a:gd name="connsiteY39" fmla="*/ 416116 h 605209"/>
                <a:gd name="connsiteX40" fmla="*/ 0 w 512869"/>
                <a:gd name="connsiteY40" fmla="*/ 389524 h 605209"/>
                <a:gd name="connsiteX41" fmla="*/ 0 w 512869"/>
                <a:gd name="connsiteY41" fmla="*/ 233169 h 605209"/>
                <a:gd name="connsiteX42" fmla="*/ 10924 w 512869"/>
                <a:gd name="connsiteY42" fmla="*/ 206905 h 605209"/>
                <a:gd name="connsiteX43" fmla="*/ 37534 w 512869"/>
                <a:gd name="connsiteY43" fmla="*/ 196071 h 605209"/>
                <a:gd name="connsiteX44" fmla="*/ 333272 w 512869"/>
                <a:gd name="connsiteY44" fmla="*/ 100763 h 605209"/>
                <a:gd name="connsiteX45" fmla="*/ 323245 w 512869"/>
                <a:gd name="connsiteY45" fmla="*/ 104948 h 605209"/>
                <a:gd name="connsiteX46" fmla="*/ 319053 w 512869"/>
                <a:gd name="connsiteY46" fmla="*/ 114877 h 605209"/>
                <a:gd name="connsiteX47" fmla="*/ 323245 w 512869"/>
                <a:gd name="connsiteY47" fmla="*/ 124887 h 605209"/>
                <a:gd name="connsiteX48" fmla="*/ 333272 w 512869"/>
                <a:gd name="connsiteY48" fmla="*/ 129072 h 605209"/>
                <a:gd name="connsiteX49" fmla="*/ 343134 w 512869"/>
                <a:gd name="connsiteY49" fmla="*/ 124887 h 605209"/>
                <a:gd name="connsiteX50" fmla="*/ 347079 w 512869"/>
                <a:gd name="connsiteY50" fmla="*/ 114877 h 605209"/>
                <a:gd name="connsiteX51" fmla="*/ 343134 w 512869"/>
                <a:gd name="connsiteY51" fmla="*/ 104948 h 605209"/>
                <a:gd name="connsiteX52" fmla="*/ 333272 w 512869"/>
                <a:gd name="connsiteY52" fmla="*/ 100763 h 605209"/>
                <a:gd name="connsiteX53" fmla="*/ 179584 w 512869"/>
                <a:gd name="connsiteY53" fmla="*/ 100763 h 605209"/>
                <a:gd name="connsiteX54" fmla="*/ 169722 w 512869"/>
                <a:gd name="connsiteY54" fmla="*/ 104948 h 605209"/>
                <a:gd name="connsiteX55" fmla="*/ 165777 w 512869"/>
                <a:gd name="connsiteY55" fmla="*/ 114877 h 605209"/>
                <a:gd name="connsiteX56" fmla="*/ 169722 w 512869"/>
                <a:gd name="connsiteY56" fmla="*/ 124887 h 605209"/>
                <a:gd name="connsiteX57" fmla="*/ 179584 w 512869"/>
                <a:gd name="connsiteY57" fmla="*/ 129072 h 605209"/>
                <a:gd name="connsiteX58" fmla="*/ 189611 w 512869"/>
                <a:gd name="connsiteY58" fmla="*/ 124887 h 605209"/>
                <a:gd name="connsiteX59" fmla="*/ 193803 w 512869"/>
                <a:gd name="connsiteY59" fmla="*/ 114877 h 605209"/>
                <a:gd name="connsiteX60" fmla="*/ 189611 w 512869"/>
                <a:gd name="connsiteY60" fmla="*/ 104948 h 605209"/>
                <a:gd name="connsiteX61" fmla="*/ 179584 w 512869"/>
                <a:gd name="connsiteY61" fmla="*/ 100763 h 605209"/>
                <a:gd name="connsiteX62" fmla="*/ 149751 w 512869"/>
                <a:gd name="connsiteY62" fmla="*/ 741 h 605209"/>
                <a:gd name="connsiteX63" fmla="*/ 156983 w 512869"/>
                <a:gd name="connsiteY63" fmla="*/ 2874 h 605209"/>
                <a:gd name="connsiteX64" fmla="*/ 183201 w 512869"/>
                <a:gd name="connsiteY64" fmla="*/ 50957 h 605209"/>
                <a:gd name="connsiteX65" fmla="*/ 256428 w 512869"/>
                <a:gd name="connsiteY65" fmla="*/ 35613 h 605209"/>
                <a:gd name="connsiteX66" fmla="*/ 329655 w 512869"/>
                <a:gd name="connsiteY66" fmla="*/ 50957 h 605209"/>
                <a:gd name="connsiteX67" fmla="*/ 355873 w 512869"/>
                <a:gd name="connsiteY67" fmla="*/ 2874 h 605209"/>
                <a:gd name="connsiteX68" fmla="*/ 363105 w 512869"/>
                <a:gd name="connsiteY68" fmla="*/ 741 h 605209"/>
                <a:gd name="connsiteX69" fmla="*/ 364995 w 512869"/>
                <a:gd name="connsiteY69" fmla="*/ 8044 h 605209"/>
                <a:gd name="connsiteX70" fmla="*/ 339107 w 512869"/>
                <a:gd name="connsiteY70" fmla="*/ 55634 h 605209"/>
                <a:gd name="connsiteX71" fmla="*/ 401403 w 512869"/>
                <a:gd name="connsiteY71" fmla="*/ 111430 h 605209"/>
                <a:gd name="connsiteX72" fmla="*/ 424662 w 512869"/>
                <a:gd name="connsiteY72" fmla="*/ 189791 h 605209"/>
                <a:gd name="connsiteX73" fmla="*/ 87783 w 512869"/>
                <a:gd name="connsiteY73" fmla="*/ 189791 h 605209"/>
                <a:gd name="connsiteX74" fmla="*/ 111124 w 512869"/>
                <a:gd name="connsiteY74" fmla="*/ 111430 h 605209"/>
                <a:gd name="connsiteX75" fmla="*/ 173749 w 512869"/>
                <a:gd name="connsiteY75" fmla="*/ 55634 h 605209"/>
                <a:gd name="connsiteX76" fmla="*/ 147943 w 512869"/>
                <a:gd name="connsiteY76" fmla="*/ 8044 h 605209"/>
                <a:gd name="connsiteX77" fmla="*/ 149751 w 512869"/>
                <a:gd name="connsiteY77" fmla="*/ 741 h 60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12869" h="605209">
                  <a:moveTo>
                    <a:pt x="89265" y="202986"/>
                  </a:moveTo>
                  <a:lnTo>
                    <a:pt x="423604" y="202986"/>
                  </a:lnTo>
                  <a:lnTo>
                    <a:pt x="423604" y="445173"/>
                  </a:lnTo>
                  <a:cubicBezTo>
                    <a:pt x="423604" y="456335"/>
                    <a:pt x="419741" y="465773"/>
                    <a:pt x="411933" y="473570"/>
                  </a:cubicBezTo>
                  <a:cubicBezTo>
                    <a:pt x="404126" y="481284"/>
                    <a:pt x="394838" y="485223"/>
                    <a:pt x="383907" y="485223"/>
                  </a:cubicBezTo>
                  <a:lnTo>
                    <a:pt x="356539" y="485223"/>
                  </a:lnTo>
                  <a:lnTo>
                    <a:pt x="356539" y="567785"/>
                  </a:lnTo>
                  <a:cubicBezTo>
                    <a:pt x="356539" y="578208"/>
                    <a:pt x="352923" y="586990"/>
                    <a:pt x="345690" y="594294"/>
                  </a:cubicBezTo>
                  <a:cubicBezTo>
                    <a:pt x="338375" y="601598"/>
                    <a:pt x="329499" y="605209"/>
                    <a:pt x="319061" y="605209"/>
                  </a:cubicBezTo>
                  <a:cubicBezTo>
                    <a:pt x="308624" y="605209"/>
                    <a:pt x="299747" y="601598"/>
                    <a:pt x="292515" y="594294"/>
                  </a:cubicBezTo>
                  <a:cubicBezTo>
                    <a:pt x="285200" y="586990"/>
                    <a:pt x="281584" y="578208"/>
                    <a:pt x="281584" y="567785"/>
                  </a:cubicBezTo>
                  <a:lnTo>
                    <a:pt x="281584" y="485223"/>
                  </a:lnTo>
                  <a:lnTo>
                    <a:pt x="231285" y="485223"/>
                  </a:lnTo>
                  <a:lnTo>
                    <a:pt x="231285" y="567785"/>
                  </a:lnTo>
                  <a:cubicBezTo>
                    <a:pt x="231285" y="578208"/>
                    <a:pt x="227669" y="586990"/>
                    <a:pt x="220354" y="594294"/>
                  </a:cubicBezTo>
                  <a:cubicBezTo>
                    <a:pt x="213122" y="601598"/>
                    <a:pt x="204245" y="605209"/>
                    <a:pt x="193808" y="605209"/>
                  </a:cubicBezTo>
                  <a:cubicBezTo>
                    <a:pt x="183616" y="605209"/>
                    <a:pt x="174822" y="601598"/>
                    <a:pt x="167590" y="594294"/>
                  </a:cubicBezTo>
                  <a:cubicBezTo>
                    <a:pt x="160275" y="586990"/>
                    <a:pt x="156659" y="578208"/>
                    <a:pt x="156659" y="567785"/>
                  </a:cubicBezTo>
                  <a:lnTo>
                    <a:pt x="156248" y="485141"/>
                  </a:lnTo>
                  <a:lnTo>
                    <a:pt x="129290" y="485141"/>
                  </a:lnTo>
                  <a:cubicBezTo>
                    <a:pt x="118113" y="485141"/>
                    <a:pt x="108661" y="481284"/>
                    <a:pt x="100936" y="473570"/>
                  </a:cubicBezTo>
                  <a:cubicBezTo>
                    <a:pt x="93128" y="465773"/>
                    <a:pt x="89265" y="456335"/>
                    <a:pt x="89265" y="445173"/>
                  </a:cubicBezTo>
                  <a:close/>
                  <a:moveTo>
                    <a:pt x="475299" y="196071"/>
                  </a:moveTo>
                  <a:cubicBezTo>
                    <a:pt x="485740" y="196071"/>
                    <a:pt x="494618" y="199600"/>
                    <a:pt x="501935" y="206741"/>
                  </a:cubicBezTo>
                  <a:cubicBezTo>
                    <a:pt x="509170" y="213882"/>
                    <a:pt x="512869" y="222746"/>
                    <a:pt x="512869" y="233169"/>
                  </a:cubicBezTo>
                  <a:lnTo>
                    <a:pt x="512869" y="389524"/>
                  </a:lnTo>
                  <a:cubicBezTo>
                    <a:pt x="512869" y="399947"/>
                    <a:pt x="509170" y="408811"/>
                    <a:pt x="501935" y="416116"/>
                  </a:cubicBezTo>
                  <a:cubicBezTo>
                    <a:pt x="494618" y="423339"/>
                    <a:pt x="485740" y="427032"/>
                    <a:pt x="475299" y="427032"/>
                  </a:cubicBezTo>
                  <a:cubicBezTo>
                    <a:pt x="465105" y="427032"/>
                    <a:pt x="456391" y="423339"/>
                    <a:pt x="449074" y="416116"/>
                  </a:cubicBezTo>
                  <a:cubicBezTo>
                    <a:pt x="441839" y="408811"/>
                    <a:pt x="438140" y="399947"/>
                    <a:pt x="438140" y="389524"/>
                  </a:cubicBezTo>
                  <a:lnTo>
                    <a:pt x="438140" y="233169"/>
                  </a:lnTo>
                  <a:cubicBezTo>
                    <a:pt x="438140" y="222746"/>
                    <a:pt x="441839" y="213882"/>
                    <a:pt x="449074" y="206741"/>
                  </a:cubicBezTo>
                  <a:cubicBezTo>
                    <a:pt x="456391" y="199600"/>
                    <a:pt x="465105" y="196071"/>
                    <a:pt x="475299" y="196071"/>
                  </a:cubicBezTo>
                  <a:close/>
                  <a:moveTo>
                    <a:pt x="37534" y="196071"/>
                  </a:moveTo>
                  <a:cubicBezTo>
                    <a:pt x="47719" y="196071"/>
                    <a:pt x="56425" y="199682"/>
                    <a:pt x="63734" y="206905"/>
                  </a:cubicBezTo>
                  <a:cubicBezTo>
                    <a:pt x="70962" y="214210"/>
                    <a:pt x="74658" y="222910"/>
                    <a:pt x="74658" y="233169"/>
                  </a:cubicBezTo>
                  <a:lnTo>
                    <a:pt x="74658" y="389524"/>
                  </a:lnTo>
                  <a:cubicBezTo>
                    <a:pt x="74658" y="399947"/>
                    <a:pt x="71044" y="408811"/>
                    <a:pt x="63899" y="416116"/>
                  </a:cubicBezTo>
                  <a:cubicBezTo>
                    <a:pt x="56753" y="423339"/>
                    <a:pt x="47965" y="427032"/>
                    <a:pt x="37534" y="427032"/>
                  </a:cubicBezTo>
                  <a:cubicBezTo>
                    <a:pt x="27104" y="427032"/>
                    <a:pt x="18233" y="423339"/>
                    <a:pt x="10924" y="416116"/>
                  </a:cubicBezTo>
                  <a:cubicBezTo>
                    <a:pt x="3696" y="408811"/>
                    <a:pt x="0" y="399947"/>
                    <a:pt x="0" y="389524"/>
                  </a:cubicBezTo>
                  <a:lnTo>
                    <a:pt x="0" y="233169"/>
                  </a:lnTo>
                  <a:cubicBezTo>
                    <a:pt x="0" y="222910"/>
                    <a:pt x="3696" y="214210"/>
                    <a:pt x="10924" y="206905"/>
                  </a:cubicBezTo>
                  <a:cubicBezTo>
                    <a:pt x="18233" y="199682"/>
                    <a:pt x="27104" y="196071"/>
                    <a:pt x="37534" y="196071"/>
                  </a:cubicBezTo>
                  <a:close/>
                  <a:moveTo>
                    <a:pt x="333272" y="100763"/>
                  </a:moveTo>
                  <a:cubicBezTo>
                    <a:pt x="329409" y="100763"/>
                    <a:pt x="326039" y="102158"/>
                    <a:pt x="323245" y="104948"/>
                  </a:cubicBezTo>
                  <a:cubicBezTo>
                    <a:pt x="320451" y="107738"/>
                    <a:pt x="319053" y="111020"/>
                    <a:pt x="319053" y="114877"/>
                  </a:cubicBezTo>
                  <a:cubicBezTo>
                    <a:pt x="319053" y="118815"/>
                    <a:pt x="320451" y="122097"/>
                    <a:pt x="323245" y="124887"/>
                  </a:cubicBezTo>
                  <a:cubicBezTo>
                    <a:pt x="326039" y="127677"/>
                    <a:pt x="329409" y="129072"/>
                    <a:pt x="333272" y="129072"/>
                  </a:cubicBezTo>
                  <a:cubicBezTo>
                    <a:pt x="337134" y="129072"/>
                    <a:pt x="340422" y="127677"/>
                    <a:pt x="343134" y="124887"/>
                  </a:cubicBezTo>
                  <a:cubicBezTo>
                    <a:pt x="345764" y="122097"/>
                    <a:pt x="347079" y="118815"/>
                    <a:pt x="347079" y="114877"/>
                  </a:cubicBezTo>
                  <a:cubicBezTo>
                    <a:pt x="347079" y="111020"/>
                    <a:pt x="345764" y="107738"/>
                    <a:pt x="343134" y="104948"/>
                  </a:cubicBezTo>
                  <a:cubicBezTo>
                    <a:pt x="340422" y="102158"/>
                    <a:pt x="337134" y="100763"/>
                    <a:pt x="333272" y="100763"/>
                  </a:cubicBezTo>
                  <a:close/>
                  <a:moveTo>
                    <a:pt x="179584" y="100763"/>
                  </a:moveTo>
                  <a:cubicBezTo>
                    <a:pt x="175722" y="100763"/>
                    <a:pt x="172434" y="102158"/>
                    <a:pt x="169722" y="104948"/>
                  </a:cubicBezTo>
                  <a:cubicBezTo>
                    <a:pt x="167092" y="107738"/>
                    <a:pt x="165777" y="111020"/>
                    <a:pt x="165777" y="114877"/>
                  </a:cubicBezTo>
                  <a:cubicBezTo>
                    <a:pt x="165777" y="118815"/>
                    <a:pt x="167092" y="122097"/>
                    <a:pt x="169722" y="124887"/>
                  </a:cubicBezTo>
                  <a:cubicBezTo>
                    <a:pt x="172434" y="127677"/>
                    <a:pt x="175722" y="129072"/>
                    <a:pt x="179584" y="129072"/>
                  </a:cubicBezTo>
                  <a:cubicBezTo>
                    <a:pt x="183447" y="129072"/>
                    <a:pt x="186817" y="127677"/>
                    <a:pt x="189611" y="124887"/>
                  </a:cubicBezTo>
                  <a:cubicBezTo>
                    <a:pt x="192405" y="122097"/>
                    <a:pt x="193803" y="118815"/>
                    <a:pt x="193803" y="114877"/>
                  </a:cubicBezTo>
                  <a:cubicBezTo>
                    <a:pt x="193803" y="111020"/>
                    <a:pt x="192405" y="107738"/>
                    <a:pt x="189611" y="104948"/>
                  </a:cubicBezTo>
                  <a:cubicBezTo>
                    <a:pt x="186817" y="102158"/>
                    <a:pt x="183447" y="100763"/>
                    <a:pt x="179584" y="100763"/>
                  </a:cubicBezTo>
                  <a:close/>
                  <a:moveTo>
                    <a:pt x="149751" y="741"/>
                  </a:moveTo>
                  <a:cubicBezTo>
                    <a:pt x="152874" y="-736"/>
                    <a:pt x="155340" y="2"/>
                    <a:pt x="156983" y="2874"/>
                  </a:cubicBezTo>
                  <a:lnTo>
                    <a:pt x="183201" y="50957"/>
                  </a:lnTo>
                  <a:cubicBezTo>
                    <a:pt x="206295" y="40701"/>
                    <a:pt x="230704" y="35613"/>
                    <a:pt x="256428" y="35613"/>
                  </a:cubicBezTo>
                  <a:cubicBezTo>
                    <a:pt x="282152" y="35613"/>
                    <a:pt x="306561" y="40701"/>
                    <a:pt x="329655" y="50957"/>
                  </a:cubicBezTo>
                  <a:lnTo>
                    <a:pt x="355873" y="2874"/>
                  </a:lnTo>
                  <a:cubicBezTo>
                    <a:pt x="357598" y="2"/>
                    <a:pt x="359982" y="-736"/>
                    <a:pt x="363105" y="741"/>
                  </a:cubicBezTo>
                  <a:cubicBezTo>
                    <a:pt x="366064" y="2464"/>
                    <a:pt x="366639" y="4843"/>
                    <a:pt x="364995" y="8044"/>
                  </a:cubicBezTo>
                  <a:lnTo>
                    <a:pt x="339107" y="55634"/>
                  </a:lnTo>
                  <a:cubicBezTo>
                    <a:pt x="365077" y="69009"/>
                    <a:pt x="385870" y="87553"/>
                    <a:pt x="401403" y="111430"/>
                  </a:cubicBezTo>
                  <a:cubicBezTo>
                    <a:pt x="416937" y="135308"/>
                    <a:pt x="424662" y="161483"/>
                    <a:pt x="424662" y="189791"/>
                  </a:cubicBezTo>
                  <a:lnTo>
                    <a:pt x="87783" y="189791"/>
                  </a:lnTo>
                  <a:cubicBezTo>
                    <a:pt x="87783" y="161483"/>
                    <a:pt x="95591" y="135308"/>
                    <a:pt x="111124" y="111430"/>
                  </a:cubicBezTo>
                  <a:cubicBezTo>
                    <a:pt x="126657" y="87553"/>
                    <a:pt x="147532" y="69009"/>
                    <a:pt x="173749" y="55634"/>
                  </a:cubicBezTo>
                  <a:lnTo>
                    <a:pt x="147943" y="8044"/>
                  </a:lnTo>
                  <a:cubicBezTo>
                    <a:pt x="146217" y="4843"/>
                    <a:pt x="146792" y="2464"/>
                    <a:pt x="149751" y="74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conShape">
              <a:extLst>
                <a:ext uri="{FF2B5EF4-FFF2-40B4-BE49-F238E27FC236}">
                  <a16:creationId xmlns:a16="http://schemas.microsoft.com/office/drawing/2014/main" xmlns="" id="{775FE7F3-9B15-4607-8622-2E2FEF0F0C76}"/>
                </a:ext>
              </a:extLst>
            </p:cNvPr>
            <p:cNvSpPr/>
            <p:nvPr/>
          </p:nvSpPr>
          <p:spPr bwMode="auto">
            <a:xfrm>
              <a:off x="7167820" y="2604683"/>
              <a:ext cx="464695" cy="548362"/>
            </a:xfrm>
            <a:custGeom>
              <a:avLst/>
              <a:gdLst>
                <a:gd name="connsiteX0" fmla="*/ 89265 w 512869"/>
                <a:gd name="connsiteY0" fmla="*/ 202986 h 605209"/>
                <a:gd name="connsiteX1" fmla="*/ 423604 w 512869"/>
                <a:gd name="connsiteY1" fmla="*/ 202986 h 605209"/>
                <a:gd name="connsiteX2" fmla="*/ 423604 w 512869"/>
                <a:gd name="connsiteY2" fmla="*/ 445173 h 605209"/>
                <a:gd name="connsiteX3" fmla="*/ 411933 w 512869"/>
                <a:gd name="connsiteY3" fmla="*/ 473570 h 605209"/>
                <a:gd name="connsiteX4" fmla="*/ 383907 w 512869"/>
                <a:gd name="connsiteY4" fmla="*/ 485223 h 605209"/>
                <a:gd name="connsiteX5" fmla="*/ 356539 w 512869"/>
                <a:gd name="connsiteY5" fmla="*/ 485223 h 605209"/>
                <a:gd name="connsiteX6" fmla="*/ 356539 w 512869"/>
                <a:gd name="connsiteY6" fmla="*/ 567785 h 605209"/>
                <a:gd name="connsiteX7" fmla="*/ 345690 w 512869"/>
                <a:gd name="connsiteY7" fmla="*/ 594294 h 605209"/>
                <a:gd name="connsiteX8" fmla="*/ 319061 w 512869"/>
                <a:gd name="connsiteY8" fmla="*/ 605209 h 605209"/>
                <a:gd name="connsiteX9" fmla="*/ 292515 w 512869"/>
                <a:gd name="connsiteY9" fmla="*/ 594294 h 605209"/>
                <a:gd name="connsiteX10" fmla="*/ 281584 w 512869"/>
                <a:gd name="connsiteY10" fmla="*/ 567785 h 605209"/>
                <a:gd name="connsiteX11" fmla="*/ 281584 w 512869"/>
                <a:gd name="connsiteY11" fmla="*/ 485223 h 605209"/>
                <a:gd name="connsiteX12" fmla="*/ 231285 w 512869"/>
                <a:gd name="connsiteY12" fmla="*/ 485223 h 605209"/>
                <a:gd name="connsiteX13" fmla="*/ 231285 w 512869"/>
                <a:gd name="connsiteY13" fmla="*/ 567785 h 605209"/>
                <a:gd name="connsiteX14" fmla="*/ 220354 w 512869"/>
                <a:gd name="connsiteY14" fmla="*/ 594294 h 605209"/>
                <a:gd name="connsiteX15" fmla="*/ 193808 w 512869"/>
                <a:gd name="connsiteY15" fmla="*/ 605209 h 605209"/>
                <a:gd name="connsiteX16" fmla="*/ 167590 w 512869"/>
                <a:gd name="connsiteY16" fmla="*/ 594294 h 605209"/>
                <a:gd name="connsiteX17" fmla="*/ 156659 w 512869"/>
                <a:gd name="connsiteY17" fmla="*/ 567785 h 605209"/>
                <a:gd name="connsiteX18" fmla="*/ 156248 w 512869"/>
                <a:gd name="connsiteY18" fmla="*/ 485141 h 605209"/>
                <a:gd name="connsiteX19" fmla="*/ 129290 w 512869"/>
                <a:gd name="connsiteY19" fmla="*/ 485141 h 605209"/>
                <a:gd name="connsiteX20" fmla="*/ 100936 w 512869"/>
                <a:gd name="connsiteY20" fmla="*/ 473570 h 605209"/>
                <a:gd name="connsiteX21" fmla="*/ 89265 w 512869"/>
                <a:gd name="connsiteY21" fmla="*/ 445173 h 605209"/>
                <a:gd name="connsiteX22" fmla="*/ 475299 w 512869"/>
                <a:gd name="connsiteY22" fmla="*/ 196071 h 605209"/>
                <a:gd name="connsiteX23" fmla="*/ 501935 w 512869"/>
                <a:gd name="connsiteY23" fmla="*/ 206741 h 605209"/>
                <a:gd name="connsiteX24" fmla="*/ 512869 w 512869"/>
                <a:gd name="connsiteY24" fmla="*/ 233169 h 605209"/>
                <a:gd name="connsiteX25" fmla="*/ 512869 w 512869"/>
                <a:gd name="connsiteY25" fmla="*/ 389524 h 605209"/>
                <a:gd name="connsiteX26" fmla="*/ 501935 w 512869"/>
                <a:gd name="connsiteY26" fmla="*/ 416116 h 605209"/>
                <a:gd name="connsiteX27" fmla="*/ 475299 w 512869"/>
                <a:gd name="connsiteY27" fmla="*/ 427032 h 605209"/>
                <a:gd name="connsiteX28" fmla="*/ 449074 w 512869"/>
                <a:gd name="connsiteY28" fmla="*/ 416116 h 605209"/>
                <a:gd name="connsiteX29" fmla="*/ 438140 w 512869"/>
                <a:gd name="connsiteY29" fmla="*/ 389524 h 605209"/>
                <a:gd name="connsiteX30" fmla="*/ 438140 w 512869"/>
                <a:gd name="connsiteY30" fmla="*/ 233169 h 605209"/>
                <a:gd name="connsiteX31" fmla="*/ 449074 w 512869"/>
                <a:gd name="connsiteY31" fmla="*/ 206741 h 605209"/>
                <a:gd name="connsiteX32" fmla="*/ 475299 w 512869"/>
                <a:gd name="connsiteY32" fmla="*/ 196071 h 605209"/>
                <a:gd name="connsiteX33" fmla="*/ 37534 w 512869"/>
                <a:gd name="connsiteY33" fmla="*/ 196071 h 605209"/>
                <a:gd name="connsiteX34" fmla="*/ 63734 w 512869"/>
                <a:gd name="connsiteY34" fmla="*/ 206905 h 605209"/>
                <a:gd name="connsiteX35" fmla="*/ 74658 w 512869"/>
                <a:gd name="connsiteY35" fmla="*/ 233169 h 605209"/>
                <a:gd name="connsiteX36" fmla="*/ 74658 w 512869"/>
                <a:gd name="connsiteY36" fmla="*/ 389524 h 605209"/>
                <a:gd name="connsiteX37" fmla="*/ 63899 w 512869"/>
                <a:gd name="connsiteY37" fmla="*/ 416116 h 605209"/>
                <a:gd name="connsiteX38" fmla="*/ 37534 w 512869"/>
                <a:gd name="connsiteY38" fmla="*/ 427032 h 605209"/>
                <a:gd name="connsiteX39" fmla="*/ 10924 w 512869"/>
                <a:gd name="connsiteY39" fmla="*/ 416116 h 605209"/>
                <a:gd name="connsiteX40" fmla="*/ 0 w 512869"/>
                <a:gd name="connsiteY40" fmla="*/ 389524 h 605209"/>
                <a:gd name="connsiteX41" fmla="*/ 0 w 512869"/>
                <a:gd name="connsiteY41" fmla="*/ 233169 h 605209"/>
                <a:gd name="connsiteX42" fmla="*/ 10924 w 512869"/>
                <a:gd name="connsiteY42" fmla="*/ 206905 h 605209"/>
                <a:gd name="connsiteX43" fmla="*/ 37534 w 512869"/>
                <a:gd name="connsiteY43" fmla="*/ 196071 h 605209"/>
                <a:gd name="connsiteX44" fmla="*/ 333272 w 512869"/>
                <a:gd name="connsiteY44" fmla="*/ 100763 h 605209"/>
                <a:gd name="connsiteX45" fmla="*/ 323245 w 512869"/>
                <a:gd name="connsiteY45" fmla="*/ 104948 h 605209"/>
                <a:gd name="connsiteX46" fmla="*/ 319053 w 512869"/>
                <a:gd name="connsiteY46" fmla="*/ 114877 h 605209"/>
                <a:gd name="connsiteX47" fmla="*/ 323245 w 512869"/>
                <a:gd name="connsiteY47" fmla="*/ 124887 h 605209"/>
                <a:gd name="connsiteX48" fmla="*/ 333272 w 512869"/>
                <a:gd name="connsiteY48" fmla="*/ 129072 h 605209"/>
                <a:gd name="connsiteX49" fmla="*/ 343134 w 512869"/>
                <a:gd name="connsiteY49" fmla="*/ 124887 h 605209"/>
                <a:gd name="connsiteX50" fmla="*/ 347079 w 512869"/>
                <a:gd name="connsiteY50" fmla="*/ 114877 h 605209"/>
                <a:gd name="connsiteX51" fmla="*/ 343134 w 512869"/>
                <a:gd name="connsiteY51" fmla="*/ 104948 h 605209"/>
                <a:gd name="connsiteX52" fmla="*/ 333272 w 512869"/>
                <a:gd name="connsiteY52" fmla="*/ 100763 h 605209"/>
                <a:gd name="connsiteX53" fmla="*/ 179584 w 512869"/>
                <a:gd name="connsiteY53" fmla="*/ 100763 h 605209"/>
                <a:gd name="connsiteX54" fmla="*/ 169722 w 512869"/>
                <a:gd name="connsiteY54" fmla="*/ 104948 h 605209"/>
                <a:gd name="connsiteX55" fmla="*/ 165777 w 512869"/>
                <a:gd name="connsiteY55" fmla="*/ 114877 h 605209"/>
                <a:gd name="connsiteX56" fmla="*/ 169722 w 512869"/>
                <a:gd name="connsiteY56" fmla="*/ 124887 h 605209"/>
                <a:gd name="connsiteX57" fmla="*/ 179584 w 512869"/>
                <a:gd name="connsiteY57" fmla="*/ 129072 h 605209"/>
                <a:gd name="connsiteX58" fmla="*/ 189611 w 512869"/>
                <a:gd name="connsiteY58" fmla="*/ 124887 h 605209"/>
                <a:gd name="connsiteX59" fmla="*/ 193803 w 512869"/>
                <a:gd name="connsiteY59" fmla="*/ 114877 h 605209"/>
                <a:gd name="connsiteX60" fmla="*/ 189611 w 512869"/>
                <a:gd name="connsiteY60" fmla="*/ 104948 h 605209"/>
                <a:gd name="connsiteX61" fmla="*/ 179584 w 512869"/>
                <a:gd name="connsiteY61" fmla="*/ 100763 h 605209"/>
                <a:gd name="connsiteX62" fmla="*/ 149751 w 512869"/>
                <a:gd name="connsiteY62" fmla="*/ 741 h 605209"/>
                <a:gd name="connsiteX63" fmla="*/ 156983 w 512869"/>
                <a:gd name="connsiteY63" fmla="*/ 2874 h 605209"/>
                <a:gd name="connsiteX64" fmla="*/ 183201 w 512869"/>
                <a:gd name="connsiteY64" fmla="*/ 50957 h 605209"/>
                <a:gd name="connsiteX65" fmla="*/ 256428 w 512869"/>
                <a:gd name="connsiteY65" fmla="*/ 35613 h 605209"/>
                <a:gd name="connsiteX66" fmla="*/ 329655 w 512869"/>
                <a:gd name="connsiteY66" fmla="*/ 50957 h 605209"/>
                <a:gd name="connsiteX67" fmla="*/ 355873 w 512869"/>
                <a:gd name="connsiteY67" fmla="*/ 2874 h 605209"/>
                <a:gd name="connsiteX68" fmla="*/ 363105 w 512869"/>
                <a:gd name="connsiteY68" fmla="*/ 741 h 605209"/>
                <a:gd name="connsiteX69" fmla="*/ 364995 w 512869"/>
                <a:gd name="connsiteY69" fmla="*/ 8044 h 605209"/>
                <a:gd name="connsiteX70" fmla="*/ 339107 w 512869"/>
                <a:gd name="connsiteY70" fmla="*/ 55634 h 605209"/>
                <a:gd name="connsiteX71" fmla="*/ 401403 w 512869"/>
                <a:gd name="connsiteY71" fmla="*/ 111430 h 605209"/>
                <a:gd name="connsiteX72" fmla="*/ 424662 w 512869"/>
                <a:gd name="connsiteY72" fmla="*/ 189791 h 605209"/>
                <a:gd name="connsiteX73" fmla="*/ 87783 w 512869"/>
                <a:gd name="connsiteY73" fmla="*/ 189791 h 605209"/>
                <a:gd name="connsiteX74" fmla="*/ 111124 w 512869"/>
                <a:gd name="connsiteY74" fmla="*/ 111430 h 605209"/>
                <a:gd name="connsiteX75" fmla="*/ 173749 w 512869"/>
                <a:gd name="connsiteY75" fmla="*/ 55634 h 605209"/>
                <a:gd name="connsiteX76" fmla="*/ 147943 w 512869"/>
                <a:gd name="connsiteY76" fmla="*/ 8044 h 605209"/>
                <a:gd name="connsiteX77" fmla="*/ 149751 w 512869"/>
                <a:gd name="connsiteY77" fmla="*/ 741 h 60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12869" h="605209">
                  <a:moveTo>
                    <a:pt x="89265" y="202986"/>
                  </a:moveTo>
                  <a:lnTo>
                    <a:pt x="423604" y="202986"/>
                  </a:lnTo>
                  <a:lnTo>
                    <a:pt x="423604" y="445173"/>
                  </a:lnTo>
                  <a:cubicBezTo>
                    <a:pt x="423604" y="456335"/>
                    <a:pt x="419741" y="465773"/>
                    <a:pt x="411933" y="473570"/>
                  </a:cubicBezTo>
                  <a:cubicBezTo>
                    <a:pt x="404126" y="481284"/>
                    <a:pt x="394838" y="485223"/>
                    <a:pt x="383907" y="485223"/>
                  </a:cubicBezTo>
                  <a:lnTo>
                    <a:pt x="356539" y="485223"/>
                  </a:lnTo>
                  <a:lnTo>
                    <a:pt x="356539" y="567785"/>
                  </a:lnTo>
                  <a:cubicBezTo>
                    <a:pt x="356539" y="578208"/>
                    <a:pt x="352923" y="586990"/>
                    <a:pt x="345690" y="594294"/>
                  </a:cubicBezTo>
                  <a:cubicBezTo>
                    <a:pt x="338375" y="601598"/>
                    <a:pt x="329499" y="605209"/>
                    <a:pt x="319061" y="605209"/>
                  </a:cubicBezTo>
                  <a:cubicBezTo>
                    <a:pt x="308624" y="605209"/>
                    <a:pt x="299747" y="601598"/>
                    <a:pt x="292515" y="594294"/>
                  </a:cubicBezTo>
                  <a:cubicBezTo>
                    <a:pt x="285200" y="586990"/>
                    <a:pt x="281584" y="578208"/>
                    <a:pt x="281584" y="567785"/>
                  </a:cubicBezTo>
                  <a:lnTo>
                    <a:pt x="281584" y="485223"/>
                  </a:lnTo>
                  <a:lnTo>
                    <a:pt x="231285" y="485223"/>
                  </a:lnTo>
                  <a:lnTo>
                    <a:pt x="231285" y="567785"/>
                  </a:lnTo>
                  <a:cubicBezTo>
                    <a:pt x="231285" y="578208"/>
                    <a:pt x="227669" y="586990"/>
                    <a:pt x="220354" y="594294"/>
                  </a:cubicBezTo>
                  <a:cubicBezTo>
                    <a:pt x="213122" y="601598"/>
                    <a:pt x="204245" y="605209"/>
                    <a:pt x="193808" y="605209"/>
                  </a:cubicBezTo>
                  <a:cubicBezTo>
                    <a:pt x="183616" y="605209"/>
                    <a:pt x="174822" y="601598"/>
                    <a:pt x="167590" y="594294"/>
                  </a:cubicBezTo>
                  <a:cubicBezTo>
                    <a:pt x="160275" y="586990"/>
                    <a:pt x="156659" y="578208"/>
                    <a:pt x="156659" y="567785"/>
                  </a:cubicBezTo>
                  <a:lnTo>
                    <a:pt x="156248" y="485141"/>
                  </a:lnTo>
                  <a:lnTo>
                    <a:pt x="129290" y="485141"/>
                  </a:lnTo>
                  <a:cubicBezTo>
                    <a:pt x="118113" y="485141"/>
                    <a:pt x="108661" y="481284"/>
                    <a:pt x="100936" y="473570"/>
                  </a:cubicBezTo>
                  <a:cubicBezTo>
                    <a:pt x="93128" y="465773"/>
                    <a:pt x="89265" y="456335"/>
                    <a:pt x="89265" y="445173"/>
                  </a:cubicBezTo>
                  <a:close/>
                  <a:moveTo>
                    <a:pt x="475299" y="196071"/>
                  </a:moveTo>
                  <a:cubicBezTo>
                    <a:pt x="485740" y="196071"/>
                    <a:pt x="494618" y="199600"/>
                    <a:pt x="501935" y="206741"/>
                  </a:cubicBezTo>
                  <a:cubicBezTo>
                    <a:pt x="509170" y="213882"/>
                    <a:pt x="512869" y="222746"/>
                    <a:pt x="512869" y="233169"/>
                  </a:cubicBezTo>
                  <a:lnTo>
                    <a:pt x="512869" y="389524"/>
                  </a:lnTo>
                  <a:cubicBezTo>
                    <a:pt x="512869" y="399947"/>
                    <a:pt x="509170" y="408811"/>
                    <a:pt x="501935" y="416116"/>
                  </a:cubicBezTo>
                  <a:cubicBezTo>
                    <a:pt x="494618" y="423339"/>
                    <a:pt x="485740" y="427032"/>
                    <a:pt x="475299" y="427032"/>
                  </a:cubicBezTo>
                  <a:cubicBezTo>
                    <a:pt x="465105" y="427032"/>
                    <a:pt x="456391" y="423339"/>
                    <a:pt x="449074" y="416116"/>
                  </a:cubicBezTo>
                  <a:cubicBezTo>
                    <a:pt x="441839" y="408811"/>
                    <a:pt x="438140" y="399947"/>
                    <a:pt x="438140" y="389524"/>
                  </a:cubicBezTo>
                  <a:lnTo>
                    <a:pt x="438140" y="233169"/>
                  </a:lnTo>
                  <a:cubicBezTo>
                    <a:pt x="438140" y="222746"/>
                    <a:pt x="441839" y="213882"/>
                    <a:pt x="449074" y="206741"/>
                  </a:cubicBezTo>
                  <a:cubicBezTo>
                    <a:pt x="456391" y="199600"/>
                    <a:pt x="465105" y="196071"/>
                    <a:pt x="475299" y="196071"/>
                  </a:cubicBezTo>
                  <a:close/>
                  <a:moveTo>
                    <a:pt x="37534" y="196071"/>
                  </a:moveTo>
                  <a:cubicBezTo>
                    <a:pt x="47719" y="196071"/>
                    <a:pt x="56425" y="199682"/>
                    <a:pt x="63734" y="206905"/>
                  </a:cubicBezTo>
                  <a:cubicBezTo>
                    <a:pt x="70962" y="214210"/>
                    <a:pt x="74658" y="222910"/>
                    <a:pt x="74658" y="233169"/>
                  </a:cubicBezTo>
                  <a:lnTo>
                    <a:pt x="74658" y="389524"/>
                  </a:lnTo>
                  <a:cubicBezTo>
                    <a:pt x="74658" y="399947"/>
                    <a:pt x="71044" y="408811"/>
                    <a:pt x="63899" y="416116"/>
                  </a:cubicBezTo>
                  <a:cubicBezTo>
                    <a:pt x="56753" y="423339"/>
                    <a:pt x="47965" y="427032"/>
                    <a:pt x="37534" y="427032"/>
                  </a:cubicBezTo>
                  <a:cubicBezTo>
                    <a:pt x="27104" y="427032"/>
                    <a:pt x="18233" y="423339"/>
                    <a:pt x="10924" y="416116"/>
                  </a:cubicBezTo>
                  <a:cubicBezTo>
                    <a:pt x="3696" y="408811"/>
                    <a:pt x="0" y="399947"/>
                    <a:pt x="0" y="389524"/>
                  </a:cubicBezTo>
                  <a:lnTo>
                    <a:pt x="0" y="233169"/>
                  </a:lnTo>
                  <a:cubicBezTo>
                    <a:pt x="0" y="222910"/>
                    <a:pt x="3696" y="214210"/>
                    <a:pt x="10924" y="206905"/>
                  </a:cubicBezTo>
                  <a:cubicBezTo>
                    <a:pt x="18233" y="199682"/>
                    <a:pt x="27104" y="196071"/>
                    <a:pt x="37534" y="196071"/>
                  </a:cubicBezTo>
                  <a:close/>
                  <a:moveTo>
                    <a:pt x="333272" y="100763"/>
                  </a:moveTo>
                  <a:cubicBezTo>
                    <a:pt x="329409" y="100763"/>
                    <a:pt x="326039" y="102158"/>
                    <a:pt x="323245" y="104948"/>
                  </a:cubicBezTo>
                  <a:cubicBezTo>
                    <a:pt x="320451" y="107738"/>
                    <a:pt x="319053" y="111020"/>
                    <a:pt x="319053" y="114877"/>
                  </a:cubicBezTo>
                  <a:cubicBezTo>
                    <a:pt x="319053" y="118815"/>
                    <a:pt x="320451" y="122097"/>
                    <a:pt x="323245" y="124887"/>
                  </a:cubicBezTo>
                  <a:cubicBezTo>
                    <a:pt x="326039" y="127677"/>
                    <a:pt x="329409" y="129072"/>
                    <a:pt x="333272" y="129072"/>
                  </a:cubicBezTo>
                  <a:cubicBezTo>
                    <a:pt x="337134" y="129072"/>
                    <a:pt x="340422" y="127677"/>
                    <a:pt x="343134" y="124887"/>
                  </a:cubicBezTo>
                  <a:cubicBezTo>
                    <a:pt x="345764" y="122097"/>
                    <a:pt x="347079" y="118815"/>
                    <a:pt x="347079" y="114877"/>
                  </a:cubicBezTo>
                  <a:cubicBezTo>
                    <a:pt x="347079" y="111020"/>
                    <a:pt x="345764" y="107738"/>
                    <a:pt x="343134" y="104948"/>
                  </a:cubicBezTo>
                  <a:cubicBezTo>
                    <a:pt x="340422" y="102158"/>
                    <a:pt x="337134" y="100763"/>
                    <a:pt x="333272" y="100763"/>
                  </a:cubicBezTo>
                  <a:close/>
                  <a:moveTo>
                    <a:pt x="179584" y="100763"/>
                  </a:moveTo>
                  <a:cubicBezTo>
                    <a:pt x="175722" y="100763"/>
                    <a:pt x="172434" y="102158"/>
                    <a:pt x="169722" y="104948"/>
                  </a:cubicBezTo>
                  <a:cubicBezTo>
                    <a:pt x="167092" y="107738"/>
                    <a:pt x="165777" y="111020"/>
                    <a:pt x="165777" y="114877"/>
                  </a:cubicBezTo>
                  <a:cubicBezTo>
                    <a:pt x="165777" y="118815"/>
                    <a:pt x="167092" y="122097"/>
                    <a:pt x="169722" y="124887"/>
                  </a:cubicBezTo>
                  <a:cubicBezTo>
                    <a:pt x="172434" y="127677"/>
                    <a:pt x="175722" y="129072"/>
                    <a:pt x="179584" y="129072"/>
                  </a:cubicBezTo>
                  <a:cubicBezTo>
                    <a:pt x="183447" y="129072"/>
                    <a:pt x="186817" y="127677"/>
                    <a:pt x="189611" y="124887"/>
                  </a:cubicBezTo>
                  <a:cubicBezTo>
                    <a:pt x="192405" y="122097"/>
                    <a:pt x="193803" y="118815"/>
                    <a:pt x="193803" y="114877"/>
                  </a:cubicBezTo>
                  <a:cubicBezTo>
                    <a:pt x="193803" y="111020"/>
                    <a:pt x="192405" y="107738"/>
                    <a:pt x="189611" y="104948"/>
                  </a:cubicBezTo>
                  <a:cubicBezTo>
                    <a:pt x="186817" y="102158"/>
                    <a:pt x="183447" y="100763"/>
                    <a:pt x="179584" y="100763"/>
                  </a:cubicBezTo>
                  <a:close/>
                  <a:moveTo>
                    <a:pt x="149751" y="741"/>
                  </a:moveTo>
                  <a:cubicBezTo>
                    <a:pt x="152874" y="-736"/>
                    <a:pt x="155340" y="2"/>
                    <a:pt x="156983" y="2874"/>
                  </a:cubicBezTo>
                  <a:lnTo>
                    <a:pt x="183201" y="50957"/>
                  </a:lnTo>
                  <a:cubicBezTo>
                    <a:pt x="206295" y="40701"/>
                    <a:pt x="230704" y="35613"/>
                    <a:pt x="256428" y="35613"/>
                  </a:cubicBezTo>
                  <a:cubicBezTo>
                    <a:pt x="282152" y="35613"/>
                    <a:pt x="306561" y="40701"/>
                    <a:pt x="329655" y="50957"/>
                  </a:cubicBezTo>
                  <a:lnTo>
                    <a:pt x="355873" y="2874"/>
                  </a:lnTo>
                  <a:cubicBezTo>
                    <a:pt x="357598" y="2"/>
                    <a:pt x="359982" y="-736"/>
                    <a:pt x="363105" y="741"/>
                  </a:cubicBezTo>
                  <a:cubicBezTo>
                    <a:pt x="366064" y="2464"/>
                    <a:pt x="366639" y="4843"/>
                    <a:pt x="364995" y="8044"/>
                  </a:cubicBezTo>
                  <a:lnTo>
                    <a:pt x="339107" y="55634"/>
                  </a:lnTo>
                  <a:cubicBezTo>
                    <a:pt x="365077" y="69009"/>
                    <a:pt x="385870" y="87553"/>
                    <a:pt x="401403" y="111430"/>
                  </a:cubicBezTo>
                  <a:cubicBezTo>
                    <a:pt x="416937" y="135308"/>
                    <a:pt x="424662" y="161483"/>
                    <a:pt x="424662" y="189791"/>
                  </a:cubicBezTo>
                  <a:lnTo>
                    <a:pt x="87783" y="189791"/>
                  </a:lnTo>
                  <a:cubicBezTo>
                    <a:pt x="87783" y="161483"/>
                    <a:pt x="95591" y="135308"/>
                    <a:pt x="111124" y="111430"/>
                  </a:cubicBezTo>
                  <a:cubicBezTo>
                    <a:pt x="126657" y="87553"/>
                    <a:pt x="147532" y="69009"/>
                    <a:pt x="173749" y="55634"/>
                  </a:cubicBezTo>
                  <a:lnTo>
                    <a:pt x="147943" y="8044"/>
                  </a:lnTo>
                  <a:cubicBezTo>
                    <a:pt x="146217" y="4843"/>
                    <a:pt x="146792" y="2464"/>
                    <a:pt x="149751" y="74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conShape">
              <a:extLst>
                <a:ext uri="{FF2B5EF4-FFF2-40B4-BE49-F238E27FC236}">
                  <a16:creationId xmlns:a16="http://schemas.microsoft.com/office/drawing/2014/main" xmlns="" id="{FCBC4095-C04C-4CBA-9966-2207B49B605C}"/>
                </a:ext>
              </a:extLst>
            </p:cNvPr>
            <p:cNvSpPr/>
            <p:nvPr/>
          </p:nvSpPr>
          <p:spPr bwMode="auto">
            <a:xfrm>
              <a:off x="7723893" y="2604683"/>
              <a:ext cx="464695" cy="548362"/>
            </a:xfrm>
            <a:custGeom>
              <a:avLst/>
              <a:gdLst>
                <a:gd name="connsiteX0" fmla="*/ 89265 w 512869"/>
                <a:gd name="connsiteY0" fmla="*/ 202986 h 605209"/>
                <a:gd name="connsiteX1" fmla="*/ 423604 w 512869"/>
                <a:gd name="connsiteY1" fmla="*/ 202986 h 605209"/>
                <a:gd name="connsiteX2" fmla="*/ 423604 w 512869"/>
                <a:gd name="connsiteY2" fmla="*/ 445173 h 605209"/>
                <a:gd name="connsiteX3" fmla="*/ 411933 w 512869"/>
                <a:gd name="connsiteY3" fmla="*/ 473570 h 605209"/>
                <a:gd name="connsiteX4" fmla="*/ 383907 w 512869"/>
                <a:gd name="connsiteY4" fmla="*/ 485223 h 605209"/>
                <a:gd name="connsiteX5" fmla="*/ 356539 w 512869"/>
                <a:gd name="connsiteY5" fmla="*/ 485223 h 605209"/>
                <a:gd name="connsiteX6" fmla="*/ 356539 w 512869"/>
                <a:gd name="connsiteY6" fmla="*/ 567785 h 605209"/>
                <a:gd name="connsiteX7" fmla="*/ 345690 w 512869"/>
                <a:gd name="connsiteY7" fmla="*/ 594294 h 605209"/>
                <a:gd name="connsiteX8" fmla="*/ 319061 w 512869"/>
                <a:gd name="connsiteY8" fmla="*/ 605209 h 605209"/>
                <a:gd name="connsiteX9" fmla="*/ 292515 w 512869"/>
                <a:gd name="connsiteY9" fmla="*/ 594294 h 605209"/>
                <a:gd name="connsiteX10" fmla="*/ 281584 w 512869"/>
                <a:gd name="connsiteY10" fmla="*/ 567785 h 605209"/>
                <a:gd name="connsiteX11" fmla="*/ 281584 w 512869"/>
                <a:gd name="connsiteY11" fmla="*/ 485223 h 605209"/>
                <a:gd name="connsiteX12" fmla="*/ 231285 w 512869"/>
                <a:gd name="connsiteY12" fmla="*/ 485223 h 605209"/>
                <a:gd name="connsiteX13" fmla="*/ 231285 w 512869"/>
                <a:gd name="connsiteY13" fmla="*/ 567785 h 605209"/>
                <a:gd name="connsiteX14" fmla="*/ 220354 w 512869"/>
                <a:gd name="connsiteY14" fmla="*/ 594294 h 605209"/>
                <a:gd name="connsiteX15" fmla="*/ 193808 w 512869"/>
                <a:gd name="connsiteY15" fmla="*/ 605209 h 605209"/>
                <a:gd name="connsiteX16" fmla="*/ 167590 w 512869"/>
                <a:gd name="connsiteY16" fmla="*/ 594294 h 605209"/>
                <a:gd name="connsiteX17" fmla="*/ 156659 w 512869"/>
                <a:gd name="connsiteY17" fmla="*/ 567785 h 605209"/>
                <a:gd name="connsiteX18" fmla="*/ 156248 w 512869"/>
                <a:gd name="connsiteY18" fmla="*/ 485141 h 605209"/>
                <a:gd name="connsiteX19" fmla="*/ 129290 w 512869"/>
                <a:gd name="connsiteY19" fmla="*/ 485141 h 605209"/>
                <a:gd name="connsiteX20" fmla="*/ 100936 w 512869"/>
                <a:gd name="connsiteY20" fmla="*/ 473570 h 605209"/>
                <a:gd name="connsiteX21" fmla="*/ 89265 w 512869"/>
                <a:gd name="connsiteY21" fmla="*/ 445173 h 605209"/>
                <a:gd name="connsiteX22" fmla="*/ 475299 w 512869"/>
                <a:gd name="connsiteY22" fmla="*/ 196071 h 605209"/>
                <a:gd name="connsiteX23" fmla="*/ 501935 w 512869"/>
                <a:gd name="connsiteY23" fmla="*/ 206741 h 605209"/>
                <a:gd name="connsiteX24" fmla="*/ 512869 w 512869"/>
                <a:gd name="connsiteY24" fmla="*/ 233169 h 605209"/>
                <a:gd name="connsiteX25" fmla="*/ 512869 w 512869"/>
                <a:gd name="connsiteY25" fmla="*/ 389524 h 605209"/>
                <a:gd name="connsiteX26" fmla="*/ 501935 w 512869"/>
                <a:gd name="connsiteY26" fmla="*/ 416116 h 605209"/>
                <a:gd name="connsiteX27" fmla="*/ 475299 w 512869"/>
                <a:gd name="connsiteY27" fmla="*/ 427032 h 605209"/>
                <a:gd name="connsiteX28" fmla="*/ 449074 w 512869"/>
                <a:gd name="connsiteY28" fmla="*/ 416116 h 605209"/>
                <a:gd name="connsiteX29" fmla="*/ 438140 w 512869"/>
                <a:gd name="connsiteY29" fmla="*/ 389524 h 605209"/>
                <a:gd name="connsiteX30" fmla="*/ 438140 w 512869"/>
                <a:gd name="connsiteY30" fmla="*/ 233169 h 605209"/>
                <a:gd name="connsiteX31" fmla="*/ 449074 w 512869"/>
                <a:gd name="connsiteY31" fmla="*/ 206741 h 605209"/>
                <a:gd name="connsiteX32" fmla="*/ 475299 w 512869"/>
                <a:gd name="connsiteY32" fmla="*/ 196071 h 605209"/>
                <a:gd name="connsiteX33" fmla="*/ 37534 w 512869"/>
                <a:gd name="connsiteY33" fmla="*/ 196071 h 605209"/>
                <a:gd name="connsiteX34" fmla="*/ 63734 w 512869"/>
                <a:gd name="connsiteY34" fmla="*/ 206905 h 605209"/>
                <a:gd name="connsiteX35" fmla="*/ 74658 w 512869"/>
                <a:gd name="connsiteY35" fmla="*/ 233169 h 605209"/>
                <a:gd name="connsiteX36" fmla="*/ 74658 w 512869"/>
                <a:gd name="connsiteY36" fmla="*/ 389524 h 605209"/>
                <a:gd name="connsiteX37" fmla="*/ 63899 w 512869"/>
                <a:gd name="connsiteY37" fmla="*/ 416116 h 605209"/>
                <a:gd name="connsiteX38" fmla="*/ 37534 w 512869"/>
                <a:gd name="connsiteY38" fmla="*/ 427032 h 605209"/>
                <a:gd name="connsiteX39" fmla="*/ 10924 w 512869"/>
                <a:gd name="connsiteY39" fmla="*/ 416116 h 605209"/>
                <a:gd name="connsiteX40" fmla="*/ 0 w 512869"/>
                <a:gd name="connsiteY40" fmla="*/ 389524 h 605209"/>
                <a:gd name="connsiteX41" fmla="*/ 0 w 512869"/>
                <a:gd name="connsiteY41" fmla="*/ 233169 h 605209"/>
                <a:gd name="connsiteX42" fmla="*/ 10924 w 512869"/>
                <a:gd name="connsiteY42" fmla="*/ 206905 h 605209"/>
                <a:gd name="connsiteX43" fmla="*/ 37534 w 512869"/>
                <a:gd name="connsiteY43" fmla="*/ 196071 h 605209"/>
                <a:gd name="connsiteX44" fmla="*/ 333272 w 512869"/>
                <a:gd name="connsiteY44" fmla="*/ 100763 h 605209"/>
                <a:gd name="connsiteX45" fmla="*/ 323245 w 512869"/>
                <a:gd name="connsiteY45" fmla="*/ 104948 h 605209"/>
                <a:gd name="connsiteX46" fmla="*/ 319053 w 512869"/>
                <a:gd name="connsiteY46" fmla="*/ 114877 h 605209"/>
                <a:gd name="connsiteX47" fmla="*/ 323245 w 512869"/>
                <a:gd name="connsiteY47" fmla="*/ 124887 h 605209"/>
                <a:gd name="connsiteX48" fmla="*/ 333272 w 512869"/>
                <a:gd name="connsiteY48" fmla="*/ 129072 h 605209"/>
                <a:gd name="connsiteX49" fmla="*/ 343134 w 512869"/>
                <a:gd name="connsiteY49" fmla="*/ 124887 h 605209"/>
                <a:gd name="connsiteX50" fmla="*/ 347079 w 512869"/>
                <a:gd name="connsiteY50" fmla="*/ 114877 h 605209"/>
                <a:gd name="connsiteX51" fmla="*/ 343134 w 512869"/>
                <a:gd name="connsiteY51" fmla="*/ 104948 h 605209"/>
                <a:gd name="connsiteX52" fmla="*/ 333272 w 512869"/>
                <a:gd name="connsiteY52" fmla="*/ 100763 h 605209"/>
                <a:gd name="connsiteX53" fmla="*/ 179584 w 512869"/>
                <a:gd name="connsiteY53" fmla="*/ 100763 h 605209"/>
                <a:gd name="connsiteX54" fmla="*/ 169722 w 512869"/>
                <a:gd name="connsiteY54" fmla="*/ 104948 h 605209"/>
                <a:gd name="connsiteX55" fmla="*/ 165777 w 512869"/>
                <a:gd name="connsiteY55" fmla="*/ 114877 h 605209"/>
                <a:gd name="connsiteX56" fmla="*/ 169722 w 512869"/>
                <a:gd name="connsiteY56" fmla="*/ 124887 h 605209"/>
                <a:gd name="connsiteX57" fmla="*/ 179584 w 512869"/>
                <a:gd name="connsiteY57" fmla="*/ 129072 h 605209"/>
                <a:gd name="connsiteX58" fmla="*/ 189611 w 512869"/>
                <a:gd name="connsiteY58" fmla="*/ 124887 h 605209"/>
                <a:gd name="connsiteX59" fmla="*/ 193803 w 512869"/>
                <a:gd name="connsiteY59" fmla="*/ 114877 h 605209"/>
                <a:gd name="connsiteX60" fmla="*/ 189611 w 512869"/>
                <a:gd name="connsiteY60" fmla="*/ 104948 h 605209"/>
                <a:gd name="connsiteX61" fmla="*/ 179584 w 512869"/>
                <a:gd name="connsiteY61" fmla="*/ 100763 h 605209"/>
                <a:gd name="connsiteX62" fmla="*/ 149751 w 512869"/>
                <a:gd name="connsiteY62" fmla="*/ 741 h 605209"/>
                <a:gd name="connsiteX63" fmla="*/ 156983 w 512869"/>
                <a:gd name="connsiteY63" fmla="*/ 2874 h 605209"/>
                <a:gd name="connsiteX64" fmla="*/ 183201 w 512869"/>
                <a:gd name="connsiteY64" fmla="*/ 50957 h 605209"/>
                <a:gd name="connsiteX65" fmla="*/ 256428 w 512869"/>
                <a:gd name="connsiteY65" fmla="*/ 35613 h 605209"/>
                <a:gd name="connsiteX66" fmla="*/ 329655 w 512869"/>
                <a:gd name="connsiteY66" fmla="*/ 50957 h 605209"/>
                <a:gd name="connsiteX67" fmla="*/ 355873 w 512869"/>
                <a:gd name="connsiteY67" fmla="*/ 2874 h 605209"/>
                <a:gd name="connsiteX68" fmla="*/ 363105 w 512869"/>
                <a:gd name="connsiteY68" fmla="*/ 741 h 605209"/>
                <a:gd name="connsiteX69" fmla="*/ 364995 w 512869"/>
                <a:gd name="connsiteY69" fmla="*/ 8044 h 605209"/>
                <a:gd name="connsiteX70" fmla="*/ 339107 w 512869"/>
                <a:gd name="connsiteY70" fmla="*/ 55634 h 605209"/>
                <a:gd name="connsiteX71" fmla="*/ 401403 w 512869"/>
                <a:gd name="connsiteY71" fmla="*/ 111430 h 605209"/>
                <a:gd name="connsiteX72" fmla="*/ 424662 w 512869"/>
                <a:gd name="connsiteY72" fmla="*/ 189791 h 605209"/>
                <a:gd name="connsiteX73" fmla="*/ 87783 w 512869"/>
                <a:gd name="connsiteY73" fmla="*/ 189791 h 605209"/>
                <a:gd name="connsiteX74" fmla="*/ 111124 w 512869"/>
                <a:gd name="connsiteY74" fmla="*/ 111430 h 605209"/>
                <a:gd name="connsiteX75" fmla="*/ 173749 w 512869"/>
                <a:gd name="connsiteY75" fmla="*/ 55634 h 605209"/>
                <a:gd name="connsiteX76" fmla="*/ 147943 w 512869"/>
                <a:gd name="connsiteY76" fmla="*/ 8044 h 605209"/>
                <a:gd name="connsiteX77" fmla="*/ 149751 w 512869"/>
                <a:gd name="connsiteY77" fmla="*/ 741 h 60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12869" h="605209">
                  <a:moveTo>
                    <a:pt x="89265" y="202986"/>
                  </a:moveTo>
                  <a:lnTo>
                    <a:pt x="423604" y="202986"/>
                  </a:lnTo>
                  <a:lnTo>
                    <a:pt x="423604" y="445173"/>
                  </a:lnTo>
                  <a:cubicBezTo>
                    <a:pt x="423604" y="456335"/>
                    <a:pt x="419741" y="465773"/>
                    <a:pt x="411933" y="473570"/>
                  </a:cubicBezTo>
                  <a:cubicBezTo>
                    <a:pt x="404126" y="481284"/>
                    <a:pt x="394838" y="485223"/>
                    <a:pt x="383907" y="485223"/>
                  </a:cubicBezTo>
                  <a:lnTo>
                    <a:pt x="356539" y="485223"/>
                  </a:lnTo>
                  <a:lnTo>
                    <a:pt x="356539" y="567785"/>
                  </a:lnTo>
                  <a:cubicBezTo>
                    <a:pt x="356539" y="578208"/>
                    <a:pt x="352923" y="586990"/>
                    <a:pt x="345690" y="594294"/>
                  </a:cubicBezTo>
                  <a:cubicBezTo>
                    <a:pt x="338375" y="601598"/>
                    <a:pt x="329499" y="605209"/>
                    <a:pt x="319061" y="605209"/>
                  </a:cubicBezTo>
                  <a:cubicBezTo>
                    <a:pt x="308624" y="605209"/>
                    <a:pt x="299747" y="601598"/>
                    <a:pt x="292515" y="594294"/>
                  </a:cubicBezTo>
                  <a:cubicBezTo>
                    <a:pt x="285200" y="586990"/>
                    <a:pt x="281584" y="578208"/>
                    <a:pt x="281584" y="567785"/>
                  </a:cubicBezTo>
                  <a:lnTo>
                    <a:pt x="281584" y="485223"/>
                  </a:lnTo>
                  <a:lnTo>
                    <a:pt x="231285" y="485223"/>
                  </a:lnTo>
                  <a:lnTo>
                    <a:pt x="231285" y="567785"/>
                  </a:lnTo>
                  <a:cubicBezTo>
                    <a:pt x="231285" y="578208"/>
                    <a:pt x="227669" y="586990"/>
                    <a:pt x="220354" y="594294"/>
                  </a:cubicBezTo>
                  <a:cubicBezTo>
                    <a:pt x="213122" y="601598"/>
                    <a:pt x="204245" y="605209"/>
                    <a:pt x="193808" y="605209"/>
                  </a:cubicBezTo>
                  <a:cubicBezTo>
                    <a:pt x="183616" y="605209"/>
                    <a:pt x="174822" y="601598"/>
                    <a:pt x="167590" y="594294"/>
                  </a:cubicBezTo>
                  <a:cubicBezTo>
                    <a:pt x="160275" y="586990"/>
                    <a:pt x="156659" y="578208"/>
                    <a:pt x="156659" y="567785"/>
                  </a:cubicBezTo>
                  <a:lnTo>
                    <a:pt x="156248" y="485141"/>
                  </a:lnTo>
                  <a:lnTo>
                    <a:pt x="129290" y="485141"/>
                  </a:lnTo>
                  <a:cubicBezTo>
                    <a:pt x="118113" y="485141"/>
                    <a:pt x="108661" y="481284"/>
                    <a:pt x="100936" y="473570"/>
                  </a:cubicBezTo>
                  <a:cubicBezTo>
                    <a:pt x="93128" y="465773"/>
                    <a:pt x="89265" y="456335"/>
                    <a:pt x="89265" y="445173"/>
                  </a:cubicBezTo>
                  <a:close/>
                  <a:moveTo>
                    <a:pt x="475299" y="196071"/>
                  </a:moveTo>
                  <a:cubicBezTo>
                    <a:pt x="485740" y="196071"/>
                    <a:pt x="494618" y="199600"/>
                    <a:pt x="501935" y="206741"/>
                  </a:cubicBezTo>
                  <a:cubicBezTo>
                    <a:pt x="509170" y="213882"/>
                    <a:pt x="512869" y="222746"/>
                    <a:pt x="512869" y="233169"/>
                  </a:cubicBezTo>
                  <a:lnTo>
                    <a:pt x="512869" y="389524"/>
                  </a:lnTo>
                  <a:cubicBezTo>
                    <a:pt x="512869" y="399947"/>
                    <a:pt x="509170" y="408811"/>
                    <a:pt x="501935" y="416116"/>
                  </a:cubicBezTo>
                  <a:cubicBezTo>
                    <a:pt x="494618" y="423339"/>
                    <a:pt x="485740" y="427032"/>
                    <a:pt x="475299" y="427032"/>
                  </a:cubicBezTo>
                  <a:cubicBezTo>
                    <a:pt x="465105" y="427032"/>
                    <a:pt x="456391" y="423339"/>
                    <a:pt x="449074" y="416116"/>
                  </a:cubicBezTo>
                  <a:cubicBezTo>
                    <a:pt x="441839" y="408811"/>
                    <a:pt x="438140" y="399947"/>
                    <a:pt x="438140" y="389524"/>
                  </a:cubicBezTo>
                  <a:lnTo>
                    <a:pt x="438140" y="233169"/>
                  </a:lnTo>
                  <a:cubicBezTo>
                    <a:pt x="438140" y="222746"/>
                    <a:pt x="441839" y="213882"/>
                    <a:pt x="449074" y="206741"/>
                  </a:cubicBezTo>
                  <a:cubicBezTo>
                    <a:pt x="456391" y="199600"/>
                    <a:pt x="465105" y="196071"/>
                    <a:pt x="475299" y="196071"/>
                  </a:cubicBezTo>
                  <a:close/>
                  <a:moveTo>
                    <a:pt x="37534" y="196071"/>
                  </a:moveTo>
                  <a:cubicBezTo>
                    <a:pt x="47719" y="196071"/>
                    <a:pt x="56425" y="199682"/>
                    <a:pt x="63734" y="206905"/>
                  </a:cubicBezTo>
                  <a:cubicBezTo>
                    <a:pt x="70962" y="214210"/>
                    <a:pt x="74658" y="222910"/>
                    <a:pt x="74658" y="233169"/>
                  </a:cubicBezTo>
                  <a:lnTo>
                    <a:pt x="74658" y="389524"/>
                  </a:lnTo>
                  <a:cubicBezTo>
                    <a:pt x="74658" y="399947"/>
                    <a:pt x="71044" y="408811"/>
                    <a:pt x="63899" y="416116"/>
                  </a:cubicBezTo>
                  <a:cubicBezTo>
                    <a:pt x="56753" y="423339"/>
                    <a:pt x="47965" y="427032"/>
                    <a:pt x="37534" y="427032"/>
                  </a:cubicBezTo>
                  <a:cubicBezTo>
                    <a:pt x="27104" y="427032"/>
                    <a:pt x="18233" y="423339"/>
                    <a:pt x="10924" y="416116"/>
                  </a:cubicBezTo>
                  <a:cubicBezTo>
                    <a:pt x="3696" y="408811"/>
                    <a:pt x="0" y="399947"/>
                    <a:pt x="0" y="389524"/>
                  </a:cubicBezTo>
                  <a:lnTo>
                    <a:pt x="0" y="233169"/>
                  </a:lnTo>
                  <a:cubicBezTo>
                    <a:pt x="0" y="222910"/>
                    <a:pt x="3696" y="214210"/>
                    <a:pt x="10924" y="206905"/>
                  </a:cubicBezTo>
                  <a:cubicBezTo>
                    <a:pt x="18233" y="199682"/>
                    <a:pt x="27104" y="196071"/>
                    <a:pt x="37534" y="196071"/>
                  </a:cubicBezTo>
                  <a:close/>
                  <a:moveTo>
                    <a:pt x="333272" y="100763"/>
                  </a:moveTo>
                  <a:cubicBezTo>
                    <a:pt x="329409" y="100763"/>
                    <a:pt x="326039" y="102158"/>
                    <a:pt x="323245" y="104948"/>
                  </a:cubicBezTo>
                  <a:cubicBezTo>
                    <a:pt x="320451" y="107738"/>
                    <a:pt x="319053" y="111020"/>
                    <a:pt x="319053" y="114877"/>
                  </a:cubicBezTo>
                  <a:cubicBezTo>
                    <a:pt x="319053" y="118815"/>
                    <a:pt x="320451" y="122097"/>
                    <a:pt x="323245" y="124887"/>
                  </a:cubicBezTo>
                  <a:cubicBezTo>
                    <a:pt x="326039" y="127677"/>
                    <a:pt x="329409" y="129072"/>
                    <a:pt x="333272" y="129072"/>
                  </a:cubicBezTo>
                  <a:cubicBezTo>
                    <a:pt x="337134" y="129072"/>
                    <a:pt x="340422" y="127677"/>
                    <a:pt x="343134" y="124887"/>
                  </a:cubicBezTo>
                  <a:cubicBezTo>
                    <a:pt x="345764" y="122097"/>
                    <a:pt x="347079" y="118815"/>
                    <a:pt x="347079" y="114877"/>
                  </a:cubicBezTo>
                  <a:cubicBezTo>
                    <a:pt x="347079" y="111020"/>
                    <a:pt x="345764" y="107738"/>
                    <a:pt x="343134" y="104948"/>
                  </a:cubicBezTo>
                  <a:cubicBezTo>
                    <a:pt x="340422" y="102158"/>
                    <a:pt x="337134" y="100763"/>
                    <a:pt x="333272" y="100763"/>
                  </a:cubicBezTo>
                  <a:close/>
                  <a:moveTo>
                    <a:pt x="179584" y="100763"/>
                  </a:moveTo>
                  <a:cubicBezTo>
                    <a:pt x="175722" y="100763"/>
                    <a:pt x="172434" y="102158"/>
                    <a:pt x="169722" y="104948"/>
                  </a:cubicBezTo>
                  <a:cubicBezTo>
                    <a:pt x="167092" y="107738"/>
                    <a:pt x="165777" y="111020"/>
                    <a:pt x="165777" y="114877"/>
                  </a:cubicBezTo>
                  <a:cubicBezTo>
                    <a:pt x="165777" y="118815"/>
                    <a:pt x="167092" y="122097"/>
                    <a:pt x="169722" y="124887"/>
                  </a:cubicBezTo>
                  <a:cubicBezTo>
                    <a:pt x="172434" y="127677"/>
                    <a:pt x="175722" y="129072"/>
                    <a:pt x="179584" y="129072"/>
                  </a:cubicBezTo>
                  <a:cubicBezTo>
                    <a:pt x="183447" y="129072"/>
                    <a:pt x="186817" y="127677"/>
                    <a:pt x="189611" y="124887"/>
                  </a:cubicBezTo>
                  <a:cubicBezTo>
                    <a:pt x="192405" y="122097"/>
                    <a:pt x="193803" y="118815"/>
                    <a:pt x="193803" y="114877"/>
                  </a:cubicBezTo>
                  <a:cubicBezTo>
                    <a:pt x="193803" y="111020"/>
                    <a:pt x="192405" y="107738"/>
                    <a:pt x="189611" y="104948"/>
                  </a:cubicBezTo>
                  <a:cubicBezTo>
                    <a:pt x="186817" y="102158"/>
                    <a:pt x="183447" y="100763"/>
                    <a:pt x="179584" y="100763"/>
                  </a:cubicBezTo>
                  <a:close/>
                  <a:moveTo>
                    <a:pt x="149751" y="741"/>
                  </a:moveTo>
                  <a:cubicBezTo>
                    <a:pt x="152874" y="-736"/>
                    <a:pt x="155340" y="2"/>
                    <a:pt x="156983" y="2874"/>
                  </a:cubicBezTo>
                  <a:lnTo>
                    <a:pt x="183201" y="50957"/>
                  </a:lnTo>
                  <a:cubicBezTo>
                    <a:pt x="206295" y="40701"/>
                    <a:pt x="230704" y="35613"/>
                    <a:pt x="256428" y="35613"/>
                  </a:cubicBezTo>
                  <a:cubicBezTo>
                    <a:pt x="282152" y="35613"/>
                    <a:pt x="306561" y="40701"/>
                    <a:pt x="329655" y="50957"/>
                  </a:cubicBezTo>
                  <a:lnTo>
                    <a:pt x="355873" y="2874"/>
                  </a:lnTo>
                  <a:cubicBezTo>
                    <a:pt x="357598" y="2"/>
                    <a:pt x="359982" y="-736"/>
                    <a:pt x="363105" y="741"/>
                  </a:cubicBezTo>
                  <a:cubicBezTo>
                    <a:pt x="366064" y="2464"/>
                    <a:pt x="366639" y="4843"/>
                    <a:pt x="364995" y="8044"/>
                  </a:cubicBezTo>
                  <a:lnTo>
                    <a:pt x="339107" y="55634"/>
                  </a:lnTo>
                  <a:cubicBezTo>
                    <a:pt x="365077" y="69009"/>
                    <a:pt x="385870" y="87553"/>
                    <a:pt x="401403" y="111430"/>
                  </a:cubicBezTo>
                  <a:cubicBezTo>
                    <a:pt x="416937" y="135308"/>
                    <a:pt x="424662" y="161483"/>
                    <a:pt x="424662" y="189791"/>
                  </a:cubicBezTo>
                  <a:lnTo>
                    <a:pt x="87783" y="189791"/>
                  </a:lnTo>
                  <a:cubicBezTo>
                    <a:pt x="87783" y="161483"/>
                    <a:pt x="95591" y="135308"/>
                    <a:pt x="111124" y="111430"/>
                  </a:cubicBezTo>
                  <a:cubicBezTo>
                    <a:pt x="126657" y="87553"/>
                    <a:pt x="147532" y="69009"/>
                    <a:pt x="173749" y="55634"/>
                  </a:cubicBezTo>
                  <a:lnTo>
                    <a:pt x="147943" y="8044"/>
                  </a:lnTo>
                  <a:cubicBezTo>
                    <a:pt x="146217" y="4843"/>
                    <a:pt x="146792" y="2464"/>
                    <a:pt x="149751" y="74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conShape">
              <a:extLst>
                <a:ext uri="{FF2B5EF4-FFF2-40B4-BE49-F238E27FC236}">
                  <a16:creationId xmlns:a16="http://schemas.microsoft.com/office/drawing/2014/main" xmlns="" id="{25C453D9-CE5E-43E8-AE21-9BB208A31D44}"/>
                </a:ext>
              </a:extLst>
            </p:cNvPr>
            <p:cNvSpPr/>
            <p:nvPr/>
          </p:nvSpPr>
          <p:spPr bwMode="auto">
            <a:xfrm>
              <a:off x="5499601" y="3179830"/>
              <a:ext cx="464695" cy="548362"/>
            </a:xfrm>
            <a:custGeom>
              <a:avLst/>
              <a:gdLst>
                <a:gd name="connsiteX0" fmla="*/ 89265 w 512869"/>
                <a:gd name="connsiteY0" fmla="*/ 202986 h 605209"/>
                <a:gd name="connsiteX1" fmla="*/ 423604 w 512869"/>
                <a:gd name="connsiteY1" fmla="*/ 202986 h 605209"/>
                <a:gd name="connsiteX2" fmla="*/ 423604 w 512869"/>
                <a:gd name="connsiteY2" fmla="*/ 445173 h 605209"/>
                <a:gd name="connsiteX3" fmla="*/ 411933 w 512869"/>
                <a:gd name="connsiteY3" fmla="*/ 473570 h 605209"/>
                <a:gd name="connsiteX4" fmla="*/ 383907 w 512869"/>
                <a:gd name="connsiteY4" fmla="*/ 485223 h 605209"/>
                <a:gd name="connsiteX5" fmla="*/ 356539 w 512869"/>
                <a:gd name="connsiteY5" fmla="*/ 485223 h 605209"/>
                <a:gd name="connsiteX6" fmla="*/ 356539 w 512869"/>
                <a:gd name="connsiteY6" fmla="*/ 567785 h 605209"/>
                <a:gd name="connsiteX7" fmla="*/ 345690 w 512869"/>
                <a:gd name="connsiteY7" fmla="*/ 594294 h 605209"/>
                <a:gd name="connsiteX8" fmla="*/ 319061 w 512869"/>
                <a:gd name="connsiteY8" fmla="*/ 605209 h 605209"/>
                <a:gd name="connsiteX9" fmla="*/ 292515 w 512869"/>
                <a:gd name="connsiteY9" fmla="*/ 594294 h 605209"/>
                <a:gd name="connsiteX10" fmla="*/ 281584 w 512869"/>
                <a:gd name="connsiteY10" fmla="*/ 567785 h 605209"/>
                <a:gd name="connsiteX11" fmla="*/ 281584 w 512869"/>
                <a:gd name="connsiteY11" fmla="*/ 485223 h 605209"/>
                <a:gd name="connsiteX12" fmla="*/ 231285 w 512869"/>
                <a:gd name="connsiteY12" fmla="*/ 485223 h 605209"/>
                <a:gd name="connsiteX13" fmla="*/ 231285 w 512869"/>
                <a:gd name="connsiteY13" fmla="*/ 567785 h 605209"/>
                <a:gd name="connsiteX14" fmla="*/ 220354 w 512869"/>
                <a:gd name="connsiteY14" fmla="*/ 594294 h 605209"/>
                <a:gd name="connsiteX15" fmla="*/ 193808 w 512869"/>
                <a:gd name="connsiteY15" fmla="*/ 605209 h 605209"/>
                <a:gd name="connsiteX16" fmla="*/ 167590 w 512869"/>
                <a:gd name="connsiteY16" fmla="*/ 594294 h 605209"/>
                <a:gd name="connsiteX17" fmla="*/ 156659 w 512869"/>
                <a:gd name="connsiteY17" fmla="*/ 567785 h 605209"/>
                <a:gd name="connsiteX18" fmla="*/ 156248 w 512869"/>
                <a:gd name="connsiteY18" fmla="*/ 485141 h 605209"/>
                <a:gd name="connsiteX19" fmla="*/ 129290 w 512869"/>
                <a:gd name="connsiteY19" fmla="*/ 485141 h 605209"/>
                <a:gd name="connsiteX20" fmla="*/ 100936 w 512869"/>
                <a:gd name="connsiteY20" fmla="*/ 473570 h 605209"/>
                <a:gd name="connsiteX21" fmla="*/ 89265 w 512869"/>
                <a:gd name="connsiteY21" fmla="*/ 445173 h 605209"/>
                <a:gd name="connsiteX22" fmla="*/ 475299 w 512869"/>
                <a:gd name="connsiteY22" fmla="*/ 196071 h 605209"/>
                <a:gd name="connsiteX23" fmla="*/ 501935 w 512869"/>
                <a:gd name="connsiteY23" fmla="*/ 206741 h 605209"/>
                <a:gd name="connsiteX24" fmla="*/ 512869 w 512869"/>
                <a:gd name="connsiteY24" fmla="*/ 233169 h 605209"/>
                <a:gd name="connsiteX25" fmla="*/ 512869 w 512869"/>
                <a:gd name="connsiteY25" fmla="*/ 389524 h 605209"/>
                <a:gd name="connsiteX26" fmla="*/ 501935 w 512869"/>
                <a:gd name="connsiteY26" fmla="*/ 416116 h 605209"/>
                <a:gd name="connsiteX27" fmla="*/ 475299 w 512869"/>
                <a:gd name="connsiteY27" fmla="*/ 427032 h 605209"/>
                <a:gd name="connsiteX28" fmla="*/ 449074 w 512869"/>
                <a:gd name="connsiteY28" fmla="*/ 416116 h 605209"/>
                <a:gd name="connsiteX29" fmla="*/ 438140 w 512869"/>
                <a:gd name="connsiteY29" fmla="*/ 389524 h 605209"/>
                <a:gd name="connsiteX30" fmla="*/ 438140 w 512869"/>
                <a:gd name="connsiteY30" fmla="*/ 233169 h 605209"/>
                <a:gd name="connsiteX31" fmla="*/ 449074 w 512869"/>
                <a:gd name="connsiteY31" fmla="*/ 206741 h 605209"/>
                <a:gd name="connsiteX32" fmla="*/ 475299 w 512869"/>
                <a:gd name="connsiteY32" fmla="*/ 196071 h 605209"/>
                <a:gd name="connsiteX33" fmla="*/ 37534 w 512869"/>
                <a:gd name="connsiteY33" fmla="*/ 196071 h 605209"/>
                <a:gd name="connsiteX34" fmla="*/ 63734 w 512869"/>
                <a:gd name="connsiteY34" fmla="*/ 206905 h 605209"/>
                <a:gd name="connsiteX35" fmla="*/ 74658 w 512869"/>
                <a:gd name="connsiteY35" fmla="*/ 233169 h 605209"/>
                <a:gd name="connsiteX36" fmla="*/ 74658 w 512869"/>
                <a:gd name="connsiteY36" fmla="*/ 389524 h 605209"/>
                <a:gd name="connsiteX37" fmla="*/ 63899 w 512869"/>
                <a:gd name="connsiteY37" fmla="*/ 416116 h 605209"/>
                <a:gd name="connsiteX38" fmla="*/ 37534 w 512869"/>
                <a:gd name="connsiteY38" fmla="*/ 427032 h 605209"/>
                <a:gd name="connsiteX39" fmla="*/ 10924 w 512869"/>
                <a:gd name="connsiteY39" fmla="*/ 416116 h 605209"/>
                <a:gd name="connsiteX40" fmla="*/ 0 w 512869"/>
                <a:gd name="connsiteY40" fmla="*/ 389524 h 605209"/>
                <a:gd name="connsiteX41" fmla="*/ 0 w 512869"/>
                <a:gd name="connsiteY41" fmla="*/ 233169 h 605209"/>
                <a:gd name="connsiteX42" fmla="*/ 10924 w 512869"/>
                <a:gd name="connsiteY42" fmla="*/ 206905 h 605209"/>
                <a:gd name="connsiteX43" fmla="*/ 37534 w 512869"/>
                <a:gd name="connsiteY43" fmla="*/ 196071 h 605209"/>
                <a:gd name="connsiteX44" fmla="*/ 333272 w 512869"/>
                <a:gd name="connsiteY44" fmla="*/ 100763 h 605209"/>
                <a:gd name="connsiteX45" fmla="*/ 323245 w 512869"/>
                <a:gd name="connsiteY45" fmla="*/ 104948 h 605209"/>
                <a:gd name="connsiteX46" fmla="*/ 319053 w 512869"/>
                <a:gd name="connsiteY46" fmla="*/ 114877 h 605209"/>
                <a:gd name="connsiteX47" fmla="*/ 323245 w 512869"/>
                <a:gd name="connsiteY47" fmla="*/ 124887 h 605209"/>
                <a:gd name="connsiteX48" fmla="*/ 333272 w 512869"/>
                <a:gd name="connsiteY48" fmla="*/ 129072 h 605209"/>
                <a:gd name="connsiteX49" fmla="*/ 343134 w 512869"/>
                <a:gd name="connsiteY49" fmla="*/ 124887 h 605209"/>
                <a:gd name="connsiteX50" fmla="*/ 347079 w 512869"/>
                <a:gd name="connsiteY50" fmla="*/ 114877 h 605209"/>
                <a:gd name="connsiteX51" fmla="*/ 343134 w 512869"/>
                <a:gd name="connsiteY51" fmla="*/ 104948 h 605209"/>
                <a:gd name="connsiteX52" fmla="*/ 333272 w 512869"/>
                <a:gd name="connsiteY52" fmla="*/ 100763 h 605209"/>
                <a:gd name="connsiteX53" fmla="*/ 179584 w 512869"/>
                <a:gd name="connsiteY53" fmla="*/ 100763 h 605209"/>
                <a:gd name="connsiteX54" fmla="*/ 169722 w 512869"/>
                <a:gd name="connsiteY54" fmla="*/ 104948 h 605209"/>
                <a:gd name="connsiteX55" fmla="*/ 165777 w 512869"/>
                <a:gd name="connsiteY55" fmla="*/ 114877 h 605209"/>
                <a:gd name="connsiteX56" fmla="*/ 169722 w 512869"/>
                <a:gd name="connsiteY56" fmla="*/ 124887 h 605209"/>
                <a:gd name="connsiteX57" fmla="*/ 179584 w 512869"/>
                <a:gd name="connsiteY57" fmla="*/ 129072 h 605209"/>
                <a:gd name="connsiteX58" fmla="*/ 189611 w 512869"/>
                <a:gd name="connsiteY58" fmla="*/ 124887 h 605209"/>
                <a:gd name="connsiteX59" fmla="*/ 193803 w 512869"/>
                <a:gd name="connsiteY59" fmla="*/ 114877 h 605209"/>
                <a:gd name="connsiteX60" fmla="*/ 189611 w 512869"/>
                <a:gd name="connsiteY60" fmla="*/ 104948 h 605209"/>
                <a:gd name="connsiteX61" fmla="*/ 179584 w 512869"/>
                <a:gd name="connsiteY61" fmla="*/ 100763 h 605209"/>
                <a:gd name="connsiteX62" fmla="*/ 149751 w 512869"/>
                <a:gd name="connsiteY62" fmla="*/ 741 h 605209"/>
                <a:gd name="connsiteX63" fmla="*/ 156983 w 512869"/>
                <a:gd name="connsiteY63" fmla="*/ 2874 h 605209"/>
                <a:gd name="connsiteX64" fmla="*/ 183201 w 512869"/>
                <a:gd name="connsiteY64" fmla="*/ 50957 h 605209"/>
                <a:gd name="connsiteX65" fmla="*/ 256428 w 512869"/>
                <a:gd name="connsiteY65" fmla="*/ 35613 h 605209"/>
                <a:gd name="connsiteX66" fmla="*/ 329655 w 512869"/>
                <a:gd name="connsiteY66" fmla="*/ 50957 h 605209"/>
                <a:gd name="connsiteX67" fmla="*/ 355873 w 512869"/>
                <a:gd name="connsiteY67" fmla="*/ 2874 h 605209"/>
                <a:gd name="connsiteX68" fmla="*/ 363105 w 512869"/>
                <a:gd name="connsiteY68" fmla="*/ 741 h 605209"/>
                <a:gd name="connsiteX69" fmla="*/ 364995 w 512869"/>
                <a:gd name="connsiteY69" fmla="*/ 8044 h 605209"/>
                <a:gd name="connsiteX70" fmla="*/ 339107 w 512869"/>
                <a:gd name="connsiteY70" fmla="*/ 55634 h 605209"/>
                <a:gd name="connsiteX71" fmla="*/ 401403 w 512869"/>
                <a:gd name="connsiteY71" fmla="*/ 111430 h 605209"/>
                <a:gd name="connsiteX72" fmla="*/ 424662 w 512869"/>
                <a:gd name="connsiteY72" fmla="*/ 189791 h 605209"/>
                <a:gd name="connsiteX73" fmla="*/ 87783 w 512869"/>
                <a:gd name="connsiteY73" fmla="*/ 189791 h 605209"/>
                <a:gd name="connsiteX74" fmla="*/ 111124 w 512869"/>
                <a:gd name="connsiteY74" fmla="*/ 111430 h 605209"/>
                <a:gd name="connsiteX75" fmla="*/ 173749 w 512869"/>
                <a:gd name="connsiteY75" fmla="*/ 55634 h 605209"/>
                <a:gd name="connsiteX76" fmla="*/ 147943 w 512869"/>
                <a:gd name="connsiteY76" fmla="*/ 8044 h 605209"/>
                <a:gd name="connsiteX77" fmla="*/ 149751 w 512869"/>
                <a:gd name="connsiteY77" fmla="*/ 741 h 60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12869" h="605209">
                  <a:moveTo>
                    <a:pt x="89265" y="202986"/>
                  </a:moveTo>
                  <a:lnTo>
                    <a:pt x="423604" y="202986"/>
                  </a:lnTo>
                  <a:lnTo>
                    <a:pt x="423604" y="445173"/>
                  </a:lnTo>
                  <a:cubicBezTo>
                    <a:pt x="423604" y="456335"/>
                    <a:pt x="419741" y="465773"/>
                    <a:pt x="411933" y="473570"/>
                  </a:cubicBezTo>
                  <a:cubicBezTo>
                    <a:pt x="404126" y="481284"/>
                    <a:pt x="394838" y="485223"/>
                    <a:pt x="383907" y="485223"/>
                  </a:cubicBezTo>
                  <a:lnTo>
                    <a:pt x="356539" y="485223"/>
                  </a:lnTo>
                  <a:lnTo>
                    <a:pt x="356539" y="567785"/>
                  </a:lnTo>
                  <a:cubicBezTo>
                    <a:pt x="356539" y="578208"/>
                    <a:pt x="352923" y="586990"/>
                    <a:pt x="345690" y="594294"/>
                  </a:cubicBezTo>
                  <a:cubicBezTo>
                    <a:pt x="338375" y="601598"/>
                    <a:pt x="329499" y="605209"/>
                    <a:pt x="319061" y="605209"/>
                  </a:cubicBezTo>
                  <a:cubicBezTo>
                    <a:pt x="308624" y="605209"/>
                    <a:pt x="299747" y="601598"/>
                    <a:pt x="292515" y="594294"/>
                  </a:cubicBezTo>
                  <a:cubicBezTo>
                    <a:pt x="285200" y="586990"/>
                    <a:pt x="281584" y="578208"/>
                    <a:pt x="281584" y="567785"/>
                  </a:cubicBezTo>
                  <a:lnTo>
                    <a:pt x="281584" y="485223"/>
                  </a:lnTo>
                  <a:lnTo>
                    <a:pt x="231285" y="485223"/>
                  </a:lnTo>
                  <a:lnTo>
                    <a:pt x="231285" y="567785"/>
                  </a:lnTo>
                  <a:cubicBezTo>
                    <a:pt x="231285" y="578208"/>
                    <a:pt x="227669" y="586990"/>
                    <a:pt x="220354" y="594294"/>
                  </a:cubicBezTo>
                  <a:cubicBezTo>
                    <a:pt x="213122" y="601598"/>
                    <a:pt x="204245" y="605209"/>
                    <a:pt x="193808" y="605209"/>
                  </a:cubicBezTo>
                  <a:cubicBezTo>
                    <a:pt x="183616" y="605209"/>
                    <a:pt x="174822" y="601598"/>
                    <a:pt x="167590" y="594294"/>
                  </a:cubicBezTo>
                  <a:cubicBezTo>
                    <a:pt x="160275" y="586990"/>
                    <a:pt x="156659" y="578208"/>
                    <a:pt x="156659" y="567785"/>
                  </a:cubicBezTo>
                  <a:lnTo>
                    <a:pt x="156248" y="485141"/>
                  </a:lnTo>
                  <a:lnTo>
                    <a:pt x="129290" y="485141"/>
                  </a:lnTo>
                  <a:cubicBezTo>
                    <a:pt x="118113" y="485141"/>
                    <a:pt x="108661" y="481284"/>
                    <a:pt x="100936" y="473570"/>
                  </a:cubicBezTo>
                  <a:cubicBezTo>
                    <a:pt x="93128" y="465773"/>
                    <a:pt x="89265" y="456335"/>
                    <a:pt x="89265" y="445173"/>
                  </a:cubicBezTo>
                  <a:close/>
                  <a:moveTo>
                    <a:pt x="475299" y="196071"/>
                  </a:moveTo>
                  <a:cubicBezTo>
                    <a:pt x="485740" y="196071"/>
                    <a:pt x="494618" y="199600"/>
                    <a:pt x="501935" y="206741"/>
                  </a:cubicBezTo>
                  <a:cubicBezTo>
                    <a:pt x="509170" y="213882"/>
                    <a:pt x="512869" y="222746"/>
                    <a:pt x="512869" y="233169"/>
                  </a:cubicBezTo>
                  <a:lnTo>
                    <a:pt x="512869" y="389524"/>
                  </a:lnTo>
                  <a:cubicBezTo>
                    <a:pt x="512869" y="399947"/>
                    <a:pt x="509170" y="408811"/>
                    <a:pt x="501935" y="416116"/>
                  </a:cubicBezTo>
                  <a:cubicBezTo>
                    <a:pt x="494618" y="423339"/>
                    <a:pt x="485740" y="427032"/>
                    <a:pt x="475299" y="427032"/>
                  </a:cubicBezTo>
                  <a:cubicBezTo>
                    <a:pt x="465105" y="427032"/>
                    <a:pt x="456391" y="423339"/>
                    <a:pt x="449074" y="416116"/>
                  </a:cubicBezTo>
                  <a:cubicBezTo>
                    <a:pt x="441839" y="408811"/>
                    <a:pt x="438140" y="399947"/>
                    <a:pt x="438140" y="389524"/>
                  </a:cubicBezTo>
                  <a:lnTo>
                    <a:pt x="438140" y="233169"/>
                  </a:lnTo>
                  <a:cubicBezTo>
                    <a:pt x="438140" y="222746"/>
                    <a:pt x="441839" y="213882"/>
                    <a:pt x="449074" y="206741"/>
                  </a:cubicBezTo>
                  <a:cubicBezTo>
                    <a:pt x="456391" y="199600"/>
                    <a:pt x="465105" y="196071"/>
                    <a:pt x="475299" y="196071"/>
                  </a:cubicBezTo>
                  <a:close/>
                  <a:moveTo>
                    <a:pt x="37534" y="196071"/>
                  </a:moveTo>
                  <a:cubicBezTo>
                    <a:pt x="47719" y="196071"/>
                    <a:pt x="56425" y="199682"/>
                    <a:pt x="63734" y="206905"/>
                  </a:cubicBezTo>
                  <a:cubicBezTo>
                    <a:pt x="70962" y="214210"/>
                    <a:pt x="74658" y="222910"/>
                    <a:pt x="74658" y="233169"/>
                  </a:cubicBezTo>
                  <a:lnTo>
                    <a:pt x="74658" y="389524"/>
                  </a:lnTo>
                  <a:cubicBezTo>
                    <a:pt x="74658" y="399947"/>
                    <a:pt x="71044" y="408811"/>
                    <a:pt x="63899" y="416116"/>
                  </a:cubicBezTo>
                  <a:cubicBezTo>
                    <a:pt x="56753" y="423339"/>
                    <a:pt x="47965" y="427032"/>
                    <a:pt x="37534" y="427032"/>
                  </a:cubicBezTo>
                  <a:cubicBezTo>
                    <a:pt x="27104" y="427032"/>
                    <a:pt x="18233" y="423339"/>
                    <a:pt x="10924" y="416116"/>
                  </a:cubicBezTo>
                  <a:cubicBezTo>
                    <a:pt x="3696" y="408811"/>
                    <a:pt x="0" y="399947"/>
                    <a:pt x="0" y="389524"/>
                  </a:cubicBezTo>
                  <a:lnTo>
                    <a:pt x="0" y="233169"/>
                  </a:lnTo>
                  <a:cubicBezTo>
                    <a:pt x="0" y="222910"/>
                    <a:pt x="3696" y="214210"/>
                    <a:pt x="10924" y="206905"/>
                  </a:cubicBezTo>
                  <a:cubicBezTo>
                    <a:pt x="18233" y="199682"/>
                    <a:pt x="27104" y="196071"/>
                    <a:pt x="37534" y="196071"/>
                  </a:cubicBezTo>
                  <a:close/>
                  <a:moveTo>
                    <a:pt x="333272" y="100763"/>
                  </a:moveTo>
                  <a:cubicBezTo>
                    <a:pt x="329409" y="100763"/>
                    <a:pt x="326039" y="102158"/>
                    <a:pt x="323245" y="104948"/>
                  </a:cubicBezTo>
                  <a:cubicBezTo>
                    <a:pt x="320451" y="107738"/>
                    <a:pt x="319053" y="111020"/>
                    <a:pt x="319053" y="114877"/>
                  </a:cubicBezTo>
                  <a:cubicBezTo>
                    <a:pt x="319053" y="118815"/>
                    <a:pt x="320451" y="122097"/>
                    <a:pt x="323245" y="124887"/>
                  </a:cubicBezTo>
                  <a:cubicBezTo>
                    <a:pt x="326039" y="127677"/>
                    <a:pt x="329409" y="129072"/>
                    <a:pt x="333272" y="129072"/>
                  </a:cubicBezTo>
                  <a:cubicBezTo>
                    <a:pt x="337134" y="129072"/>
                    <a:pt x="340422" y="127677"/>
                    <a:pt x="343134" y="124887"/>
                  </a:cubicBezTo>
                  <a:cubicBezTo>
                    <a:pt x="345764" y="122097"/>
                    <a:pt x="347079" y="118815"/>
                    <a:pt x="347079" y="114877"/>
                  </a:cubicBezTo>
                  <a:cubicBezTo>
                    <a:pt x="347079" y="111020"/>
                    <a:pt x="345764" y="107738"/>
                    <a:pt x="343134" y="104948"/>
                  </a:cubicBezTo>
                  <a:cubicBezTo>
                    <a:pt x="340422" y="102158"/>
                    <a:pt x="337134" y="100763"/>
                    <a:pt x="333272" y="100763"/>
                  </a:cubicBezTo>
                  <a:close/>
                  <a:moveTo>
                    <a:pt x="179584" y="100763"/>
                  </a:moveTo>
                  <a:cubicBezTo>
                    <a:pt x="175722" y="100763"/>
                    <a:pt x="172434" y="102158"/>
                    <a:pt x="169722" y="104948"/>
                  </a:cubicBezTo>
                  <a:cubicBezTo>
                    <a:pt x="167092" y="107738"/>
                    <a:pt x="165777" y="111020"/>
                    <a:pt x="165777" y="114877"/>
                  </a:cubicBezTo>
                  <a:cubicBezTo>
                    <a:pt x="165777" y="118815"/>
                    <a:pt x="167092" y="122097"/>
                    <a:pt x="169722" y="124887"/>
                  </a:cubicBezTo>
                  <a:cubicBezTo>
                    <a:pt x="172434" y="127677"/>
                    <a:pt x="175722" y="129072"/>
                    <a:pt x="179584" y="129072"/>
                  </a:cubicBezTo>
                  <a:cubicBezTo>
                    <a:pt x="183447" y="129072"/>
                    <a:pt x="186817" y="127677"/>
                    <a:pt x="189611" y="124887"/>
                  </a:cubicBezTo>
                  <a:cubicBezTo>
                    <a:pt x="192405" y="122097"/>
                    <a:pt x="193803" y="118815"/>
                    <a:pt x="193803" y="114877"/>
                  </a:cubicBezTo>
                  <a:cubicBezTo>
                    <a:pt x="193803" y="111020"/>
                    <a:pt x="192405" y="107738"/>
                    <a:pt x="189611" y="104948"/>
                  </a:cubicBezTo>
                  <a:cubicBezTo>
                    <a:pt x="186817" y="102158"/>
                    <a:pt x="183447" y="100763"/>
                    <a:pt x="179584" y="100763"/>
                  </a:cubicBezTo>
                  <a:close/>
                  <a:moveTo>
                    <a:pt x="149751" y="741"/>
                  </a:moveTo>
                  <a:cubicBezTo>
                    <a:pt x="152874" y="-736"/>
                    <a:pt x="155340" y="2"/>
                    <a:pt x="156983" y="2874"/>
                  </a:cubicBezTo>
                  <a:lnTo>
                    <a:pt x="183201" y="50957"/>
                  </a:lnTo>
                  <a:cubicBezTo>
                    <a:pt x="206295" y="40701"/>
                    <a:pt x="230704" y="35613"/>
                    <a:pt x="256428" y="35613"/>
                  </a:cubicBezTo>
                  <a:cubicBezTo>
                    <a:pt x="282152" y="35613"/>
                    <a:pt x="306561" y="40701"/>
                    <a:pt x="329655" y="50957"/>
                  </a:cubicBezTo>
                  <a:lnTo>
                    <a:pt x="355873" y="2874"/>
                  </a:lnTo>
                  <a:cubicBezTo>
                    <a:pt x="357598" y="2"/>
                    <a:pt x="359982" y="-736"/>
                    <a:pt x="363105" y="741"/>
                  </a:cubicBezTo>
                  <a:cubicBezTo>
                    <a:pt x="366064" y="2464"/>
                    <a:pt x="366639" y="4843"/>
                    <a:pt x="364995" y="8044"/>
                  </a:cubicBezTo>
                  <a:lnTo>
                    <a:pt x="339107" y="55634"/>
                  </a:lnTo>
                  <a:cubicBezTo>
                    <a:pt x="365077" y="69009"/>
                    <a:pt x="385870" y="87553"/>
                    <a:pt x="401403" y="111430"/>
                  </a:cubicBezTo>
                  <a:cubicBezTo>
                    <a:pt x="416937" y="135308"/>
                    <a:pt x="424662" y="161483"/>
                    <a:pt x="424662" y="189791"/>
                  </a:cubicBezTo>
                  <a:lnTo>
                    <a:pt x="87783" y="189791"/>
                  </a:lnTo>
                  <a:cubicBezTo>
                    <a:pt x="87783" y="161483"/>
                    <a:pt x="95591" y="135308"/>
                    <a:pt x="111124" y="111430"/>
                  </a:cubicBezTo>
                  <a:cubicBezTo>
                    <a:pt x="126657" y="87553"/>
                    <a:pt x="147532" y="69009"/>
                    <a:pt x="173749" y="55634"/>
                  </a:cubicBezTo>
                  <a:lnTo>
                    <a:pt x="147943" y="8044"/>
                  </a:lnTo>
                  <a:cubicBezTo>
                    <a:pt x="146217" y="4843"/>
                    <a:pt x="146792" y="2464"/>
                    <a:pt x="149751" y="74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conShape">
              <a:extLst>
                <a:ext uri="{FF2B5EF4-FFF2-40B4-BE49-F238E27FC236}">
                  <a16:creationId xmlns:a16="http://schemas.microsoft.com/office/drawing/2014/main" xmlns="" id="{2930414A-16FD-408A-9349-9E15338C7765}"/>
                </a:ext>
              </a:extLst>
            </p:cNvPr>
            <p:cNvSpPr/>
            <p:nvPr/>
          </p:nvSpPr>
          <p:spPr bwMode="auto">
            <a:xfrm>
              <a:off x="6055674" y="3179830"/>
              <a:ext cx="464695" cy="548362"/>
            </a:xfrm>
            <a:custGeom>
              <a:avLst/>
              <a:gdLst>
                <a:gd name="connsiteX0" fmla="*/ 89265 w 512869"/>
                <a:gd name="connsiteY0" fmla="*/ 202986 h 605209"/>
                <a:gd name="connsiteX1" fmla="*/ 423604 w 512869"/>
                <a:gd name="connsiteY1" fmla="*/ 202986 h 605209"/>
                <a:gd name="connsiteX2" fmla="*/ 423604 w 512869"/>
                <a:gd name="connsiteY2" fmla="*/ 445173 h 605209"/>
                <a:gd name="connsiteX3" fmla="*/ 411933 w 512869"/>
                <a:gd name="connsiteY3" fmla="*/ 473570 h 605209"/>
                <a:gd name="connsiteX4" fmla="*/ 383907 w 512869"/>
                <a:gd name="connsiteY4" fmla="*/ 485223 h 605209"/>
                <a:gd name="connsiteX5" fmla="*/ 356539 w 512869"/>
                <a:gd name="connsiteY5" fmla="*/ 485223 h 605209"/>
                <a:gd name="connsiteX6" fmla="*/ 356539 w 512869"/>
                <a:gd name="connsiteY6" fmla="*/ 567785 h 605209"/>
                <a:gd name="connsiteX7" fmla="*/ 345690 w 512869"/>
                <a:gd name="connsiteY7" fmla="*/ 594294 h 605209"/>
                <a:gd name="connsiteX8" fmla="*/ 319061 w 512869"/>
                <a:gd name="connsiteY8" fmla="*/ 605209 h 605209"/>
                <a:gd name="connsiteX9" fmla="*/ 292515 w 512869"/>
                <a:gd name="connsiteY9" fmla="*/ 594294 h 605209"/>
                <a:gd name="connsiteX10" fmla="*/ 281584 w 512869"/>
                <a:gd name="connsiteY10" fmla="*/ 567785 h 605209"/>
                <a:gd name="connsiteX11" fmla="*/ 281584 w 512869"/>
                <a:gd name="connsiteY11" fmla="*/ 485223 h 605209"/>
                <a:gd name="connsiteX12" fmla="*/ 231285 w 512869"/>
                <a:gd name="connsiteY12" fmla="*/ 485223 h 605209"/>
                <a:gd name="connsiteX13" fmla="*/ 231285 w 512869"/>
                <a:gd name="connsiteY13" fmla="*/ 567785 h 605209"/>
                <a:gd name="connsiteX14" fmla="*/ 220354 w 512869"/>
                <a:gd name="connsiteY14" fmla="*/ 594294 h 605209"/>
                <a:gd name="connsiteX15" fmla="*/ 193808 w 512869"/>
                <a:gd name="connsiteY15" fmla="*/ 605209 h 605209"/>
                <a:gd name="connsiteX16" fmla="*/ 167590 w 512869"/>
                <a:gd name="connsiteY16" fmla="*/ 594294 h 605209"/>
                <a:gd name="connsiteX17" fmla="*/ 156659 w 512869"/>
                <a:gd name="connsiteY17" fmla="*/ 567785 h 605209"/>
                <a:gd name="connsiteX18" fmla="*/ 156248 w 512869"/>
                <a:gd name="connsiteY18" fmla="*/ 485141 h 605209"/>
                <a:gd name="connsiteX19" fmla="*/ 129290 w 512869"/>
                <a:gd name="connsiteY19" fmla="*/ 485141 h 605209"/>
                <a:gd name="connsiteX20" fmla="*/ 100936 w 512869"/>
                <a:gd name="connsiteY20" fmla="*/ 473570 h 605209"/>
                <a:gd name="connsiteX21" fmla="*/ 89265 w 512869"/>
                <a:gd name="connsiteY21" fmla="*/ 445173 h 605209"/>
                <a:gd name="connsiteX22" fmla="*/ 475299 w 512869"/>
                <a:gd name="connsiteY22" fmla="*/ 196071 h 605209"/>
                <a:gd name="connsiteX23" fmla="*/ 501935 w 512869"/>
                <a:gd name="connsiteY23" fmla="*/ 206741 h 605209"/>
                <a:gd name="connsiteX24" fmla="*/ 512869 w 512869"/>
                <a:gd name="connsiteY24" fmla="*/ 233169 h 605209"/>
                <a:gd name="connsiteX25" fmla="*/ 512869 w 512869"/>
                <a:gd name="connsiteY25" fmla="*/ 389524 h 605209"/>
                <a:gd name="connsiteX26" fmla="*/ 501935 w 512869"/>
                <a:gd name="connsiteY26" fmla="*/ 416116 h 605209"/>
                <a:gd name="connsiteX27" fmla="*/ 475299 w 512869"/>
                <a:gd name="connsiteY27" fmla="*/ 427032 h 605209"/>
                <a:gd name="connsiteX28" fmla="*/ 449074 w 512869"/>
                <a:gd name="connsiteY28" fmla="*/ 416116 h 605209"/>
                <a:gd name="connsiteX29" fmla="*/ 438140 w 512869"/>
                <a:gd name="connsiteY29" fmla="*/ 389524 h 605209"/>
                <a:gd name="connsiteX30" fmla="*/ 438140 w 512869"/>
                <a:gd name="connsiteY30" fmla="*/ 233169 h 605209"/>
                <a:gd name="connsiteX31" fmla="*/ 449074 w 512869"/>
                <a:gd name="connsiteY31" fmla="*/ 206741 h 605209"/>
                <a:gd name="connsiteX32" fmla="*/ 475299 w 512869"/>
                <a:gd name="connsiteY32" fmla="*/ 196071 h 605209"/>
                <a:gd name="connsiteX33" fmla="*/ 37534 w 512869"/>
                <a:gd name="connsiteY33" fmla="*/ 196071 h 605209"/>
                <a:gd name="connsiteX34" fmla="*/ 63734 w 512869"/>
                <a:gd name="connsiteY34" fmla="*/ 206905 h 605209"/>
                <a:gd name="connsiteX35" fmla="*/ 74658 w 512869"/>
                <a:gd name="connsiteY35" fmla="*/ 233169 h 605209"/>
                <a:gd name="connsiteX36" fmla="*/ 74658 w 512869"/>
                <a:gd name="connsiteY36" fmla="*/ 389524 h 605209"/>
                <a:gd name="connsiteX37" fmla="*/ 63899 w 512869"/>
                <a:gd name="connsiteY37" fmla="*/ 416116 h 605209"/>
                <a:gd name="connsiteX38" fmla="*/ 37534 w 512869"/>
                <a:gd name="connsiteY38" fmla="*/ 427032 h 605209"/>
                <a:gd name="connsiteX39" fmla="*/ 10924 w 512869"/>
                <a:gd name="connsiteY39" fmla="*/ 416116 h 605209"/>
                <a:gd name="connsiteX40" fmla="*/ 0 w 512869"/>
                <a:gd name="connsiteY40" fmla="*/ 389524 h 605209"/>
                <a:gd name="connsiteX41" fmla="*/ 0 w 512869"/>
                <a:gd name="connsiteY41" fmla="*/ 233169 h 605209"/>
                <a:gd name="connsiteX42" fmla="*/ 10924 w 512869"/>
                <a:gd name="connsiteY42" fmla="*/ 206905 h 605209"/>
                <a:gd name="connsiteX43" fmla="*/ 37534 w 512869"/>
                <a:gd name="connsiteY43" fmla="*/ 196071 h 605209"/>
                <a:gd name="connsiteX44" fmla="*/ 333272 w 512869"/>
                <a:gd name="connsiteY44" fmla="*/ 100763 h 605209"/>
                <a:gd name="connsiteX45" fmla="*/ 323245 w 512869"/>
                <a:gd name="connsiteY45" fmla="*/ 104948 h 605209"/>
                <a:gd name="connsiteX46" fmla="*/ 319053 w 512869"/>
                <a:gd name="connsiteY46" fmla="*/ 114877 h 605209"/>
                <a:gd name="connsiteX47" fmla="*/ 323245 w 512869"/>
                <a:gd name="connsiteY47" fmla="*/ 124887 h 605209"/>
                <a:gd name="connsiteX48" fmla="*/ 333272 w 512869"/>
                <a:gd name="connsiteY48" fmla="*/ 129072 h 605209"/>
                <a:gd name="connsiteX49" fmla="*/ 343134 w 512869"/>
                <a:gd name="connsiteY49" fmla="*/ 124887 h 605209"/>
                <a:gd name="connsiteX50" fmla="*/ 347079 w 512869"/>
                <a:gd name="connsiteY50" fmla="*/ 114877 h 605209"/>
                <a:gd name="connsiteX51" fmla="*/ 343134 w 512869"/>
                <a:gd name="connsiteY51" fmla="*/ 104948 h 605209"/>
                <a:gd name="connsiteX52" fmla="*/ 333272 w 512869"/>
                <a:gd name="connsiteY52" fmla="*/ 100763 h 605209"/>
                <a:gd name="connsiteX53" fmla="*/ 179584 w 512869"/>
                <a:gd name="connsiteY53" fmla="*/ 100763 h 605209"/>
                <a:gd name="connsiteX54" fmla="*/ 169722 w 512869"/>
                <a:gd name="connsiteY54" fmla="*/ 104948 h 605209"/>
                <a:gd name="connsiteX55" fmla="*/ 165777 w 512869"/>
                <a:gd name="connsiteY55" fmla="*/ 114877 h 605209"/>
                <a:gd name="connsiteX56" fmla="*/ 169722 w 512869"/>
                <a:gd name="connsiteY56" fmla="*/ 124887 h 605209"/>
                <a:gd name="connsiteX57" fmla="*/ 179584 w 512869"/>
                <a:gd name="connsiteY57" fmla="*/ 129072 h 605209"/>
                <a:gd name="connsiteX58" fmla="*/ 189611 w 512869"/>
                <a:gd name="connsiteY58" fmla="*/ 124887 h 605209"/>
                <a:gd name="connsiteX59" fmla="*/ 193803 w 512869"/>
                <a:gd name="connsiteY59" fmla="*/ 114877 h 605209"/>
                <a:gd name="connsiteX60" fmla="*/ 189611 w 512869"/>
                <a:gd name="connsiteY60" fmla="*/ 104948 h 605209"/>
                <a:gd name="connsiteX61" fmla="*/ 179584 w 512869"/>
                <a:gd name="connsiteY61" fmla="*/ 100763 h 605209"/>
                <a:gd name="connsiteX62" fmla="*/ 149751 w 512869"/>
                <a:gd name="connsiteY62" fmla="*/ 741 h 605209"/>
                <a:gd name="connsiteX63" fmla="*/ 156983 w 512869"/>
                <a:gd name="connsiteY63" fmla="*/ 2874 h 605209"/>
                <a:gd name="connsiteX64" fmla="*/ 183201 w 512869"/>
                <a:gd name="connsiteY64" fmla="*/ 50957 h 605209"/>
                <a:gd name="connsiteX65" fmla="*/ 256428 w 512869"/>
                <a:gd name="connsiteY65" fmla="*/ 35613 h 605209"/>
                <a:gd name="connsiteX66" fmla="*/ 329655 w 512869"/>
                <a:gd name="connsiteY66" fmla="*/ 50957 h 605209"/>
                <a:gd name="connsiteX67" fmla="*/ 355873 w 512869"/>
                <a:gd name="connsiteY67" fmla="*/ 2874 h 605209"/>
                <a:gd name="connsiteX68" fmla="*/ 363105 w 512869"/>
                <a:gd name="connsiteY68" fmla="*/ 741 h 605209"/>
                <a:gd name="connsiteX69" fmla="*/ 364995 w 512869"/>
                <a:gd name="connsiteY69" fmla="*/ 8044 h 605209"/>
                <a:gd name="connsiteX70" fmla="*/ 339107 w 512869"/>
                <a:gd name="connsiteY70" fmla="*/ 55634 h 605209"/>
                <a:gd name="connsiteX71" fmla="*/ 401403 w 512869"/>
                <a:gd name="connsiteY71" fmla="*/ 111430 h 605209"/>
                <a:gd name="connsiteX72" fmla="*/ 424662 w 512869"/>
                <a:gd name="connsiteY72" fmla="*/ 189791 h 605209"/>
                <a:gd name="connsiteX73" fmla="*/ 87783 w 512869"/>
                <a:gd name="connsiteY73" fmla="*/ 189791 h 605209"/>
                <a:gd name="connsiteX74" fmla="*/ 111124 w 512869"/>
                <a:gd name="connsiteY74" fmla="*/ 111430 h 605209"/>
                <a:gd name="connsiteX75" fmla="*/ 173749 w 512869"/>
                <a:gd name="connsiteY75" fmla="*/ 55634 h 605209"/>
                <a:gd name="connsiteX76" fmla="*/ 147943 w 512869"/>
                <a:gd name="connsiteY76" fmla="*/ 8044 h 605209"/>
                <a:gd name="connsiteX77" fmla="*/ 149751 w 512869"/>
                <a:gd name="connsiteY77" fmla="*/ 741 h 60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12869" h="605209">
                  <a:moveTo>
                    <a:pt x="89265" y="202986"/>
                  </a:moveTo>
                  <a:lnTo>
                    <a:pt x="423604" y="202986"/>
                  </a:lnTo>
                  <a:lnTo>
                    <a:pt x="423604" y="445173"/>
                  </a:lnTo>
                  <a:cubicBezTo>
                    <a:pt x="423604" y="456335"/>
                    <a:pt x="419741" y="465773"/>
                    <a:pt x="411933" y="473570"/>
                  </a:cubicBezTo>
                  <a:cubicBezTo>
                    <a:pt x="404126" y="481284"/>
                    <a:pt x="394838" y="485223"/>
                    <a:pt x="383907" y="485223"/>
                  </a:cubicBezTo>
                  <a:lnTo>
                    <a:pt x="356539" y="485223"/>
                  </a:lnTo>
                  <a:lnTo>
                    <a:pt x="356539" y="567785"/>
                  </a:lnTo>
                  <a:cubicBezTo>
                    <a:pt x="356539" y="578208"/>
                    <a:pt x="352923" y="586990"/>
                    <a:pt x="345690" y="594294"/>
                  </a:cubicBezTo>
                  <a:cubicBezTo>
                    <a:pt x="338375" y="601598"/>
                    <a:pt x="329499" y="605209"/>
                    <a:pt x="319061" y="605209"/>
                  </a:cubicBezTo>
                  <a:cubicBezTo>
                    <a:pt x="308624" y="605209"/>
                    <a:pt x="299747" y="601598"/>
                    <a:pt x="292515" y="594294"/>
                  </a:cubicBezTo>
                  <a:cubicBezTo>
                    <a:pt x="285200" y="586990"/>
                    <a:pt x="281584" y="578208"/>
                    <a:pt x="281584" y="567785"/>
                  </a:cubicBezTo>
                  <a:lnTo>
                    <a:pt x="281584" y="485223"/>
                  </a:lnTo>
                  <a:lnTo>
                    <a:pt x="231285" y="485223"/>
                  </a:lnTo>
                  <a:lnTo>
                    <a:pt x="231285" y="567785"/>
                  </a:lnTo>
                  <a:cubicBezTo>
                    <a:pt x="231285" y="578208"/>
                    <a:pt x="227669" y="586990"/>
                    <a:pt x="220354" y="594294"/>
                  </a:cubicBezTo>
                  <a:cubicBezTo>
                    <a:pt x="213122" y="601598"/>
                    <a:pt x="204245" y="605209"/>
                    <a:pt x="193808" y="605209"/>
                  </a:cubicBezTo>
                  <a:cubicBezTo>
                    <a:pt x="183616" y="605209"/>
                    <a:pt x="174822" y="601598"/>
                    <a:pt x="167590" y="594294"/>
                  </a:cubicBezTo>
                  <a:cubicBezTo>
                    <a:pt x="160275" y="586990"/>
                    <a:pt x="156659" y="578208"/>
                    <a:pt x="156659" y="567785"/>
                  </a:cubicBezTo>
                  <a:lnTo>
                    <a:pt x="156248" y="485141"/>
                  </a:lnTo>
                  <a:lnTo>
                    <a:pt x="129290" y="485141"/>
                  </a:lnTo>
                  <a:cubicBezTo>
                    <a:pt x="118113" y="485141"/>
                    <a:pt x="108661" y="481284"/>
                    <a:pt x="100936" y="473570"/>
                  </a:cubicBezTo>
                  <a:cubicBezTo>
                    <a:pt x="93128" y="465773"/>
                    <a:pt x="89265" y="456335"/>
                    <a:pt x="89265" y="445173"/>
                  </a:cubicBezTo>
                  <a:close/>
                  <a:moveTo>
                    <a:pt x="475299" y="196071"/>
                  </a:moveTo>
                  <a:cubicBezTo>
                    <a:pt x="485740" y="196071"/>
                    <a:pt x="494618" y="199600"/>
                    <a:pt x="501935" y="206741"/>
                  </a:cubicBezTo>
                  <a:cubicBezTo>
                    <a:pt x="509170" y="213882"/>
                    <a:pt x="512869" y="222746"/>
                    <a:pt x="512869" y="233169"/>
                  </a:cubicBezTo>
                  <a:lnTo>
                    <a:pt x="512869" y="389524"/>
                  </a:lnTo>
                  <a:cubicBezTo>
                    <a:pt x="512869" y="399947"/>
                    <a:pt x="509170" y="408811"/>
                    <a:pt x="501935" y="416116"/>
                  </a:cubicBezTo>
                  <a:cubicBezTo>
                    <a:pt x="494618" y="423339"/>
                    <a:pt x="485740" y="427032"/>
                    <a:pt x="475299" y="427032"/>
                  </a:cubicBezTo>
                  <a:cubicBezTo>
                    <a:pt x="465105" y="427032"/>
                    <a:pt x="456391" y="423339"/>
                    <a:pt x="449074" y="416116"/>
                  </a:cubicBezTo>
                  <a:cubicBezTo>
                    <a:pt x="441839" y="408811"/>
                    <a:pt x="438140" y="399947"/>
                    <a:pt x="438140" y="389524"/>
                  </a:cubicBezTo>
                  <a:lnTo>
                    <a:pt x="438140" y="233169"/>
                  </a:lnTo>
                  <a:cubicBezTo>
                    <a:pt x="438140" y="222746"/>
                    <a:pt x="441839" y="213882"/>
                    <a:pt x="449074" y="206741"/>
                  </a:cubicBezTo>
                  <a:cubicBezTo>
                    <a:pt x="456391" y="199600"/>
                    <a:pt x="465105" y="196071"/>
                    <a:pt x="475299" y="196071"/>
                  </a:cubicBezTo>
                  <a:close/>
                  <a:moveTo>
                    <a:pt x="37534" y="196071"/>
                  </a:moveTo>
                  <a:cubicBezTo>
                    <a:pt x="47719" y="196071"/>
                    <a:pt x="56425" y="199682"/>
                    <a:pt x="63734" y="206905"/>
                  </a:cubicBezTo>
                  <a:cubicBezTo>
                    <a:pt x="70962" y="214210"/>
                    <a:pt x="74658" y="222910"/>
                    <a:pt x="74658" y="233169"/>
                  </a:cubicBezTo>
                  <a:lnTo>
                    <a:pt x="74658" y="389524"/>
                  </a:lnTo>
                  <a:cubicBezTo>
                    <a:pt x="74658" y="399947"/>
                    <a:pt x="71044" y="408811"/>
                    <a:pt x="63899" y="416116"/>
                  </a:cubicBezTo>
                  <a:cubicBezTo>
                    <a:pt x="56753" y="423339"/>
                    <a:pt x="47965" y="427032"/>
                    <a:pt x="37534" y="427032"/>
                  </a:cubicBezTo>
                  <a:cubicBezTo>
                    <a:pt x="27104" y="427032"/>
                    <a:pt x="18233" y="423339"/>
                    <a:pt x="10924" y="416116"/>
                  </a:cubicBezTo>
                  <a:cubicBezTo>
                    <a:pt x="3696" y="408811"/>
                    <a:pt x="0" y="399947"/>
                    <a:pt x="0" y="389524"/>
                  </a:cubicBezTo>
                  <a:lnTo>
                    <a:pt x="0" y="233169"/>
                  </a:lnTo>
                  <a:cubicBezTo>
                    <a:pt x="0" y="222910"/>
                    <a:pt x="3696" y="214210"/>
                    <a:pt x="10924" y="206905"/>
                  </a:cubicBezTo>
                  <a:cubicBezTo>
                    <a:pt x="18233" y="199682"/>
                    <a:pt x="27104" y="196071"/>
                    <a:pt x="37534" y="196071"/>
                  </a:cubicBezTo>
                  <a:close/>
                  <a:moveTo>
                    <a:pt x="333272" y="100763"/>
                  </a:moveTo>
                  <a:cubicBezTo>
                    <a:pt x="329409" y="100763"/>
                    <a:pt x="326039" y="102158"/>
                    <a:pt x="323245" y="104948"/>
                  </a:cubicBezTo>
                  <a:cubicBezTo>
                    <a:pt x="320451" y="107738"/>
                    <a:pt x="319053" y="111020"/>
                    <a:pt x="319053" y="114877"/>
                  </a:cubicBezTo>
                  <a:cubicBezTo>
                    <a:pt x="319053" y="118815"/>
                    <a:pt x="320451" y="122097"/>
                    <a:pt x="323245" y="124887"/>
                  </a:cubicBezTo>
                  <a:cubicBezTo>
                    <a:pt x="326039" y="127677"/>
                    <a:pt x="329409" y="129072"/>
                    <a:pt x="333272" y="129072"/>
                  </a:cubicBezTo>
                  <a:cubicBezTo>
                    <a:pt x="337134" y="129072"/>
                    <a:pt x="340422" y="127677"/>
                    <a:pt x="343134" y="124887"/>
                  </a:cubicBezTo>
                  <a:cubicBezTo>
                    <a:pt x="345764" y="122097"/>
                    <a:pt x="347079" y="118815"/>
                    <a:pt x="347079" y="114877"/>
                  </a:cubicBezTo>
                  <a:cubicBezTo>
                    <a:pt x="347079" y="111020"/>
                    <a:pt x="345764" y="107738"/>
                    <a:pt x="343134" y="104948"/>
                  </a:cubicBezTo>
                  <a:cubicBezTo>
                    <a:pt x="340422" y="102158"/>
                    <a:pt x="337134" y="100763"/>
                    <a:pt x="333272" y="100763"/>
                  </a:cubicBezTo>
                  <a:close/>
                  <a:moveTo>
                    <a:pt x="179584" y="100763"/>
                  </a:moveTo>
                  <a:cubicBezTo>
                    <a:pt x="175722" y="100763"/>
                    <a:pt x="172434" y="102158"/>
                    <a:pt x="169722" y="104948"/>
                  </a:cubicBezTo>
                  <a:cubicBezTo>
                    <a:pt x="167092" y="107738"/>
                    <a:pt x="165777" y="111020"/>
                    <a:pt x="165777" y="114877"/>
                  </a:cubicBezTo>
                  <a:cubicBezTo>
                    <a:pt x="165777" y="118815"/>
                    <a:pt x="167092" y="122097"/>
                    <a:pt x="169722" y="124887"/>
                  </a:cubicBezTo>
                  <a:cubicBezTo>
                    <a:pt x="172434" y="127677"/>
                    <a:pt x="175722" y="129072"/>
                    <a:pt x="179584" y="129072"/>
                  </a:cubicBezTo>
                  <a:cubicBezTo>
                    <a:pt x="183447" y="129072"/>
                    <a:pt x="186817" y="127677"/>
                    <a:pt x="189611" y="124887"/>
                  </a:cubicBezTo>
                  <a:cubicBezTo>
                    <a:pt x="192405" y="122097"/>
                    <a:pt x="193803" y="118815"/>
                    <a:pt x="193803" y="114877"/>
                  </a:cubicBezTo>
                  <a:cubicBezTo>
                    <a:pt x="193803" y="111020"/>
                    <a:pt x="192405" y="107738"/>
                    <a:pt x="189611" y="104948"/>
                  </a:cubicBezTo>
                  <a:cubicBezTo>
                    <a:pt x="186817" y="102158"/>
                    <a:pt x="183447" y="100763"/>
                    <a:pt x="179584" y="100763"/>
                  </a:cubicBezTo>
                  <a:close/>
                  <a:moveTo>
                    <a:pt x="149751" y="741"/>
                  </a:moveTo>
                  <a:cubicBezTo>
                    <a:pt x="152874" y="-736"/>
                    <a:pt x="155340" y="2"/>
                    <a:pt x="156983" y="2874"/>
                  </a:cubicBezTo>
                  <a:lnTo>
                    <a:pt x="183201" y="50957"/>
                  </a:lnTo>
                  <a:cubicBezTo>
                    <a:pt x="206295" y="40701"/>
                    <a:pt x="230704" y="35613"/>
                    <a:pt x="256428" y="35613"/>
                  </a:cubicBezTo>
                  <a:cubicBezTo>
                    <a:pt x="282152" y="35613"/>
                    <a:pt x="306561" y="40701"/>
                    <a:pt x="329655" y="50957"/>
                  </a:cubicBezTo>
                  <a:lnTo>
                    <a:pt x="355873" y="2874"/>
                  </a:lnTo>
                  <a:cubicBezTo>
                    <a:pt x="357598" y="2"/>
                    <a:pt x="359982" y="-736"/>
                    <a:pt x="363105" y="741"/>
                  </a:cubicBezTo>
                  <a:cubicBezTo>
                    <a:pt x="366064" y="2464"/>
                    <a:pt x="366639" y="4843"/>
                    <a:pt x="364995" y="8044"/>
                  </a:cubicBezTo>
                  <a:lnTo>
                    <a:pt x="339107" y="55634"/>
                  </a:lnTo>
                  <a:cubicBezTo>
                    <a:pt x="365077" y="69009"/>
                    <a:pt x="385870" y="87553"/>
                    <a:pt x="401403" y="111430"/>
                  </a:cubicBezTo>
                  <a:cubicBezTo>
                    <a:pt x="416937" y="135308"/>
                    <a:pt x="424662" y="161483"/>
                    <a:pt x="424662" y="189791"/>
                  </a:cubicBezTo>
                  <a:lnTo>
                    <a:pt x="87783" y="189791"/>
                  </a:lnTo>
                  <a:cubicBezTo>
                    <a:pt x="87783" y="161483"/>
                    <a:pt x="95591" y="135308"/>
                    <a:pt x="111124" y="111430"/>
                  </a:cubicBezTo>
                  <a:cubicBezTo>
                    <a:pt x="126657" y="87553"/>
                    <a:pt x="147532" y="69009"/>
                    <a:pt x="173749" y="55634"/>
                  </a:cubicBezTo>
                  <a:lnTo>
                    <a:pt x="147943" y="8044"/>
                  </a:lnTo>
                  <a:cubicBezTo>
                    <a:pt x="146217" y="4843"/>
                    <a:pt x="146792" y="2464"/>
                    <a:pt x="149751" y="74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conShape">
              <a:extLst>
                <a:ext uri="{FF2B5EF4-FFF2-40B4-BE49-F238E27FC236}">
                  <a16:creationId xmlns:a16="http://schemas.microsoft.com/office/drawing/2014/main" xmlns="" id="{A6DC7FF2-C055-447D-8D0D-36FBD5C9653F}"/>
                </a:ext>
              </a:extLst>
            </p:cNvPr>
            <p:cNvSpPr/>
            <p:nvPr/>
          </p:nvSpPr>
          <p:spPr bwMode="auto">
            <a:xfrm>
              <a:off x="6611747" y="3179830"/>
              <a:ext cx="464695" cy="548362"/>
            </a:xfrm>
            <a:custGeom>
              <a:avLst/>
              <a:gdLst>
                <a:gd name="connsiteX0" fmla="*/ 89265 w 512869"/>
                <a:gd name="connsiteY0" fmla="*/ 202986 h 605209"/>
                <a:gd name="connsiteX1" fmla="*/ 423604 w 512869"/>
                <a:gd name="connsiteY1" fmla="*/ 202986 h 605209"/>
                <a:gd name="connsiteX2" fmla="*/ 423604 w 512869"/>
                <a:gd name="connsiteY2" fmla="*/ 445173 h 605209"/>
                <a:gd name="connsiteX3" fmla="*/ 411933 w 512869"/>
                <a:gd name="connsiteY3" fmla="*/ 473570 h 605209"/>
                <a:gd name="connsiteX4" fmla="*/ 383907 w 512869"/>
                <a:gd name="connsiteY4" fmla="*/ 485223 h 605209"/>
                <a:gd name="connsiteX5" fmla="*/ 356539 w 512869"/>
                <a:gd name="connsiteY5" fmla="*/ 485223 h 605209"/>
                <a:gd name="connsiteX6" fmla="*/ 356539 w 512869"/>
                <a:gd name="connsiteY6" fmla="*/ 567785 h 605209"/>
                <a:gd name="connsiteX7" fmla="*/ 345690 w 512869"/>
                <a:gd name="connsiteY7" fmla="*/ 594294 h 605209"/>
                <a:gd name="connsiteX8" fmla="*/ 319061 w 512869"/>
                <a:gd name="connsiteY8" fmla="*/ 605209 h 605209"/>
                <a:gd name="connsiteX9" fmla="*/ 292515 w 512869"/>
                <a:gd name="connsiteY9" fmla="*/ 594294 h 605209"/>
                <a:gd name="connsiteX10" fmla="*/ 281584 w 512869"/>
                <a:gd name="connsiteY10" fmla="*/ 567785 h 605209"/>
                <a:gd name="connsiteX11" fmla="*/ 281584 w 512869"/>
                <a:gd name="connsiteY11" fmla="*/ 485223 h 605209"/>
                <a:gd name="connsiteX12" fmla="*/ 231285 w 512869"/>
                <a:gd name="connsiteY12" fmla="*/ 485223 h 605209"/>
                <a:gd name="connsiteX13" fmla="*/ 231285 w 512869"/>
                <a:gd name="connsiteY13" fmla="*/ 567785 h 605209"/>
                <a:gd name="connsiteX14" fmla="*/ 220354 w 512869"/>
                <a:gd name="connsiteY14" fmla="*/ 594294 h 605209"/>
                <a:gd name="connsiteX15" fmla="*/ 193808 w 512869"/>
                <a:gd name="connsiteY15" fmla="*/ 605209 h 605209"/>
                <a:gd name="connsiteX16" fmla="*/ 167590 w 512869"/>
                <a:gd name="connsiteY16" fmla="*/ 594294 h 605209"/>
                <a:gd name="connsiteX17" fmla="*/ 156659 w 512869"/>
                <a:gd name="connsiteY17" fmla="*/ 567785 h 605209"/>
                <a:gd name="connsiteX18" fmla="*/ 156248 w 512869"/>
                <a:gd name="connsiteY18" fmla="*/ 485141 h 605209"/>
                <a:gd name="connsiteX19" fmla="*/ 129290 w 512869"/>
                <a:gd name="connsiteY19" fmla="*/ 485141 h 605209"/>
                <a:gd name="connsiteX20" fmla="*/ 100936 w 512869"/>
                <a:gd name="connsiteY20" fmla="*/ 473570 h 605209"/>
                <a:gd name="connsiteX21" fmla="*/ 89265 w 512869"/>
                <a:gd name="connsiteY21" fmla="*/ 445173 h 605209"/>
                <a:gd name="connsiteX22" fmla="*/ 475299 w 512869"/>
                <a:gd name="connsiteY22" fmla="*/ 196071 h 605209"/>
                <a:gd name="connsiteX23" fmla="*/ 501935 w 512869"/>
                <a:gd name="connsiteY23" fmla="*/ 206741 h 605209"/>
                <a:gd name="connsiteX24" fmla="*/ 512869 w 512869"/>
                <a:gd name="connsiteY24" fmla="*/ 233169 h 605209"/>
                <a:gd name="connsiteX25" fmla="*/ 512869 w 512869"/>
                <a:gd name="connsiteY25" fmla="*/ 389524 h 605209"/>
                <a:gd name="connsiteX26" fmla="*/ 501935 w 512869"/>
                <a:gd name="connsiteY26" fmla="*/ 416116 h 605209"/>
                <a:gd name="connsiteX27" fmla="*/ 475299 w 512869"/>
                <a:gd name="connsiteY27" fmla="*/ 427032 h 605209"/>
                <a:gd name="connsiteX28" fmla="*/ 449074 w 512869"/>
                <a:gd name="connsiteY28" fmla="*/ 416116 h 605209"/>
                <a:gd name="connsiteX29" fmla="*/ 438140 w 512869"/>
                <a:gd name="connsiteY29" fmla="*/ 389524 h 605209"/>
                <a:gd name="connsiteX30" fmla="*/ 438140 w 512869"/>
                <a:gd name="connsiteY30" fmla="*/ 233169 h 605209"/>
                <a:gd name="connsiteX31" fmla="*/ 449074 w 512869"/>
                <a:gd name="connsiteY31" fmla="*/ 206741 h 605209"/>
                <a:gd name="connsiteX32" fmla="*/ 475299 w 512869"/>
                <a:gd name="connsiteY32" fmla="*/ 196071 h 605209"/>
                <a:gd name="connsiteX33" fmla="*/ 37534 w 512869"/>
                <a:gd name="connsiteY33" fmla="*/ 196071 h 605209"/>
                <a:gd name="connsiteX34" fmla="*/ 63734 w 512869"/>
                <a:gd name="connsiteY34" fmla="*/ 206905 h 605209"/>
                <a:gd name="connsiteX35" fmla="*/ 74658 w 512869"/>
                <a:gd name="connsiteY35" fmla="*/ 233169 h 605209"/>
                <a:gd name="connsiteX36" fmla="*/ 74658 w 512869"/>
                <a:gd name="connsiteY36" fmla="*/ 389524 h 605209"/>
                <a:gd name="connsiteX37" fmla="*/ 63899 w 512869"/>
                <a:gd name="connsiteY37" fmla="*/ 416116 h 605209"/>
                <a:gd name="connsiteX38" fmla="*/ 37534 w 512869"/>
                <a:gd name="connsiteY38" fmla="*/ 427032 h 605209"/>
                <a:gd name="connsiteX39" fmla="*/ 10924 w 512869"/>
                <a:gd name="connsiteY39" fmla="*/ 416116 h 605209"/>
                <a:gd name="connsiteX40" fmla="*/ 0 w 512869"/>
                <a:gd name="connsiteY40" fmla="*/ 389524 h 605209"/>
                <a:gd name="connsiteX41" fmla="*/ 0 w 512869"/>
                <a:gd name="connsiteY41" fmla="*/ 233169 h 605209"/>
                <a:gd name="connsiteX42" fmla="*/ 10924 w 512869"/>
                <a:gd name="connsiteY42" fmla="*/ 206905 h 605209"/>
                <a:gd name="connsiteX43" fmla="*/ 37534 w 512869"/>
                <a:gd name="connsiteY43" fmla="*/ 196071 h 605209"/>
                <a:gd name="connsiteX44" fmla="*/ 333272 w 512869"/>
                <a:gd name="connsiteY44" fmla="*/ 100763 h 605209"/>
                <a:gd name="connsiteX45" fmla="*/ 323245 w 512869"/>
                <a:gd name="connsiteY45" fmla="*/ 104948 h 605209"/>
                <a:gd name="connsiteX46" fmla="*/ 319053 w 512869"/>
                <a:gd name="connsiteY46" fmla="*/ 114877 h 605209"/>
                <a:gd name="connsiteX47" fmla="*/ 323245 w 512869"/>
                <a:gd name="connsiteY47" fmla="*/ 124887 h 605209"/>
                <a:gd name="connsiteX48" fmla="*/ 333272 w 512869"/>
                <a:gd name="connsiteY48" fmla="*/ 129072 h 605209"/>
                <a:gd name="connsiteX49" fmla="*/ 343134 w 512869"/>
                <a:gd name="connsiteY49" fmla="*/ 124887 h 605209"/>
                <a:gd name="connsiteX50" fmla="*/ 347079 w 512869"/>
                <a:gd name="connsiteY50" fmla="*/ 114877 h 605209"/>
                <a:gd name="connsiteX51" fmla="*/ 343134 w 512869"/>
                <a:gd name="connsiteY51" fmla="*/ 104948 h 605209"/>
                <a:gd name="connsiteX52" fmla="*/ 333272 w 512869"/>
                <a:gd name="connsiteY52" fmla="*/ 100763 h 605209"/>
                <a:gd name="connsiteX53" fmla="*/ 179584 w 512869"/>
                <a:gd name="connsiteY53" fmla="*/ 100763 h 605209"/>
                <a:gd name="connsiteX54" fmla="*/ 169722 w 512869"/>
                <a:gd name="connsiteY54" fmla="*/ 104948 h 605209"/>
                <a:gd name="connsiteX55" fmla="*/ 165777 w 512869"/>
                <a:gd name="connsiteY55" fmla="*/ 114877 h 605209"/>
                <a:gd name="connsiteX56" fmla="*/ 169722 w 512869"/>
                <a:gd name="connsiteY56" fmla="*/ 124887 h 605209"/>
                <a:gd name="connsiteX57" fmla="*/ 179584 w 512869"/>
                <a:gd name="connsiteY57" fmla="*/ 129072 h 605209"/>
                <a:gd name="connsiteX58" fmla="*/ 189611 w 512869"/>
                <a:gd name="connsiteY58" fmla="*/ 124887 h 605209"/>
                <a:gd name="connsiteX59" fmla="*/ 193803 w 512869"/>
                <a:gd name="connsiteY59" fmla="*/ 114877 h 605209"/>
                <a:gd name="connsiteX60" fmla="*/ 189611 w 512869"/>
                <a:gd name="connsiteY60" fmla="*/ 104948 h 605209"/>
                <a:gd name="connsiteX61" fmla="*/ 179584 w 512869"/>
                <a:gd name="connsiteY61" fmla="*/ 100763 h 605209"/>
                <a:gd name="connsiteX62" fmla="*/ 149751 w 512869"/>
                <a:gd name="connsiteY62" fmla="*/ 741 h 605209"/>
                <a:gd name="connsiteX63" fmla="*/ 156983 w 512869"/>
                <a:gd name="connsiteY63" fmla="*/ 2874 h 605209"/>
                <a:gd name="connsiteX64" fmla="*/ 183201 w 512869"/>
                <a:gd name="connsiteY64" fmla="*/ 50957 h 605209"/>
                <a:gd name="connsiteX65" fmla="*/ 256428 w 512869"/>
                <a:gd name="connsiteY65" fmla="*/ 35613 h 605209"/>
                <a:gd name="connsiteX66" fmla="*/ 329655 w 512869"/>
                <a:gd name="connsiteY66" fmla="*/ 50957 h 605209"/>
                <a:gd name="connsiteX67" fmla="*/ 355873 w 512869"/>
                <a:gd name="connsiteY67" fmla="*/ 2874 h 605209"/>
                <a:gd name="connsiteX68" fmla="*/ 363105 w 512869"/>
                <a:gd name="connsiteY68" fmla="*/ 741 h 605209"/>
                <a:gd name="connsiteX69" fmla="*/ 364995 w 512869"/>
                <a:gd name="connsiteY69" fmla="*/ 8044 h 605209"/>
                <a:gd name="connsiteX70" fmla="*/ 339107 w 512869"/>
                <a:gd name="connsiteY70" fmla="*/ 55634 h 605209"/>
                <a:gd name="connsiteX71" fmla="*/ 401403 w 512869"/>
                <a:gd name="connsiteY71" fmla="*/ 111430 h 605209"/>
                <a:gd name="connsiteX72" fmla="*/ 424662 w 512869"/>
                <a:gd name="connsiteY72" fmla="*/ 189791 h 605209"/>
                <a:gd name="connsiteX73" fmla="*/ 87783 w 512869"/>
                <a:gd name="connsiteY73" fmla="*/ 189791 h 605209"/>
                <a:gd name="connsiteX74" fmla="*/ 111124 w 512869"/>
                <a:gd name="connsiteY74" fmla="*/ 111430 h 605209"/>
                <a:gd name="connsiteX75" fmla="*/ 173749 w 512869"/>
                <a:gd name="connsiteY75" fmla="*/ 55634 h 605209"/>
                <a:gd name="connsiteX76" fmla="*/ 147943 w 512869"/>
                <a:gd name="connsiteY76" fmla="*/ 8044 h 605209"/>
                <a:gd name="connsiteX77" fmla="*/ 149751 w 512869"/>
                <a:gd name="connsiteY77" fmla="*/ 741 h 60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12869" h="605209">
                  <a:moveTo>
                    <a:pt x="89265" y="202986"/>
                  </a:moveTo>
                  <a:lnTo>
                    <a:pt x="423604" y="202986"/>
                  </a:lnTo>
                  <a:lnTo>
                    <a:pt x="423604" y="445173"/>
                  </a:lnTo>
                  <a:cubicBezTo>
                    <a:pt x="423604" y="456335"/>
                    <a:pt x="419741" y="465773"/>
                    <a:pt x="411933" y="473570"/>
                  </a:cubicBezTo>
                  <a:cubicBezTo>
                    <a:pt x="404126" y="481284"/>
                    <a:pt x="394838" y="485223"/>
                    <a:pt x="383907" y="485223"/>
                  </a:cubicBezTo>
                  <a:lnTo>
                    <a:pt x="356539" y="485223"/>
                  </a:lnTo>
                  <a:lnTo>
                    <a:pt x="356539" y="567785"/>
                  </a:lnTo>
                  <a:cubicBezTo>
                    <a:pt x="356539" y="578208"/>
                    <a:pt x="352923" y="586990"/>
                    <a:pt x="345690" y="594294"/>
                  </a:cubicBezTo>
                  <a:cubicBezTo>
                    <a:pt x="338375" y="601598"/>
                    <a:pt x="329499" y="605209"/>
                    <a:pt x="319061" y="605209"/>
                  </a:cubicBezTo>
                  <a:cubicBezTo>
                    <a:pt x="308624" y="605209"/>
                    <a:pt x="299747" y="601598"/>
                    <a:pt x="292515" y="594294"/>
                  </a:cubicBezTo>
                  <a:cubicBezTo>
                    <a:pt x="285200" y="586990"/>
                    <a:pt x="281584" y="578208"/>
                    <a:pt x="281584" y="567785"/>
                  </a:cubicBezTo>
                  <a:lnTo>
                    <a:pt x="281584" y="485223"/>
                  </a:lnTo>
                  <a:lnTo>
                    <a:pt x="231285" y="485223"/>
                  </a:lnTo>
                  <a:lnTo>
                    <a:pt x="231285" y="567785"/>
                  </a:lnTo>
                  <a:cubicBezTo>
                    <a:pt x="231285" y="578208"/>
                    <a:pt x="227669" y="586990"/>
                    <a:pt x="220354" y="594294"/>
                  </a:cubicBezTo>
                  <a:cubicBezTo>
                    <a:pt x="213122" y="601598"/>
                    <a:pt x="204245" y="605209"/>
                    <a:pt x="193808" y="605209"/>
                  </a:cubicBezTo>
                  <a:cubicBezTo>
                    <a:pt x="183616" y="605209"/>
                    <a:pt x="174822" y="601598"/>
                    <a:pt x="167590" y="594294"/>
                  </a:cubicBezTo>
                  <a:cubicBezTo>
                    <a:pt x="160275" y="586990"/>
                    <a:pt x="156659" y="578208"/>
                    <a:pt x="156659" y="567785"/>
                  </a:cubicBezTo>
                  <a:lnTo>
                    <a:pt x="156248" y="485141"/>
                  </a:lnTo>
                  <a:lnTo>
                    <a:pt x="129290" y="485141"/>
                  </a:lnTo>
                  <a:cubicBezTo>
                    <a:pt x="118113" y="485141"/>
                    <a:pt x="108661" y="481284"/>
                    <a:pt x="100936" y="473570"/>
                  </a:cubicBezTo>
                  <a:cubicBezTo>
                    <a:pt x="93128" y="465773"/>
                    <a:pt x="89265" y="456335"/>
                    <a:pt x="89265" y="445173"/>
                  </a:cubicBezTo>
                  <a:close/>
                  <a:moveTo>
                    <a:pt x="475299" y="196071"/>
                  </a:moveTo>
                  <a:cubicBezTo>
                    <a:pt x="485740" y="196071"/>
                    <a:pt x="494618" y="199600"/>
                    <a:pt x="501935" y="206741"/>
                  </a:cubicBezTo>
                  <a:cubicBezTo>
                    <a:pt x="509170" y="213882"/>
                    <a:pt x="512869" y="222746"/>
                    <a:pt x="512869" y="233169"/>
                  </a:cubicBezTo>
                  <a:lnTo>
                    <a:pt x="512869" y="389524"/>
                  </a:lnTo>
                  <a:cubicBezTo>
                    <a:pt x="512869" y="399947"/>
                    <a:pt x="509170" y="408811"/>
                    <a:pt x="501935" y="416116"/>
                  </a:cubicBezTo>
                  <a:cubicBezTo>
                    <a:pt x="494618" y="423339"/>
                    <a:pt x="485740" y="427032"/>
                    <a:pt x="475299" y="427032"/>
                  </a:cubicBezTo>
                  <a:cubicBezTo>
                    <a:pt x="465105" y="427032"/>
                    <a:pt x="456391" y="423339"/>
                    <a:pt x="449074" y="416116"/>
                  </a:cubicBezTo>
                  <a:cubicBezTo>
                    <a:pt x="441839" y="408811"/>
                    <a:pt x="438140" y="399947"/>
                    <a:pt x="438140" y="389524"/>
                  </a:cubicBezTo>
                  <a:lnTo>
                    <a:pt x="438140" y="233169"/>
                  </a:lnTo>
                  <a:cubicBezTo>
                    <a:pt x="438140" y="222746"/>
                    <a:pt x="441839" y="213882"/>
                    <a:pt x="449074" y="206741"/>
                  </a:cubicBezTo>
                  <a:cubicBezTo>
                    <a:pt x="456391" y="199600"/>
                    <a:pt x="465105" y="196071"/>
                    <a:pt x="475299" y="196071"/>
                  </a:cubicBezTo>
                  <a:close/>
                  <a:moveTo>
                    <a:pt x="37534" y="196071"/>
                  </a:moveTo>
                  <a:cubicBezTo>
                    <a:pt x="47719" y="196071"/>
                    <a:pt x="56425" y="199682"/>
                    <a:pt x="63734" y="206905"/>
                  </a:cubicBezTo>
                  <a:cubicBezTo>
                    <a:pt x="70962" y="214210"/>
                    <a:pt x="74658" y="222910"/>
                    <a:pt x="74658" y="233169"/>
                  </a:cubicBezTo>
                  <a:lnTo>
                    <a:pt x="74658" y="389524"/>
                  </a:lnTo>
                  <a:cubicBezTo>
                    <a:pt x="74658" y="399947"/>
                    <a:pt x="71044" y="408811"/>
                    <a:pt x="63899" y="416116"/>
                  </a:cubicBezTo>
                  <a:cubicBezTo>
                    <a:pt x="56753" y="423339"/>
                    <a:pt x="47965" y="427032"/>
                    <a:pt x="37534" y="427032"/>
                  </a:cubicBezTo>
                  <a:cubicBezTo>
                    <a:pt x="27104" y="427032"/>
                    <a:pt x="18233" y="423339"/>
                    <a:pt x="10924" y="416116"/>
                  </a:cubicBezTo>
                  <a:cubicBezTo>
                    <a:pt x="3696" y="408811"/>
                    <a:pt x="0" y="399947"/>
                    <a:pt x="0" y="389524"/>
                  </a:cubicBezTo>
                  <a:lnTo>
                    <a:pt x="0" y="233169"/>
                  </a:lnTo>
                  <a:cubicBezTo>
                    <a:pt x="0" y="222910"/>
                    <a:pt x="3696" y="214210"/>
                    <a:pt x="10924" y="206905"/>
                  </a:cubicBezTo>
                  <a:cubicBezTo>
                    <a:pt x="18233" y="199682"/>
                    <a:pt x="27104" y="196071"/>
                    <a:pt x="37534" y="196071"/>
                  </a:cubicBezTo>
                  <a:close/>
                  <a:moveTo>
                    <a:pt x="333272" y="100763"/>
                  </a:moveTo>
                  <a:cubicBezTo>
                    <a:pt x="329409" y="100763"/>
                    <a:pt x="326039" y="102158"/>
                    <a:pt x="323245" y="104948"/>
                  </a:cubicBezTo>
                  <a:cubicBezTo>
                    <a:pt x="320451" y="107738"/>
                    <a:pt x="319053" y="111020"/>
                    <a:pt x="319053" y="114877"/>
                  </a:cubicBezTo>
                  <a:cubicBezTo>
                    <a:pt x="319053" y="118815"/>
                    <a:pt x="320451" y="122097"/>
                    <a:pt x="323245" y="124887"/>
                  </a:cubicBezTo>
                  <a:cubicBezTo>
                    <a:pt x="326039" y="127677"/>
                    <a:pt x="329409" y="129072"/>
                    <a:pt x="333272" y="129072"/>
                  </a:cubicBezTo>
                  <a:cubicBezTo>
                    <a:pt x="337134" y="129072"/>
                    <a:pt x="340422" y="127677"/>
                    <a:pt x="343134" y="124887"/>
                  </a:cubicBezTo>
                  <a:cubicBezTo>
                    <a:pt x="345764" y="122097"/>
                    <a:pt x="347079" y="118815"/>
                    <a:pt x="347079" y="114877"/>
                  </a:cubicBezTo>
                  <a:cubicBezTo>
                    <a:pt x="347079" y="111020"/>
                    <a:pt x="345764" y="107738"/>
                    <a:pt x="343134" y="104948"/>
                  </a:cubicBezTo>
                  <a:cubicBezTo>
                    <a:pt x="340422" y="102158"/>
                    <a:pt x="337134" y="100763"/>
                    <a:pt x="333272" y="100763"/>
                  </a:cubicBezTo>
                  <a:close/>
                  <a:moveTo>
                    <a:pt x="179584" y="100763"/>
                  </a:moveTo>
                  <a:cubicBezTo>
                    <a:pt x="175722" y="100763"/>
                    <a:pt x="172434" y="102158"/>
                    <a:pt x="169722" y="104948"/>
                  </a:cubicBezTo>
                  <a:cubicBezTo>
                    <a:pt x="167092" y="107738"/>
                    <a:pt x="165777" y="111020"/>
                    <a:pt x="165777" y="114877"/>
                  </a:cubicBezTo>
                  <a:cubicBezTo>
                    <a:pt x="165777" y="118815"/>
                    <a:pt x="167092" y="122097"/>
                    <a:pt x="169722" y="124887"/>
                  </a:cubicBezTo>
                  <a:cubicBezTo>
                    <a:pt x="172434" y="127677"/>
                    <a:pt x="175722" y="129072"/>
                    <a:pt x="179584" y="129072"/>
                  </a:cubicBezTo>
                  <a:cubicBezTo>
                    <a:pt x="183447" y="129072"/>
                    <a:pt x="186817" y="127677"/>
                    <a:pt x="189611" y="124887"/>
                  </a:cubicBezTo>
                  <a:cubicBezTo>
                    <a:pt x="192405" y="122097"/>
                    <a:pt x="193803" y="118815"/>
                    <a:pt x="193803" y="114877"/>
                  </a:cubicBezTo>
                  <a:cubicBezTo>
                    <a:pt x="193803" y="111020"/>
                    <a:pt x="192405" y="107738"/>
                    <a:pt x="189611" y="104948"/>
                  </a:cubicBezTo>
                  <a:cubicBezTo>
                    <a:pt x="186817" y="102158"/>
                    <a:pt x="183447" y="100763"/>
                    <a:pt x="179584" y="100763"/>
                  </a:cubicBezTo>
                  <a:close/>
                  <a:moveTo>
                    <a:pt x="149751" y="741"/>
                  </a:moveTo>
                  <a:cubicBezTo>
                    <a:pt x="152874" y="-736"/>
                    <a:pt x="155340" y="2"/>
                    <a:pt x="156983" y="2874"/>
                  </a:cubicBezTo>
                  <a:lnTo>
                    <a:pt x="183201" y="50957"/>
                  </a:lnTo>
                  <a:cubicBezTo>
                    <a:pt x="206295" y="40701"/>
                    <a:pt x="230704" y="35613"/>
                    <a:pt x="256428" y="35613"/>
                  </a:cubicBezTo>
                  <a:cubicBezTo>
                    <a:pt x="282152" y="35613"/>
                    <a:pt x="306561" y="40701"/>
                    <a:pt x="329655" y="50957"/>
                  </a:cubicBezTo>
                  <a:lnTo>
                    <a:pt x="355873" y="2874"/>
                  </a:lnTo>
                  <a:cubicBezTo>
                    <a:pt x="357598" y="2"/>
                    <a:pt x="359982" y="-736"/>
                    <a:pt x="363105" y="741"/>
                  </a:cubicBezTo>
                  <a:cubicBezTo>
                    <a:pt x="366064" y="2464"/>
                    <a:pt x="366639" y="4843"/>
                    <a:pt x="364995" y="8044"/>
                  </a:cubicBezTo>
                  <a:lnTo>
                    <a:pt x="339107" y="55634"/>
                  </a:lnTo>
                  <a:cubicBezTo>
                    <a:pt x="365077" y="69009"/>
                    <a:pt x="385870" y="87553"/>
                    <a:pt x="401403" y="111430"/>
                  </a:cubicBezTo>
                  <a:cubicBezTo>
                    <a:pt x="416937" y="135308"/>
                    <a:pt x="424662" y="161483"/>
                    <a:pt x="424662" y="189791"/>
                  </a:cubicBezTo>
                  <a:lnTo>
                    <a:pt x="87783" y="189791"/>
                  </a:lnTo>
                  <a:cubicBezTo>
                    <a:pt x="87783" y="161483"/>
                    <a:pt x="95591" y="135308"/>
                    <a:pt x="111124" y="111430"/>
                  </a:cubicBezTo>
                  <a:cubicBezTo>
                    <a:pt x="126657" y="87553"/>
                    <a:pt x="147532" y="69009"/>
                    <a:pt x="173749" y="55634"/>
                  </a:cubicBezTo>
                  <a:lnTo>
                    <a:pt x="147943" y="8044"/>
                  </a:lnTo>
                  <a:cubicBezTo>
                    <a:pt x="146217" y="4843"/>
                    <a:pt x="146792" y="2464"/>
                    <a:pt x="149751" y="74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rgbClr val="F0F0F0"/>
                </a:gs>
                <a:gs pos="10000">
                  <a:schemeClr val="accent1">
                    <a:lumMod val="100000"/>
                  </a:schemeClr>
                </a:gs>
                <a:gs pos="1010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conShape">
              <a:extLst>
                <a:ext uri="{FF2B5EF4-FFF2-40B4-BE49-F238E27FC236}">
                  <a16:creationId xmlns:a16="http://schemas.microsoft.com/office/drawing/2014/main" xmlns="" id="{7EC8793E-5D85-4423-B617-C88CAE77457B}"/>
                </a:ext>
              </a:extLst>
            </p:cNvPr>
            <p:cNvSpPr/>
            <p:nvPr/>
          </p:nvSpPr>
          <p:spPr bwMode="auto">
            <a:xfrm>
              <a:off x="7167820" y="3179830"/>
              <a:ext cx="464695" cy="548362"/>
            </a:xfrm>
            <a:custGeom>
              <a:avLst/>
              <a:gdLst>
                <a:gd name="connsiteX0" fmla="*/ 89265 w 512869"/>
                <a:gd name="connsiteY0" fmla="*/ 202986 h 605209"/>
                <a:gd name="connsiteX1" fmla="*/ 423604 w 512869"/>
                <a:gd name="connsiteY1" fmla="*/ 202986 h 605209"/>
                <a:gd name="connsiteX2" fmla="*/ 423604 w 512869"/>
                <a:gd name="connsiteY2" fmla="*/ 445173 h 605209"/>
                <a:gd name="connsiteX3" fmla="*/ 411933 w 512869"/>
                <a:gd name="connsiteY3" fmla="*/ 473570 h 605209"/>
                <a:gd name="connsiteX4" fmla="*/ 383907 w 512869"/>
                <a:gd name="connsiteY4" fmla="*/ 485223 h 605209"/>
                <a:gd name="connsiteX5" fmla="*/ 356539 w 512869"/>
                <a:gd name="connsiteY5" fmla="*/ 485223 h 605209"/>
                <a:gd name="connsiteX6" fmla="*/ 356539 w 512869"/>
                <a:gd name="connsiteY6" fmla="*/ 567785 h 605209"/>
                <a:gd name="connsiteX7" fmla="*/ 345690 w 512869"/>
                <a:gd name="connsiteY7" fmla="*/ 594294 h 605209"/>
                <a:gd name="connsiteX8" fmla="*/ 319061 w 512869"/>
                <a:gd name="connsiteY8" fmla="*/ 605209 h 605209"/>
                <a:gd name="connsiteX9" fmla="*/ 292515 w 512869"/>
                <a:gd name="connsiteY9" fmla="*/ 594294 h 605209"/>
                <a:gd name="connsiteX10" fmla="*/ 281584 w 512869"/>
                <a:gd name="connsiteY10" fmla="*/ 567785 h 605209"/>
                <a:gd name="connsiteX11" fmla="*/ 281584 w 512869"/>
                <a:gd name="connsiteY11" fmla="*/ 485223 h 605209"/>
                <a:gd name="connsiteX12" fmla="*/ 231285 w 512869"/>
                <a:gd name="connsiteY12" fmla="*/ 485223 h 605209"/>
                <a:gd name="connsiteX13" fmla="*/ 231285 w 512869"/>
                <a:gd name="connsiteY13" fmla="*/ 567785 h 605209"/>
                <a:gd name="connsiteX14" fmla="*/ 220354 w 512869"/>
                <a:gd name="connsiteY14" fmla="*/ 594294 h 605209"/>
                <a:gd name="connsiteX15" fmla="*/ 193808 w 512869"/>
                <a:gd name="connsiteY15" fmla="*/ 605209 h 605209"/>
                <a:gd name="connsiteX16" fmla="*/ 167590 w 512869"/>
                <a:gd name="connsiteY16" fmla="*/ 594294 h 605209"/>
                <a:gd name="connsiteX17" fmla="*/ 156659 w 512869"/>
                <a:gd name="connsiteY17" fmla="*/ 567785 h 605209"/>
                <a:gd name="connsiteX18" fmla="*/ 156248 w 512869"/>
                <a:gd name="connsiteY18" fmla="*/ 485141 h 605209"/>
                <a:gd name="connsiteX19" fmla="*/ 129290 w 512869"/>
                <a:gd name="connsiteY19" fmla="*/ 485141 h 605209"/>
                <a:gd name="connsiteX20" fmla="*/ 100936 w 512869"/>
                <a:gd name="connsiteY20" fmla="*/ 473570 h 605209"/>
                <a:gd name="connsiteX21" fmla="*/ 89265 w 512869"/>
                <a:gd name="connsiteY21" fmla="*/ 445173 h 605209"/>
                <a:gd name="connsiteX22" fmla="*/ 475299 w 512869"/>
                <a:gd name="connsiteY22" fmla="*/ 196071 h 605209"/>
                <a:gd name="connsiteX23" fmla="*/ 501935 w 512869"/>
                <a:gd name="connsiteY23" fmla="*/ 206741 h 605209"/>
                <a:gd name="connsiteX24" fmla="*/ 512869 w 512869"/>
                <a:gd name="connsiteY24" fmla="*/ 233169 h 605209"/>
                <a:gd name="connsiteX25" fmla="*/ 512869 w 512869"/>
                <a:gd name="connsiteY25" fmla="*/ 389524 h 605209"/>
                <a:gd name="connsiteX26" fmla="*/ 501935 w 512869"/>
                <a:gd name="connsiteY26" fmla="*/ 416116 h 605209"/>
                <a:gd name="connsiteX27" fmla="*/ 475299 w 512869"/>
                <a:gd name="connsiteY27" fmla="*/ 427032 h 605209"/>
                <a:gd name="connsiteX28" fmla="*/ 449074 w 512869"/>
                <a:gd name="connsiteY28" fmla="*/ 416116 h 605209"/>
                <a:gd name="connsiteX29" fmla="*/ 438140 w 512869"/>
                <a:gd name="connsiteY29" fmla="*/ 389524 h 605209"/>
                <a:gd name="connsiteX30" fmla="*/ 438140 w 512869"/>
                <a:gd name="connsiteY30" fmla="*/ 233169 h 605209"/>
                <a:gd name="connsiteX31" fmla="*/ 449074 w 512869"/>
                <a:gd name="connsiteY31" fmla="*/ 206741 h 605209"/>
                <a:gd name="connsiteX32" fmla="*/ 475299 w 512869"/>
                <a:gd name="connsiteY32" fmla="*/ 196071 h 605209"/>
                <a:gd name="connsiteX33" fmla="*/ 37534 w 512869"/>
                <a:gd name="connsiteY33" fmla="*/ 196071 h 605209"/>
                <a:gd name="connsiteX34" fmla="*/ 63734 w 512869"/>
                <a:gd name="connsiteY34" fmla="*/ 206905 h 605209"/>
                <a:gd name="connsiteX35" fmla="*/ 74658 w 512869"/>
                <a:gd name="connsiteY35" fmla="*/ 233169 h 605209"/>
                <a:gd name="connsiteX36" fmla="*/ 74658 w 512869"/>
                <a:gd name="connsiteY36" fmla="*/ 389524 h 605209"/>
                <a:gd name="connsiteX37" fmla="*/ 63899 w 512869"/>
                <a:gd name="connsiteY37" fmla="*/ 416116 h 605209"/>
                <a:gd name="connsiteX38" fmla="*/ 37534 w 512869"/>
                <a:gd name="connsiteY38" fmla="*/ 427032 h 605209"/>
                <a:gd name="connsiteX39" fmla="*/ 10924 w 512869"/>
                <a:gd name="connsiteY39" fmla="*/ 416116 h 605209"/>
                <a:gd name="connsiteX40" fmla="*/ 0 w 512869"/>
                <a:gd name="connsiteY40" fmla="*/ 389524 h 605209"/>
                <a:gd name="connsiteX41" fmla="*/ 0 w 512869"/>
                <a:gd name="connsiteY41" fmla="*/ 233169 h 605209"/>
                <a:gd name="connsiteX42" fmla="*/ 10924 w 512869"/>
                <a:gd name="connsiteY42" fmla="*/ 206905 h 605209"/>
                <a:gd name="connsiteX43" fmla="*/ 37534 w 512869"/>
                <a:gd name="connsiteY43" fmla="*/ 196071 h 605209"/>
                <a:gd name="connsiteX44" fmla="*/ 333272 w 512869"/>
                <a:gd name="connsiteY44" fmla="*/ 100763 h 605209"/>
                <a:gd name="connsiteX45" fmla="*/ 323245 w 512869"/>
                <a:gd name="connsiteY45" fmla="*/ 104948 h 605209"/>
                <a:gd name="connsiteX46" fmla="*/ 319053 w 512869"/>
                <a:gd name="connsiteY46" fmla="*/ 114877 h 605209"/>
                <a:gd name="connsiteX47" fmla="*/ 323245 w 512869"/>
                <a:gd name="connsiteY47" fmla="*/ 124887 h 605209"/>
                <a:gd name="connsiteX48" fmla="*/ 333272 w 512869"/>
                <a:gd name="connsiteY48" fmla="*/ 129072 h 605209"/>
                <a:gd name="connsiteX49" fmla="*/ 343134 w 512869"/>
                <a:gd name="connsiteY49" fmla="*/ 124887 h 605209"/>
                <a:gd name="connsiteX50" fmla="*/ 347079 w 512869"/>
                <a:gd name="connsiteY50" fmla="*/ 114877 h 605209"/>
                <a:gd name="connsiteX51" fmla="*/ 343134 w 512869"/>
                <a:gd name="connsiteY51" fmla="*/ 104948 h 605209"/>
                <a:gd name="connsiteX52" fmla="*/ 333272 w 512869"/>
                <a:gd name="connsiteY52" fmla="*/ 100763 h 605209"/>
                <a:gd name="connsiteX53" fmla="*/ 179584 w 512869"/>
                <a:gd name="connsiteY53" fmla="*/ 100763 h 605209"/>
                <a:gd name="connsiteX54" fmla="*/ 169722 w 512869"/>
                <a:gd name="connsiteY54" fmla="*/ 104948 h 605209"/>
                <a:gd name="connsiteX55" fmla="*/ 165777 w 512869"/>
                <a:gd name="connsiteY55" fmla="*/ 114877 h 605209"/>
                <a:gd name="connsiteX56" fmla="*/ 169722 w 512869"/>
                <a:gd name="connsiteY56" fmla="*/ 124887 h 605209"/>
                <a:gd name="connsiteX57" fmla="*/ 179584 w 512869"/>
                <a:gd name="connsiteY57" fmla="*/ 129072 h 605209"/>
                <a:gd name="connsiteX58" fmla="*/ 189611 w 512869"/>
                <a:gd name="connsiteY58" fmla="*/ 124887 h 605209"/>
                <a:gd name="connsiteX59" fmla="*/ 193803 w 512869"/>
                <a:gd name="connsiteY59" fmla="*/ 114877 h 605209"/>
                <a:gd name="connsiteX60" fmla="*/ 189611 w 512869"/>
                <a:gd name="connsiteY60" fmla="*/ 104948 h 605209"/>
                <a:gd name="connsiteX61" fmla="*/ 179584 w 512869"/>
                <a:gd name="connsiteY61" fmla="*/ 100763 h 605209"/>
                <a:gd name="connsiteX62" fmla="*/ 149751 w 512869"/>
                <a:gd name="connsiteY62" fmla="*/ 741 h 605209"/>
                <a:gd name="connsiteX63" fmla="*/ 156983 w 512869"/>
                <a:gd name="connsiteY63" fmla="*/ 2874 h 605209"/>
                <a:gd name="connsiteX64" fmla="*/ 183201 w 512869"/>
                <a:gd name="connsiteY64" fmla="*/ 50957 h 605209"/>
                <a:gd name="connsiteX65" fmla="*/ 256428 w 512869"/>
                <a:gd name="connsiteY65" fmla="*/ 35613 h 605209"/>
                <a:gd name="connsiteX66" fmla="*/ 329655 w 512869"/>
                <a:gd name="connsiteY66" fmla="*/ 50957 h 605209"/>
                <a:gd name="connsiteX67" fmla="*/ 355873 w 512869"/>
                <a:gd name="connsiteY67" fmla="*/ 2874 h 605209"/>
                <a:gd name="connsiteX68" fmla="*/ 363105 w 512869"/>
                <a:gd name="connsiteY68" fmla="*/ 741 h 605209"/>
                <a:gd name="connsiteX69" fmla="*/ 364995 w 512869"/>
                <a:gd name="connsiteY69" fmla="*/ 8044 h 605209"/>
                <a:gd name="connsiteX70" fmla="*/ 339107 w 512869"/>
                <a:gd name="connsiteY70" fmla="*/ 55634 h 605209"/>
                <a:gd name="connsiteX71" fmla="*/ 401403 w 512869"/>
                <a:gd name="connsiteY71" fmla="*/ 111430 h 605209"/>
                <a:gd name="connsiteX72" fmla="*/ 424662 w 512869"/>
                <a:gd name="connsiteY72" fmla="*/ 189791 h 605209"/>
                <a:gd name="connsiteX73" fmla="*/ 87783 w 512869"/>
                <a:gd name="connsiteY73" fmla="*/ 189791 h 605209"/>
                <a:gd name="connsiteX74" fmla="*/ 111124 w 512869"/>
                <a:gd name="connsiteY74" fmla="*/ 111430 h 605209"/>
                <a:gd name="connsiteX75" fmla="*/ 173749 w 512869"/>
                <a:gd name="connsiteY75" fmla="*/ 55634 h 605209"/>
                <a:gd name="connsiteX76" fmla="*/ 147943 w 512869"/>
                <a:gd name="connsiteY76" fmla="*/ 8044 h 605209"/>
                <a:gd name="connsiteX77" fmla="*/ 149751 w 512869"/>
                <a:gd name="connsiteY77" fmla="*/ 741 h 60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12869" h="605209">
                  <a:moveTo>
                    <a:pt x="89265" y="202986"/>
                  </a:moveTo>
                  <a:lnTo>
                    <a:pt x="423604" y="202986"/>
                  </a:lnTo>
                  <a:lnTo>
                    <a:pt x="423604" y="445173"/>
                  </a:lnTo>
                  <a:cubicBezTo>
                    <a:pt x="423604" y="456335"/>
                    <a:pt x="419741" y="465773"/>
                    <a:pt x="411933" y="473570"/>
                  </a:cubicBezTo>
                  <a:cubicBezTo>
                    <a:pt x="404126" y="481284"/>
                    <a:pt x="394838" y="485223"/>
                    <a:pt x="383907" y="485223"/>
                  </a:cubicBezTo>
                  <a:lnTo>
                    <a:pt x="356539" y="485223"/>
                  </a:lnTo>
                  <a:lnTo>
                    <a:pt x="356539" y="567785"/>
                  </a:lnTo>
                  <a:cubicBezTo>
                    <a:pt x="356539" y="578208"/>
                    <a:pt x="352923" y="586990"/>
                    <a:pt x="345690" y="594294"/>
                  </a:cubicBezTo>
                  <a:cubicBezTo>
                    <a:pt x="338375" y="601598"/>
                    <a:pt x="329499" y="605209"/>
                    <a:pt x="319061" y="605209"/>
                  </a:cubicBezTo>
                  <a:cubicBezTo>
                    <a:pt x="308624" y="605209"/>
                    <a:pt x="299747" y="601598"/>
                    <a:pt x="292515" y="594294"/>
                  </a:cubicBezTo>
                  <a:cubicBezTo>
                    <a:pt x="285200" y="586990"/>
                    <a:pt x="281584" y="578208"/>
                    <a:pt x="281584" y="567785"/>
                  </a:cubicBezTo>
                  <a:lnTo>
                    <a:pt x="281584" y="485223"/>
                  </a:lnTo>
                  <a:lnTo>
                    <a:pt x="231285" y="485223"/>
                  </a:lnTo>
                  <a:lnTo>
                    <a:pt x="231285" y="567785"/>
                  </a:lnTo>
                  <a:cubicBezTo>
                    <a:pt x="231285" y="578208"/>
                    <a:pt x="227669" y="586990"/>
                    <a:pt x="220354" y="594294"/>
                  </a:cubicBezTo>
                  <a:cubicBezTo>
                    <a:pt x="213122" y="601598"/>
                    <a:pt x="204245" y="605209"/>
                    <a:pt x="193808" y="605209"/>
                  </a:cubicBezTo>
                  <a:cubicBezTo>
                    <a:pt x="183616" y="605209"/>
                    <a:pt x="174822" y="601598"/>
                    <a:pt x="167590" y="594294"/>
                  </a:cubicBezTo>
                  <a:cubicBezTo>
                    <a:pt x="160275" y="586990"/>
                    <a:pt x="156659" y="578208"/>
                    <a:pt x="156659" y="567785"/>
                  </a:cubicBezTo>
                  <a:lnTo>
                    <a:pt x="156248" y="485141"/>
                  </a:lnTo>
                  <a:lnTo>
                    <a:pt x="129290" y="485141"/>
                  </a:lnTo>
                  <a:cubicBezTo>
                    <a:pt x="118113" y="485141"/>
                    <a:pt x="108661" y="481284"/>
                    <a:pt x="100936" y="473570"/>
                  </a:cubicBezTo>
                  <a:cubicBezTo>
                    <a:pt x="93128" y="465773"/>
                    <a:pt x="89265" y="456335"/>
                    <a:pt x="89265" y="445173"/>
                  </a:cubicBezTo>
                  <a:close/>
                  <a:moveTo>
                    <a:pt x="475299" y="196071"/>
                  </a:moveTo>
                  <a:cubicBezTo>
                    <a:pt x="485740" y="196071"/>
                    <a:pt x="494618" y="199600"/>
                    <a:pt x="501935" y="206741"/>
                  </a:cubicBezTo>
                  <a:cubicBezTo>
                    <a:pt x="509170" y="213882"/>
                    <a:pt x="512869" y="222746"/>
                    <a:pt x="512869" y="233169"/>
                  </a:cubicBezTo>
                  <a:lnTo>
                    <a:pt x="512869" y="389524"/>
                  </a:lnTo>
                  <a:cubicBezTo>
                    <a:pt x="512869" y="399947"/>
                    <a:pt x="509170" y="408811"/>
                    <a:pt x="501935" y="416116"/>
                  </a:cubicBezTo>
                  <a:cubicBezTo>
                    <a:pt x="494618" y="423339"/>
                    <a:pt x="485740" y="427032"/>
                    <a:pt x="475299" y="427032"/>
                  </a:cubicBezTo>
                  <a:cubicBezTo>
                    <a:pt x="465105" y="427032"/>
                    <a:pt x="456391" y="423339"/>
                    <a:pt x="449074" y="416116"/>
                  </a:cubicBezTo>
                  <a:cubicBezTo>
                    <a:pt x="441839" y="408811"/>
                    <a:pt x="438140" y="399947"/>
                    <a:pt x="438140" y="389524"/>
                  </a:cubicBezTo>
                  <a:lnTo>
                    <a:pt x="438140" y="233169"/>
                  </a:lnTo>
                  <a:cubicBezTo>
                    <a:pt x="438140" y="222746"/>
                    <a:pt x="441839" y="213882"/>
                    <a:pt x="449074" y="206741"/>
                  </a:cubicBezTo>
                  <a:cubicBezTo>
                    <a:pt x="456391" y="199600"/>
                    <a:pt x="465105" y="196071"/>
                    <a:pt x="475299" y="196071"/>
                  </a:cubicBezTo>
                  <a:close/>
                  <a:moveTo>
                    <a:pt x="37534" y="196071"/>
                  </a:moveTo>
                  <a:cubicBezTo>
                    <a:pt x="47719" y="196071"/>
                    <a:pt x="56425" y="199682"/>
                    <a:pt x="63734" y="206905"/>
                  </a:cubicBezTo>
                  <a:cubicBezTo>
                    <a:pt x="70962" y="214210"/>
                    <a:pt x="74658" y="222910"/>
                    <a:pt x="74658" y="233169"/>
                  </a:cubicBezTo>
                  <a:lnTo>
                    <a:pt x="74658" y="389524"/>
                  </a:lnTo>
                  <a:cubicBezTo>
                    <a:pt x="74658" y="399947"/>
                    <a:pt x="71044" y="408811"/>
                    <a:pt x="63899" y="416116"/>
                  </a:cubicBezTo>
                  <a:cubicBezTo>
                    <a:pt x="56753" y="423339"/>
                    <a:pt x="47965" y="427032"/>
                    <a:pt x="37534" y="427032"/>
                  </a:cubicBezTo>
                  <a:cubicBezTo>
                    <a:pt x="27104" y="427032"/>
                    <a:pt x="18233" y="423339"/>
                    <a:pt x="10924" y="416116"/>
                  </a:cubicBezTo>
                  <a:cubicBezTo>
                    <a:pt x="3696" y="408811"/>
                    <a:pt x="0" y="399947"/>
                    <a:pt x="0" y="389524"/>
                  </a:cubicBezTo>
                  <a:lnTo>
                    <a:pt x="0" y="233169"/>
                  </a:lnTo>
                  <a:cubicBezTo>
                    <a:pt x="0" y="222910"/>
                    <a:pt x="3696" y="214210"/>
                    <a:pt x="10924" y="206905"/>
                  </a:cubicBezTo>
                  <a:cubicBezTo>
                    <a:pt x="18233" y="199682"/>
                    <a:pt x="27104" y="196071"/>
                    <a:pt x="37534" y="196071"/>
                  </a:cubicBezTo>
                  <a:close/>
                  <a:moveTo>
                    <a:pt x="333272" y="100763"/>
                  </a:moveTo>
                  <a:cubicBezTo>
                    <a:pt x="329409" y="100763"/>
                    <a:pt x="326039" y="102158"/>
                    <a:pt x="323245" y="104948"/>
                  </a:cubicBezTo>
                  <a:cubicBezTo>
                    <a:pt x="320451" y="107738"/>
                    <a:pt x="319053" y="111020"/>
                    <a:pt x="319053" y="114877"/>
                  </a:cubicBezTo>
                  <a:cubicBezTo>
                    <a:pt x="319053" y="118815"/>
                    <a:pt x="320451" y="122097"/>
                    <a:pt x="323245" y="124887"/>
                  </a:cubicBezTo>
                  <a:cubicBezTo>
                    <a:pt x="326039" y="127677"/>
                    <a:pt x="329409" y="129072"/>
                    <a:pt x="333272" y="129072"/>
                  </a:cubicBezTo>
                  <a:cubicBezTo>
                    <a:pt x="337134" y="129072"/>
                    <a:pt x="340422" y="127677"/>
                    <a:pt x="343134" y="124887"/>
                  </a:cubicBezTo>
                  <a:cubicBezTo>
                    <a:pt x="345764" y="122097"/>
                    <a:pt x="347079" y="118815"/>
                    <a:pt x="347079" y="114877"/>
                  </a:cubicBezTo>
                  <a:cubicBezTo>
                    <a:pt x="347079" y="111020"/>
                    <a:pt x="345764" y="107738"/>
                    <a:pt x="343134" y="104948"/>
                  </a:cubicBezTo>
                  <a:cubicBezTo>
                    <a:pt x="340422" y="102158"/>
                    <a:pt x="337134" y="100763"/>
                    <a:pt x="333272" y="100763"/>
                  </a:cubicBezTo>
                  <a:close/>
                  <a:moveTo>
                    <a:pt x="179584" y="100763"/>
                  </a:moveTo>
                  <a:cubicBezTo>
                    <a:pt x="175722" y="100763"/>
                    <a:pt x="172434" y="102158"/>
                    <a:pt x="169722" y="104948"/>
                  </a:cubicBezTo>
                  <a:cubicBezTo>
                    <a:pt x="167092" y="107738"/>
                    <a:pt x="165777" y="111020"/>
                    <a:pt x="165777" y="114877"/>
                  </a:cubicBezTo>
                  <a:cubicBezTo>
                    <a:pt x="165777" y="118815"/>
                    <a:pt x="167092" y="122097"/>
                    <a:pt x="169722" y="124887"/>
                  </a:cubicBezTo>
                  <a:cubicBezTo>
                    <a:pt x="172434" y="127677"/>
                    <a:pt x="175722" y="129072"/>
                    <a:pt x="179584" y="129072"/>
                  </a:cubicBezTo>
                  <a:cubicBezTo>
                    <a:pt x="183447" y="129072"/>
                    <a:pt x="186817" y="127677"/>
                    <a:pt x="189611" y="124887"/>
                  </a:cubicBezTo>
                  <a:cubicBezTo>
                    <a:pt x="192405" y="122097"/>
                    <a:pt x="193803" y="118815"/>
                    <a:pt x="193803" y="114877"/>
                  </a:cubicBezTo>
                  <a:cubicBezTo>
                    <a:pt x="193803" y="111020"/>
                    <a:pt x="192405" y="107738"/>
                    <a:pt x="189611" y="104948"/>
                  </a:cubicBezTo>
                  <a:cubicBezTo>
                    <a:pt x="186817" y="102158"/>
                    <a:pt x="183447" y="100763"/>
                    <a:pt x="179584" y="100763"/>
                  </a:cubicBezTo>
                  <a:close/>
                  <a:moveTo>
                    <a:pt x="149751" y="741"/>
                  </a:moveTo>
                  <a:cubicBezTo>
                    <a:pt x="152874" y="-736"/>
                    <a:pt x="155340" y="2"/>
                    <a:pt x="156983" y="2874"/>
                  </a:cubicBezTo>
                  <a:lnTo>
                    <a:pt x="183201" y="50957"/>
                  </a:lnTo>
                  <a:cubicBezTo>
                    <a:pt x="206295" y="40701"/>
                    <a:pt x="230704" y="35613"/>
                    <a:pt x="256428" y="35613"/>
                  </a:cubicBezTo>
                  <a:cubicBezTo>
                    <a:pt x="282152" y="35613"/>
                    <a:pt x="306561" y="40701"/>
                    <a:pt x="329655" y="50957"/>
                  </a:cubicBezTo>
                  <a:lnTo>
                    <a:pt x="355873" y="2874"/>
                  </a:lnTo>
                  <a:cubicBezTo>
                    <a:pt x="357598" y="2"/>
                    <a:pt x="359982" y="-736"/>
                    <a:pt x="363105" y="741"/>
                  </a:cubicBezTo>
                  <a:cubicBezTo>
                    <a:pt x="366064" y="2464"/>
                    <a:pt x="366639" y="4843"/>
                    <a:pt x="364995" y="8044"/>
                  </a:cubicBezTo>
                  <a:lnTo>
                    <a:pt x="339107" y="55634"/>
                  </a:lnTo>
                  <a:cubicBezTo>
                    <a:pt x="365077" y="69009"/>
                    <a:pt x="385870" y="87553"/>
                    <a:pt x="401403" y="111430"/>
                  </a:cubicBezTo>
                  <a:cubicBezTo>
                    <a:pt x="416937" y="135308"/>
                    <a:pt x="424662" y="161483"/>
                    <a:pt x="424662" y="189791"/>
                  </a:cubicBezTo>
                  <a:lnTo>
                    <a:pt x="87783" y="189791"/>
                  </a:lnTo>
                  <a:cubicBezTo>
                    <a:pt x="87783" y="161483"/>
                    <a:pt x="95591" y="135308"/>
                    <a:pt x="111124" y="111430"/>
                  </a:cubicBezTo>
                  <a:cubicBezTo>
                    <a:pt x="126657" y="87553"/>
                    <a:pt x="147532" y="69009"/>
                    <a:pt x="173749" y="55634"/>
                  </a:cubicBezTo>
                  <a:lnTo>
                    <a:pt x="147943" y="8044"/>
                  </a:lnTo>
                  <a:cubicBezTo>
                    <a:pt x="146217" y="4843"/>
                    <a:pt x="146792" y="2464"/>
                    <a:pt x="149751" y="74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conShape">
              <a:extLst>
                <a:ext uri="{FF2B5EF4-FFF2-40B4-BE49-F238E27FC236}">
                  <a16:creationId xmlns:a16="http://schemas.microsoft.com/office/drawing/2014/main" xmlns="" id="{124D1533-2ADE-46B0-AC47-DBAAD7816AB5}"/>
                </a:ext>
              </a:extLst>
            </p:cNvPr>
            <p:cNvSpPr/>
            <p:nvPr/>
          </p:nvSpPr>
          <p:spPr bwMode="auto">
            <a:xfrm>
              <a:off x="7723893" y="3179830"/>
              <a:ext cx="464695" cy="548362"/>
            </a:xfrm>
            <a:custGeom>
              <a:avLst/>
              <a:gdLst>
                <a:gd name="connsiteX0" fmla="*/ 89265 w 512869"/>
                <a:gd name="connsiteY0" fmla="*/ 202986 h 605209"/>
                <a:gd name="connsiteX1" fmla="*/ 423604 w 512869"/>
                <a:gd name="connsiteY1" fmla="*/ 202986 h 605209"/>
                <a:gd name="connsiteX2" fmla="*/ 423604 w 512869"/>
                <a:gd name="connsiteY2" fmla="*/ 445173 h 605209"/>
                <a:gd name="connsiteX3" fmla="*/ 411933 w 512869"/>
                <a:gd name="connsiteY3" fmla="*/ 473570 h 605209"/>
                <a:gd name="connsiteX4" fmla="*/ 383907 w 512869"/>
                <a:gd name="connsiteY4" fmla="*/ 485223 h 605209"/>
                <a:gd name="connsiteX5" fmla="*/ 356539 w 512869"/>
                <a:gd name="connsiteY5" fmla="*/ 485223 h 605209"/>
                <a:gd name="connsiteX6" fmla="*/ 356539 w 512869"/>
                <a:gd name="connsiteY6" fmla="*/ 567785 h 605209"/>
                <a:gd name="connsiteX7" fmla="*/ 345690 w 512869"/>
                <a:gd name="connsiteY7" fmla="*/ 594294 h 605209"/>
                <a:gd name="connsiteX8" fmla="*/ 319061 w 512869"/>
                <a:gd name="connsiteY8" fmla="*/ 605209 h 605209"/>
                <a:gd name="connsiteX9" fmla="*/ 292515 w 512869"/>
                <a:gd name="connsiteY9" fmla="*/ 594294 h 605209"/>
                <a:gd name="connsiteX10" fmla="*/ 281584 w 512869"/>
                <a:gd name="connsiteY10" fmla="*/ 567785 h 605209"/>
                <a:gd name="connsiteX11" fmla="*/ 281584 w 512869"/>
                <a:gd name="connsiteY11" fmla="*/ 485223 h 605209"/>
                <a:gd name="connsiteX12" fmla="*/ 231285 w 512869"/>
                <a:gd name="connsiteY12" fmla="*/ 485223 h 605209"/>
                <a:gd name="connsiteX13" fmla="*/ 231285 w 512869"/>
                <a:gd name="connsiteY13" fmla="*/ 567785 h 605209"/>
                <a:gd name="connsiteX14" fmla="*/ 220354 w 512869"/>
                <a:gd name="connsiteY14" fmla="*/ 594294 h 605209"/>
                <a:gd name="connsiteX15" fmla="*/ 193808 w 512869"/>
                <a:gd name="connsiteY15" fmla="*/ 605209 h 605209"/>
                <a:gd name="connsiteX16" fmla="*/ 167590 w 512869"/>
                <a:gd name="connsiteY16" fmla="*/ 594294 h 605209"/>
                <a:gd name="connsiteX17" fmla="*/ 156659 w 512869"/>
                <a:gd name="connsiteY17" fmla="*/ 567785 h 605209"/>
                <a:gd name="connsiteX18" fmla="*/ 156248 w 512869"/>
                <a:gd name="connsiteY18" fmla="*/ 485141 h 605209"/>
                <a:gd name="connsiteX19" fmla="*/ 129290 w 512869"/>
                <a:gd name="connsiteY19" fmla="*/ 485141 h 605209"/>
                <a:gd name="connsiteX20" fmla="*/ 100936 w 512869"/>
                <a:gd name="connsiteY20" fmla="*/ 473570 h 605209"/>
                <a:gd name="connsiteX21" fmla="*/ 89265 w 512869"/>
                <a:gd name="connsiteY21" fmla="*/ 445173 h 605209"/>
                <a:gd name="connsiteX22" fmla="*/ 475299 w 512869"/>
                <a:gd name="connsiteY22" fmla="*/ 196071 h 605209"/>
                <a:gd name="connsiteX23" fmla="*/ 501935 w 512869"/>
                <a:gd name="connsiteY23" fmla="*/ 206741 h 605209"/>
                <a:gd name="connsiteX24" fmla="*/ 512869 w 512869"/>
                <a:gd name="connsiteY24" fmla="*/ 233169 h 605209"/>
                <a:gd name="connsiteX25" fmla="*/ 512869 w 512869"/>
                <a:gd name="connsiteY25" fmla="*/ 389524 h 605209"/>
                <a:gd name="connsiteX26" fmla="*/ 501935 w 512869"/>
                <a:gd name="connsiteY26" fmla="*/ 416116 h 605209"/>
                <a:gd name="connsiteX27" fmla="*/ 475299 w 512869"/>
                <a:gd name="connsiteY27" fmla="*/ 427032 h 605209"/>
                <a:gd name="connsiteX28" fmla="*/ 449074 w 512869"/>
                <a:gd name="connsiteY28" fmla="*/ 416116 h 605209"/>
                <a:gd name="connsiteX29" fmla="*/ 438140 w 512869"/>
                <a:gd name="connsiteY29" fmla="*/ 389524 h 605209"/>
                <a:gd name="connsiteX30" fmla="*/ 438140 w 512869"/>
                <a:gd name="connsiteY30" fmla="*/ 233169 h 605209"/>
                <a:gd name="connsiteX31" fmla="*/ 449074 w 512869"/>
                <a:gd name="connsiteY31" fmla="*/ 206741 h 605209"/>
                <a:gd name="connsiteX32" fmla="*/ 475299 w 512869"/>
                <a:gd name="connsiteY32" fmla="*/ 196071 h 605209"/>
                <a:gd name="connsiteX33" fmla="*/ 37534 w 512869"/>
                <a:gd name="connsiteY33" fmla="*/ 196071 h 605209"/>
                <a:gd name="connsiteX34" fmla="*/ 63734 w 512869"/>
                <a:gd name="connsiteY34" fmla="*/ 206905 h 605209"/>
                <a:gd name="connsiteX35" fmla="*/ 74658 w 512869"/>
                <a:gd name="connsiteY35" fmla="*/ 233169 h 605209"/>
                <a:gd name="connsiteX36" fmla="*/ 74658 w 512869"/>
                <a:gd name="connsiteY36" fmla="*/ 389524 h 605209"/>
                <a:gd name="connsiteX37" fmla="*/ 63899 w 512869"/>
                <a:gd name="connsiteY37" fmla="*/ 416116 h 605209"/>
                <a:gd name="connsiteX38" fmla="*/ 37534 w 512869"/>
                <a:gd name="connsiteY38" fmla="*/ 427032 h 605209"/>
                <a:gd name="connsiteX39" fmla="*/ 10924 w 512869"/>
                <a:gd name="connsiteY39" fmla="*/ 416116 h 605209"/>
                <a:gd name="connsiteX40" fmla="*/ 0 w 512869"/>
                <a:gd name="connsiteY40" fmla="*/ 389524 h 605209"/>
                <a:gd name="connsiteX41" fmla="*/ 0 w 512869"/>
                <a:gd name="connsiteY41" fmla="*/ 233169 h 605209"/>
                <a:gd name="connsiteX42" fmla="*/ 10924 w 512869"/>
                <a:gd name="connsiteY42" fmla="*/ 206905 h 605209"/>
                <a:gd name="connsiteX43" fmla="*/ 37534 w 512869"/>
                <a:gd name="connsiteY43" fmla="*/ 196071 h 605209"/>
                <a:gd name="connsiteX44" fmla="*/ 333272 w 512869"/>
                <a:gd name="connsiteY44" fmla="*/ 100763 h 605209"/>
                <a:gd name="connsiteX45" fmla="*/ 323245 w 512869"/>
                <a:gd name="connsiteY45" fmla="*/ 104948 h 605209"/>
                <a:gd name="connsiteX46" fmla="*/ 319053 w 512869"/>
                <a:gd name="connsiteY46" fmla="*/ 114877 h 605209"/>
                <a:gd name="connsiteX47" fmla="*/ 323245 w 512869"/>
                <a:gd name="connsiteY47" fmla="*/ 124887 h 605209"/>
                <a:gd name="connsiteX48" fmla="*/ 333272 w 512869"/>
                <a:gd name="connsiteY48" fmla="*/ 129072 h 605209"/>
                <a:gd name="connsiteX49" fmla="*/ 343134 w 512869"/>
                <a:gd name="connsiteY49" fmla="*/ 124887 h 605209"/>
                <a:gd name="connsiteX50" fmla="*/ 347079 w 512869"/>
                <a:gd name="connsiteY50" fmla="*/ 114877 h 605209"/>
                <a:gd name="connsiteX51" fmla="*/ 343134 w 512869"/>
                <a:gd name="connsiteY51" fmla="*/ 104948 h 605209"/>
                <a:gd name="connsiteX52" fmla="*/ 333272 w 512869"/>
                <a:gd name="connsiteY52" fmla="*/ 100763 h 605209"/>
                <a:gd name="connsiteX53" fmla="*/ 179584 w 512869"/>
                <a:gd name="connsiteY53" fmla="*/ 100763 h 605209"/>
                <a:gd name="connsiteX54" fmla="*/ 169722 w 512869"/>
                <a:gd name="connsiteY54" fmla="*/ 104948 h 605209"/>
                <a:gd name="connsiteX55" fmla="*/ 165777 w 512869"/>
                <a:gd name="connsiteY55" fmla="*/ 114877 h 605209"/>
                <a:gd name="connsiteX56" fmla="*/ 169722 w 512869"/>
                <a:gd name="connsiteY56" fmla="*/ 124887 h 605209"/>
                <a:gd name="connsiteX57" fmla="*/ 179584 w 512869"/>
                <a:gd name="connsiteY57" fmla="*/ 129072 h 605209"/>
                <a:gd name="connsiteX58" fmla="*/ 189611 w 512869"/>
                <a:gd name="connsiteY58" fmla="*/ 124887 h 605209"/>
                <a:gd name="connsiteX59" fmla="*/ 193803 w 512869"/>
                <a:gd name="connsiteY59" fmla="*/ 114877 h 605209"/>
                <a:gd name="connsiteX60" fmla="*/ 189611 w 512869"/>
                <a:gd name="connsiteY60" fmla="*/ 104948 h 605209"/>
                <a:gd name="connsiteX61" fmla="*/ 179584 w 512869"/>
                <a:gd name="connsiteY61" fmla="*/ 100763 h 605209"/>
                <a:gd name="connsiteX62" fmla="*/ 149751 w 512869"/>
                <a:gd name="connsiteY62" fmla="*/ 741 h 605209"/>
                <a:gd name="connsiteX63" fmla="*/ 156983 w 512869"/>
                <a:gd name="connsiteY63" fmla="*/ 2874 h 605209"/>
                <a:gd name="connsiteX64" fmla="*/ 183201 w 512869"/>
                <a:gd name="connsiteY64" fmla="*/ 50957 h 605209"/>
                <a:gd name="connsiteX65" fmla="*/ 256428 w 512869"/>
                <a:gd name="connsiteY65" fmla="*/ 35613 h 605209"/>
                <a:gd name="connsiteX66" fmla="*/ 329655 w 512869"/>
                <a:gd name="connsiteY66" fmla="*/ 50957 h 605209"/>
                <a:gd name="connsiteX67" fmla="*/ 355873 w 512869"/>
                <a:gd name="connsiteY67" fmla="*/ 2874 h 605209"/>
                <a:gd name="connsiteX68" fmla="*/ 363105 w 512869"/>
                <a:gd name="connsiteY68" fmla="*/ 741 h 605209"/>
                <a:gd name="connsiteX69" fmla="*/ 364995 w 512869"/>
                <a:gd name="connsiteY69" fmla="*/ 8044 h 605209"/>
                <a:gd name="connsiteX70" fmla="*/ 339107 w 512869"/>
                <a:gd name="connsiteY70" fmla="*/ 55634 h 605209"/>
                <a:gd name="connsiteX71" fmla="*/ 401403 w 512869"/>
                <a:gd name="connsiteY71" fmla="*/ 111430 h 605209"/>
                <a:gd name="connsiteX72" fmla="*/ 424662 w 512869"/>
                <a:gd name="connsiteY72" fmla="*/ 189791 h 605209"/>
                <a:gd name="connsiteX73" fmla="*/ 87783 w 512869"/>
                <a:gd name="connsiteY73" fmla="*/ 189791 h 605209"/>
                <a:gd name="connsiteX74" fmla="*/ 111124 w 512869"/>
                <a:gd name="connsiteY74" fmla="*/ 111430 h 605209"/>
                <a:gd name="connsiteX75" fmla="*/ 173749 w 512869"/>
                <a:gd name="connsiteY75" fmla="*/ 55634 h 605209"/>
                <a:gd name="connsiteX76" fmla="*/ 147943 w 512869"/>
                <a:gd name="connsiteY76" fmla="*/ 8044 h 605209"/>
                <a:gd name="connsiteX77" fmla="*/ 149751 w 512869"/>
                <a:gd name="connsiteY77" fmla="*/ 741 h 60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12869" h="605209">
                  <a:moveTo>
                    <a:pt x="89265" y="202986"/>
                  </a:moveTo>
                  <a:lnTo>
                    <a:pt x="423604" y="202986"/>
                  </a:lnTo>
                  <a:lnTo>
                    <a:pt x="423604" y="445173"/>
                  </a:lnTo>
                  <a:cubicBezTo>
                    <a:pt x="423604" y="456335"/>
                    <a:pt x="419741" y="465773"/>
                    <a:pt x="411933" y="473570"/>
                  </a:cubicBezTo>
                  <a:cubicBezTo>
                    <a:pt x="404126" y="481284"/>
                    <a:pt x="394838" y="485223"/>
                    <a:pt x="383907" y="485223"/>
                  </a:cubicBezTo>
                  <a:lnTo>
                    <a:pt x="356539" y="485223"/>
                  </a:lnTo>
                  <a:lnTo>
                    <a:pt x="356539" y="567785"/>
                  </a:lnTo>
                  <a:cubicBezTo>
                    <a:pt x="356539" y="578208"/>
                    <a:pt x="352923" y="586990"/>
                    <a:pt x="345690" y="594294"/>
                  </a:cubicBezTo>
                  <a:cubicBezTo>
                    <a:pt x="338375" y="601598"/>
                    <a:pt x="329499" y="605209"/>
                    <a:pt x="319061" y="605209"/>
                  </a:cubicBezTo>
                  <a:cubicBezTo>
                    <a:pt x="308624" y="605209"/>
                    <a:pt x="299747" y="601598"/>
                    <a:pt x="292515" y="594294"/>
                  </a:cubicBezTo>
                  <a:cubicBezTo>
                    <a:pt x="285200" y="586990"/>
                    <a:pt x="281584" y="578208"/>
                    <a:pt x="281584" y="567785"/>
                  </a:cubicBezTo>
                  <a:lnTo>
                    <a:pt x="281584" y="485223"/>
                  </a:lnTo>
                  <a:lnTo>
                    <a:pt x="231285" y="485223"/>
                  </a:lnTo>
                  <a:lnTo>
                    <a:pt x="231285" y="567785"/>
                  </a:lnTo>
                  <a:cubicBezTo>
                    <a:pt x="231285" y="578208"/>
                    <a:pt x="227669" y="586990"/>
                    <a:pt x="220354" y="594294"/>
                  </a:cubicBezTo>
                  <a:cubicBezTo>
                    <a:pt x="213122" y="601598"/>
                    <a:pt x="204245" y="605209"/>
                    <a:pt x="193808" y="605209"/>
                  </a:cubicBezTo>
                  <a:cubicBezTo>
                    <a:pt x="183616" y="605209"/>
                    <a:pt x="174822" y="601598"/>
                    <a:pt x="167590" y="594294"/>
                  </a:cubicBezTo>
                  <a:cubicBezTo>
                    <a:pt x="160275" y="586990"/>
                    <a:pt x="156659" y="578208"/>
                    <a:pt x="156659" y="567785"/>
                  </a:cubicBezTo>
                  <a:lnTo>
                    <a:pt x="156248" y="485141"/>
                  </a:lnTo>
                  <a:lnTo>
                    <a:pt x="129290" y="485141"/>
                  </a:lnTo>
                  <a:cubicBezTo>
                    <a:pt x="118113" y="485141"/>
                    <a:pt x="108661" y="481284"/>
                    <a:pt x="100936" y="473570"/>
                  </a:cubicBezTo>
                  <a:cubicBezTo>
                    <a:pt x="93128" y="465773"/>
                    <a:pt x="89265" y="456335"/>
                    <a:pt x="89265" y="445173"/>
                  </a:cubicBezTo>
                  <a:close/>
                  <a:moveTo>
                    <a:pt x="475299" y="196071"/>
                  </a:moveTo>
                  <a:cubicBezTo>
                    <a:pt x="485740" y="196071"/>
                    <a:pt x="494618" y="199600"/>
                    <a:pt x="501935" y="206741"/>
                  </a:cubicBezTo>
                  <a:cubicBezTo>
                    <a:pt x="509170" y="213882"/>
                    <a:pt x="512869" y="222746"/>
                    <a:pt x="512869" y="233169"/>
                  </a:cubicBezTo>
                  <a:lnTo>
                    <a:pt x="512869" y="389524"/>
                  </a:lnTo>
                  <a:cubicBezTo>
                    <a:pt x="512869" y="399947"/>
                    <a:pt x="509170" y="408811"/>
                    <a:pt x="501935" y="416116"/>
                  </a:cubicBezTo>
                  <a:cubicBezTo>
                    <a:pt x="494618" y="423339"/>
                    <a:pt x="485740" y="427032"/>
                    <a:pt x="475299" y="427032"/>
                  </a:cubicBezTo>
                  <a:cubicBezTo>
                    <a:pt x="465105" y="427032"/>
                    <a:pt x="456391" y="423339"/>
                    <a:pt x="449074" y="416116"/>
                  </a:cubicBezTo>
                  <a:cubicBezTo>
                    <a:pt x="441839" y="408811"/>
                    <a:pt x="438140" y="399947"/>
                    <a:pt x="438140" y="389524"/>
                  </a:cubicBezTo>
                  <a:lnTo>
                    <a:pt x="438140" y="233169"/>
                  </a:lnTo>
                  <a:cubicBezTo>
                    <a:pt x="438140" y="222746"/>
                    <a:pt x="441839" y="213882"/>
                    <a:pt x="449074" y="206741"/>
                  </a:cubicBezTo>
                  <a:cubicBezTo>
                    <a:pt x="456391" y="199600"/>
                    <a:pt x="465105" y="196071"/>
                    <a:pt x="475299" y="196071"/>
                  </a:cubicBezTo>
                  <a:close/>
                  <a:moveTo>
                    <a:pt x="37534" y="196071"/>
                  </a:moveTo>
                  <a:cubicBezTo>
                    <a:pt x="47719" y="196071"/>
                    <a:pt x="56425" y="199682"/>
                    <a:pt x="63734" y="206905"/>
                  </a:cubicBezTo>
                  <a:cubicBezTo>
                    <a:pt x="70962" y="214210"/>
                    <a:pt x="74658" y="222910"/>
                    <a:pt x="74658" y="233169"/>
                  </a:cubicBezTo>
                  <a:lnTo>
                    <a:pt x="74658" y="389524"/>
                  </a:lnTo>
                  <a:cubicBezTo>
                    <a:pt x="74658" y="399947"/>
                    <a:pt x="71044" y="408811"/>
                    <a:pt x="63899" y="416116"/>
                  </a:cubicBezTo>
                  <a:cubicBezTo>
                    <a:pt x="56753" y="423339"/>
                    <a:pt x="47965" y="427032"/>
                    <a:pt x="37534" y="427032"/>
                  </a:cubicBezTo>
                  <a:cubicBezTo>
                    <a:pt x="27104" y="427032"/>
                    <a:pt x="18233" y="423339"/>
                    <a:pt x="10924" y="416116"/>
                  </a:cubicBezTo>
                  <a:cubicBezTo>
                    <a:pt x="3696" y="408811"/>
                    <a:pt x="0" y="399947"/>
                    <a:pt x="0" y="389524"/>
                  </a:cubicBezTo>
                  <a:lnTo>
                    <a:pt x="0" y="233169"/>
                  </a:lnTo>
                  <a:cubicBezTo>
                    <a:pt x="0" y="222910"/>
                    <a:pt x="3696" y="214210"/>
                    <a:pt x="10924" y="206905"/>
                  </a:cubicBezTo>
                  <a:cubicBezTo>
                    <a:pt x="18233" y="199682"/>
                    <a:pt x="27104" y="196071"/>
                    <a:pt x="37534" y="196071"/>
                  </a:cubicBezTo>
                  <a:close/>
                  <a:moveTo>
                    <a:pt x="333272" y="100763"/>
                  </a:moveTo>
                  <a:cubicBezTo>
                    <a:pt x="329409" y="100763"/>
                    <a:pt x="326039" y="102158"/>
                    <a:pt x="323245" y="104948"/>
                  </a:cubicBezTo>
                  <a:cubicBezTo>
                    <a:pt x="320451" y="107738"/>
                    <a:pt x="319053" y="111020"/>
                    <a:pt x="319053" y="114877"/>
                  </a:cubicBezTo>
                  <a:cubicBezTo>
                    <a:pt x="319053" y="118815"/>
                    <a:pt x="320451" y="122097"/>
                    <a:pt x="323245" y="124887"/>
                  </a:cubicBezTo>
                  <a:cubicBezTo>
                    <a:pt x="326039" y="127677"/>
                    <a:pt x="329409" y="129072"/>
                    <a:pt x="333272" y="129072"/>
                  </a:cubicBezTo>
                  <a:cubicBezTo>
                    <a:pt x="337134" y="129072"/>
                    <a:pt x="340422" y="127677"/>
                    <a:pt x="343134" y="124887"/>
                  </a:cubicBezTo>
                  <a:cubicBezTo>
                    <a:pt x="345764" y="122097"/>
                    <a:pt x="347079" y="118815"/>
                    <a:pt x="347079" y="114877"/>
                  </a:cubicBezTo>
                  <a:cubicBezTo>
                    <a:pt x="347079" y="111020"/>
                    <a:pt x="345764" y="107738"/>
                    <a:pt x="343134" y="104948"/>
                  </a:cubicBezTo>
                  <a:cubicBezTo>
                    <a:pt x="340422" y="102158"/>
                    <a:pt x="337134" y="100763"/>
                    <a:pt x="333272" y="100763"/>
                  </a:cubicBezTo>
                  <a:close/>
                  <a:moveTo>
                    <a:pt x="179584" y="100763"/>
                  </a:moveTo>
                  <a:cubicBezTo>
                    <a:pt x="175722" y="100763"/>
                    <a:pt x="172434" y="102158"/>
                    <a:pt x="169722" y="104948"/>
                  </a:cubicBezTo>
                  <a:cubicBezTo>
                    <a:pt x="167092" y="107738"/>
                    <a:pt x="165777" y="111020"/>
                    <a:pt x="165777" y="114877"/>
                  </a:cubicBezTo>
                  <a:cubicBezTo>
                    <a:pt x="165777" y="118815"/>
                    <a:pt x="167092" y="122097"/>
                    <a:pt x="169722" y="124887"/>
                  </a:cubicBezTo>
                  <a:cubicBezTo>
                    <a:pt x="172434" y="127677"/>
                    <a:pt x="175722" y="129072"/>
                    <a:pt x="179584" y="129072"/>
                  </a:cubicBezTo>
                  <a:cubicBezTo>
                    <a:pt x="183447" y="129072"/>
                    <a:pt x="186817" y="127677"/>
                    <a:pt x="189611" y="124887"/>
                  </a:cubicBezTo>
                  <a:cubicBezTo>
                    <a:pt x="192405" y="122097"/>
                    <a:pt x="193803" y="118815"/>
                    <a:pt x="193803" y="114877"/>
                  </a:cubicBezTo>
                  <a:cubicBezTo>
                    <a:pt x="193803" y="111020"/>
                    <a:pt x="192405" y="107738"/>
                    <a:pt x="189611" y="104948"/>
                  </a:cubicBezTo>
                  <a:cubicBezTo>
                    <a:pt x="186817" y="102158"/>
                    <a:pt x="183447" y="100763"/>
                    <a:pt x="179584" y="100763"/>
                  </a:cubicBezTo>
                  <a:close/>
                  <a:moveTo>
                    <a:pt x="149751" y="741"/>
                  </a:moveTo>
                  <a:cubicBezTo>
                    <a:pt x="152874" y="-736"/>
                    <a:pt x="155340" y="2"/>
                    <a:pt x="156983" y="2874"/>
                  </a:cubicBezTo>
                  <a:lnTo>
                    <a:pt x="183201" y="50957"/>
                  </a:lnTo>
                  <a:cubicBezTo>
                    <a:pt x="206295" y="40701"/>
                    <a:pt x="230704" y="35613"/>
                    <a:pt x="256428" y="35613"/>
                  </a:cubicBezTo>
                  <a:cubicBezTo>
                    <a:pt x="282152" y="35613"/>
                    <a:pt x="306561" y="40701"/>
                    <a:pt x="329655" y="50957"/>
                  </a:cubicBezTo>
                  <a:lnTo>
                    <a:pt x="355873" y="2874"/>
                  </a:lnTo>
                  <a:cubicBezTo>
                    <a:pt x="357598" y="2"/>
                    <a:pt x="359982" y="-736"/>
                    <a:pt x="363105" y="741"/>
                  </a:cubicBezTo>
                  <a:cubicBezTo>
                    <a:pt x="366064" y="2464"/>
                    <a:pt x="366639" y="4843"/>
                    <a:pt x="364995" y="8044"/>
                  </a:cubicBezTo>
                  <a:lnTo>
                    <a:pt x="339107" y="55634"/>
                  </a:lnTo>
                  <a:cubicBezTo>
                    <a:pt x="365077" y="69009"/>
                    <a:pt x="385870" y="87553"/>
                    <a:pt x="401403" y="111430"/>
                  </a:cubicBezTo>
                  <a:cubicBezTo>
                    <a:pt x="416937" y="135308"/>
                    <a:pt x="424662" y="161483"/>
                    <a:pt x="424662" y="189791"/>
                  </a:cubicBezTo>
                  <a:lnTo>
                    <a:pt x="87783" y="189791"/>
                  </a:lnTo>
                  <a:cubicBezTo>
                    <a:pt x="87783" y="161483"/>
                    <a:pt x="95591" y="135308"/>
                    <a:pt x="111124" y="111430"/>
                  </a:cubicBezTo>
                  <a:cubicBezTo>
                    <a:pt x="126657" y="87553"/>
                    <a:pt x="147532" y="69009"/>
                    <a:pt x="173749" y="55634"/>
                  </a:cubicBezTo>
                  <a:lnTo>
                    <a:pt x="147943" y="8044"/>
                  </a:lnTo>
                  <a:cubicBezTo>
                    <a:pt x="146217" y="4843"/>
                    <a:pt x="146792" y="2464"/>
                    <a:pt x="149751" y="74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3028FAEE-398E-41D4-9AE6-7FAE70D513D9}"/>
                </a:ext>
              </a:extLst>
            </p:cNvPr>
            <p:cNvGrpSpPr/>
            <p:nvPr/>
          </p:nvGrpSpPr>
          <p:grpSpPr>
            <a:xfrm>
              <a:off x="5423995" y="3898735"/>
              <a:ext cx="1595795" cy="641575"/>
              <a:chOff x="5491981" y="3851948"/>
              <a:chExt cx="1956526" cy="786603"/>
            </a:xfrm>
          </p:grpSpPr>
          <p:sp>
            <p:nvSpPr>
              <p:cNvPr id="22" name="CustomText">
                <a:extLst>
                  <a:ext uri="{FF2B5EF4-FFF2-40B4-BE49-F238E27FC236}">
                    <a16:creationId xmlns:a16="http://schemas.microsoft.com/office/drawing/2014/main" xmlns="" id="{0CF5A582-B0F3-45F9-A089-FD4FD96DF211}"/>
                  </a:ext>
                </a:extLst>
              </p:cNvPr>
              <p:cNvSpPr txBox="1"/>
              <p:nvPr/>
            </p:nvSpPr>
            <p:spPr>
              <a:xfrm>
                <a:off x="5491981" y="3851948"/>
                <a:ext cx="1956525" cy="39178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 fontScale="62500" lnSpcReduction="20000"/>
              </a:bodyPr>
              <a:lstStyle/>
              <a:p>
                <a:pPr algn="ctr"/>
                <a:r>
                  <a:rPr lang="en-US" altLang="zh-CN" sz="2800" b="1" dirty="0"/>
                  <a:t>TEXT HERE</a:t>
                </a:r>
              </a:p>
            </p:txBody>
          </p:sp>
          <p:sp>
            <p:nvSpPr>
              <p:cNvPr id="23" name="CustomText">
                <a:extLst>
                  <a:ext uri="{FF2B5EF4-FFF2-40B4-BE49-F238E27FC236}">
                    <a16:creationId xmlns:a16="http://schemas.microsoft.com/office/drawing/2014/main" xmlns="" id="{73D27767-C51B-486A-BA2F-2BD198AF5EA6}"/>
                  </a:ext>
                </a:extLst>
              </p:cNvPr>
              <p:cNvSpPr txBox="1"/>
              <p:nvPr/>
            </p:nvSpPr>
            <p:spPr>
              <a:xfrm>
                <a:off x="5491982" y="4246762"/>
                <a:ext cx="1956525" cy="39178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>
                <a:normAutofit/>
              </a:bodyPr>
              <a:lstStyle/>
              <a:p>
                <a:pPr lvl="0" algn="ctr">
                  <a:defRPr/>
                </a:pPr>
                <a:r>
                  <a:rPr lang="en-US" altLang="zh-CN" sz="1100" dirty="0">
                    <a:solidFill>
                      <a:srgbClr val="404040"/>
                    </a:solidFill>
                  </a:rPr>
                  <a:t>Supporting</a:t>
                </a:r>
                <a:r>
                  <a:rPr lang="en-US" altLang="zh-CN" sz="1050" dirty="0">
                    <a:solidFill>
                      <a:srgbClr val="404040"/>
                    </a:solidFill>
                  </a:rPr>
                  <a:t> text here</a:t>
                </a:r>
              </a:p>
            </p:txBody>
          </p:sp>
          <p:cxnSp>
            <p:nvCxnSpPr>
              <p:cNvPr id="24" name="ExtraShape">
                <a:extLst>
                  <a:ext uri="{FF2B5EF4-FFF2-40B4-BE49-F238E27FC236}">
                    <a16:creationId xmlns:a16="http://schemas.microsoft.com/office/drawing/2014/main" xmlns="" id="{87B06B42-6565-47EE-8ECC-BFCAC60111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93347" y="4243737"/>
                <a:ext cx="154369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ValueBack">
              <a:extLst>
                <a:ext uri="{FF2B5EF4-FFF2-40B4-BE49-F238E27FC236}">
                  <a16:creationId xmlns:a16="http://schemas.microsoft.com/office/drawing/2014/main" xmlns="" id="{96F63F54-7A88-41E2-BBFB-14F1F73F8F3E}"/>
                </a:ext>
              </a:extLst>
            </p:cNvPr>
            <p:cNvSpPr/>
            <p:nvPr/>
          </p:nvSpPr>
          <p:spPr>
            <a:xfrm rot="7012619">
              <a:off x="3183417" y="2161325"/>
              <a:ext cx="770632" cy="982490"/>
            </a:xfrm>
            <a:custGeom>
              <a:avLst/>
              <a:gdLst>
                <a:gd name="connsiteX0" fmla="*/ 41695 w 770632"/>
                <a:gd name="connsiteY0" fmla="*/ 771329 h 982490"/>
                <a:gd name="connsiteX1" fmla="*/ 211161 w 770632"/>
                <a:gd name="connsiteY1" fmla="*/ 253553 h 982490"/>
                <a:gd name="connsiteX2" fmla="*/ 283951 w 770632"/>
                <a:gd name="connsiteY2" fmla="*/ 225436 h 982490"/>
                <a:gd name="connsiteX3" fmla="*/ 325447 w 770632"/>
                <a:gd name="connsiteY3" fmla="*/ 218394 h 982490"/>
                <a:gd name="connsiteX4" fmla="*/ 415874 w 770632"/>
                <a:gd name="connsiteY4" fmla="*/ 0 h 982490"/>
                <a:gd name="connsiteX5" fmla="*/ 512954 w 770632"/>
                <a:gd name="connsiteY5" fmla="*/ 234461 h 982490"/>
                <a:gd name="connsiteX6" fmla="*/ 572880 w 770632"/>
                <a:gd name="connsiteY6" fmla="*/ 260640 h 982490"/>
                <a:gd name="connsiteX7" fmla="*/ 728937 w 770632"/>
                <a:gd name="connsiteY7" fmla="*/ 423019 h 982490"/>
                <a:gd name="connsiteX8" fmla="*/ 559471 w 770632"/>
                <a:gd name="connsiteY8" fmla="*/ 940794 h 982490"/>
                <a:gd name="connsiteX9" fmla="*/ 41695 w 770632"/>
                <a:gd name="connsiteY9" fmla="*/ 771329 h 98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0632" h="982490">
                  <a:moveTo>
                    <a:pt x="41695" y="771329"/>
                  </a:moveTo>
                  <a:cubicBezTo>
                    <a:pt x="-54488" y="581552"/>
                    <a:pt x="21384" y="349736"/>
                    <a:pt x="211161" y="253553"/>
                  </a:cubicBezTo>
                  <a:cubicBezTo>
                    <a:pt x="234883" y="241530"/>
                    <a:pt x="259262" y="232196"/>
                    <a:pt x="283951" y="225436"/>
                  </a:cubicBezTo>
                  <a:lnTo>
                    <a:pt x="325447" y="218394"/>
                  </a:lnTo>
                  <a:lnTo>
                    <a:pt x="415874" y="0"/>
                  </a:lnTo>
                  <a:lnTo>
                    <a:pt x="512954" y="234461"/>
                  </a:lnTo>
                  <a:lnTo>
                    <a:pt x="572880" y="260640"/>
                  </a:lnTo>
                  <a:cubicBezTo>
                    <a:pt x="637726" y="296704"/>
                    <a:pt x="692868" y="351852"/>
                    <a:pt x="728937" y="423019"/>
                  </a:cubicBezTo>
                  <a:cubicBezTo>
                    <a:pt x="825120" y="612795"/>
                    <a:pt x="749248" y="844611"/>
                    <a:pt x="559471" y="940794"/>
                  </a:cubicBezTo>
                  <a:cubicBezTo>
                    <a:pt x="369695" y="1036978"/>
                    <a:pt x="137879" y="961106"/>
                    <a:pt x="41695" y="771329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ValueText">
              <a:extLst>
                <a:ext uri="{FF2B5EF4-FFF2-40B4-BE49-F238E27FC236}">
                  <a16:creationId xmlns:a16="http://schemas.microsoft.com/office/drawing/2014/main" xmlns="" id="{99114BAB-862C-4FB9-B40F-0F089196656C}"/>
                </a:ext>
              </a:extLst>
            </p:cNvPr>
            <p:cNvSpPr txBox="1"/>
            <p:nvPr/>
          </p:nvSpPr>
          <p:spPr>
            <a:xfrm>
              <a:off x="3237768" y="2420965"/>
              <a:ext cx="454852" cy="341139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32500" lnSpcReduction="20000"/>
            </a:bodyPr>
            <a:lstStyle/>
            <a:p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45%</a:t>
              </a:r>
            </a:p>
          </p:txBody>
        </p:sp>
        <p:sp>
          <p:nvSpPr>
            <p:cNvPr id="21" name="ValueText1">
              <a:extLst>
                <a:ext uri="{FF2B5EF4-FFF2-40B4-BE49-F238E27FC236}">
                  <a16:creationId xmlns:a16="http://schemas.microsoft.com/office/drawing/2014/main" xmlns="" id="{5FBC1EAA-279C-4C76-80B7-79C5D901C556}"/>
                </a:ext>
              </a:extLst>
            </p:cNvPr>
            <p:cNvSpPr txBox="1"/>
            <p:nvPr/>
          </p:nvSpPr>
          <p:spPr>
            <a:xfrm>
              <a:off x="6952363" y="3963232"/>
              <a:ext cx="600962" cy="450722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altLang="zh-CN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71%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797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532948" y="2889251"/>
            <a:ext cx="4535055" cy="65679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527175" y="3784601"/>
            <a:ext cx="4546600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904574" y="2856184"/>
            <a:ext cx="1277276" cy="165634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spc="100" dirty="0">
                <a:solidFill>
                  <a:schemeClr val="accent3"/>
                </a:solidFill>
                <a:effectLst>
                  <a:reflection blurRad="6350" stA="27000" endPos="32000" dir="5400000" sy="-100000" algn="bl" rotWithShape="0"/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b="1" spc="100" dirty="0">
              <a:solidFill>
                <a:schemeClr val="accent3"/>
              </a:solidFill>
              <a:effectLst>
                <a:reflection blurRad="6350" stA="27000" endPos="32000" dir="5400000" sy="-100000" algn="bl" rotWithShape="0"/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85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E42C609-C175-4DD3-AC86-A257B7FB6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368EB76-26E6-4FFE-A4E2-5D8A6FAD5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D4C935F-D0A9-41DA-BE29-E40CBDFC4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grpSp>
        <p:nvGrpSpPr>
          <p:cNvPr id="5" name="00091eef-2658-4908-ae12-dd5286d026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B451BAF-52CC-4C85-A2DD-8E036F1B11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829" y="1169923"/>
            <a:ext cx="10865363" cy="5006265"/>
            <a:chOff x="670829" y="1169923"/>
            <a:chExt cx="10865363" cy="5006265"/>
          </a:xfrm>
        </p:grpSpPr>
        <p:sp>
          <p:nvSpPr>
            <p:cNvPr id="6" name="iśḻiḍé">
              <a:extLst>
                <a:ext uri="{FF2B5EF4-FFF2-40B4-BE49-F238E27FC236}">
                  <a16:creationId xmlns:a16="http://schemas.microsoft.com/office/drawing/2014/main" xmlns="" id="{818EA5B5-A298-4D1B-9892-5E687A4705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22217" y="3276600"/>
              <a:ext cx="152400" cy="152400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ísliḍè">
              <a:extLst>
                <a:ext uri="{FF2B5EF4-FFF2-40B4-BE49-F238E27FC236}">
                  <a16:creationId xmlns:a16="http://schemas.microsoft.com/office/drawing/2014/main" xmlns="" id="{524568C9-B212-4399-B1EB-E3BB8C25EE3D}"/>
                </a:ext>
              </a:extLst>
            </p:cNvPr>
            <p:cNvGrpSpPr/>
            <p:nvPr/>
          </p:nvGrpSpPr>
          <p:grpSpPr>
            <a:xfrm>
              <a:off x="4359424" y="3681028"/>
              <a:ext cx="2988950" cy="2495160"/>
              <a:chOff x="4359424" y="3681028"/>
              <a:chExt cx="2988950" cy="2495160"/>
            </a:xfrm>
          </p:grpSpPr>
          <p:sp>
            <p:nvSpPr>
              <p:cNvPr id="58" name="íşļiďè">
                <a:extLst>
                  <a:ext uri="{FF2B5EF4-FFF2-40B4-BE49-F238E27FC236}">
                    <a16:creationId xmlns:a16="http://schemas.microsoft.com/office/drawing/2014/main" xmlns="" id="{6F613C9B-59CE-40C5-A886-9E7B862E2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3214" y="3681028"/>
                <a:ext cx="2495160" cy="2495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9" name="í$1ïḍe">
                <a:extLst>
                  <a:ext uri="{FF2B5EF4-FFF2-40B4-BE49-F238E27FC236}">
                    <a16:creationId xmlns:a16="http://schemas.microsoft.com/office/drawing/2014/main" xmlns="" id="{AD42F5AF-802D-47CB-A98A-E6E81BFA3885}"/>
                  </a:ext>
                </a:extLst>
              </p:cNvPr>
              <p:cNvGrpSpPr/>
              <p:nvPr/>
            </p:nvGrpSpPr>
            <p:grpSpPr>
              <a:xfrm>
                <a:off x="4359424" y="3692215"/>
                <a:ext cx="2976945" cy="2306214"/>
                <a:chOff x="4359424" y="3692215"/>
                <a:chExt cx="2976945" cy="2306214"/>
              </a:xfrm>
              <a:solidFill>
                <a:schemeClr val="tx2">
                  <a:lumMod val="60000"/>
                  <a:lumOff val="40000"/>
                </a:schemeClr>
              </a:solidFill>
            </p:grpSpPr>
            <p:sp>
              <p:nvSpPr>
                <p:cNvPr id="60" name="iṡḻíďê">
                  <a:extLst>
                    <a:ext uri="{FF2B5EF4-FFF2-40B4-BE49-F238E27FC236}">
                      <a16:creationId xmlns:a16="http://schemas.microsoft.com/office/drawing/2014/main" xmlns="" id="{FD32874D-DC9B-48FC-A239-002F5F5D35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81366" y="5974438"/>
                  <a:ext cx="7634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íṣ1iďê">
                  <a:extLst>
                    <a:ext uri="{FF2B5EF4-FFF2-40B4-BE49-F238E27FC236}">
                      <a16:creationId xmlns:a16="http://schemas.microsoft.com/office/drawing/2014/main" xmlns="" id="{046C6EE0-E390-4487-A8C0-B2007E4BBD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91437" y="4030001"/>
                  <a:ext cx="69795" cy="38169"/>
                </a:xfrm>
                <a:custGeom>
                  <a:avLst/>
                  <a:gdLst>
                    <a:gd name="T0" fmla="*/ 1 w 9"/>
                    <a:gd name="T1" fmla="*/ 1 h 5"/>
                    <a:gd name="T2" fmla="*/ 2 w 9"/>
                    <a:gd name="T3" fmla="*/ 4 h 5"/>
                    <a:gd name="T4" fmla="*/ 5 w 9"/>
                    <a:gd name="T5" fmla="*/ 4 h 5"/>
                    <a:gd name="T6" fmla="*/ 7 w 9"/>
                    <a:gd name="T7" fmla="*/ 4 h 5"/>
                    <a:gd name="T8" fmla="*/ 9 w 9"/>
                    <a:gd name="T9" fmla="*/ 5 h 5"/>
                    <a:gd name="T10" fmla="*/ 5 w 9"/>
                    <a:gd name="T11" fmla="*/ 1 h 5"/>
                    <a:gd name="T12" fmla="*/ 2 w 9"/>
                    <a:gd name="T13" fmla="*/ 0 h 5"/>
                    <a:gd name="T14" fmla="*/ 1 w 9"/>
                    <a:gd name="T1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2"/>
                        <a:pt x="2" y="2"/>
                        <a:pt x="2" y="4"/>
                      </a:cubicBezTo>
                      <a:cubicBezTo>
                        <a:pt x="3" y="5"/>
                        <a:pt x="4" y="4"/>
                        <a:pt x="5" y="4"/>
                      </a:cubicBezTo>
                      <a:cubicBezTo>
                        <a:pt x="5" y="3"/>
                        <a:pt x="5" y="3"/>
                        <a:pt x="7" y="4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4"/>
                        <a:pt x="6" y="2"/>
                        <a:pt x="5" y="1"/>
                      </a:cubicBezTo>
                      <a:cubicBezTo>
                        <a:pt x="4" y="1"/>
                        <a:pt x="3" y="1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iṩḻîḍè">
                  <a:extLst>
                    <a:ext uri="{FF2B5EF4-FFF2-40B4-BE49-F238E27FC236}">
                      <a16:creationId xmlns:a16="http://schemas.microsoft.com/office/drawing/2014/main" xmlns="" id="{1A7ADA5D-8805-4904-A020-931DA43BD5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52177" y="4084529"/>
                  <a:ext cx="39260" cy="45803"/>
                </a:xfrm>
                <a:custGeom>
                  <a:avLst/>
                  <a:gdLst>
                    <a:gd name="T0" fmla="*/ 5 w 5"/>
                    <a:gd name="T1" fmla="*/ 5 h 6"/>
                    <a:gd name="T2" fmla="*/ 0 w 5"/>
                    <a:gd name="T3" fmla="*/ 3 h 6"/>
                    <a:gd name="T4" fmla="*/ 5 w 5"/>
                    <a:gd name="T5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6">
                      <a:moveTo>
                        <a:pt x="5" y="5"/>
                      </a:moveTo>
                      <a:cubicBezTo>
                        <a:pt x="5" y="4"/>
                        <a:pt x="1" y="0"/>
                        <a:pt x="0" y="3"/>
                      </a:cubicBezTo>
                      <a:cubicBezTo>
                        <a:pt x="0" y="4"/>
                        <a:pt x="4" y="6"/>
                        <a:pt x="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iSḷîḋê">
                  <a:extLst>
                    <a:ext uri="{FF2B5EF4-FFF2-40B4-BE49-F238E27FC236}">
                      <a16:creationId xmlns:a16="http://schemas.microsoft.com/office/drawing/2014/main" xmlns="" id="{66191610-70B1-499D-8C10-0A511E8C10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7741" y="4681055"/>
                  <a:ext cx="45803" cy="92696"/>
                </a:xfrm>
                <a:custGeom>
                  <a:avLst/>
                  <a:gdLst>
                    <a:gd name="T0" fmla="*/ 2 w 6"/>
                    <a:gd name="T1" fmla="*/ 9 h 12"/>
                    <a:gd name="T2" fmla="*/ 5 w 6"/>
                    <a:gd name="T3" fmla="*/ 11 h 12"/>
                    <a:gd name="T4" fmla="*/ 3 w 6"/>
                    <a:gd name="T5" fmla="*/ 6 h 12"/>
                    <a:gd name="T6" fmla="*/ 1 w 6"/>
                    <a:gd name="T7" fmla="*/ 1 h 12"/>
                    <a:gd name="T8" fmla="*/ 1 w 6"/>
                    <a:gd name="T9" fmla="*/ 0 h 12"/>
                    <a:gd name="T10" fmla="*/ 0 w 6"/>
                    <a:gd name="T11" fmla="*/ 4 h 12"/>
                    <a:gd name="T12" fmla="*/ 1 w 6"/>
                    <a:gd name="T13" fmla="*/ 7 h 12"/>
                    <a:gd name="T14" fmla="*/ 2 w 6"/>
                    <a:gd name="T15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2" y="9"/>
                      </a:moveTo>
                      <a:cubicBezTo>
                        <a:pt x="3" y="9"/>
                        <a:pt x="4" y="12"/>
                        <a:pt x="5" y="11"/>
                      </a:cubicBezTo>
                      <a:cubicBezTo>
                        <a:pt x="6" y="9"/>
                        <a:pt x="3" y="7"/>
                        <a:pt x="3" y="6"/>
                      </a:cubicBezTo>
                      <a:cubicBezTo>
                        <a:pt x="2" y="5"/>
                        <a:pt x="3" y="3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8"/>
                        <a:pt x="2" y="8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ṧḷíďé">
                  <a:extLst>
                    <a:ext uri="{FF2B5EF4-FFF2-40B4-BE49-F238E27FC236}">
                      <a16:creationId xmlns:a16="http://schemas.microsoft.com/office/drawing/2014/main" xmlns="" id="{936C172A-D0B0-4D64-9F45-FE2004C496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4883" y="3990742"/>
                  <a:ext cx="46893" cy="31626"/>
                </a:xfrm>
                <a:custGeom>
                  <a:avLst/>
                  <a:gdLst>
                    <a:gd name="T0" fmla="*/ 1 w 6"/>
                    <a:gd name="T1" fmla="*/ 4 h 4"/>
                    <a:gd name="T2" fmla="*/ 3 w 6"/>
                    <a:gd name="T3" fmla="*/ 3 h 4"/>
                    <a:gd name="T4" fmla="*/ 6 w 6"/>
                    <a:gd name="T5" fmla="*/ 1 h 4"/>
                    <a:gd name="T6" fmla="*/ 5 w 6"/>
                    <a:gd name="T7" fmla="*/ 0 h 4"/>
                    <a:gd name="T8" fmla="*/ 0 w 6"/>
                    <a:gd name="T9" fmla="*/ 4 h 4"/>
                    <a:gd name="T10" fmla="*/ 1 w 6"/>
                    <a:gd name="T11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4">
                      <a:moveTo>
                        <a:pt x="1" y="4"/>
                      </a:moveTo>
                      <a:cubicBezTo>
                        <a:pt x="1" y="4"/>
                        <a:pt x="3" y="3"/>
                        <a:pt x="3" y="3"/>
                      </a:cubicBezTo>
                      <a:cubicBezTo>
                        <a:pt x="4" y="3"/>
                        <a:pt x="6" y="2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3" y="1"/>
                        <a:pt x="2" y="3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ṧļiḓe">
                  <a:extLst>
                    <a:ext uri="{FF2B5EF4-FFF2-40B4-BE49-F238E27FC236}">
                      <a16:creationId xmlns:a16="http://schemas.microsoft.com/office/drawing/2014/main" xmlns="" id="{244AB41F-3DCF-46B1-B78E-6CEC829316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57044" y="3920947"/>
                  <a:ext cx="262821" cy="154857"/>
                </a:xfrm>
                <a:custGeom>
                  <a:avLst/>
                  <a:gdLst>
                    <a:gd name="T0" fmla="*/ 0 w 34"/>
                    <a:gd name="T1" fmla="*/ 7 h 20"/>
                    <a:gd name="T2" fmla="*/ 2 w 34"/>
                    <a:gd name="T3" fmla="*/ 6 h 20"/>
                    <a:gd name="T4" fmla="*/ 3 w 34"/>
                    <a:gd name="T5" fmla="*/ 5 h 20"/>
                    <a:gd name="T6" fmla="*/ 4 w 34"/>
                    <a:gd name="T7" fmla="*/ 7 h 20"/>
                    <a:gd name="T8" fmla="*/ 6 w 34"/>
                    <a:gd name="T9" fmla="*/ 7 h 20"/>
                    <a:gd name="T10" fmla="*/ 5 w 34"/>
                    <a:gd name="T11" fmla="*/ 10 h 20"/>
                    <a:gd name="T12" fmla="*/ 4 w 34"/>
                    <a:gd name="T13" fmla="*/ 11 h 20"/>
                    <a:gd name="T14" fmla="*/ 7 w 34"/>
                    <a:gd name="T15" fmla="*/ 11 h 20"/>
                    <a:gd name="T16" fmla="*/ 9 w 34"/>
                    <a:gd name="T17" fmla="*/ 9 h 20"/>
                    <a:gd name="T18" fmla="*/ 11 w 34"/>
                    <a:gd name="T19" fmla="*/ 8 h 20"/>
                    <a:gd name="T20" fmla="*/ 11 w 34"/>
                    <a:gd name="T21" fmla="*/ 10 h 20"/>
                    <a:gd name="T22" fmla="*/ 8 w 34"/>
                    <a:gd name="T23" fmla="*/ 12 h 20"/>
                    <a:gd name="T24" fmla="*/ 5 w 34"/>
                    <a:gd name="T25" fmla="*/ 13 h 20"/>
                    <a:gd name="T26" fmla="*/ 2 w 34"/>
                    <a:gd name="T27" fmla="*/ 14 h 20"/>
                    <a:gd name="T28" fmla="*/ 2 w 34"/>
                    <a:gd name="T29" fmla="*/ 17 h 20"/>
                    <a:gd name="T30" fmla="*/ 4 w 34"/>
                    <a:gd name="T31" fmla="*/ 16 h 20"/>
                    <a:gd name="T32" fmla="*/ 10 w 34"/>
                    <a:gd name="T33" fmla="*/ 16 h 20"/>
                    <a:gd name="T34" fmla="*/ 13 w 34"/>
                    <a:gd name="T35" fmla="*/ 17 h 20"/>
                    <a:gd name="T36" fmla="*/ 15 w 34"/>
                    <a:gd name="T37" fmla="*/ 18 h 20"/>
                    <a:gd name="T38" fmla="*/ 17 w 34"/>
                    <a:gd name="T39" fmla="*/ 18 h 20"/>
                    <a:gd name="T40" fmla="*/ 19 w 34"/>
                    <a:gd name="T41" fmla="*/ 19 h 20"/>
                    <a:gd name="T42" fmla="*/ 22 w 34"/>
                    <a:gd name="T43" fmla="*/ 19 h 20"/>
                    <a:gd name="T44" fmla="*/ 24 w 34"/>
                    <a:gd name="T45" fmla="*/ 18 h 20"/>
                    <a:gd name="T46" fmla="*/ 26 w 34"/>
                    <a:gd name="T47" fmla="*/ 18 h 20"/>
                    <a:gd name="T48" fmla="*/ 26 w 34"/>
                    <a:gd name="T49" fmla="*/ 15 h 20"/>
                    <a:gd name="T50" fmla="*/ 22 w 34"/>
                    <a:gd name="T51" fmla="*/ 13 h 20"/>
                    <a:gd name="T52" fmla="*/ 22 w 34"/>
                    <a:gd name="T53" fmla="*/ 12 h 20"/>
                    <a:gd name="T54" fmla="*/ 26 w 34"/>
                    <a:gd name="T55" fmla="*/ 13 h 20"/>
                    <a:gd name="T56" fmla="*/ 29 w 34"/>
                    <a:gd name="T57" fmla="*/ 13 h 20"/>
                    <a:gd name="T58" fmla="*/ 32 w 34"/>
                    <a:gd name="T59" fmla="*/ 12 h 20"/>
                    <a:gd name="T60" fmla="*/ 34 w 34"/>
                    <a:gd name="T61" fmla="*/ 10 h 20"/>
                    <a:gd name="T62" fmla="*/ 28 w 34"/>
                    <a:gd name="T63" fmla="*/ 9 h 20"/>
                    <a:gd name="T64" fmla="*/ 25 w 34"/>
                    <a:gd name="T65" fmla="*/ 7 h 20"/>
                    <a:gd name="T66" fmla="*/ 22 w 34"/>
                    <a:gd name="T67" fmla="*/ 7 h 20"/>
                    <a:gd name="T68" fmla="*/ 22 w 34"/>
                    <a:gd name="T69" fmla="*/ 3 h 20"/>
                    <a:gd name="T70" fmla="*/ 14 w 34"/>
                    <a:gd name="T71" fmla="*/ 2 h 20"/>
                    <a:gd name="T72" fmla="*/ 8 w 34"/>
                    <a:gd name="T73" fmla="*/ 0 h 20"/>
                    <a:gd name="T74" fmla="*/ 0 w 34"/>
                    <a:gd name="T75" fmla="*/ 7 h 20"/>
                    <a:gd name="T76" fmla="*/ 0 w 34"/>
                    <a:gd name="T77" fmla="*/ 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4" h="20">
                      <a:moveTo>
                        <a:pt x="0" y="7"/>
                      </a:moveTo>
                      <a:cubicBezTo>
                        <a:pt x="0" y="7"/>
                        <a:pt x="2" y="7"/>
                        <a:pt x="2" y="6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5"/>
                        <a:pt x="2" y="7"/>
                        <a:pt x="4" y="7"/>
                      </a:cubicBezTo>
                      <a:cubicBezTo>
                        <a:pt x="5" y="6"/>
                        <a:pt x="5" y="6"/>
                        <a:pt x="6" y="7"/>
                      </a:cubicBezTo>
                      <a:cubicBezTo>
                        <a:pt x="7" y="7"/>
                        <a:pt x="5" y="9"/>
                        <a:pt x="5" y="10"/>
                      </a:cubicBezTo>
                      <a:cubicBezTo>
                        <a:pt x="4" y="10"/>
                        <a:pt x="3" y="11"/>
                        <a:pt x="4" y="11"/>
                      </a:cubicBezTo>
                      <a:cubicBezTo>
                        <a:pt x="6" y="11"/>
                        <a:pt x="7" y="11"/>
                        <a:pt x="7" y="11"/>
                      </a:cubicBezTo>
                      <a:cubicBezTo>
                        <a:pt x="7" y="11"/>
                        <a:pt x="8" y="9"/>
                        <a:pt x="9" y="9"/>
                      </a:cubicBezTo>
                      <a:cubicBezTo>
                        <a:pt x="9" y="8"/>
                        <a:pt x="10" y="8"/>
                        <a:pt x="11" y="8"/>
                      </a:cubicBezTo>
                      <a:cubicBezTo>
                        <a:pt x="11" y="9"/>
                        <a:pt x="14" y="9"/>
                        <a:pt x="11" y="10"/>
                      </a:cubicBezTo>
                      <a:cubicBezTo>
                        <a:pt x="9" y="11"/>
                        <a:pt x="8" y="11"/>
                        <a:pt x="8" y="12"/>
                      </a:cubicBezTo>
                      <a:cubicBezTo>
                        <a:pt x="7" y="13"/>
                        <a:pt x="7" y="14"/>
                        <a:pt x="5" y="13"/>
                      </a:cubicBezTo>
                      <a:cubicBezTo>
                        <a:pt x="3" y="13"/>
                        <a:pt x="2" y="13"/>
                        <a:pt x="2" y="14"/>
                      </a:cubicBezTo>
                      <a:cubicBezTo>
                        <a:pt x="1" y="15"/>
                        <a:pt x="1" y="17"/>
                        <a:pt x="2" y="17"/>
                      </a:cubicBezTo>
                      <a:cubicBezTo>
                        <a:pt x="3" y="17"/>
                        <a:pt x="3" y="17"/>
                        <a:pt x="4" y="16"/>
                      </a:cubicBezTo>
                      <a:cubicBezTo>
                        <a:pt x="5" y="16"/>
                        <a:pt x="9" y="16"/>
                        <a:pt x="10" y="16"/>
                      </a:cubicBezTo>
                      <a:cubicBezTo>
                        <a:pt x="11" y="16"/>
                        <a:pt x="12" y="17"/>
                        <a:pt x="13" y="17"/>
                      </a:cubicBezTo>
                      <a:cubicBezTo>
                        <a:pt x="13" y="17"/>
                        <a:pt x="14" y="18"/>
                        <a:pt x="15" y="18"/>
                      </a:cubicBezTo>
                      <a:cubicBezTo>
                        <a:pt x="16" y="19"/>
                        <a:pt x="16" y="17"/>
                        <a:pt x="17" y="18"/>
                      </a:cubicBezTo>
                      <a:cubicBezTo>
                        <a:pt x="19" y="19"/>
                        <a:pt x="18" y="19"/>
                        <a:pt x="19" y="19"/>
                      </a:cubicBezTo>
                      <a:cubicBezTo>
                        <a:pt x="20" y="19"/>
                        <a:pt x="22" y="19"/>
                        <a:pt x="22" y="19"/>
                      </a:cubicBezTo>
                      <a:cubicBezTo>
                        <a:pt x="22" y="19"/>
                        <a:pt x="22" y="17"/>
                        <a:pt x="24" y="18"/>
                      </a:cubicBezTo>
                      <a:cubicBezTo>
                        <a:pt x="25" y="18"/>
                        <a:pt x="26" y="20"/>
                        <a:pt x="26" y="18"/>
                      </a:cubicBezTo>
                      <a:cubicBezTo>
                        <a:pt x="26" y="17"/>
                        <a:pt x="27" y="16"/>
                        <a:pt x="26" y="15"/>
                      </a:cubicBezTo>
                      <a:cubicBezTo>
                        <a:pt x="24" y="14"/>
                        <a:pt x="22" y="14"/>
                        <a:pt x="22" y="13"/>
                      </a:cubicBezTo>
                      <a:cubicBezTo>
                        <a:pt x="22" y="13"/>
                        <a:pt x="22" y="12"/>
                        <a:pt x="22" y="12"/>
                      </a:cubicBezTo>
                      <a:cubicBezTo>
                        <a:pt x="23" y="11"/>
                        <a:pt x="25" y="12"/>
                        <a:pt x="26" y="13"/>
                      </a:cubicBezTo>
                      <a:cubicBezTo>
                        <a:pt x="27" y="13"/>
                        <a:pt x="28" y="14"/>
                        <a:pt x="29" y="13"/>
                      </a:cubicBezTo>
                      <a:cubicBezTo>
                        <a:pt x="30" y="13"/>
                        <a:pt x="31" y="12"/>
                        <a:pt x="32" y="12"/>
                      </a:cubicBezTo>
                      <a:cubicBezTo>
                        <a:pt x="32" y="11"/>
                        <a:pt x="34" y="10"/>
                        <a:pt x="34" y="10"/>
                      </a:cubicBezTo>
                      <a:cubicBezTo>
                        <a:pt x="34" y="10"/>
                        <a:pt x="29" y="9"/>
                        <a:pt x="28" y="9"/>
                      </a:cubicBezTo>
                      <a:cubicBezTo>
                        <a:pt x="28" y="8"/>
                        <a:pt x="26" y="7"/>
                        <a:pt x="25" y="7"/>
                      </a:cubicBezTo>
                      <a:cubicBezTo>
                        <a:pt x="25" y="7"/>
                        <a:pt x="23" y="8"/>
                        <a:pt x="22" y="7"/>
                      </a:cubicBezTo>
                      <a:cubicBezTo>
                        <a:pt x="22" y="5"/>
                        <a:pt x="22" y="3"/>
                        <a:pt x="22" y="3"/>
                      </a:cubicBezTo>
                      <a:cubicBezTo>
                        <a:pt x="21" y="3"/>
                        <a:pt x="15" y="3"/>
                        <a:pt x="14" y="2"/>
                      </a:cubicBezTo>
                      <a:cubicBezTo>
                        <a:pt x="13" y="2"/>
                        <a:pt x="10" y="1"/>
                        <a:pt x="8" y="0"/>
                      </a:cubicBezTo>
                      <a:cubicBezTo>
                        <a:pt x="5" y="2"/>
                        <a:pt x="3" y="4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ïṥľîḋe">
                  <a:extLst>
                    <a:ext uri="{FF2B5EF4-FFF2-40B4-BE49-F238E27FC236}">
                      <a16:creationId xmlns:a16="http://schemas.microsoft.com/office/drawing/2014/main" xmlns="" id="{0AE7BA12-1294-45AC-AE3E-63FA37535E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15375" y="4068170"/>
                  <a:ext cx="1085089" cy="1930259"/>
                </a:xfrm>
                <a:custGeom>
                  <a:avLst/>
                  <a:gdLst>
                    <a:gd name="T0" fmla="*/ 82 w 140"/>
                    <a:gd name="T1" fmla="*/ 249 h 249"/>
                    <a:gd name="T2" fmla="*/ 81 w 140"/>
                    <a:gd name="T3" fmla="*/ 242 h 249"/>
                    <a:gd name="T4" fmla="*/ 86 w 140"/>
                    <a:gd name="T5" fmla="*/ 233 h 249"/>
                    <a:gd name="T6" fmla="*/ 89 w 140"/>
                    <a:gd name="T7" fmla="*/ 227 h 249"/>
                    <a:gd name="T8" fmla="*/ 95 w 140"/>
                    <a:gd name="T9" fmla="*/ 217 h 249"/>
                    <a:gd name="T10" fmla="*/ 109 w 140"/>
                    <a:gd name="T11" fmla="*/ 211 h 249"/>
                    <a:gd name="T12" fmla="*/ 122 w 140"/>
                    <a:gd name="T13" fmla="*/ 197 h 249"/>
                    <a:gd name="T14" fmla="*/ 133 w 140"/>
                    <a:gd name="T15" fmla="*/ 175 h 249"/>
                    <a:gd name="T16" fmla="*/ 127 w 140"/>
                    <a:gd name="T17" fmla="*/ 151 h 249"/>
                    <a:gd name="T18" fmla="*/ 109 w 140"/>
                    <a:gd name="T19" fmla="*/ 150 h 249"/>
                    <a:gd name="T20" fmla="*/ 109 w 140"/>
                    <a:gd name="T21" fmla="*/ 141 h 249"/>
                    <a:gd name="T22" fmla="*/ 90 w 140"/>
                    <a:gd name="T23" fmla="*/ 124 h 249"/>
                    <a:gd name="T24" fmla="*/ 84 w 140"/>
                    <a:gd name="T25" fmla="*/ 119 h 249"/>
                    <a:gd name="T26" fmla="*/ 72 w 140"/>
                    <a:gd name="T27" fmla="*/ 118 h 249"/>
                    <a:gd name="T28" fmla="*/ 65 w 140"/>
                    <a:gd name="T29" fmla="*/ 113 h 249"/>
                    <a:gd name="T30" fmla="*/ 50 w 140"/>
                    <a:gd name="T31" fmla="*/ 119 h 249"/>
                    <a:gd name="T32" fmla="*/ 41 w 140"/>
                    <a:gd name="T33" fmla="*/ 104 h 249"/>
                    <a:gd name="T34" fmla="*/ 36 w 140"/>
                    <a:gd name="T35" fmla="*/ 92 h 249"/>
                    <a:gd name="T36" fmla="*/ 23 w 140"/>
                    <a:gd name="T37" fmla="*/ 98 h 249"/>
                    <a:gd name="T38" fmla="*/ 25 w 140"/>
                    <a:gd name="T39" fmla="*/ 74 h 249"/>
                    <a:gd name="T40" fmla="*/ 40 w 140"/>
                    <a:gd name="T41" fmla="*/ 71 h 249"/>
                    <a:gd name="T42" fmla="*/ 49 w 140"/>
                    <a:gd name="T43" fmla="*/ 78 h 249"/>
                    <a:gd name="T44" fmla="*/ 57 w 140"/>
                    <a:gd name="T45" fmla="*/ 53 h 249"/>
                    <a:gd name="T46" fmla="*/ 65 w 140"/>
                    <a:gd name="T47" fmla="*/ 46 h 249"/>
                    <a:gd name="T48" fmla="*/ 76 w 140"/>
                    <a:gd name="T49" fmla="*/ 37 h 249"/>
                    <a:gd name="T50" fmla="*/ 88 w 140"/>
                    <a:gd name="T51" fmla="*/ 32 h 249"/>
                    <a:gd name="T52" fmla="*/ 80 w 140"/>
                    <a:gd name="T53" fmla="*/ 30 h 249"/>
                    <a:gd name="T54" fmla="*/ 72 w 140"/>
                    <a:gd name="T55" fmla="*/ 26 h 249"/>
                    <a:gd name="T56" fmla="*/ 86 w 140"/>
                    <a:gd name="T57" fmla="*/ 25 h 249"/>
                    <a:gd name="T58" fmla="*/ 91 w 140"/>
                    <a:gd name="T59" fmla="*/ 28 h 249"/>
                    <a:gd name="T60" fmla="*/ 102 w 140"/>
                    <a:gd name="T61" fmla="*/ 30 h 249"/>
                    <a:gd name="T62" fmla="*/ 96 w 140"/>
                    <a:gd name="T63" fmla="*/ 23 h 249"/>
                    <a:gd name="T64" fmla="*/ 88 w 140"/>
                    <a:gd name="T65" fmla="*/ 12 h 249"/>
                    <a:gd name="T66" fmla="*/ 73 w 140"/>
                    <a:gd name="T67" fmla="*/ 6 h 249"/>
                    <a:gd name="T68" fmla="*/ 58 w 140"/>
                    <a:gd name="T69" fmla="*/ 4 h 249"/>
                    <a:gd name="T70" fmla="*/ 56 w 140"/>
                    <a:gd name="T71" fmla="*/ 15 h 249"/>
                    <a:gd name="T72" fmla="*/ 51 w 140"/>
                    <a:gd name="T73" fmla="*/ 21 h 249"/>
                    <a:gd name="T74" fmla="*/ 42 w 140"/>
                    <a:gd name="T75" fmla="*/ 15 h 249"/>
                    <a:gd name="T76" fmla="*/ 2 w 140"/>
                    <a:gd name="T77" fmla="*/ 80 h 249"/>
                    <a:gd name="T78" fmla="*/ 14 w 140"/>
                    <a:gd name="T79" fmla="*/ 101 h 249"/>
                    <a:gd name="T80" fmla="*/ 27 w 140"/>
                    <a:gd name="T81" fmla="*/ 107 h 249"/>
                    <a:gd name="T82" fmla="*/ 40 w 140"/>
                    <a:gd name="T83" fmla="*/ 120 h 249"/>
                    <a:gd name="T84" fmla="*/ 52 w 140"/>
                    <a:gd name="T85" fmla="*/ 123 h 249"/>
                    <a:gd name="T86" fmla="*/ 48 w 140"/>
                    <a:gd name="T87" fmla="*/ 144 h 249"/>
                    <a:gd name="T88" fmla="*/ 58 w 140"/>
                    <a:gd name="T89" fmla="*/ 174 h 249"/>
                    <a:gd name="T90" fmla="*/ 71 w 140"/>
                    <a:gd name="T91" fmla="*/ 198 h 249"/>
                    <a:gd name="T92" fmla="*/ 70 w 140"/>
                    <a:gd name="T93" fmla="*/ 217 h 249"/>
                    <a:gd name="T94" fmla="*/ 70 w 140"/>
                    <a:gd name="T95" fmla="*/ 231 h 249"/>
                    <a:gd name="T96" fmla="*/ 71 w 140"/>
                    <a:gd name="T97" fmla="*/ 241 h 249"/>
                    <a:gd name="T98" fmla="*/ 75 w 140"/>
                    <a:gd name="T99" fmla="*/ 247 h 249"/>
                    <a:gd name="T100" fmla="*/ 54 w 140"/>
                    <a:gd name="T101" fmla="*/ 42 h 249"/>
                    <a:gd name="T102" fmla="*/ 55 w 140"/>
                    <a:gd name="T103" fmla="*/ 38 h 249"/>
                    <a:gd name="T104" fmla="*/ 48 w 140"/>
                    <a:gd name="T105" fmla="*/ 42 h 249"/>
                    <a:gd name="T106" fmla="*/ 39 w 140"/>
                    <a:gd name="T107" fmla="*/ 46 h 249"/>
                    <a:gd name="T108" fmla="*/ 50 w 140"/>
                    <a:gd name="T109" fmla="*/ 34 h 249"/>
                    <a:gd name="T110" fmla="*/ 40 w 140"/>
                    <a:gd name="T111" fmla="*/ 32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40" h="249">
                      <a:moveTo>
                        <a:pt x="77" y="248"/>
                      </a:moveTo>
                      <a:cubicBezTo>
                        <a:pt x="78" y="248"/>
                        <a:pt x="79" y="248"/>
                        <a:pt x="78" y="246"/>
                      </a:cubicBezTo>
                      <a:cubicBezTo>
                        <a:pt x="78" y="245"/>
                        <a:pt x="81" y="246"/>
                        <a:pt x="80" y="247"/>
                      </a:cubicBezTo>
                      <a:cubicBezTo>
                        <a:pt x="78" y="248"/>
                        <a:pt x="78" y="248"/>
                        <a:pt x="78" y="248"/>
                      </a:cubicBezTo>
                      <a:cubicBezTo>
                        <a:pt x="79" y="248"/>
                        <a:pt x="81" y="249"/>
                        <a:pt x="82" y="249"/>
                      </a:cubicBezTo>
                      <a:cubicBezTo>
                        <a:pt x="83" y="249"/>
                        <a:pt x="86" y="249"/>
                        <a:pt x="86" y="249"/>
                      </a:cubicBezTo>
                      <a:cubicBezTo>
                        <a:pt x="86" y="249"/>
                        <a:pt x="89" y="248"/>
                        <a:pt x="90" y="248"/>
                      </a:cubicBezTo>
                      <a:cubicBezTo>
                        <a:pt x="90" y="248"/>
                        <a:pt x="87" y="248"/>
                        <a:pt x="86" y="248"/>
                      </a:cubicBezTo>
                      <a:cubicBezTo>
                        <a:pt x="84" y="247"/>
                        <a:pt x="82" y="246"/>
                        <a:pt x="81" y="245"/>
                      </a:cubicBezTo>
                      <a:cubicBezTo>
                        <a:pt x="81" y="244"/>
                        <a:pt x="80" y="243"/>
                        <a:pt x="81" y="242"/>
                      </a:cubicBezTo>
                      <a:cubicBezTo>
                        <a:pt x="82" y="242"/>
                        <a:pt x="84" y="240"/>
                        <a:pt x="85" y="240"/>
                      </a:cubicBezTo>
                      <a:cubicBezTo>
                        <a:pt x="85" y="240"/>
                        <a:pt x="86" y="238"/>
                        <a:pt x="85" y="238"/>
                      </a:cubicBezTo>
                      <a:cubicBezTo>
                        <a:pt x="85" y="237"/>
                        <a:pt x="83" y="237"/>
                        <a:pt x="82" y="237"/>
                      </a:cubicBezTo>
                      <a:cubicBezTo>
                        <a:pt x="82" y="237"/>
                        <a:pt x="82" y="236"/>
                        <a:pt x="83" y="235"/>
                      </a:cubicBezTo>
                      <a:cubicBezTo>
                        <a:pt x="85" y="234"/>
                        <a:pt x="85" y="233"/>
                        <a:pt x="86" y="233"/>
                      </a:cubicBezTo>
                      <a:cubicBezTo>
                        <a:pt x="86" y="232"/>
                        <a:pt x="87" y="232"/>
                        <a:pt x="88" y="231"/>
                      </a:cubicBezTo>
                      <a:cubicBezTo>
                        <a:pt x="88" y="230"/>
                        <a:pt x="87" y="230"/>
                        <a:pt x="86" y="230"/>
                      </a:cubicBezTo>
                      <a:cubicBezTo>
                        <a:pt x="85" y="230"/>
                        <a:pt x="85" y="229"/>
                        <a:pt x="84" y="228"/>
                      </a:cubicBezTo>
                      <a:cubicBezTo>
                        <a:pt x="84" y="227"/>
                        <a:pt x="87" y="228"/>
                        <a:pt x="89" y="229"/>
                      </a:cubicBezTo>
                      <a:cubicBezTo>
                        <a:pt x="90" y="229"/>
                        <a:pt x="89" y="228"/>
                        <a:pt x="89" y="227"/>
                      </a:cubicBezTo>
                      <a:cubicBezTo>
                        <a:pt x="89" y="226"/>
                        <a:pt x="89" y="225"/>
                        <a:pt x="90" y="225"/>
                      </a:cubicBezTo>
                      <a:cubicBezTo>
                        <a:pt x="91" y="226"/>
                        <a:pt x="96" y="225"/>
                        <a:pt x="96" y="225"/>
                      </a:cubicBezTo>
                      <a:cubicBezTo>
                        <a:pt x="97" y="225"/>
                        <a:pt x="98" y="223"/>
                        <a:pt x="99" y="222"/>
                      </a:cubicBezTo>
                      <a:cubicBezTo>
                        <a:pt x="99" y="221"/>
                        <a:pt x="100" y="221"/>
                        <a:pt x="99" y="220"/>
                      </a:cubicBezTo>
                      <a:cubicBezTo>
                        <a:pt x="98" y="220"/>
                        <a:pt x="95" y="218"/>
                        <a:pt x="95" y="217"/>
                      </a:cubicBezTo>
                      <a:cubicBezTo>
                        <a:pt x="95" y="217"/>
                        <a:pt x="96" y="214"/>
                        <a:pt x="96" y="213"/>
                      </a:cubicBezTo>
                      <a:cubicBezTo>
                        <a:pt x="96" y="213"/>
                        <a:pt x="96" y="218"/>
                        <a:pt x="99" y="219"/>
                      </a:cubicBezTo>
                      <a:cubicBezTo>
                        <a:pt x="101" y="219"/>
                        <a:pt x="102" y="220"/>
                        <a:pt x="104" y="218"/>
                      </a:cubicBezTo>
                      <a:cubicBezTo>
                        <a:pt x="106" y="216"/>
                        <a:pt x="107" y="215"/>
                        <a:pt x="108" y="214"/>
                      </a:cubicBezTo>
                      <a:cubicBezTo>
                        <a:pt x="108" y="212"/>
                        <a:pt x="108" y="211"/>
                        <a:pt x="109" y="211"/>
                      </a:cubicBezTo>
                      <a:cubicBezTo>
                        <a:pt x="110" y="210"/>
                        <a:pt x="110" y="211"/>
                        <a:pt x="111" y="208"/>
                      </a:cubicBezTo>
                      <a:cubicBezTo>
                        <a:pt x="112" y="206"/>
                        <a:pt x="113" y="208"/>
                        <a:pt x="114" y="206"/>
                      </a:cubicBezTo>
                      <a:cubicBezTo>
                        <a:pt x="115" y="204"/>
                        <a:pt x="112" y="202"/>
                        <a:pt x="114" y="201"/>
                      </a:cubicBezTo>
                      <a:cubicBezTo>
                        <a:pt x="116" y="199"/>
                        <a:pt x="119" y="198"/>
                        <a:pt x="119" y="198"/>
                      </a:cubicBezTo>
                      <a:cubicBezTo>
                        <a:pt x="119" y="198"/>
                        <a:pt x="120" y="197"/>
                        <a:pt x="122" y="197"/>
                      </a:cubicBezTo>
                      <a:cubicBezTo>
                        <a:pt x="124" y="196"/>
                        <a:pt x="126" y="197"/>
                        <a:pt x="127" y="196"/>
                      </a:cubicBezTo>
                      <a:cubicBezTo>
                        <a:pt x="127" y="194"/>
                        <a:pt x="128" y="192"/>
                        <a:pt x="129" y="191"/>
                      </a:cubicBezTo>
                      <a:cubicBezTo>
                        <a:pt x="130" y="190"/>
                        <a:pt x="131" y="188"/>
                        <a:pt x="131" y="187"/>
                      </a:cubicBezTo>
                      <a:cubicBezTo>
                        <a:pt x="130" y="186"/>
                        <a:pt x="132" y="182"/>
                        <a:pt x="132" y="181"/>
                      </a:cubicBezTo>
                      <a:cubicBezTo>
                        <a:pt x="132" y="180"/>
                        <a:pt x="130" y="177"/>
                        <a:pt x="133" y="175"/>
                      </a:cubicBezTo>
                      <a:cubicBezTo>
                        <a:pt x="135" y="172"/>
                        <a:pt x="138" y="169"/>
                        <a:pt x="138" y="168"/>
                      </a:cubicBezTo>
                      <a:cubicBezTo>
                        <a:pt x="138" y="167"/>
                        <a:pt x="140" y="163"/>
                        <a:pt x="140" y="161"/>
                      </a:cubicBezTo>
                      <a:cubicBezTo>
                        <a:pt x="140" y="159"/>
                        <a:pt x="138" y="156"/>
                        <a:pt x="137" y="156"/>
                      </a:cubicBezTo>
                      <a:cubicBezTo>
                        <a:pt x="136" y="155"/>
                        <a:pt x="133" y="155"/>
                        <a:pt x="132" y="153"/>
                      </a:cubicBezTo>
                      <a:cubicBezTo>
                        <a:pt x="131" y="152"/>
                        <a:pt x="128" y="150"/>
                        <a:pt x="127" y="151"/>
                      </a:cubicBezTo>
                      <a:cubicBezTo>
                        <a:pt x="126" y="151"/>
                        <a:pt x="124" y="151"/>
                        <a:pt x="122" y="150"/>
                      </a:cubicBezTo>
                      <a:cubicBezTo>
                        <a:pt x="121" y="149"/>
                        <a:pt x="119" y="148"/>
                        <a:pt x="118" y="147"/>
                      </a:cubicBezTo>
                      <a:cubicBezTo>
                        <a:pt x="117" y="146"/>
                        <a:pt x="115" y="146"/>
                        <a:pt x="114" y="146"/>
                      </a:cubicBezTo>
                      <a:cubicBezTo>
                        <a:pt x="113" y="146"/>
                        <a:pt x="113" y="145"/>
                        <a:pt x="111" y="147"/>
                      </a:cubicBezTo>
                      <a:cubicBezTo>
                        <a:pt x="110" y="150"/>
                        <a:pt x="111" y="151"/>
                        <a:pt x="109" y="150"/>
                      </a:cubicBezTo>
                      <a:cubicBezTo>
                        <a:pt x="106" y="150"/>
                        <a:pt x="109" y="150"/>
                        <a:pt x="110" y="147"/>
                      </a:cubicBezTo>
                      <a:cubicBezTo>
                        <a:pt x="112" y="145"/>
                        <a:pt x="110" y="143"/>
                        <a:pt x="108" y="144"/>
                      </a:cubicBezTo>
                      <a:cubicBezTo>
                        <a:pt x="107" y="144"/>
                        <a:pt x="108" y="146"/>
                        <a:pt x="105" y="146"/>
                      </a:cubicBezTo>
                      <a:cubicBezTo>
                        <a:pt x="102" y="147"/>
                        <a:pt x="102" y="145"/>
                        <a:pt x="104" y="144"/>
                      </a:cubicBezTo>
                      <a:cubicBezTo>
                        <a:pt x="106" y="144"/>
                        <a:pt x="109" y="142"/>
                        <a:pt x="109" y="141"/>
                      </a:cubicBezTo>
                      <a:cubicBezTo>
                        <a:pt x="109" y="141"/>
                        <a:pt x="109" y="138"/>
                        <a:pt x="107" y="138"/>
                      </a:cubicBezTo>
                      <a:cubicBezTo>
                        <a:pt x="106" y="138"/>
                        <a:pt x="106" y="136"/>
                        <a:pt x="104" y="134"/>
                      </a:cubicBezTo>
                      <a:cubicBezTo>
                        <a:pt x="102" y="131"/>
                        <a:pt x="99" y="128"/>
                        <a:pt x="97" y="128"/>
                      </a:cubicBezTo>
                      <a:cubicBezTo>
                        <a:pt x="95" y="129"/>
                        <a:pt x="94" y="131"/>
                        <a:pt x="92" y="128"/>
                      </a:cubicBezTo>
                      <a:cubicBezTo>
                        <a:pt x="91" y="126"/>
                        <a:pt x="90" y="126"/>
                        <a:pt x="90" y="124"/>
                      </a:cubicBezTo>
                      <a:cubicBezTo>
                        <a:pt x="89" y="123"/>
                        <a:pt x="87" y="124"/>
                        <a:pt x="87" y="124"/>
                      </a:cubicBezTo>
                      <a:cubicBezTo>
                        <a:pt x="86" y="123"/>
                        <a:pt x="86" y="123"/>
                        <a:pt x="86" y="123"/>
                      </a:cubicBezTo>
                      <a:cubicBezTo>
                        <a:pt x="86" y="123"/>
                        <a:pt x="84" y="124"/>
                        <a:pt x="85" y="122"/>
                      </a:cubicBezTo>
                      <a:cubicBezTo>
                        <a:pt x="86" y="120"/>
                        <a:pt x="87" y="116"/>
                        <a:pt x="86" y="117"/>
                      </a:cubicBezTo>
                      <a:cubicBezTo>
                        <a:pt x="86" y="117"/>
                        <a:pt x="85" y="120"/>
                        <a:pt x="84" y="119"/>
                      </a:cubicBezTo>
                      <a:cubicBezTo>
                        <a:pt x="83" y="119"/>
                        <a:pt x="84" y="119"/>
                        <a:pt x="82" y="118"/>
                      </a:cubicBezTo>
                      <a:cubicBezTo>
                        <a:pt x="80" y="116"/>
                        <a:pt x="78" y="117"/>
                        <a:pt x="78" y="118"/>
                      </a:cubicBezTo>
                      <a:cubicBezTo>
                        <a:pt x="78" y="119"/>
                        <a:pt x="77" y="120"/>
                        <a:pt x="77" y="120"/>
                      </a:cubicBezTo>
                      <a:cubicBezTo>
                        <a:pt x="77" y="120"/>
                        <a:pt x="77" y="120"/>
                        <a:pt x="76" y="118"/>
                      </a:cubicBezTo>
                      <a:cubicBezTo>
                        <a:pt x="76" y="117"/>
                        <a:pt x="73" y="117"/>
                        <a:pt x="72" y="118"/>
                      </a:cubicBezTo>
                      <a:cubicBezTo>
                        <a:pt x="71" y="119"/>
                        <a:pt x="70" y="115"/>
                        <a:pt x="69" y="115"/>
                      </a:cubicBezTo>
                      <a:cubicBezTo>
                        <a:pt x="69" y="115"/>
                        <a:pt x="67" y="116"/>
                        <a:pt x="66" y="118"/>
                      </a:cubicBezTo>
                      <a:cubicBezTo>
                        <a:pt x="65" y="120"/>
                        <a:pt x="66" y="122"/>
                        <a:pt x="65" y="122"/>
                      </a:cubicBezTo>
                      <a:cubicBezTo>
                        <a:pt x="64" y="122"/>
                        <a:pt x="64" y="118"/>
                        <a:pt x="64" y="117"/>
                      </a:cubicBezTo>
                      <a:cubicBezTo>
                        <a:pt x="65" y="116"/>
                        <a:pt x="66" y="114"/>
                        <a:pt x="65" y="113"/>
                      </a:cubicBezTo>
                      <a:cubicBezTo>
                        <a:pt x="64" y="113"/>
                        <a:pt x="62" y="116"/>
                        <a:pt x="61" y="116"/>
                      </a:cubicBezTo>
                      <a:cubicBezTo>
                        <a:pt x="60" y="116"/>
                        <a:pt x="59" y="117"/>
                        <a:pt x="58" y="119"/>
                      </a:cubicBezTo>
                      <a:cubicBezTo>
                        <a:pt x="57" y="120"/>
                        <a:pt x="56" y="121"/>
                        <a:pt x="55" y="122"/>
                      </a:cubicBezTo>
                      <a:cubicBezTo>
                        <a:pt x="55" y="123"/>
                        <a:pt x="53" y="122"/>
                        <a:pt x="53" y="121"/>
                      </a:cubicBezTo>
                      <a:cubicBezTo>
                        <a:pt x="54" y="121"/>
                        <a:pt x="51" y="119"/>
                        <a:pt x="50" y="119"/>
                      </a:cubicBezTo>
                      <a:cubicBezTo>
                        <a:pt x="50" y="120"/>
                        <a:pt x="49" y="121"/>
                        <a:pt x="47" y="121"/>
                      </a:cubicBezTo>
                      <a:cubicBezTo>
                        <a:pt x="46" y="122"/>
                        <a:pt x="45" y="120"/>
                        <a:pt x="44" y="120"/>
                      </a:cubicBezTo>
                      <a:cubicBezTo>
                        <a:pt x="44" y="119"/>
                        <a:pt x="43" y="119"/>
                        <a:pt x="43" y="116"/>
                      </a:cubicBezTo>
                      <a:cubicBezTo>
                        <a:pt x="43" y="113"/>
                        <a:pt x="43" y="111"/>
                        <a:pt x="44" y="109"/>
                      </a:cubicBezTo>
                      <a:cubicBezTo>
                        <a:pt x="44" y="107"/>
                        <a:pt x="42" y="104"/>
                        <a:pt x="41" y="104"/>
                      </a:cubicBezTo>
                      <a:cubicBezTo>
                        <a:pt x="40" y="105"/>
                        <a:pt x="39" y="106"/>
                        <a:pt x="38" y="106"/>
                      </a:cubicBezTo>
                      <a:cubicBezTo>
                        <a:pt x="37" y="106"/>
                        <a:pt x="37" y="105"/>
                        <a:pt x="35" y="105"/>
                      </a:cubicBezTo>
                      <a:cubicBezTo>
                        <a:pt x="34" y="105"/>
                        <a:pt x="35" y="105"/>
                        <a:pt x="35" y="103"/>
                      </a:cubicBezTo>
                      <a:cubicBezTo>
                        <a:pt x="36" y="101"/>
                        <a:pt x="35" y="99"/>
                        <a:pt x="36" y="97"/>
                      </a:cubicBezTo>
                      <a:cubicBezTo>
                        <a:pt x="38" y="96"/>
                        <a:pt x="37" y="92"/>
                        <a:pt x="36" y="92"/>
                      </a:cubicBezTo>
                      <a:cubicBezTo>
                        <a:pt x="35" y="92"/>
                        <a:pt x="34" y="92"/>
                        <a:pt x="32" y="92"/>
                      </a:cubicBezTo>
                      <a:cubicBezTo>
                        <a:pt x="31" y="92"/>
                        <a:pt x="30" y="94"/>
                        <a:pt x="31" y="95"/>
                      </a:cubicBezTo>
                      <a:cubicBezTo>
                        <a:pt x="31" y="97"/>
                        <a:pt x="30" y="98"/>
                        <a:pt x="29" y="98"/>
                      </a:cubicBezTo>
                      <a:cubicBezTo>
                        <a:pt x="29" y="98"/>
                        <a:pt x="28" y="97"/>
                        <a:pt x="27" y="99"/>
                      </a:cubicBezTo>
                      <a:cubicBezTo>
                        <a:pt x="25" y="100"/>
                        <a:pt x="25" y="100"/>
                        <a:pt x="23" y="98"/>
                      </a:cubicBezTo>
                      <a:cubicBezTo>
                        <a:pt x="22" y="96"/>
                        <a:pt x="20" y="94"/>
                        <a:pt x="20" y="92"/>
                      </a:cubicBezTo>
                      <a:cubicBezTo>
                        <a:pt x="20" y="89"/>
                        <a:pt x="20" y="86"/>
                        <a:pt x="20" y="85"/>
                      </a:cubicBezTo>
                      <a:cubicBezTo>
                        <a:pt x="21" y="83"/>
                        <a:pt x="21" y="81"/>
                        <a:pt x="20" y="80"/>
                      </a:cubicBezTo>
                      <a:cubicBezTo>
                        <a:pt x="19" y="80"/>
                        <a:pt x="21" y="78"/>
                        <a:pt x="22" y="77"/>
                      </a:cubicBezTo>
                      <a:cubicBezTo>
                        <a:pt x="23" y="77"/>
                        <a:pt x="25" y="75"/>
                        <a:pt x="25" y="74"/>
                      </a:cubicBezTo>
                      <a:cubicBezTo>
                        <a:pt x="25" y="74"/>
                        <a:pt x="26" y="74"/>
                        <a:pt x="28" y="74"/>
                      </a:cubicBezTo>
                      <a:cubicBezTo>
                        <a:pt x="30" y="74"/>
                        <a:pt x="30" y="74"/>
                        <a:pt x="31" y="75"/>
                      </a:cubicBezTo>
                      <a:cubicBezTo>
                        <a:pt x="33" y="76"/>
                        <a:pt x="33" y="74"/>
                        <a:pt x="33" y="74"/>
                      </a:cubicBezTo>
                      <a:cubicBezTo>
                        <a:pt x="33" y="73"/>
                        <a:pt x="34" y="72"/>
                        <a:pt x="36" y="73"/>
                      </a:cubicBezTo>
                      <a:cubicBezTo>
                        <a:pt x="37" y="73"/>
                        <a:pt x="40" y="71"/>
                        <a:pt x="40" y="71"/>
                      </a:cubicBezTo>
                      <a:cubicBezTo>
                        <a:pt x="40" y="72"/>
                        <a:pt x="41" y="74"/>
                        <a:pt x="42" y="74"/>
                      </a:cubicBezTo>
                      <a:cubicBezTo>
                        <a:pt x="43" y="73"/>
                        <a:pt x="43" y="71"/>
                        <a:pt x="44" y="74"/>
                      </a:cubicBezTo>
                      <a:cubicBezTo>
                        <a:pt x="44" y="76"/>
                        <a:pt x="45" y="80"/>
                        <a:pt x="46" y="80"/>
                      </a:cubicBezTo>
                      <a:cubicBezTo>
                        <a:pt x="47" y="81"/>
                        <a:pt x="46" y="83"/>
                        <a:pt x="48" y="83"/>
                      </a:cubicBezTo>
                      <a:cubicBezTo>
                        <a:pt x="49" y="83"/>
                        <a:pt x="50" y="79"/>
                        <a:pt x="49" y="78"/>
                      </a:cubicBezTo>
                      <a:cubicBezTo>
                        <a:pt x="49" y="77"/>
                        <a:pt x="48" y="73"/>
                        <a:pt x="47" y="72"/>
                      </a:cubicBezTo>
                      <a:cubicBezTo>
                        <a:pt x="47" y="71"/>
                        <a:pt x="48" y="68"/>
                        <a:pt x="50" y="67"/>
                      </a:cubicBezTo>
                      <a:cubicBezTo>
                        <a:pt x="51" y="66"/>
                        <a:pt x="54" y="62"/>
                        <a:pt x="55" y="61"/>
                      </a:cubicBezTo>
                      <a:cubicBezTo>
                        <a:pt x="56" y="60"/>
                        <a:pt x="60" y="59"/>
                        <a:pt x="59" y="58"/>
                      </a:cubicBezTo>
                      <a:cubicBezTo>
                        <a:pt x="58" y="56"/>
                        <a:pt x="57" y="55"/>
                        <a:pt x="57" y="53"/>
                      </a:cubicBezTo>
                      <a:cubicBezTo>
                        <a:pt x="57" y="52"/>
                        <a:pt x="58" y="53"/>
                        <a:pt x="58" y="53"/>
                      </a:cubicBezTo>
                      <a:cubicBezTo>
                        <a:pt x="59" y="54"/>
                        <a:pt x="61" y="52"/>
                        <a:pt x="60" y="51"/>
                      </a:cubicBezTo>
                      <a:cubicBezTo>
                        <a:pt x="60" y="50"/>
                        <a:pt x="60" y="49"/>
                        <a:pt x="61" y="49"/>
                      </a:cubicBezTo>
                      <a:cubicBezTo>
                        <a:pt x="62" y="49"/>
                        <a:pt x="63" y="48"/>
                        <a:pt x="62" y="47"/>
                      </a:cubicBezTo>
                      <a:cubicBezTo>
                        <a:pt x="62" y="46"/>
                        <a:pt x="64" y="45"/>
                        <a:pt x="65" y="46"/>
                      </a:cubicBezTo>
                      <a:cubicBezTo>
                        <a:pt x="66" y="46"/>
                        <a:pt x="69" y="46"/>
                        <a:pt x="70" y="45"/>
                      </a:cubicBezTo>
                      <a:cubicBezTo>
                        <a:pt x="70" y="45"/>
                        <a:pt x="68" y="43"/>
                        <a:pt x="68" y="42"/>
                      </a:cubicBezTo>
                      <a:cubicBezTo>
                        <a:pt x="68" y="40"/>
                        <a:pt x="70" y="39"/>
                        <a:pt x="72" y="38"/>
                      </a:cubicBezTo>
                      <a:cubicBezTo>
                        <a:pt x="73" y="38"/>
                        <a:pt x="74" y="38"/>
                        <a:pt x="74" y="38"/>
                      </a:cubicBezTo>
                      <a:cubicBezTo>
                        <a:pt x="75" y="37"/>
                        <a:pt x="76" y="35"/>
                        <a:pt x="76" y="37"/>
                      </a:cubicBezTo>
                      <a:cubicBezTo>
                        <a:pt x="76" y="38"/>
                        <a:pt x="76" y="40"/>
                        <a:pt x="77" y="40"/>
                      </a:cubicBezTo>
                      <a:cubicBezTo>
                        <a:pt x="79" y="40"/>
                        <a:pt x="80" y="38"/>
                        <a:pt x="81" y="38"/>
                      </a:cubicBezTo>
                      <a:cubicBezTo>
                        <a:pt x="81" y="38"/>
                        <a:pt x="85" y="37"/>
                        <a:pt x="85" y="37"/>
                      </a:cubicBezTo>
                      <a:cubicBezTo>
                        <a:pt x="86" y="37"/>
                        <a:pt x="90" y="36"/>
                        <a:pt x="90" y="35"/>
                      </a:cubicBezTo>
                      <a:cubicBezTo>
                        <a:pt x="89" y="34"/>
                        <a:pt x="89" y="32"/>
                        <a:pt x="88" y="32"/>
                      </a:cubicBezTo>
                      <a:cubicBezTo>
                        <a:pt x="88" y="31"/>
                        <a:pt x="87" y="32"/>
                        <a:pt x="86" y="33"/>
                      </a:cubicBezTo>
                      <a:cubicBezTo>
                        <a:pt x="86" y="34"/>
                        <a:pt x="85" y="34"/>
                        <a:pt x="84" y="33"/>
                      </a:cubicBezTo>
                      <a:cubicBezTo>
                        <a:pt x="84" y="32"/>
                        <a:pt x="85" y="30"/>
                        <a:pt x="83" y="31"/>
                      </a:cubicBezTo>
                      <a:cubicBezTo>
                        <a:pt x="82" y="32"/>
                        <a:pt x="82" y="32"/>
                        <a:pt x="81" y="32"/>
                      </a:cubicBezTo>
                      <a:cubicBezTo>
                        <a:pt x="81" y="32"/>
                        <a:pt x="80" y="30"/>
                        <a:pt x="80" y="30"/>
                      </a:cubicBezTo>
                      <a:cubicBezTo>
                        <a:pt x="80" y="30"/>
                        <a:pt x="82" y="29"/>
                        <a:pt x="81" y="28"/>
                      </a:cubicBezTo>
                      <a:cubicBezTo>
                        <a:pt x="80" y="26"/>
                        <a:pt x="78" y="27"/>
                        <a:pt x="77" y="28"/>
                      </a:cubicBezTo>
                      <a:cubicBezTo>
                        <a:pt x="75" y="29"/>
                        <a:pt x="75" y="29"/>
                        <a:pt x="73" y="29"/>
                      </a:cubicBezTo>
                      <a:cubicBezTo>
                        <a:pt x="71" y="30"/>
                        <a:pt x="70" y="30"/>
                        <a:pt x="70" y="30"/>
                      </a:cubicBezTo>
                      <a:cubicBezTo>
                        <a:pt x="70" y="30"/>
                        <a:pt x="71" y="28"/>
                        <a:pt x="72" y="26"/>
                      </a:cubicBezTo>
                      <a:cubicBezTo>
                        <a:pt x="73" y="25"/>
                        <a:pt x="77" y="25"/>
                        <a:pt x="78" y="24"/>
                      </a:cubicBezTo>
                      <a:cubicBezTo>
                        <a:pt x="79" y="23"/>
                        <a:pt x="81" y="25"/>
                        <a:pt x="81" y="25"/>
                      </a:cubicBezTo>
                      <a:cubicBezTo>
                        <a:pt x="81" y="25"/>
                        <a:pt x="83" y="23"/>
                        <a:pt x="83" y="24"/>
                      </a:cubicBezTo>
                      <a:cubicBezTo>
                        <a:pt x="83" y="25"/>
                        <a:pt x="82" y="27"/>
                        <a:pt x="83" y="27"/>
                      </a:cubicBezTo>
                      <a:cubicBezTo>
                        <a:pt x="84" y="27"/>
                        <a:pt x="87" y="26"/>
                        <a:pt x="86" y="25"/>
                      </a:cubicBezTo>
                      <a:cubicBezTo>
                        <a:pt x="85" y="25"/>
                        <a:pt x="87" y="24"/>
                        <a:pt x="88" y="23"/>
                      </a:cubicBezTo>
                      <a:cubicBezTo>
                        <a:pt x="89" y="22"/>
                        <a:pt x="91" y="23"/>
                        <a:pt x="92" y="23"/>
                      </a:cubicBezTo>
                      <a:cubicBezTo>
                        <a:pt x="92" y="23"/>
                        <a:pt x="93" y="21"/>
                        <a:pt x="94" y="21"/>
                      </a:cubicBezTo>
                      <a:cubicBezTo>
                        <a:pt x="95" y="21"/>
                        <a:pt x="96" y="22"/>
                        <a:pt x="94" y="24"/>
                      </a:cubicBezTo>
                      <a:cubicBezTo>
                        <a:pt x="92" y="25"/>
                        <a:pt x="92" y="28"/>
                        <a:pt x="91" y="28"/>
                      </a:cubicBezTo>
                      <a:cubicBezTo>
                        <a:pt x="90" y="29"/>
                        <a:pt x="91" y="30"/>
                        <a:pt x="92" y="30"/>
                      </a:cubicBezTo>
                      <a:cubicBezTo>
                        <a:pt x="93" y="30"/>
                        <a:pt x="95" y="30"/>
                        <a:pt x="96" y="30"/>
                      </a:cubicBezTo>
                      <a:cubicBezTo>
                        <a:pt x="97" y="29"/>
                        <a:pt x="98" y="30"/>
                        <a:pt x="98" y="30"/>
                      </a:cubicBezTo>
                      <a:cubicBezTo>
                        <a:pt x="98" y="31"/>
                        <a:pt x="99" y="30"/>
                        <a:pt x="99" y="30"/>
                      </a:cubicBezTo>
                      <a:cubicBezTo>
                        <a:pt x="99" y="30"/>
                        <a:pt x="102" y="29"/>
                        <a:pt x="102" y="30"/>
                      </a:cubicBezTo>
                      <a:cubicBezTo>
                        <a:pt x="103" y="31"/>
                        <a:pt x="103" y="29"/>
                        <a:pt x="103" y="29"/>
                      </a:cubicBezTo>
                      <a:cubicBezTo>
                        <a:pt x="102" y="28"/>
                        <a:pt x="102" y="27"/>
                        <a:pt x="101" y="26"/>
                      </a:cubicBezTo>
                      <a:cubicBezTo>
                        <a:pt x="101" y="24"/>
                        <a:pt x="100" y="24"/>
                        <a:pt x="99" y="25"/>
                      </a:cubicBezTo>
                      <a:cubicBezTo>
                        <a:pt x="98" y="25"/>
                        <a:pt x="97" y="24"/>
                        <a:pt x="96" y="24"/>
                      </a:cubicBezTo>
                      <a:cubicBezTo>
                        <a:pt x="96" y="23"/>
                        <a:pt x="95" y="24"/>
                        <a:pt x="96" y="23"/>
                      </a:cubicBezTo>
                      <a:cubicBezTo>
                        <a:pt x="96" y="22"/>
                        <a:pt x="97" y="21"/>
                        <a:pt x="97" y="20"/>
                      </a:cubicBezTo>
                      <a:cubicBezTo>
                        <a:pt x="98" y="19"/>
                        <a:pt x="100" y="17"/>
                        <a:pt x="98" y="17"/>
                      </a:cubicBezTo>
                      <a:cubicBezTo>
                        <a:pt x="96" y="16"/>
                        <a:pt x="95" y="16"/>
                        <a:pt x="95" y="15"/>
                      </a:cubicBezTo>
                      <a:cubicBezTo>
                        <a:pt x="95" y="14"/>
                        <a:pt x="92" y="12"/>
                        <a:pt x="92" y="12"/>
                      </a:cubicBezTo>
                      <a:cubicBezTo>
                        <a:pt x="91" y="12"/>
                        <a:pt x="88" y="13"/>
                        <a:pt x="88" y="12"/>
                      </a:cubicBezTo>
                      <a:cubicBezTo>
                        <a:pt x="88" y="11"/>
                        <a:pt x="87" y="8"/>
                        <a:pt x="86" y="8"/>
                      </a:cubicBezTo>
                      <a:cubicBezTo>
                        <a:pt x="86" y="7"/>
                        <a:pt x="83" y="3"/>
                        <a:pt x="82" y="3"/>
                      </a:cubicBezTo>
                      <a:cubicBezTo>
                        <a:pt x="82" y="3"/>
                        <a:pt x="81" y="3"/>
                        <a:pt x="80" y="5"/>
                      </a:cubicBezTo>
                      <a:cubicBezTo>
                        <a:pt x="78" y="7"/>
                        <a:pt x="77" y="7"/>
                        <a:pt x="76" y="7"/>
                      </a:cubicBezTo>
                      <a:cubicBezTo>
                        <a:pt x="75" y="7"/>
                        <a:pt x="73" y="7"/>
                        <a:pt x="73" y="6"/>
                      </a:cubicBezTo>
                      <a:cubicBezTo>
                        <a:pt x="72" y="5"/>
                        <a:pt x="75" y="4"/>
                        <a:pt x="74" y="3"/>
                      </a:cubicBezTo>
                      <a:cubicBezTo>
                        <a:pt x="74" y="2"/>
                        <a:pt x="72" y="2"/>
                        <a:pt x="70" y="2"/>
                      </a:cubicBezTo>
                      <a:cubicBezTo>
                        <a:pt x="69" y="2"/>
                        <a:pt x="68" y="0"/>
                        <a:pt x="65" y="0"/>
                      </a:cubicBezTo>
                      <a:cubicBezTo>
                        <a:pt x="63" y="0"/>
                        <a:pt x="60" y="1"/>
                        <a:pt x="60" y="1"/>
                      </a:cubicBezTo>
                      <a:cubicBezTo>
                        <a:pt x="59" y="1"/>
                        <a:pt x="59" y="2"/>
                        <a:pt x="58" y="4"/>
                      </a:cubicBezTo>
                      <a:cubicBezTo>
                        <a:pt x="58" y="6"/>
                        <a:pt x="59" y="6"/>
                        <a:pt x="58" y="7"/>
                      </a:cubicBezTo>
                      <a:cubicBezTo>
                        <a:pt x="56" y="7"/>
                        <a:pt x="56" y="7"/>
                        <a:pt x="57" y="8"/>
                      </a:cubicBezTo>
                      <a:cubicBezTo>
                        <a:pt x="58" y="9"/>
                        <a:pt x="60" y="11"/>
                        <a:pt x="60" y="11"/>
                      </a:cubicBezTo>
                      <a:cubicBezTo>
                        <a:pt x="60" y="11"/>
                        <a:pt x="59" y="13"/>
                        <a:pt x="58" y="14"/>
                      </a:cubicBezTo>
                      <a:cubicBezTo>
                        <a:pt x="57" y="15"/>
                        <a:pt x="56" y="16"/>
                        <a:pt x="56" y="15"/>
                      </a:cubicBezTo>
                      <a:cubicBezTo>
                        <a:pt x="55" y="14"/>
                        <a:pt x="53" y="14"/>
                        <a:pt x="54" y="15"/>
                      </a:cubicBezTo>
                      <a:cubicBezTo>
                        <a:pt x="54" y="16"/>
                        <a:pt x="55" y="16"/>
                        <a:pt x="55" y="17"/>
                      </a:cubicBezTo>
                      <a:cubicBezTo>
                        <a:pt x="55" y="19"/>
                        <a:pt x="56" y="21"/>
                        <a:pt x="55" y="22"/>
                      </a:cubicBezTo>
                      <a:cubicBezTo>
                        <a:pt x="54" y="23"/>
                        <a:pt x="53" y="22"/>
                        <a:pt x="52" y="23"/>
                      </a:cubicBezTo>
                      <a:cubicBezTo>
                        <a:pt x="51" y="23"/>
                        <a:pt x="51" y="21"/>
                        <a:pt x="51" y="21"/>
                      </a:cubicBezTo>
                      <a:cubicBezTo>
                        <a:pt x="52" y="21"/>
                        <a:pt x="51" y="18"/>
                        <a:pt x="51" y="18"/>
                      </a:cubicBezTo>
                      <a:cubicBezTo>
                        <a:pt x="51" y="18"/>
                        <a:pt x="49" y="21"/>
                        <a:pt x="50" y="19"/>
                      </a:cubicBezTo>
                      <a:cubicBezTo>
                        <a:pt x="50" y="18"/>
                        <a:pt x="49" y="18"/>
                        <a:pt x="49" y="17"/>
                      </a:cubicBezTo>
                      <a:cubicBezTo>
                        <a:pt x="49" y="15"/>
                        <a:pt x="48" y="14"/>
                        <a:pt x="47" y="14"/>
                      </a:cubicBezTo>
                      <a:cubicBezTo>
                        <a:pt x="46" y="15"/>
                        <a:pt x="44" y="15"/>
                        <a:pt x="42" y="15"/>
                      </a:cubicBezTo>
                      <a:cubicBezTo>
                        <a:pt x="39" y="14"/>
                        <a:pt x="39" y="14"/>
                        <a:pt x="37" y="13"/>
                      </a:cubicBezTo>
                      <a:cubicBezTo>
                        <a:pt x="35" y="12"/>
                        <a:pt x="34" y="13"/>
                        <a:pt x="33" y="13"/>
                      </a:cubicBezTo>
                      <a:cubicBezTo>
                        <a:pt x="32" y="14"/>
                        <a:pt x="32" y="12"/>
                        <a:pt x="32" y="12"/>
                      </a:cubicBezTo>
                      <a:cubicBezTo>
                        <a:pt x="17" y="30"/>
                        <a:pt x="6" y="53"/>
                        <a:pt x="0" y="77"/>
                      </a:cubicBezTo>
                      <a:cubicBezTo>
                        <a:pt x="1" y="78"/>
                        <a:pt x="2" y="80"/>
                        <a:pt x="2" y="80"/>
                      </a:cubicBezTo>
                      <a:cubicBezTo>
                        <a:pt x="3" y="82"/>
                        <a:pt x="5" y="87"/>
                        <a:pt x="6" y="87"/>
                      </a:cubicBezTo>
                      <a:cubicBezTo>
                        <a:pt x="6" y="87"/>
                        <a:pt x="8" y="90"/>
                        <a:pt x="8" y="90"/>
                      </a:cubicBezTo>
                      <a:cubicBezTo>
                        <a:pt x="8" y="90"/>
                        <a:pt x="9" y="92"/>
                        <a:pt x="8" y="93"/>
                      </a:cubicBezTo>
                      <a:cubicBezTo>
                        <a:pt x="8" y="94"/>
                        <a:pt x="9" y="96"/>
                        <a:pt x="10" y="97"/>
                      </a:cubicBezTo>
                      <a:cubicBezTo>
                        <a:pt x="10" y="98"/>
                        <a:pt x="14" y="98"/>
                        <a:pt x="14" y="101"/>
                      </a:cubicBezTo>
                      <a:cubicBezTo>
                        <a:pt x="14" y="101"/>
                        <a:pt x="15" y="105"/>
                        <a:pt x="16" y="105"/>
                      </a:cubicBezTo>
                      <a:cubicBezTo>
                        <a:pt x="18" y="105"/>
                        <a:pt x="20" y="104"/>
                        <a:pt x="20" y="105"/>
                      </a:cubicBezTo>
                      <a:cubicBezTo>
                        <a:pt x="20" y="105"/>
                        <a:pt x="22" y="108"/>
                        <a:pt x="22" y="106"/>
                      </a:cubicBezTo>
                      <a:cubicBezTo>
                        <a:pt x="23" y="105"/>
                        <a:pt x="23" y="104"/>
                        <a:pt x="24" y="104"/>
                      </a:cubicBezTo>
                      <a:cubicBezTo>
                        <a:pt x="26" y="104"/>
                        <a:pt x="26" y="106"/>
                        <a:pt x="27" y="107"/>
                      </a:cubicBezTo>
                      <a:cubicBezTo>
                        <a:pt x="28" y="108"/>
                        <a:pt x="30" y="110"/>
                        <a:pt x="31" y="110"/>
                      </a:cubicBezTo>
                      <a:cubicBezTo>
                        <a:pt x="31" y="110"/>
                        <a:pt x="33" y="112"/>
                        <a:pt x="33" y="111"/>
                      </a:cubicBezTo>
                      <a:cubicBezTo>
                        <a:pt x="34" y="111"/>
                        <a:pt x="35" y="112"/>
                        <a:pt x="36" y="112"/>
                      </a:cubicBezTo>
                      <a:cubicBezTo>
                        <a:pt x="36" y="112"/>
                        <a:pt x="38" y="114"/>
                        <a:pt x="38" y="116"/>
                      </a:cubicBezTo>
                      <a:cubicBezTo>
                        <a:pt x="37" y="119"/>
                        <a:pt x="40" y="119"/>
                        <a:pt x="40" y="120"/>
                      </a:cubicBezTo>
                      <a:cubicBezTo>
                        <a:pt x="41" y="120"/>
                        <a:pt x="43" y="122"/>
                        <a:pt x="43" y="123"/>
                      </a:cubicBezTo>
                      <a:cubicBezTo>
                        <a:pt x="44" y="124"/>
                        <a:pt x="46" y="124"/>
                        <a:pt x="46" y="125"/>
                      </a:cubicBezTo>
                      <a:cubicBezTo>
                        <a:pt x="47" y="125"/>
                        <a:pt x="47" y="126"/>
                        <a:pt x="48" y="125"/>
                      </a:cubicBezTo>
                      <a:cubicBezTo>
                        <a:pt x="50" y="125"/>
                        <a:pt x="49" y="123"/>
                        <a:pt x="49" y="123"/>
                      </a:cubicBezTo>
                      <a:cubicBezTo>
                        <a:pt x="49" y="123"/>
                        <a:pt x="51" y="122"/>
                        <a:pt x="52" y="123"/>
                      </a:cubicBezTo>
                      <a:cubicBezTo>
                        <a:pt x="52" y="124"/>
                        <a:pt x="53" y="127"/>
                        <a:pt x="53" y="127"/>
                      </a:cubicBezTo>
                      <a:cubicBezTo>
                        <a:pt x="54" y="127"/>
                        <a:pt x="55" y="130"/>
                        <a:pt x="54" y="133"/>
                      </a:cubicBezTo>
                      <a:cubicBezTo>
                        <a:pt x="54" y="135"/>
                        <a:pt x="54" y="137"/>
                        <a:pt x="53" y="137"/>
                      </a:cubicBezTo>
                      <a:cubicBezTo>
                        <a:pt x="53" y="137"/>
                        <a:pt x="51" y="139"/>
                        <a:pt x="50" y="139"/>
                      </a:cubicBezTo>
                      <a:cubicBezTo>
                        <a:pt x="49" y="140"/>
                        <a:pt x="48" y="143"/>
                        <a:pt x="48" y="144"/>
                      </a:cubicBezTo>
                      <a:cubicBezTo>
                        <a:pt x="48" y="145"/>
                        <a:pt x="49" y="148"/>
                        <a:pt x="49" y="150"/>
                      </a:cubicBezTo>
                      <a:cubicBezTo>
                        <a:pt x="49" y="151"/>
                        <a:pt x="48" y="152"/>
                        <a:pt x="48" y="154"/>
                      </a:cubicBezTo>
                      <a:cubicBezTo>
                        <a:pt x="49" y="157"/>
                        <a:pt x="52" y="157"/>
                        <a:pt x="52" y="159"/>
                      </a:cubicBezTo>
                      <a:cubicBezTo>
                        <a:pt x="52" y="161"/>
                        <a:pt x="55" y="166"/>
                        <a:pt x="55" y="167"/>
                      </a:cubicBezTo>
                      <a:cubicBezTo>
                        <a:pt x="56" y="169"/>
                        <a:pt x="58" y="172"/>
                        <a:pt x="58" y="174"/>
                      </a:cubicBezTo>
                      <a:cubicBezTo>
                        <a:pt x="58" y="177"/>
                        <a:pt x="63" y="179"/>
                        <a:pt x="64" y="179"/>
                      </a:cubicBezTo>
                      <a:cubicBezTo>
                        <a:pt x="64" y="179"/>
                        <a:pt x="66" y="181"/>
                        <a:pt x="67" y="181"/>
                      </a:cubicBezTo>
                      <a:cubicBezTo>
                        <a:pt x="68" y="182"/>
                        <a:pt x="69" y="183"/>
                        <a:pt x="70" y="185"/>
                      </a:cubicBezTo>
                      <a:cubicBezTo>
                        <a:pt x="71" y="186"/>
                        <a:pt x="71" y="188"/>
                        <a:pt x="71" y="189"/>
                      </a:cubicBezTo>
                      <a:cubicBezTo>
                        <a:pt x="71" y="189"/>
                        <a:pt x="71" y="195"/>
                        <a:pt x="71" y="198"/>
                      </a:cubicBezTo>
                      <a:cubicBezTo>
                        <a:pt x="71" y="201"/>
                        <a:pt x="73" y="204"/>
                        <a:pt x="72" y="205"/>
                      </a:cubicBezTo>
                      <a:cubicBezTo>
                        <a:pt x="71" y="205"/>
                        <a:pt x="69" y="206"/>
                        <a:pt x="70" y="207"/>
                      </a:cubicBezTo>
                      <a:cubicBezTo>
                        <a:pt x="71" y="208"/>
                        <a:pt x="70" y="208"/>
                        <a:pt x="70" y="209"/>
                      </a:cubicBezTo>
                      <a:cubicBezTo>
                        <a:pt x="70" y="209"/>
                        <a:pt x="71" y="212"/>
                        <a:pt x="71" y="213"/>
                      </a:cubicBezTo>
                      <a:cubicBezTo>
                        <a:pt x="70" y="214"/>
                        <a:pt x="70" y="216"/>
                        <a:pt x="70" y="217"/>
                      </a:cubicBezTo>
                      <a:cubicBezTo>
                        <a:pt x="69" y="217"/>
                        <a:pt x="68" y="218"/>
                        <a:pt x="69" y="220"/>
                      </a:cubicBezTo>
                      <a:cubicBezTo>
                        <a:pt x="69" y="221"/>
                        <a:pt x="68" y="221"/>
                        <a:pt x="68" y="222"/>
                      </a:cubicBezTo>
                      <a:cubicBezTo>
                        <a:pt x="68" y="223"/>
                        <a:pt x="70" y="223"/>
                        <a:pt x="70" y="224"/>
                      </a:cubicBezTo>
                      <a:cubicBezTo>
                        <a:pt x="69" y="226"/>
                        <a:pt x="69" y="226"/>
                        <a:pt x="69" y="227"/>
                      </a:cubicBezTo>
                      <a:cubicBezTo>
                        <a:pt x="69" y="229"/>
                        <a:pt x="70" y="230"/>
                        <a:pt x="70" y="231"/>
                      </a:cubicBezTo>
                      <a:cubicBezTo>
                        <a:pt x="70" y="231"/>
                        <a:pt x="70" y="232"/>
                        <a:pt x="69" y="233"/>
                      </a:cubicBezTo>
                      <a:cubicBezTo>
                        <a:pt x="68" y="234"/>
                        <a:pt x="68" y="235"/>
                        <a:pt x="68" y="236"/>
                      </a:cubicBezTo>
                      <a:cubicBezTo>
                        <a:pt x="68" y="236"/>
                        <a:pt x="69" y="237"/>
                        <a:pt x="69" y="238"/>
                      </a:cubicBezTo>
                      <a:cubicBezTo>
                        <a:pt x="69" y="238"/>
                        <a:pt x="68" y="239"/>
                        <a:pt x="69" y="240"/>
                      </a:cubicBezTo>
                      <a:cubicBezTo>
                        <a:pt x="69" y="241"/>
                        <a:pt x="70" y="241"/>
                        <a:pt x="71" y="241"/>
                      </a:cubicBezTo>
                      <a:cubicBezTo>
                        <a:pt x="71" y="242"/>
                        <a:pt x="69" y="242"/>
                        <a:pt x="70" y="243"/>
                      </a:cubicBezTo>
                      <a:cubicBezTo>
                        <a:pt x="71" y="244"/>
                        <a:pt x="72" y="243"/>
                        <a:pt x="72" y="245"/>
                      </a:cubicBezTo>
                      <a:cubicBezTo>
                        <a:pt x="72" y="245"/>
                        <a:pt x="73" y="246"/>
                        <a:pt x="73" y="246"/>
                      </a:cubicBezTo>
                      <a:cubicBezTo>
                        <a:pt x="73" y="246"/>
                        <a:pt x="74" y="246"/>
                        <a:pt x="74" y="246"/>
                      </a:cubicBezTo>
                      <a:cubicBezTo>
                        <a:pt x="74" y="247"/>
                        <a:pt x="75" y="247"/>
                        <a:pt x="75" y="247"/>
                      </a:cubicBezTo>
                      <a:cubicBezTo>
                        <a:pt x="75" y="247"/>
                        <a:pt x="77" y="248"/>
                        <a:pt x="77" y="248"/>
                      </a:cubicBezTo>
                      <a:close/>
                      <a:moveTo>
                        <a:pt x="55" y="38"/>
                      </a:moveTo>
                      <a:cubicBezTo>
                        <a:pt x="55" y="38"/>
                        <a:pt x="58" y="37"/>
                        <a:pt x="59" y="38"/>
                      </a:cubicBezTo>
                      <a:cubicBezTo>
                        <a:pt x="60" y="39"/>
                        <a:pt x="58" y="39"/>
                        <a:pt x="57" y="40"/>
                      </a:cubicBezTo>
                      <a:cubicBezTo>
                        <a:pt x="55" y="41"/>
                        <a:pt x="55" y="41"/>
                        <a:pt x="54" y="42"/>
                      </a:cubicBezTo>
                      <a:cubicBezTo>
                        <a:pt x="53" y="43"/>
                        <a:pt x="51" y="43"/>
                        <a:pt x="50" y="44"/>
                      </a:cubicBezTo>
                      <a:cubicBezTo>
                        <a:pt x="49" y="45"/>
                        <a:pt x="48" y="46"/>
                        <a:pt x="47" y="45"/>
                      </a:cubicBezTo>
                      <a:cubicBezTo>
                        <a:pt x="47" y="44"/>
                        <a:pt x="48" y="45"/>
                        <a:pt x="48" y="44"/>
                      </a:cubicBezTo>
                      <a:cubicBezTo>
                        <a:pt x="48" y="44"/>
                        <a:pt x="51" y="42"/>
                        <a:pt x="51" y="42"/>
                      </a:cubicBezTo>
                      <a:cubicBezTo>
                        <a:pt x="51" y="42"/>
                        <a:pt x="54" y="37"/>
                        <a:pt x="55" y="38"/>
                      </a:cubicBezTo>
                      <a:close/>
                      <a:moveTo>
                        <a:pt x="50" y="34"/>
                      </a:moveTo>
                      <a:cubicBezTo>
                        <a:pt x="51" y="34"/>
                        <a:pt x="53" y="37"/>
                        <a:pt x="52" y="37"/>
                      </a:cubicBezTo>
                      <a:cubicBezTo>
                        <a:pt x="51" y="38"/>
                        <a:pt x="50" y="37"/>
                        <a:pt x="50" y="35"/>
                      </a:cubicBezTo>
                      <a:cubicBezTo>
                        <a:pt x="50" y="34"/>
                        <a:pt x="49" y="38"/>
                        <a:pt x="49" y="39"/>
                      </a:cubicBezTo>
                      <a:cubicBezTo>
                        <a:pt x="50" y="40"/>
                        <a:pt x="48" y="42"/>
                        <a:pt x="48" y="42"/>
                      </a:cubicBezTo>
                      <a:cubicBezTo>
                        <a:pt x="47" y="42"/>
                        <a:pt x="47" y="40"/>
                        <a:pt x="47" y="38"/>
                      </a:cubicBezTo>
                      <a:cubicBezTo>
                        <a:pt x="47" y="37"/>
                        <a:pt x="46" y="35"/>
                        <a:pt x="45" y="35"/>
                      </a:cubicBezTo>
                      <a:cubicBezTo>
                        <a:pt x="43" y="36"/>
                        <a:pt x="42" y="38"/>
                        <a:pt x="41" y="38"/>
                      </a:cubicBezTo>
                      <a:cubicBezTo>
                        <a:pt x="41" y="39"/>
                        <a:pt x="41" y="42"/>
                        <a:pt x="41" y="43"/>
                      </a:cubicBezTo>
                      <a:cubicBezTo>
                        <a:pt x="41" y="43"/>
                        <a:pt x="41" y="46"/>
                        <a:pt x="39" y="46"/>
                      </a:cubicBezTo>
                      <a:cubicBezTo>
                        <a:pt x="38" y="46"/>
                        <a:pt x="38" y="43"/>
                        <a:pt x="39" y="42"/>
                      </a:cubicBezTo>
                      <a:cubicBezTo>
                        <a:pt x="39" y="40"/>
                        <a:pt x="38" y="38"/>
                        <a:pt x="39" y="36"/>
                      </a:cubicBezTo>
                      <a:cubicBezTo>
                        <a:pt x="40" y="35"/>
                        <a:pt x="42" y="34"/>
                        <a:pt x="43" y="34"/>
                      </a:cubicBezTo>
                      <a:cubicBezTo>
                        <a:pt x="44" y="33"/>
                        <a:pt x="46" y="34"/>
                        <a:pt x="47" y="34"/>
                      </a:cubicBezTo>
                      <a:cubicBezTo>
                        <a:pt x="47" y="34"/>
                        <a:pt x="49" y="34"/>
                        <a:pt x="50" y="34"/>
                      </a:cubicBezTo>
                      <a:close/>
                      <a:moveTo>
                        <a:pt x="36" y="30"/>
                      </a:moveTo>
                      <a:cubicBezTo>
                        <a:pt x="38" y="29"/>
                        <a:pt x="40" y="26"/>
                        <a:pt x="41" y="27"/>
                      </a:cubicBezTo>
                      <a:cubicBezTo>
                        <a:pt x="44" y="29"/>
                        <a:pt x="44" y="29"/>
                        <a:pt x="44" y="29"/>
                      </a:cubicBezTo>
                      <a:cubicBezTo>
                        <a:pt x="45" y="30"/>
                        <a:pt x="44" y="32"/>
                        <a:pt x="43" y="32"/>
                      </a:cubicBezTo>
                      <a:cubicBezTo>
                        <a:pt x="43" y="32"/>
                        <a:pt x="41" y="32"/>
                        <a:pt x="40" y="32"/>
                      </a:cubicBezTo>
                      <a:cubicBezTo>
                        <a:pt x="39" y="32"/>
                        <a:pt x="39" y="31"/>
                        <a:pt x="38" y="31"/>
                      </a:cubicBezTo>
                      <a:cubicBezTo>
                        <a:pt x="38" y="31"/>
                        <a:pt x="36" y="32"/>
                        <a:pt x="36" y="33"/>
                      </a:cubicBezTo>
                      <a:cubicBezTo>
                        <a:pt x="35" y="33"/>
                        <a:pt x="33" y="33"/>
                        <a:pt x="33" y="32"/>
                      </a:cubicBezTo>
                      <a:cubicBezTo>
                        <a:pt x="33" y="31"/>
                        <a:pt x="34" y="31"/>
                        <a:pt x="36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ísľidê">
                  <a:extLst>
                    <a:ext uri="{FF2B5EF4-FFF2-40B4-BE49-F238E27FC236}">
                      <a16:creationId xmlns:a16="http://schemas.microsoft.com/office/drawing/2014/main" xmlns="" id="{3EEF7512-086C-4BDD-9D44-122BB4340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7990" y="4030001"/>
                  <a:ext cx="101420" cy="38169"/>
                </a:xfrm>
                <a:custGeom>
                  <a:avLst/>
                  <a:gdLst>
                    <a:gd name="T0" fmla="*/ 2 w 13"/>
                    <a:gd name="T1" fmla="*/ 4 h 5"/>
                    <a:gd name="T2" fmla="*/ 2 w 13"/>
                    <a:gd name="T3" fmla="*/ 5 h 5"/>
                    <a:gd name="T4" fmla="*/ 5 w 13"/>
                    <a:gd name="T5" fmla="*/ 4 h 5"/>
                    <a:gd name="T6" fmla="*/ 8 w 13"/>
                    <a:gd name="T7" fmla="*/ 3 h 5"/>
                    <a:gd name="T8" fmla="*/ 10 w 13"/>
                    <a:gd name="T9" fmla="*/ 5 h 5"/>
                    <a:gd name="T10" fmla="*/ 11 w 13"/>
                    <a:gd name="T11" fmla="*/ 3 h 5"/>
                    <a:gd name="T12" fmla="*/ 7 w 13"/>
                    <a:gd name="T13" fmla="*/ 1 h 5"/>
                    <a:gd name="T14" fmla="*/ 5 w 13"/>
                    <a:gd name="T15" fmla="*/ 0 h 5"/>
                    <a:gd name="T16" fmla="*/ 4 w 13"/>
                    <a:gd name="T17" fmla="*/ 1 h 5"/>
                    <a:gd name="T18" fmla="*/ 2 w 13"/>
                    <a:gd name="T19" fmla="*/ 3 h 5"/>
                    <a:gd name="T20" fmla="*/ 2 w 13"/>
                    <a:gd name="T21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" h="5">
                      <a:moveTo>
                        <a:pt x="2" y="4"/>
                      </a:moveTo>
                      <a:cubicBezTo>
                        <a:pt x="0" y="5"/>
                        <a:pt x="1" y="5"/>
                        <a:pt x="2" y="5"/>
                      </a:cubicBezTo>
                      <a:cubicBezTo>
                        <a:pt x="3" y="5"/>
                        <a:pt x="5" y="4"/>
                        <a:pt x="5" y="4"/>
                      </a:cubicBezTo>
                      <a:cubicBezTo>
                        <a:pt x="5" y="4"/>
                        <a:pt x="8" y="2"/>
                        <a:pt x="8" y="3"/>
                      </a:cubicBezTo>
                      <a:cubicBezTo>
                        <a:pt x="9" y="4"/>
                        <a:pt x="8" y="5"/>
                        <a:pt x="10" y="5"/>
                      </a:cubicBezTo>
                      <a:cubicBezTo>
                        <a:pt x="11" y="5"/>
                        <a:pt x="13" y="4"/>
                        <a:pt x="11" y="3"/>
                      </a:cubicBezTo>
                      <a:cubicBezTo>
                        <a:pt x="9" y="2"/>
                        <a:pt x="8" y="2"/>
                        <a:pt x="7" y="1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4" y="1"/>
                        <a:pt x="3" y="2"/>
                        <a:pt x="2" y="3"/>
                      </a:cubicBezTo>
                      <a:cubicBezTo>
                        <a:pt x="2" y="3"/>
                        <a:pt x="2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ŝļídê">
                  <a:extLst>
                    <a:ext uri="{FF2B5EF4-FFF2-40B4-BE49-F238E27FC236}">
                      <a16:creationId xmlns:a16="http://schemas.microsoft.com/office/drawing/2014/main" xmlns="" id="{CF4B7C4D-B3D6-493C-901D-F887A0D377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87250" y="4068170"/>
                  <a:ext cx="22901" cy="16358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2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0" y="2"/>
                        <a:pt x="2" y="2"/>
                        <a:pt x="3" y="2"/>
                      </a:cubicBezTo>
                      <a:cubicBezTo>
                        <a:pt x="3" y="1"/>
                        <a:pt x="2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ïṩliďe">
                  <a:extLst>
                    <a:ext uri="{FF2B5EF4-FFF2-40B4-BE49-F238E27FC236}">
                      <a16:creationId xmlns:a16="http://schemas.microsoft.com/office/drawing/2014/main" xmlns="" id="{F42E6D7E-12AB-423B-9E93-AEEDA53E38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7785" y="4075804"/>
                  <a:ext cx="31626" cy="23992"/>
                </a:xfrm>
                <a:custGeom>
                  <a:avLst/>
                  <a:gdLst>
                    <a:gd name="T0" fmla="*/ 2 w 4"/>
                    <a:gd name="T1" fmla="*/ 1 h 3"/>
                    <a:gd name="T2" fmla="*/ 3 w 4"/>
                    <a:gd name="T3" fmla="*/ 2 h 3"/>
                    <a:gd name="T4" fmla="*/ 2 w 4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2" y="1"/>
                      </a:moveTo>
                      <a:cubicBezTo>
                        <a:pt x="0" y="1"/>
                        <a:pt x="2" y="3"/>
                        <a:pt x="3" y="2"/>
                      </a:cubicBezTo>
                      <a:cubicBezTo>
                        <a:pt x="4" y="1"/>
                        <a:pt x="4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iṧḷîḋe">
                  <a:extLst>
                    <a:ext uri="{FF2B5EF4-FFF2-40B4-BE49-F238E27FC236}">
                      <a16:creationId xmlns:a16="http://schemas.microsoft.com/office/drawing/2014/main" xmlns="" id="{BCFD1EDA-0BD5-4FCC-BC08-4F6DEAD837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47687" y="3990742"/>
                  <a:ext cx="147223" cy="54527"/>
                </a:xfrm>
                <a:custGeom>
                  <a:avLst/>
                  <a:gdLst>
                    <a:gd name="T0" fmla="*/ 7 w 19"/>
                    <a:gd name="T1" fmla="*/ 5 h 7"/>
                    <a:gd name="T2" fmla="*/ 10 w 19"/>
                    <a:gd name="T3" fmla="*/ 7 h 7"/>
                    <a:gd name="T4" fmla="*/ 14 w 19"/>
                    <a:gd name="T5" fmla="*/ 5 h 7"/>
                    <a:gd name="T6" fmla="*/ 17 w 19"/>
                    <a:gd name="T7" fmla="*/ 4 h 7"/>
                    <a:gd name="T8" fmla="*/ 18 w 19"/>
                    <a:gd name="T9" fmla="*/ 2 h 7"/>
                    <a:gd name="T10" fmla="*/ 14 w 19"/>
                    <a:gd name="T11" fmla="*/ 0 h 7"/>
                    <a:gd name="T12" fmla="*/ 10 w 19"/>
                    <a:gd name="T13" fmla="*/ 1 h 7"/>
                    <a:gd name="T14" fmla="*/ 6 w 19"/>
                    <a:gd name="T15" fmla="*/ 1 h 7"/>
                    <a:gd name="T16" fmla="*/ 1 w 19"/>
                    <a:gd name="T17" fmla="*/ 0 h 7"/>
                    <a:gd name="T18" fmla="*/ 1 w 19"/>
                    <a:gd name="T19" fmla="*/ 2 h 7"/>
                    <a:gd name="T20" fmla="*/ 3 w 19"/>
                    <a:gd name="T21" fmla="*/ 5 h 7"/>
                    <a:gd name="T22" fmla="*/ 7 w 19"/>
                    <a:gd name="T23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7">
                      <a:moveTo>
                        <a:pt x="7" y="5"/>
                      </a:moveTo>
                      <a:cubicBezTo>
                        <a:pt x="7" y="6"/>
                        <a:pt x="8" y="7"/>
                        <a:pt x="10" y="7"/>
                      </a:cubicBezTo>
                      <a:cubicBezTo>
                        <a:pt x="12" y="6"/>
                        <a:pt x="13" y="6"/>
                        <a:pt x="14" y="5"/>
                      </a:cubicBezTo>
                      <a:cubicBezTo>
                        <a:pt x="14" y="4"/>
                        <a:pt x="17" y="4"/>
                        <a:pt x="17" y="4"/>
                      </a:cubicBezTo>
                      <a:cubicBezTo>
                        <a:pt x="17" y="4"/>
                        <a:pt x="19" y="3"/>
                        <a:pt x="18" y="2"/>
                      </a:cubicBezTo>
                      <a:cubicBezTo>
                        <a:pt x="17" y="1"/>
                        <a:pt x="15" y="1"/>
                        <a:pt x="14" y="0"/>
                      </a:cubicBezTo>
                      <a:cubicBezTo>
                        <a:pt x="13" y="0"/>
                        <a:pt x="13" y="1"/>
                        <a:pt x="10" y="1"/>
                      </a:cubicBezTo>
                      <a:cubicBezTo>
                        <a:pt x="8" y="1"/>
                        <a:pt x="7" y="2"/>
                        <a:pt x="6" y="1"/>
                      </a:cubicBezTo>
                      <a:cubicBezTo>
                        <a:pt x="5" y="0"/>
                        <a:pt x="1" y="0"/>
                        <a:pt x="1" y="0"/>
                      </a:cubicBezTo>
                      <a:cubicBezTo>
                        <a:pt x="1" y="1"/>
                        <a:pt x="0" y="1"/>
                        <a:pt x="1" y="2"/>
                      </a:cubicBezTo>
                      <a:cubicBezTo>
                        <a:pt x="2" y="4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işḷïḓê">
                  <a:extLst>
                    <a:ext uri="{FF2B5EF4-FFF2-40B4-BE49-F238E27FC236}">
                      <a16:creationId xmlns:a16="http://schemas.microsoft.com/office/drawing/2014/main" xmlns="" id="{93E3B7E0-C5C6-432D-AF5F-EFE7FBAFF9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11901" y="3720288"/>
                  <a:ext cx="728482" cy="371875"/>
                </a:xfrm>
                <a:custGeom>
                  <a:avLst/>
                  <a:gdLst>
                    <a:gd name="T0" fmla="*/ 3 w 94"/>
                    <a:gd name="T1" fmla="*/ 20 h 48"/>
                    <a:gd name="T2" fmla="*/ 5 w 94"/>
                    <a:gd name="T3" fmla="*/ 20 h 48"/>
                    <a:gd name="T4" fmla="*/ 16 w 94"/>
                    <a:gd name="T5" fmla="*/ 20 h 48"/>
                    <a:gd name="T6" fmla="*/ 22 w 94"/>
                    <a:gd name="T7" fmla="*/ 28 h 48"/>
                    <a:gd name="T8" fmla="*/ 27 w 94"/>
                    <a:gd name="T9" fmla="*/ 27 h 48"/>
                    <a:gd name="T10" fmla="*/ 28 w 94"/>
                    <a:gd name="T11" fmla="*/ 31 h 48"/>
                    <a:gd name="T12" fmla="*/ 27 w 94"/>
                    <a:gd name="T13" fmla="*/ 34 h 48"/>
                    <a:gd name="T14" fmla="*/ 25 w 94"/>
                    <a:gd name="T15" fmla="*/ 34 h 48"/>
                    <a:gd name="T16" fmla="*/ 25 w 94"/>
                    <a:gd name="T17" fmla="*/ 38 h 48"/>
                    <a:gd name="T18" fmla="*/ 27 w 94"/>
                    <a:gd name="T19" fmla="*/ 40 h 48"/>
                    <a:gd name="T20" fmla="*/ 34 w 94"/>
                    <a:gd name="T21" fmla="*/ 46 h 48"/>
                    <a:gd name="T22" fmla="*/ 39 w 94"/>
                    <a:gd name="T23" fmla="*/ 48 h 48"/>
                    <a:gd name="T24" fmla="*/ 43 w 94"/>
                    <a:gd name="T25" fmla="*/ 43 h 48"/>
                    <a:gd name="T26" fmla="*/ 46 w 94"/>
                    <a:gd name="T27" fmla="*/ 40 h 48"/>
                    <a:gd name="T28" fmla="*/ 52 w 94"/>
                    <a:gd name="T29" fmla="*/ 36 h 48"/>
                    <a:gd name="T30" fmla="*/ 61 w 94"/>
                    <a:gd name="T31" fmla="*/ 32 h 48"/>
                    <a:gd name="T32" fmla="*/ 73 w 94"/>
                    <a:gd name="T33" fmla="*/ 30 h 48"/>
                    <a:gd name="T34" fmla="*/ 72 w 94"/>
                    <a:gd name="T35" fmla="*/ 28 h 48"/>
                    <a:gd name="T36" fmla="*/ 75 w 94"/>
                    <a:gd name="T37" fmla="*/ 27 h 48"/>
                    <a:gd name="T38" fmla="*/ 79 w 94"/>
                    <a:gd name="T39" fmla="*/ 27 h 48"/>
                    <a:gd name="T40" fmla="*/ 78 w 94"/>
                    <a:gd name="T41" fmla="*/ 22 h 48"/>
                    <a:gd name="T42" fmla="*/ 85 w 94"/>
                    <a:gd name="T43" fmla="*/ 18 h 48"/>
                    <a:gd name="T44" fmla="*/ 83 w 94"/>
                    <a:gd name="T45" fmla="*/ 16 h 48"/>
                    <a:gd name="T46" fmla="*/ 91 w 94"/>
                    <a:gd name="T47" fmla="*/ 9 h 48"/>
                    <a:gd name="T48" fmla="*/ 87 w 94"/>
                    <a:gd name="T49" fmla="*/ 7 h 48"/>
                    <a:gd name="T50" fmla="*/ 78 w 94"/>
                    <a:gd name="T51" fmla="*/ 5 h 48"/>
                    <a:gd name="T52" fmla="*/ 73 w 94"/>
                    <a:gd name="T53" fmla="*/ 2 h 48"/>
                    <a:gd name="T54" fmla="*/ 65 w 94"/>
                    <a:gd name="T55" fmla="*/ 3 h 48"/>
                    <a:gd name="T56" fmla="*/ 53 w 94"/>
                    <a:gd name="T57" fmla="*/ 3 h 48"/>
                    <a:gd name="T58" fmla="*/ 66 w 94"/>
                    <a:gd name="T59" fmla="*/ 2 h 48"/>
                    <a:gd name="T60" fmla="*/ 58 w 94"/>
                    <a:gd name="T61" fmla="*/ 0 h 48"/>
                    <a:gd name="T62" fmla="*/ 36 w 94"/>
                    <a:gd name="T63" fmla="*/ 5 h 48"/>
                    <a:gd name="T64" fmla="*/ 32 w 94"/>
                    <a:gd name="T65" fmla="*/ 6 h 48"/>
                    <a:gd name="T66" fmla="*/ 27 w 94"/>
                    <a:gd name="T67" fmla="*/ 7 h 48"/>
                    <a:gd name="T68" fmla="*/ 1 w 94"/>
                    <a:gd name="T69" fmla="*/ 2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4" h="48">
                      <a:moveTo>
                        <a:pt x="1" y="21"/>
                      </a:moveTo>
                      <a:cubicBezTo>
                        <a:pt x="1" y="21"/>
                        <a:pt x="3" y="21"/>
                        <a:pt x="3" y="20"/>
                      </a:cubicBezTo>
                      <a:cubicBezTo>
                        <a:pt x="4" y="20"/>
                        <a:pt x="5" y="18"/>
                        <a:pt x="5" y="18"/>
                      </a:cubicBezTo>
                      <a:cubicBezTo>
                        <a:pt x="5" y="18"/>
                        <a:pt x="4" y="19"/>
                        <a:pt x="5" y="20"/>
                      </a:cubicBezTo>
                      <a:cubicBezTo>
                        <a:pt x="6" y="20"/>
                        <a:pt x="9" y="19"/>
                        <a:pt x="10" y="19"/>
                      </a:cubicBezTo>
                      <a:cubicBezTo>
                        <a:pt x="11" y="19"/>
                        <a:pt x="15" y="20"/>
                        <a:pt x="16" y="20"/>
                      </a:cubicBezTo>
                      <a:cubicBezTo>
                        <a:pt x="17" y="21"/>
                        <a:pt x="20" y="21"/>
                        <a:pt x="21" y="22"/>
                      </a:cubicBezTo>
                      <a:cubicBezTo>
                        <a:pt x="22" y="23"/>
                        <a:pt x="21" y="28"/>
                        <a:pt x="22" y="28"/>
                      </a:cubicBezTo>
                      <a:cubicBezTo>
                        <a:pt x="22" y="29"/>
                        <a:pt x="24" y="27"/>
                        <a:pt x="24" y="26"/>
                      </a:cubicBezTo>
                      <a:cubicBezTo>
                        <a:pt x="25" y="26"/>
                        <a:pt x="27" y="26"/>
                        <a:pt x="27" y="27"/>
                      </a:cubicBezTo>
                      <a:cubicBezTo>
                        <a:pt x="28" y="27"/>
                        <a:pt x="29" y="29"/>
                        <a:pt x="29" y="30"/>
                      </a:cubicBezTo>
                      <a:cubicBezTo>
                        <a:pt x="29" y="30"/>
                        <a:pt x="29" y="31"/>
                        <a:pt x="28" y="31"/>
                      </a:cubicBezTo>
                      <a:cubicBezTo>
                        <a:pt x="28" y="31"/>
                        <a:pt x="26" y="34"/>
                        <a:pt x="27" y="33"/>
                      </a:cubicBezTo>
                      <a:cubicBezTo>
                        <a:pt x="27" y="33"/>
                        <a:pt x="27" y="34"/>
                        <a:pt x="27" y="34"/>
                      </a:cubicBezTo>
                      <a:cubicBezTo>
                        <a:pt x="26" y="35"/>
                        <a:pt x="25" y="35"/>
                        <a:pt x="25" y="35"/>
                      </a:cubicBezTo>
                      <a:cubicBezTo>
                        <a:pt x="25" y="35"/>
                        <a:pt x="25" y="34"/>
                        <a:pt x="25" y="34"/>
                      </a:cubicBezTo>
                      <a:cubicBezTo>
                        <a:pt x="24" y="34"/>
                        <a:pt x="24" y="34"/>
                        <a:pt x="24" y="35"/>
                      </a:cubicBezTo>
                      <a:cubicBezTo>
                        <a:pt x="24" y="36"/>
                        <a:pt x="25" y="38"/>
                        <a:pt x="25" y="38"/>
                      </a:cubicBezTo>
                      <a:cubicBezTo>
                        <a:pt x="26" y="39"/>
                        <a:pt x="28" y="39"/>
                        <a:pt x="28" y="39"/>
                      </a:cubicBezTo>
                      <a:cubicBezTo>
                        <a:pt x="29" y="39"/>
                        <a:pt x="27" y="40"/>
                        <a:pt x="27" y="40"/>
                      </a:cubicBezTo>
                      <a:cubicBezTo>
                        <a:pt x="28" y="41"/>
                        <a:pt x="28" y="43"/>
                        <a:pt x="29" y="43"/>
                      </a:cubicBezTo>
                      <a:cubicBezTo>
                        <a:pt x="30" y="44"/>
                        <a:pt x="33" y="46"/>
                        <a:pt x="34" y="46"/>
                      </a:cubicBezTo>
                      <a:cubicBezTo>
                        <a:pt x="34" y="47"/>
                        <a:pt x="37" y="46"/>
                        <a:pt x="37" y="46"/>
                      </a:cubicBezTo>
                      <a:cubicBezTo>
                        <a:pt x="38" y="45"/>
                        <a:pt x="37" y="48"/>
                        <a:pt x="39" y="48"/>
                      </a:cubicBezTo>
                      <a:cubicBezTo>
                        <a:pt x="40" y="48"/>
                        <a:pt x="41" y="48"/>
                        <a:pt x="42" y="47"/>
                      </a:cubicBezTo>
                      <a:cubicBezTo>
                        <a:pt x="43" y="46"/>
                        <a:pt x="43" y="44"/>
                        <a:pt x="43" y="43"/>
                      </a:cubicBezTo>
                      <a:cubicBezTo>
                        <a:pt x="43" y="42"/>
                        <a:pt x="43" y="42"/>
                        <a:pt x="44" y="42"/>
                      </a:cubicBezTo>
                      <a:cubicBezTo>
                        <a:pt x="46" y="42"/>
                        <a:pt x="47" y="42"/>
                        <a:pt x="46" y="40"/>
                      </a:cubicBezTo>
                      <a:cubicBezTo>
                        <a:pt x="46" y="39"/>
                        <a:pt x="45" y="38"/>
                        <a:pt x="47" y="38"/>
                      </a:cubicBezTo>
                      <a:cubicBezTo>
                        <a:pt x="50" y="37"/>
                        <a:pt x="51" y="36"/>
                        <a:pt x="52" y="36"/>
                      </a:cubicBezTo>
                      <a:cubicBezTo>
                        <a:pt x="53" y="36"/>
                        <a:pt x="57" y="36"/>
                        <a:pt x="57" y="36"/>
                      </a:cubicBezTo>
                      <a:cubicBezTo>
                        <a:pt x="58" y="35"/>
                        <a:pt x="59" y="32"/>
                        <a:pt x="61" y="32"/>
                      </a:cubicBezTo>
                      <a:cubicBezTo>
                        <a:pt x="62" y="32"/>
                        <a:pt x="65" y="33"/>
                        <a:pt x="67" y="32"/>
                      </a:cubicBezTo>
                      <a:cubicBezTo>
                        <a:pt x="70" y="32"/>
                        <a:pt x="72" y="30"/>
                        <a:pt x="73" y="30"/>
                      </a:cubicBezTo>
                      <a:cubicBezTo>
                        <a:pt x="74" y="30"/>
                        <a:pt x="76" y="30"/>
                        <a:pt x="76" y="30"/>
                      </a:cubicBezTo>
                      <a:cubicBezTo>
                        <a:pt x="75" y="29"/>
                        <a:pt x="74" y="28"/>
                        <a:pt x="72" y="28"/>
                      </a:cubicBezTo>
                      <a:cubicBezTo>
                        <a:pt x="71" y="28"/>
                        <a:pt x="71" y="25"/>
                        <a:pt x="71" y="25"/>
                      </a:cubicBezTo>
                      <a:cubicBezTo>
                        <a:pt x="72" y="25"/>
                        <a:pt x="75" y="26"/>
                        <a:pt x="75" y="27"/>
                      </a:cubicBezTo>
                      <a:cubicBezTo>
                        <a:pt x="75" y="28"/>
                        <a:pt x="76" y="29"/>
                        <a:pt x="78" y="29"/>
                      </a:cubicBezTo>
                      <a:cubicBezTo>
                        <a:pt x="80" y="29"/>
                        <a:pt x="79" y="27"/>
                        <a:pt x="79" y="27"/>
                      </a:cubicBezTo>
                      <a:cubicBezTo>
                        <a:pt x="78" y="26"/>
                        <a:pt x="78" y="25"/>
                        <a:pt x="78" y="25"/>
                      </a:cubicBezTo>
                      <a:cubicBezTo>
                        <a:pt x="77" y="24"/>
                        <a:pt x="76" y="22"/>
                        <a:pt x="78" y="22"/>
                      </a:cubicBezTo>
                      <a:cubicBezTo>
                        <a:pt x="80" y="22"/>
                        <a:pt x="84" y="24"/>
                        <a:pt x="84" y="22"/>
                      </a:cubicBezTo>
                      <a:cubicBezTo>
                        <a:pt x="84" y="21"/>
                        <a:pt x="84" y="19"/>
                        <a:pt x="85" y="18"/>
                      </a:cubicBezTo>
                      <a:cubicBezTo>
                        <a:pt x="85" y="18"/>
                        <a:pt x="86" y="17"/>
                        <a:pt x="86" y="17"/>
                      </a:cubicBezTo>
                      <a:cubicBezTo>
                        <a:pt x="85" y="17"/>
                        <a:pt x="84" y="17"/>
                        <a:pt x="83" y="16"/>
                      </a:cubicBezTo>
                      <a:cubicBezTo>
                        <a:pt x="83" y="15"/>
                        <a:pt x="84" y="14"/>
                        <a:pt x="85" y="13"/>
                      </a:cubicBezTo>
                      <a:cubicBezTo>
                        <a:pt x="85" y="13"/>
                        <a:pt x="89" y="10"/>
                        <a:pt x="91" y="9"/>
                      </a:cubicBezTo>
                      <a:cubicBezTo>
                        <a:pt x="93" y="9"/>
                        <a:pt x="94" y="7"/>
                        <a:pt x="93" y="7"/>
                      </a:cubicBezTo>
                      <a:cubicBezTo>
                        <a:pt x="91" y="6"/>
                        <a:pt x="88" y="6"/>
                        <a:pt x="87" y="7"/>
                      </a:cubicBezTo>
                      <a:cubicBezTo>
                        <a:pt x="85" y="8"/>
                        <a:pt x="84" y="9"/>
                        <a:pt x="82" y="9"/>
                      </a:cubicBezTo>
                      <a:cubicBezTo>
                        <a:pt x="79" y="8"/>
                        <a:pt x="79" y="6"/>
                        <a:pt x="78" y="5"/>
                      </a:cubicBezTo>
                      <a:cubicBezTo>
                        <a:pt x="76" y="4"/>
                        <a:pt x="77" y="1"/>
                        <a:pt x="75" y="2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2"/>
                        <a:pt x="71" y="2"/>
                        <a:pt x="69" y="2"/>
                      </a:cubicBezTo>
                      <a:cubicBezTo>
                        <a:pt x="68" y="2"/>
                        <a:pt x="66" y="3"/>
                        <a:pt x="65" y="3"/>
                      </a:cubicBezTo>
                      <a:cubicBezTo>
                        <a:pt x="63" y="2"/>
                        <a:pt x="62" y="3"/>
                        <a:pt x="61" y="3"/>
                      </a:cubicBezTo>
                      <a:cubicBezTo>
                        <a:pt x="57" y="4"/>
                        <a:pt x="53" y="3"/>
                        <a:pt x="53" y="3"/>
                      </a:cubicBezTo>
                      <a:cubicBezTo>
                        <a:pt x="52" y="3"/>
                        <a:pt x="56" y="3"/>
                        <a:pt x="58" y="3"/>
                      </a:cubicBezTo>
                      <a:cubicBezTo>
                        <a:pt x="61" y="3"/>
                        <a:pt x="64" y="2"/>
                        <a:pt x="66" y="2"/>
                      </a:cubicBezTo>
                      <a:cubicBezTo>
                        <a:pt x="68" y="2"/>
                        <a:pt x="66" y="1"/>
                        <a:pt x="66" y="1"/>
                      </a:cubicBezTo>
                      <a:cubicBezTo>
                        <a:pt x="64" y="1"/>
                        <a:pt x="61" y="1"/>
                        <a:pt x="58" y="0"/>
                      </a:cubicBezTo>
                      <a:cubicBezTo>
                        <a:pt x="51" y="1"/>
                        <a:pt x="44" y="3"/>
                        <a:pt x="37" y="4"/>
                      </a:cubicBezTo>
                      <a:cubicBezTo>
                        <a:pt x="37" y="5"/>
                        <a:pt x="36" y="5"/>
                        <a:pt x="36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4" y="5"/>
                        <a:pt x="33" y="5"/>
                        <a:pt x="32" y="6"/>
                      </a:cubicBezTo>
                      <a:cubicBezTo>
                        <a:pt x="32" y="6"/>
                        <a:pt x="32" y="6"/>
                        <a:pt x="32" y="7"/>
                      </a:cubicBezTo>
                      <a:cubicBezTo>
                        <a:pt x="31" y="7"/>
                        <a:pt x="28" y="8"/>
                        <a:pt x="27" y="7"/>
                      </a:cubicBezTo>
                      <a:cubicBezTo>
                        <a:pt x="17" y="10"/>
                        <a:pt x="8" y="15"/>
                        <a:pt x="0" y="19"/>
                      </a:cubicBezTo>
                      <a:cubicBezTo>
                        <a:pt x="0" y="20"/>
                        <a:pt x="0" y="21"/>
                        <a:pt x="1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ïśḷîḍe">
                  <a:extLst>
                    <a:ext uri="{FF2B5EF4-FFF2-40B4-BE49-F238E27FC236}">
                      <a16:creationId xmlns:a16="http://schemas.microsoft.com/office/drawing/2014/main" xmlns="" id="{2C21EBD4-F6BB-4BC4-87C8-A2645B4F31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82026" y="3960207"/>
                  <a:ext cx="16358" cy="22901"/>
                </a:xfrm>
                <a:custGeom>
                  <a:avLst/>
                  <a:gdLst>
                    <a:gd name="T0" fmla="*/ 1 w 2"/>
                    <a:gd name="T1" fmla="*/ 1 h 3"/>
                    <a:gd name="T2" fmla="*/ 1 w 2"/>
                    <a:gd name="T3" fmla="*/ 2 h 3"/>
                    <a:gd name="T4" fmla="*/ 2 w 2"/>
                    <a:gd name="T5" fmla="*/ 2 h 3"/>
                    <a:gd name="T6" fmla="*/ 1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1" y="1"/>
                      </a:move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îṩḷîďe">
                  <a:extLst>
                    <a:ext uri="{FF2B5EF4-FFF2-40B4-BE49-F238E27FC236}">
                      <a16:creationId xmlns:a16="http://schemas.microsoft.com/office/drawing/2014/main" xmlns="" id="{033A7216-A2E1-4D04-9FB5-B42D673843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40356" y="4750850"/>
                  <a:ext cx="124322" cy="61070"/>
                </a:xfrm>
                <a:custGeom>
                  <a:avLst/>
                  <a:gdLst>
                    <a:gd name="T0" fmla="*/ 13 w 16"/>
                    <a:gd name="T1" fmla="*/ 4 h 8"/>
                    <a:gd name="T2" fmla="*/ 9 w 16"/>
                    <a:gd name="T3" fmla="*/ 1 h 8"/>
                    <a:gd name="T4" fmla="*/ 4 w 16"/>
                    <a:gd name="T5" fmla="*/ 0 h 8"/>
                    <a:gd name="T6" fmla="*/ 0 w 16"/>
                    <a:gd name="T7" fmla="*/ 1 h 8"/>
                    <a:gd name="T8" fmla="*/ 3 w 16"/>
                    <a:gd name="T9" fmla="*/ 3 h 8"/>
                    <a:gd name="T10" fmla="*/ 9 w 16"/>
                    <a:gd name="T11" fmla="*/ 3 h 8"/>
                    <a:gd name="T12" fmla="*/ 13 w 16"/>
                    <a:gd name="T13" fmla="*/ 7 h 8"/>
                    <a:gd name="T14" fmla="*/ 16 w 16"/>
                    <a:gd name="T15" fmla="*/ 7 h 8"/>
                    <a:gd name="T16" fmla="*/ 13 w 16"/>
                    <a:gd name="T1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8">
                      <a:moveTo>
                        <a:pt x="13" y="4"/>
                      </a:moveTo>
                      <a:cubicBezTo>
                        <a:pt x="12" y="4"/>
                        <a:pt x="10" y="3"/>
                        <a:pt x="9" y="1"/>
                      </a:cubicBezTo>
                      <a:cubicBezTo>
                        <a:pt x="8" y="0"/>
                        <a:pt x="5" y="0"/>
                        <a:pt x="4" y="0"/>
                      </a:cubicBezTo>
                      <a:cubicBezTo>
                        <a:pt x="3" y="0"/>
                        <a:pt x="0" y="1"/>
                        <a:pt x="0" y="1"/>
                      </a:cubicBezTo>
                      <a:cubicBezTo>
                        <a:pt x="0" y="3"/>
                        <a:pt x="1" y="3"/>
                        <a:pt x="3" y="3"/>
                      </a:cubicBezTo>
                      <a:cubicBezTo>
                        <a:pt x="5" y="3"/>
                        <a:pt x="8" y="2"/>
                        <a:pt x="9" y="3"/>
                      </a:cubicBezTo>
                      <a:cubicBezTo>
                        <a:pt x="9" y="4"/>
                        <a:pt x="12" y="6"/>
                        <a:pt x="13" y="7"/>
                      </a:cubicBezTo>
                      <a:cubicBezTo>
                        <a:pt x="13" y="7"/>
                        <a:pt x="16" y="8"/>
                        <a:pt x="16" y="7"/>
                      </a:cubicBezTo>
                      <a:cubicBezTo>
                        <a:pt x="16" y="6"/>
                        <a:pt x="14" y="4"/>
                        <a:pt x="1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iṥļïḋè">
                  <a:extLst>
                    <a:ext uri="{FF2B5EF4-FFF2-40B4-BE49-F238E27FC236}">
                      <a16:creationId xmlns:a16="http://schemas.microsoft.com/office/drawing/2014/main" xmlns="" id="{D999112F-BB1C-4D31-93B1-4E73B044CB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7785" y="4711590"/>
                  <a:ext cx="23992" cy="22901"/>
                </a:xfrm>
                <a:custGeom>
                  <a:avLst/>
                  <a:gdLst>
                    <a:gd name="T0" fmla="*/ 2 w 3"/>
                    <a:gd name="T1" fmla="*/ 3 h 3"/>
                    <a:gd name="T2" fmla="*/ 1 w 3"/>
                    <a:gd name="T3" fmla="*/ 1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2"/>
                        <a:pt x="2" y="0"/>
                        <a:pt x="1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ïŝḷíḑé">
                  <a:extLst>
                    <a:ext uri="{FF2B5EF4-FFF2-40B4-BE49-F238E27FC236}">
                      <a16:creationId xmlns:a16="http://schemas.microsoft.com/office/drawing/2014/main" xmlns="" id="{02CBF2E3-0ED2-4930-863B-0190BCB25E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17785" y="4843546"/>
                  <a:ext cx="31626" cy="30535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3 h 4"/>
                    <a:gd name="T4" fmla="*/ 2 w 4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cubicBezTo>
                        <a:pt x="0" y="1"/>
                        <a:pt x="1" y="4"/>
                        <a:pt x="2" y="3"/>
                      </a:cubicBezTo>
                      <a:cubicBezTo>
                        <a:pt x="4" y="3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íṧḻiďe">
                  <a:extLst>
                    <a:ext uri="{FF2B5EF4-FFF2-40B4-BE49-F238E27FC236}">
                      <a16:creationId xmlns:a16="http://schemas.microsoft.com/office/drawing/2014/main" xmlns="" id="{D10F00A9-28FC-4E79-AAD6-4E0A9231B0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81366" y="4828278"/>
                  <a:ext cx="30535" cy="30535"/>
                </a:xfrm>
                <a:custGeom>
                  <a:avLst/>
                  <a:gdLst>
                    <a:gd name="T0" fmla="*/ 2 w 4"/>
                    <a:gd name="T1" fmla="*/ 0 h 4"/>
                    <a:gd name="T2" fmla="*/ 2 w 4"/>
                    <a:gd name="T3" fmla="*/ 3 h 4"/>
                    <a:gd name="T4" fmla="*/ 2 w 4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2" y="0"/>
                      </a:moveTo>
                      <a:cubicBezTo>
                        <a:pt x="0" y="0"/>
                        <a:pt x="1" y="4"/>
                        <a:pt x="2" y="3"/>
                      </a:cubicBezTo>
                      <a:cubicBezTo>
                        <a:pt x="4" y="3"/>
                        <a:pt x="3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íšḻïḑê">
                  <a:extLst>
                    <a:ext uri="{FF2B5EF4-FFF2-40B4-BE49-F238E27FC236}">
                      <a16:creationId xmlns:a16="http://schemas.microsoft.com/office/drawing/2014/main" xmlns="" id="{94677691-E03F-4E72-96E0-5A600BB05D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79946" y="4804286"/>
                  <a:ext cx="85062" cy="54527"/>
                </a:xfrm>
                <a:custGeom>
                  <a:avLst/>
                  <a:gdLst>
                    <a:gd name="T0" fmla="*/ 7 w 11"/>
                    <a:gd name="T1" fmla="*/ 0 h 7"/>
                    <a:gd name="T2" fmla="*/ 4 w 11"/>
                    <a:gd name="T3" fmla="*/ 1 h 7"/>
                    <a:gd name="T4" fmla="*/ 0 w 11"/>
                    <a:gd name="T5" fmla="*/ 4 h 7"/>
                    <a:gd name="T6" fmla="*/ 3 w 11"/>
                    <a:gd name="T7" fmla="*/ 4 h 7"/>
                    <a:gd name="T8" fmla="*/ 6 w 11"/>
                    <a:gd name="T9" fmla="*/ 6 h 7"/>
                    <a:gd name="T10" fmla="*/ 9 w 11"/>
                    <a:gd name="T11" fmla="*/ 5 h 7"/>
                    <a:gd name="T12" fmla="*/ 11 w 11"/>
                    <a:gd name="T13" fmla="*/ 5 h 7"/>
                    <a:gd name="T14" fmla="*/ 7 w 11"/>
                    <a:gd name="T1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7">
                      <a:moveTo>
                        <a:pt x="7" y="0"/>
                      </a:moveTo>
                      <a:cubicBezTo>
                        <a:pt x="6" y="0"/>
                        <a:pt x="5" y="0"/>
                        <a:pt x="4" y="1"/>
                      </a:cubicBezTo>
                      <a:cubicBezTo>
                        <a:pt x="3" y="1"/>
                        <a:pt x="0" y="4"/>
                        <a:pt x="0" y="4"/>
                      </a:cubicBezTo>
                      <a:cubicBezTo>
                        <a:pt x="0" y="4"/>
                        <a:pt x="2" y="4"/>
                        <a:pt x="3" y="4"/>
                      </a:cubicBezTo>
                      <a:cubicBezTo>
                        <a:pt x="4" y="4"/>
                        <a:pt x="5" y="5"/>
                        <a:pt x="6" y="6"/>
                      </a:cubicBezTo>
                      <a:cubicBezTo>
                        <a:pt x="7" y="6"/>
                        <a:pt x="8" y="5"/>
                        <a:pt x="9" y="5"/>
                      </a:cubicBezTo>
                      <a:cubicBezTo>
                        <a:pt x="10" y="5"/>
                        <a:pt x="10" y="7"/>
                        <a:pt x="11" y="5"/>
                      </a:cubicBezTo>
                      <a:cubicBezTo>
                        <a:pt x="11" y="2"/>
                        <a:pt x="9" y="1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iś1iḑè">
                  <a:extLst>
                    <a:ext uri="{FF2B5EF4-FFF2-40B4-BE49-F238E27FC236}">
                      <a16:creationId xmlns:a16="http://schemas.microsoft.com/office/drawing/2014/main" xmlns="" id="{7F3023E3-CBE1-48BE-AE6C-1D56AFF17A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23392" y="5355010"/>
                  <a:ext cx="92696" cy="224652"/>
                </a:xfrm>
                <a:custGeom>
                  <a:avLst/>
                  <a:gdLst>
                    <a:gd name="T0" fmla="*/ 7 w 12"/>
                    <a:gd name="T1" fmla="*/ 5 h 29"/>
                    <a:gd name="T2" fmla="*/ 4 w 12"/>
                    <a:gd name="T3" fmla="*/ 8 h 29"/>
                    <a:gd name="T4" fmla="*/ 1 w 12"/>
                    <a:gd name="T5" fmla="*/ 13 h 29"/>
                    <a:gd name="T6" fmla="*/ 1 w 12"/>
                    <a:gd name="T7" fmla="*/ 19 h 29"/>
                    <a:gd name="T8" fmla="*/ 1 w 12"/>
                    <a:gd name="T9" fmla="*/ 26 h 29"/>
                    <a:gd name="T10" fmla="*/ 2 w 12"/>
                    <a:gd name="T11" fmla="*/ 29 h 29"/>
                    <a:gd name="T12" fmla="*/ 6 w 12"/>
                    <a:gd name="T13" fmla="*/ 25 h 29"/>
                    <a:gd name="T14" fmla="*/ 8 w 12"/>
                    <a:gd name="T15" fmla="*/ 18 h 29"/>
                    <a:gd name="T16" fmla="*/ 10 w 12"/>
                    <a:gd name="T17" fmla="*/ 11 h 29"/>
                    <a:gd name="T18" fmla="*/ 12 w 12"/>
                    <a:gd name="T19" fmla="*/ 5 h 29"/>
                    <a:gd name="T20" fmla="*/ 11 w 12"/>
                    <a:gd name="T21" fmla="*/ 0 h 29"/>
                    <a:gd name="T22" fmla="*/ 7 w 12"/>
                    <a:gd name="T23" fmla="*/ 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" h="29">
                      <a:moveTo>
                        <a:pt x="7" y="5"/>
                      </a:moveTo>
                      <a:cubicBezTo>
                        <a:pt x="6" y="7"/>
                        <a:pt x="5" y="9"/>
                        <a:pt x="4" y="8"/>
                      </a:cubicBezTo>
                      <a:cubicBezTo>
                        <a:pt x="4" y="8"/>
                        <a:pt x="1" y="10"/>
                        <a:pt x="1" y="13"/>
                      </a:cubicBezTo>
                      <a:cubicBezTo>
                        <a:pt x="2" y="15"/>
                        <a:pt x="2" y="18"/>
                        <a:pt x="1" y="19"/>
                      </a:cubicBezTo>
                      <a:cubicBezTo>
                        <a:pt x="0" y="21"/>
                        <a:pt x="1" y="24"/>
                        <a:pt x="1" y="26"/>
                      </a:cubicBezTo>
                      <a:cubicBezTo>
                        <a:pt x="0" y="28"/>
                        <a:pt x="1" y="29"/>
                        <a:pt x="2" y="29"/>
                      </a:cubicBezTo>
                      <a:cubicBezTo>
                        <a:pt x="4" y="28"/>
                        <a:pt x="5" y="27"/>
                        <a:pt x="6" y="25"/>
                      </a:cubicBezTo>
                      <a:cubicBezTo>
                        <a:pt x="7" y="23"/>
                        <a:pt x="7" y="20"/>
                        <a:pt x="8" y="18"/>
                      </a:cubicBezTo>
                      <a:cubicBezTo>
                        <a:pt x="9" y="16"/>
                        <a:pt x="10" y="12"/>
                        <a:pt x="10" y="11"/>
                      </a:cubicBezTo>
                      <a:cubicBezTo>
                        <a:pt x="11" y="10"/>
                        <a:pt x="12" y="6"/>
                        <a:pt x="12" y="5"/>
                      </a:cubicBezTo>
                      <a:cubicBezTo>
                        <a:pt x="12" y="3"/>
                        <a:pt x="11" y="0"/>
                        <a:pt x="11" y="0"/>
                      </a:cubicBezTo>
                      <a:cubicBezTo>
                        <a:pt x="9" y="0"/>
                        <a:pt x="9" y="3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íṡḻîḑé">
                  <a:extLst>
                    <a:ext uri="{FF2B5EF4-FFF2-40B4-BE49-F238E27FC236}">
                      <a16:creationId xmlns:a16="http://schemas.microsoft.com/office/drawing/2014/main" xmlns="" id="{D790F9C2-15FF-4D7C-B76F-1D5DC4E932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7731" y="4417144"/>
                  <a:ext cx="39260" cy="39260"/>
                </a:xfrm>
                <a:custGeom>
                  <a:avLst/>
                  <a:gdLst>
                    <a:gd name="T0" fmla="*/ 4 w 5"/>
                    <a:gd name="T1" fmla="*/ 3 h 5"/>
                    <a:gd name="T2" fmla="*/ 2 w 5"/>
                    <a:gd name="T3" fmla="*/ 0 h 5"/>
                    <a:gd name="T4" fmla="*/ 1 w 5"/>
                    <a:gd name="T5" fmla="*/ 4 h 5"/>
                    <a:gd name="T6" fmla="*/ 4 w 5"/>
                    <a:gd name="T7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5">
                      <a:moveTo>
                        <a:pt x="4" y="3"/>
                      </a:moveTo>
                      <a:cubicBezTo>
                        <a:pt x="5" y="2"/>
                        <a:pt x="3" y="0"/>
                        <a:pt x="2" y="0"/>
                      </a:cubicBezTo>
                      <a:cubicBezTo>
                        <a:pt x="1" y="0"/>
                        <a:pt x="0" y="3"/>
                        <a:pt x="1" y="4"/>
                      </a:cubicBezTo>
                      <a:cubicBezTo>
                        <a:pt x="2" y="5"/>
                        <a:pt x="3" y="4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íśļíḓe">
                  <a:extLst>
                    <a:ext uri="{FF2B5EF4-FFF2-40B4-BE49-F238E27FC236}">
                      <a16:creationId xmlns:a16="http://schemas.microsoft.com/office/drawing/2014/main" xmlns="" id="{AC1BD594-567D-4AA2-A01E-380C448F00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2669" y="4417144"/>
                  <a:ext cx="22901" cy="22901"/>
                </a:xfrm>
                <a:custGeom>
                  <a:avLst/>
                  <a:gdLst>
                    <a:gd name="T0" fmla="*/ 2 w 3"/>
                    <a:gd name="T1" fmla="*/ 3 h 3"/>
                    <a:gd name="T2" fmla="*/ 1 w 3"/>
                    <a:gd name="T3" fmla="*/ 2 h 3"/>
                    <a:gd name="T4" fmla="*/ 2 w 3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2" y="3"/>
                      </a:moveTo>
                      <a:cubicBezTo>
                        <a:pt x="3" y="2"/>
                        <a:pt x="2" y="0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iṩļidé">
                  <a:extLst>
                    <a:ext uri="{FF2B5EF4-FFF2-40B4-BE49-F238E27FC236}">
                      <a16:creationId xmlns:a16="http://schemas.microsoft.com/office/drawing/2014/main" xmlns="" id="{74C17752-B1B0-4A1A-88AE-358C051163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7526" y="4464037"/>
                  <a:ext cx="54527" cy="38169"/>
                </a:xfrm>
                <a:custGeom>
                  <a:avLst/>
                  <a:gdLst>
                    <a:gd name="T0" fmla="*/ 2 w 7"/>
                    <a:gd name="T1" fmla="*/ 3 h 5"/>
                    <a:gd name="T2" fmla="*/ 5 w 7"/>
                    <a:gd name="T3" fmla="*/ 5 h 5"/>
                    <a:gd name="T4" fmla="*/ 7 w 7"/>
                    <a:gd name="T5" fmla="*/ 3 h 5"/>
                    <a:gd name="T6" fmla="*/ 4 w 7"/>
                    <a:gd name="T7" fmla="*/ 1 h 5"/>
                    <a:gd name="T8" fmla="*/ 1 w 7"/>
                    <a:gd name="T9" fmla="*/ 1 h 5"/>
                    <a:gd name="T10" fmla="*/ 2 w 7"/>
                    <a:gd name="T11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5">
                      <a:moveTo>
                        <a:pt x="2" y="3"/>
                      </a:moveTo>
                      <a:cubicBezTo>
                        <a:pt x="3" y="3"/>
                        <a:pt x="4" y="4"/>
                        <a:pt x="5" y="5"/>
                      </a:cubicBezTo>
                      <a:cubicBezTo>
                        <a:pt x="5" y="5"/>
                        <a:pt x="7" y="5"/>
                        <a:pt x="7" y="3"/>
                      </a:cubicBezTo>
                      <a:cubicBezTo>
                        <a:pt x="6" y="1"/>
                        <a:pt x="4" y="1"/>
                        <a:pt x="4" y="1"/>
                      </a:cubicBezTo>
                      <a:cubicBezTo>
                        <a:pt x="3" y="1"/>
                        <a:pt x="1" y="0"/>
                        <a:pt x="1" y="1"/>
                      </a:cubicBezTo>
                      <a:cubicBezTo>
                        <a:pt x="0" y="1"/>
                        <a:pt x="2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iśľíḍe">
                  <a:extLst>
                    <a:ext uri="{FF2B5EF4-FFF2-40B4-BE49-F238E27FC236}">
                      <a16:creationId xmlns:a16="http://schemas.microsoft.com/office/drawing/2014/main" xmlns="" id="{281AADB5-204C-4658-BA49-64FEF89E6F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70919" y="4161957"/>
                  <a:ext cx="69795" cy="69795"/>
                </a:xfrm>
                <a:custGeom>
                  <a:avLst/>
                  <a:gdLst>
                    <a:gd name="T0" fmla="*/ 1 w 9"/>
                    <a:gd name="T1" fmla="*/ 3 h 9"/>
                    <a:gd name="T2" fmla="*/ 1 w 9"/>
                    <a:gd name="T3" fmla="*/ 6 h 9"/>
                    <a:gd name="T4" fmla="*/ 2 w 9"/>
                    <a:gd name="T5" fmla="*/ 9 h 9"/>
                    <a:gd name="T6" fmla="*/ 6 w 9"/>
                    <a:gd name="T7" fmla="*/ 8 h 9"/>
                    <a:gd name="T8" fmla="*/ 9 w 9"/>
                    <a:gd name="T9" fmla="*/ 5 h 9"/>
                    <a:gd name="T10" fmla="*/ 8 w 9"/>
                    <a:gd name="T11" fmla="*/ 1 h 9"/>
                    <a:gd name="T12" fmla="*/ 5 w 9"/>
                    <a:gd name="T13" fmla="*/ 0 h 9"/>
                    <a:gd name="T14" fmla="*/ 3 w 9"/>
                    <a:gd name="T15" fmla="*/ 2 h 9"/>
                    <a:gd name="T16" fmla="*/ 1 w 9"/>
                    <a:gd name="T17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1" y="3"/>
                      </a:moveTo>
                      <a:cubicBezTo>
                        <a:pt x="1" y="5"/>
                        <a:pt x="2" y="6"/>
                        <a:pt x="1" y="6"/>
                      </a:cubicBezTo>
                      <a:cubicBezTo>
                        <a:pt x="0" y="7"/>
                        <a:pt x="1" y="9"/>
                        <a:pt x="2" y="9"/>
                      </a:cubicBezTo>
                      <a:cubicBezTo>
                        <a:pt x="4" y="9"/>
                        <a:pt x="5" y="8"/>
                        <a:pt x="6" y="8"/>
                      </a:cubicBezTo>
                      <a:cubicBezTo>
                        <a:pt x="8" y="7"/>
                        <a:pt x="9" y="6"/>
                        <a:pt x="9" y="5"/>
                      </a:cubicBezTo>
                      <a:cubicBezTo>
                        <a:pt x="9" y="3"/>
                        <a:pt x="9" y="1"/>
                        <a:pt x="8" y="1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4" y="0"/>
                        <a:pt x="4" y="2"/>
                        <a:pt x="3" y="2"/>
                      </a:cubicBezTo>
                      <a:cubicBezTo>
                        <a:pt x="2" y="2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i$ḻïḓe">
                  <a:extLst>
                    <a:ext uri="{FF2B5EF4-FFF2-40B4-BE49-F238E27FC236}">
                      <a16:creationId xmlns:a16="http://schemas.microsoft.com/office/drawing/2014/main" xmlns="" id="{75BEA121-0FAD-409F-B9E9-5DC8A457C7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10178" y="4107430"/>
                  <a:ext cx="154857" cy="147223"/>
                </a:xfrm>
                <a:custGeom>
                  <a:avLst/>
                  <a:gdLst>
                    <a:gd name="T0" fmla="*/ 5 w 20"/>
                    <a:gd name="T1" fmla="*/ 9 h 19"/>
                    <a:gd name="T2" fmla="*/ 9 w 20"/>
                    <a:gd name="T3" fmla="*/ 11 h 19"/>
                    <a:gd name="T4" fmla="*/ 4 w 20"/>
                    <a:gd name="T5" fmla="*/ 16 h 19"/>
                    <a:gd name="T6" fmla="*/ 8 w 20"/>
                    <a:gd name="T7" fmla="*/ 17 h 19"/>
                    <a:gd name="T8" fmla="*/ 8 w 20"/>
                    <a:gd name="T9" fmla="*/ 18 h 19"/>
                    <a:gd name="T10" fmla="*/ 11 w 20"/>
                    <a:gd name="T11" fmla="*/ 17 h 19"/>
                    <a:gd name="T12" fmla="*/ 16 w 20"/>
                    <a:gd name="T13" fmla="*/ 18 h 19"/>
                    <a:gd name="T14" fmla="*/ 19 w 20"/>
                    <a:gd name="T15" fmla="*/ 15 h 19"/>
                    <a:gd name="T16" fmla="*/ 16 w 20"/>
                    <a:gd name="T17" fmla="*/ 11 h 19"/>
                    <a:gd name="T18" fmla="*/ 12 w 20"/>
                    <a:gd name="T19" fmla="*/ 6 h 19"/>
                    <a:gd name="T20" fmla="*/ 14 w 20"/>
                    <a:gd name="T21" fmla="*/ 2 h 19"/>
                    <a:gd name="T22" fmla="*/ 8 w 20"/>
                    <a:gd name="T23" fmla="*/ 1 h 19"/>
                    <a:gd name="T24" fmla="*/ 4 w 20"/>
                    <a:gd name="T25" fmla="*/ 2 h 19"/>
                    <a:gd name="T26" fmla="*/ 2 w 20"/>
                    <a:gd name="T27" fmla="*/ 2 h 19"/>
                    <a:gd name="T28" fmla="*/ 2 w 20"/>
                    <a:gd name="T29" fmla="*/ 5 h 19"/>
                    <a:gd name="T30" fmla="*/ 5 w 20"/>
                    <a:gd name="T31" fmla="*/ 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" h="19">
                      <a:moveTo>
                        <a:pt x="5" y="9"/>
                      </a:moveTo>
                      <a:cubicBezTo>
                        <a:pt x="7" y="9"/>
                        <a:pt x="11" y="10"/>
                        <a:pt x="9" y="11"/>
                      </a:cubicBezTo>
                      <a:cubicBezTo>
                        <a:pt x="8" y="11"/>
                        <a:pt x="4" y="15"/>
                        <a:pt x="4" y="16"/>
                      </a:cubicBezTo>
                      <a:cubicBezTo>
                        <a:pt x="4" y="17"/>
                        <a:pt x="8" y="17"/>
                        <a:pt x="8" y="17"/>
                      </a:cubicBezTo>
                      <a:cubicBezTo>
                        <a:pt x="8" y="17"/>
                        <a:pt x="7" y="18"/>
                        <a:pt x="8" y="18"/>
                      </a:cubicBezTo>
                      <a:cubicBezTo>
                        <a:pt x="9" y="19"/>
                        <a:pt x="10" y="17"/>
                        <a:pt x="11" y="17"/>
                      </a:cubicBezTo>
                      <a:cubicBezTo>
                        <a:pt x="12" y="17"/>
                        <a:pt x="15" y="18"/>
                        <a:pt x="16" y="18"/>
                      </a:cubicBezTo>
                      <a:cubicBezTo>
                        <a:pt x="18" y="18"/>
                        <a:pt x="20" y="16"/>
                        <a:pt x="19" y="15"/>
                      </a:cubicBezTo>
                      <a:cubicBezTo>
                        <a:pt x="19" y="14"/>
                        <a:pt x="17" y="12"/>
                        <a:pt x="16" y="11"/>
                      </a:cubicBezTo>
                      <a:cubicBezTo>
                        <a:pt x="14" y="10"/>
                        <a:pt x="13" y="7"/>
                        <a:pt x="12" y="6"/>
                      </a:cubicBezTo>
                      <a:cubicBezTo>
                        <a:pt x="10" y="5"/>
                        <a:pt x="15" y="3"/>
                        <a:pt x="14" y="2"/>
                      </a:cubicBezTo>
                      <a:cubicBezTo>
                        <a:pt x="13" y="1"/>
                        <a:pt x="9" y="1"/>
                        <a:pt x="8" y="1"/>
                      </a:cubicBezTo>
                      <a:cubicBezTo>
                        <a:pt x="6" y="0"/>
                        <a:pt x="5" y="1"/>
                        <a:pt x="4" y="2"/>
                      </a:cubicBezTo>
                      <a:cubicBezTo>
                        <a:pt x="4" y="3"/>
                        <a:pt x="3" y="1"/>
                        <a:pt x="2" y="2"/>
                      </a:cubicBezTo>
                      <a:cubicBezTo>
                        <a:pt x="0" y="2"/>
                        <a:pt x="1" y="4"/>
                        <a:pt x="2" y="5"/>
                      </a:cubicBezTo>
                      <a:cubicBezTo>
                        <a:pt x="2" y="6"/>
                        <a:pt x="4" y="8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iṧlíďè">
                  <a:extLst>
                    <a:ext uri="{FF2B5EF4-FFF2-40B4-BE49-F238E27FC236}">
                      <a16:creationId xmlns:a16="http://schemas.microsoft.com/office/drawing/2014/main" xmlns="" id="{F22CE245-7AF5-410E-BDF6-962B00A1A1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62955" y="3928581"/>
                  <a:ext cx="1130892" cy="1821205"/>
                </a:xfrm>
                <a:custGeom>
                  <a:avLst/>
                  <a:gdLst>
                    <a:gd name="T0" fmla="*/ 43 w 146"/>
                    <a:gd name="T1" fmla="*/ 19 h 235"/>
                    <a:gd name="T2" fmla="*/ 57 w 146"/>
                    <a:gd name="T3" fmla="*/ 30 h 235"/>
                    <a:gd name="T4" fmla="*/ 65 w 146"/>
                    <a:gd name="T5" fmla="*/ 33 h 235"/>
                    <a:gd name="T6" fmla="*/ 72 w 146"/>
                    <a:gd name="T7" fmla="*/ 16 h 235"/>
                    <a:gd name="T8" fmla="*/ 76 w 146"/>
                    <a:gd name="T9" fmla="*/ 24 h 235"/>
                    <a:gd name="T10" fmla="*/ 76 w 146"/>
                    <a:gd name="T11" fmla="*/ 26 h 235"/>
                    <a:gd name="T12" fmla="*/ 67 w 146"/>
                    <a:gd name="T13" fmla="*/ 34 h 235"/>
                    <a:gd name="T14" fmla="*/ 57 w 146"/>
                    <a:gd name="T15" fmla="*/ 34 h 235"/>
                    <a:gd name="T16" fmla="*/ 50 w 146"/>
                    <a:gd name="T17" fmla="*/ 29 h 235"/>
                    <a:gd name="T18" fmla="*/ 38 w 146"/>
                    <a:gd name="T19" fmla="*/ 40 h 235"/>
                    <a:gd name="T20" fmla="*/ 33 w 146"/>
                    <a:gd name="T21" fmla="*/ 50 h 235"/>
                    <a:gd name="T22" fmla="*/ 17 w 146"/>
                    <a:gd name="T23" fmla="*/ 66 h 235"/>
                    <a:gd name="T24" fmla="*/ 27 w 146"/>
                    <a:gd name="T25" fmla="*/ 72 h 235"/>
                    <a:gd name="T26" fmla="*/ 42 w 146"/>
                    <a:gd name="T27" fmla="*/ 61 h 235"/>
                    <a:gd name="T28" fmla="*/ 60 w 146"/>
                    <a:gd name="T29" fmla="*/ 62 h 235"/>
                    <a:gd name="T30" fmla="*/ 71 w 146"/>
                    <a:gd name="T31" fmla="*/ 66 h 235"/>
                    <a:gd name="T32" fmla="*/ 69 w 146"/>
                    <a:gd name="T33" fmla="*/ 60 h 235"/>
                    <a:gd name="T34" fmla="*/ 83 w 146"/>
                    <a:gd name="T35" fmla="*/ 71 h 235"/>
                    <a:gd name="T36" fmla="*/ 90 w 146"/>
                    <a:gd name="T37" fmla="*/ 75 h 235"/>
                    <a:gd name="T38" fmla="*/ 100 w 146"/>
                    <a:gd name="T39" fmla="*/ 85 h 235"/>
                    <a:gd name="T40" fmla="*/ 87 w 146"/>
                    <a:gd name="T41" fmla="*/ 91 h 235"/>
                    <a:gd name="T42" fmla="*/ 70 w 146"/>
                    <a:gd name="T43" fmla="*/ 87 h 235"/>
                    <a:gd name="T44" fmla="*/ 59 w 146"/>
                    <a:gd name="T45" fmla="*/ 75 h 235"/>
                    <a:gd name="T46" fmla="*/ 24 w 146"/>
                    <a:gd name="T47" fmla="*/ 76 h 235"/>
                    <a:gd name="T48" fmla="*/ 3 w 146"/>
                    <a:gd name="T49" fmla="*/ 106 h 235"/>
                    <a:gd name="T50" fmla="*/ 4 w 146"/>
                    <a:gd name="T51" fmla="*/ 135 h 235"/>
                    <a:gd name="T52" fmla="*/ 27 w 146"/>
                    <a:gd name="T53" fmla="*/ 150 h 235"/>
                    <a:gd name="T54" fmla="*/ 53 w 146"/>
                    <a:gd name="T55" fmla="*/ 150 h 235"/>
                    <a:gd name="T56" fmla="*/ 61 w 146"/>
                    <a:gd name="T57" fmla="*/ 176 h 235"/>
                    <a:gd name="T58" fmla="*/ 61 w 146"/>
                    <a:gd name="T59" fmla="*/ 209 h 235"/>
                    <a:gd name="T60" fmla="*/ 66 w 146"/>
                    <a:gd name="T61" fmla="*/ 230 h 235"/>
                    <a:gd name="T62" fmla="*/ 90 w 146"/>
                    <a:gd name="T63" fmla="*/ 223 h 235"/>
                    <a:gd name="T64" fmla="*/ 100 w 146"/>
                    <a:gd name="T65" fmla="*/ 200 h 235"/>
                    <a:gd name="T66" fmla="*/ 107 w 146"/>
                    <a:gd name="T67" fmla="*/ 174 h 235"/>
                    <a:gd name="T68" fmla="*/ 125 w 146"/>
                    <a:gd name="T69" fmla="*/ 139 h 235"/>
                    <a:gd name="T70" fmla="*/ 112 w 146"/>
                    <a:gd name="T71" fmla="*/ 126 h 235"/>
                    <a:gd name="T72" fmla="*/ 99 w 146"/>
                    <a:gd name="T73" fmla="*/ 95 h 235"/>
                    <a:gd name="T74" fmla="*/ 112 w 146"/>
                    <a:gd name="T75" fmla="*/ 117 h 235"/>
                    <a:gd name="T76" fmla="*/ 129 w 146"/>
                    <a:gd name="T77" fmla="*/ 122 h 235"/>
                    <a:gd name="T78" fmla="*/ 132 w 146"/>
                    <a:gd name="T79" fmla="*/ 102 h 235"/>
                    <a:gd name="T80" fmla="*/ 122 w 146"/>
                    <a:gd name="T81" fmla="*/ 94 h 235"/>
                    <a:gd name="T82" fmla="*/ 135 w 146"/>
                    <a:gd name="T83" fmla="*/ 103 h 235"/>
                    <a:gd name="T84" fmla="*/ 103 w 146"/>
                    <a:gd name="T85" fmla="*/ 18 h 235"/>
                    <a:gd name="T86" fmla="*/ 96 w 146"/>
                    <a:gd name="T87" fmla="*/ 13 h 235"/>
                    <a:gd name="T88" fmla="*/ 99 w 146"/>
                    <a:gd name="T89" fmla="*/ 159 h 235"/>
                    <a:gd name="T90" fmla="*/ 122 w 146"/>
                    <a:gd name="T91" fmla="*/ 56 h 235"/>
                    <a:gd name="T92" fmla="*/ 123 w 146"/>
                    <a:gd name="T93" fmla="*/ 61 h 235"/>
                    <a:gd name="T94" fmla="*/ 129 w 146"/>
                    <a:gd name="T95" fmla="*/ 77 h 235"/>
                    <a:gd name="T96" fmla="*/ 121 w 146"/>
                    <a:gd name="T97" fmla="*/ 66 h 235"/>
                    <a:gd name="T98" fmla="*/ 94 w 146"/>
                    <a:gd name="T99" fmla="*/ 25 h 235"/>
                    <a:gd name="T100" fmla="*/ 101 w 146"/>
                    <a:gd name="T101" fmla="*/ 55 h 235"/>
                    <a:gd name="T102" fmla="*/ 110 w 146"/>
                    <a:gd name="T103" fmla="*/ 66 h 235"/>
                    <a:gd name="T104" fmla="*/ 88 w 146"/>
                    <a:gd name="T105" fmla="*/ 66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46" h="235">
                      <a:moveTo>
                        <a:pt x="74" y="1"/>
                      </a:moveTo>
                      <a:cubicBezTo>
                        <a:pt x="71" y="1"/>
                        <a:pt x="61" y="5"/>
                        <a:pt x="60" y="6"/>
                      </a:cubicBezTo>
                      <a:cubicBezTo>
                        <a:pt x="60" y="6"/>
                        <a:pt x="59" y="8"/>
                        <a:pt x="57" y="10"/>
                      </a:cubicBezTo>
                      <a:cubicBezTo>
                        <a:pt x="56" y="11"/>
                        <a:pt x="52" y="12"/>
                        <a:pt x="49" y="13"/>
                      </a:cubicBezTo>
                      <a:cubicBezTo>
                        <a:pt x="47" y="13"/>
                        <a:pt x="43" y="18"/>
                        <a:pt x="43" y="19"/>
                      </a:cubicBezTo>
                      <a:cubicBezTo>
                        <a:pt x="43" y="19"/>
                        <a:pt x="45" y="22"/>
                        <a:pt x="45" y="22"/>
                      </a:cubicBezTo>
                      <a:cubicBezTo>
                        <a:pt x="44" y="23"/>
                        <a:pt x="46" y="26"/>
                        <a:pt x="47" y="26"/>
                      </a:cubicBezTo>
                      <a:cubicBezTo>
                        <a:pt x="49" y="27"/>
                        <a:pt x="52" y="27"/>
                        <a:pt x="52" y="26"/>
                      </a:cubicBezTo>
                      <a:cubicBezTo>
                        <a:pt x="52" y="25"/>
                        <a:pt x="54" y="23"/>
                        <a:pt x="55" y="24"/>
                      </a:cubicBezTo>
                      <a:cubicBezTo>
                        <a:pt x="55" y="26"/>
                        <a:pt x="57" y="29"/>
                        <a:pt x="57" y="30"/>
                      </a:cubicBezTo>
                      <a:cubicBezTo>
                        <a:pt x="57" y="30"/>
                        <a:pt x="57" y="32"/>
                        <a:pt x="57" y="33"/>
                      </a:cubicBezTo>
                      <a:cubicBezTo>
                        <a:pt x="57" y="33"/>
                        <a:pt x="57" y="33"/>
                        <a:pt x="57" y="33"/>
                      </a:cubicBezTo>
                      <a:cubicBezTo>
                        <a:pt x="58" y="33"/>
                        <a:pt x="58" y="35"/>
                        <a:pt x="58" y="35"/>
                      </a:cubicBezTo>
                      <a:cubicBezTo>
                        <a:pt x="58" y="35"/>
                        <a:pt x="59" y="37"/>
                        <a:pt x="60" y="37"/>
                      </a:cubicBezTo>
                      <a:cubicBezTo>
                        <a:pt x="61" y="31"/>
                        <a:pt x="65" y="33"/>
                        <a:pt x="65" y="33"/>
                      </a:cubicBezTo>
                      <a:cubicBezTo>
                        <a:pt x="65" y="33"/>
                        <a:pt x="67" y="31"/>
                        <a:pt x="66" y="30"/>
                      </a:cubicBezTo>
                      <a:cubicBezTo>
                        <a:pt x="66" y="28"/>
                        <a:pt x="68" y="26"/>
                        <a:pt x="68" y="25"/>
                      </a:cubicBezTo>
                      <a:cubicBezTo>
                        <a:pt x="69" y="25"/>
                        <a:pt x="70" y="23"/>
                        <a:pt x="68" y="22"/>
                      </a:cubicBezTo>
                      <a:cubicBezTo>
                        <a:pt x="66" y="21"/>
                        <a:pt x="64" y="20"/>
                        <a:pt x="66" y="19"/>
                      </a:cubicBezTo>
                      <a:cubicBezTo>
                        <a:pt x="68" y="17"/>
                        <a:pt x="70" y="19"/>
                        <a:pt x="72" y="16"/>
                      </a:cubicBezTo>
                      <a:cubicBezTo>
                        <a:pt x="74" y="13"/>
                        <a:pt x="71" y="12"/>
                        <a:pt x="74" y="12"/>
                      </a:cubicBezTo>
                      <a:cubicBezTo>
                        <a:pt x="77" y="12"/>
                        <a:pt x="80" y="12"/>
                        <a:pt x="79" y="13"/>
                      </a:cubicBezTo>
                      <a:cubicBezTo>
                        <a:pt x="79" y="14"/>
                        <a:pt x="75" y="16"/>
                        <a:pt x="74" y="17"/>
                      </a:cubicBezTo>
                      <a:cubicBezTo>
                        <a:pt x="72" y="18"/>
                        <a:pt x="72" y="20"/>
                        <a:pt x="73" y="21"/>
                      </a:cubicBezTo>
                      <a:cubicBezTo>
                        <a:pt x="74" y="22"/>
                        <a:pt x="75" y="24"/>
                        <a:pt x="76" y="24"/>
                      </a:cubicBezTo>
                      <a:cubicBezTo>
                        <a:pt x="77" y="24"/>
                        <a:pt x="79" y="23"/>
                        <a:pt x="80" y="23"/>
                      </a:cubicBezTo>
                      <a:cubicBezTo>
                        <a:pt x="82" y="23"/>
                        <a:pt x="85" y="23"/>
                        <a:pt x="85" y="23"/>
                      </a:cubicBezTo>
                      <a:cubicBezTo>
                        <a:pt x="86" y="23"/>
                        <a:pt x="88" y="26"/>
                        <a:pt x="87" y="26"/>
                      </a:cubicBezTo>
                      <a:cubicBezTo>
                        <a:pt x="86" y="26"/>
                        <a:pt x="84" y="26"/>
                        <a:pt x="82" y="26"/>
                      </a:cubicBezTo>
                      <a:cubicBezTo>
                        <a:pt x="79" y="26"/>
                        <a:pt x="76" y="26"/>
                        <a:pt x="76" y="26"/>
                      </a:cubicBezTo>
                      <a:cubicBezTo>
                        <a:pt x="76" y="27"/>
                        <a:pt x="80" y="28"/>
                        <a:pt x="79" y="29"/>
                      </a:cubicBezTo>
                      <a:cubicBezTo>
                        <a:pt x="78" y="30"/>
                        <a:pt x="76" y="29"/>
                        <a:pt x="75" y="28"/>
                      </a:cubicBezTo>
                      <a:cubicBezTo>
                        <a:pt x="73" y="28"/>
                        <a:pt x="73" y="30"/>
                        <a:pt x="72" y="32"/>
                      </a:cubicBezTo>
                      <a:cubicBezTo>
                        <a:pt x="72" y="33"/>
                        <a:pt x="74" y="36"/>
                        <a:pt x="71" y="35"/>
                      </a:cubicBezTo>
                      <a:cubicBezTo>
                        <a:pt x="69" y="34"/>
                        <a:pt x="67" y="33"/>
                        <a:pt x="67" y="34"/>
                      </a:cubicBezTo>
                      <a:cubicBezTo>
                        <a:pt x="66" y="34"/>
                        <a:pt x="65" y="35"/>
                        <a:pt x="63" y="35"/>
                      </a:cubicBezTo>
                      <a:cubicBezTo>
                        <a:pt x="62" y="36"/>
                        <a:pt x="62" y="38"/>
                        <a:pt x="60" y="37"/>
                      </a:cubicBezTo>
                      <a:cubicBezTo>
                        <a:pt x="60" y="37"/>
                        <a:pt x="60" y="37"/>
                        <a:pt x="60" y="37"/>
                      </a:cubicBezTo>
                      <a:cubicBezTo>
                        <a:pt x="58" y="37"/>
                        <a:pt x="58" y="37"/>
                        <a:pt x="58" y="37"/>
                      </a:cubicBezTo>
                      <a:cubicBezTo>
                        <a:pt x="58" y="36"/>
                        <a:pt x="58" y="35"/>
                        <a:pt x="57" y="34"/>
                      </a:cubicBezTo>
                      <a:cubicBezTo>
                        <a:pt x="57" y="34"/>
                        <a:pt x="57" y="34"/>
                        <a:pt x="57" y="33"/>
                      </a:cubicBezTo>
                      <a:cubicBezTo>
                        <a:pt x="57" y="33"/>
                        <a:pt x="56" y="33"/>
                        <a:pt x="56" y="33"/>
                      </a:cubicBezTo>
                      <a:cubicBezTo>
                        <a:pt x="56" y="33"/>
                        <a:pt x="55" y="33"/>
                        <a:pt x="55" y="31"/>
                      </a:cubicBezTo>
                      <a:cubicBezTo>
                        <a:pt x="54" y="30"/>
                        <a:pt x="55" y="28"/>
                        <a:pt x="54" y="28"/>
                      </a:cubicBezTo>
                      <a:cubicBezTo>
                        <a:pt x="53" y="28"/>
                        <a:pt x="51" y="28"/>
                        <a:pt x="50" y="29"/>
                      </a:cubicBezTo>
                      <a:cubicBezTo>
                        <a:pt x="50" y="30"/>
                        <a:pt x="49" y="32"/>
                        <a:pt x="50" y="33"/>
                      </a:cubicBezTo>
                      <a:cubicBezTo>
                        <a:pt x="51" y="34"/>
                        <a:pt x="53" y="36"/>
                        <a:pt x="51" y="35"/>
                      </a:cubicBezTo>
                      <a:cubicBezTo>
                        <a:pt x="49" y="35"/>
                        <a:pt x="47" y="34"/>
                        <a:pt x="46" y="35"/>
                      </a:cubicBezTo>
                      <a:cubicBezTo>
                        <a:pt x="45" y="36"/>
                        <a:pt x="42" y="39"/>
                        <a:pt x="42" y="39"/>
                      </a:cubicBezTo>
                      <a:cubicBezTo>
                        <a:pt x="42" y="39"/>
                        <a:pt x="38" y="39"/>
                        <a:pt x="38" y="40"/>
                      </a:cubicBezTo>
                      <a:cubicBezTo>
                        <a:pt x="38" y="41"/>
                        <a:pt x="39" y="43"/>
                        <a:pt x="37" y="43"/>
                      </a:cubicBezTo>
                      <a:cubicBezTo>
                        <a:pt x="36" y="43"/>
                        <a:pt x="34" y="43"/>
                        <a:pt x="32" y="44"/>
                      </a:cubicBezTo>
                      <a:cubicBezTo>
                        <a:pt x="30" y="44"/>
                        <a:pt x="30" y="45"/>
                        <a:pt x="27" y="45"/>
                      </a:cubicBezTo>
                      <a:cubicBezTo>
                        <a:pt x="25" y="45"/>
                        <a:pt x="25" y="46"/>
                        <a:pt x="27" y="47"/>
                      </a:cubicBezTo>
                      <a:cubicBezTo>
                        <a:pt x="29" y="47"/>
                        <a:pt x="33" y="49"/>
                        <a:pt x="33" y="50"/>
                      </a:cubicBezTo>
                      <a:cubicBezTo>
                        <a:pt x="33" y="52"/>
                        <a:pt x="33" y="54"/>
                        <a:pt x="32" y="56"/>
                      </a:cubicBezTo>
                      <a:cubicBezTo>
                        <a:pt x="32" y="57"/>
                        <a:pt x="28" y="56"/>
                        <a:pt x="26" y="56"/>
                      </a:cubicBezTo>
                      <a:cubicBezTo>
                        <a:pt x="24" y="56"/>
                        <a:pt x="20" y="55"/>
                        <a:pt x="18" y="56"/>
                      </a:cubicBezTo>
                      <a:cubicBezTo>
                        <a:pt x="16" y="57"/>
                        <a:pt x="17" y="61"/>
                        <a:pt x="17" y="62"/>
                      </a:cubicBezTo>
                      <a:cubicBezTo>
                        <a:pt x="18" y="64"/>
                        <a:pt x="17" y="65"/>
                        <a:pt x="17" y="66"/>
                      </a:cubicBezTo>
                      <a:cubicBezTo>
                        <a:pt x="16" y="66"/>
                        <a:pt x="16" y="68"/>
                        <a:pt x="17" y="69"/>
                      </a:cubicBezTo>
                      <a:cubicBezTo>
                        <a:pt x="18" y="70"/>
                        <a:pt x="18" y="72"/>
                        <a:pt x="19" y="72"/>
                      </a:cubicBezTo>
                      <a:cubicBezTo>
                        <a:pt x="20" y="72"/>
                        <a:pt x="22" y="71"/>
                        <a:pt x="23" y="72"/>
                      </a:cubicBezTo>
                      <a:cubicBezTo>
                        <a:pt x="24" y="73"/>
                        <a:pt x="25" y="76"/>
                        <a:pt x="25" y="75"/>
                      </a:cubicBezTo>
                      <a:cubicBezTo>
                        <a:pt x="26" y="74"/>
                        <a:pt x="26" y="72"/>
                        <a:pt x="27" y="72"/>
                      </a:cubicBezTo>
                      <a:cubicBezTo>
                        <a:pt x="28" y="73"/>
                        <a:pt x="30" y="72"/>
                        <a:pt x="32" y="72"/>
                      </a:cubicBezTo>
                      <a:cubicBezTo>
                        <a:pt x="33" y="72"/>
                        <a:pt x="34" y="70"/>
                        <a:pt x="36" y="69"/>
                      </a:cubicBezTo>
                      <a:cubicBezTo>
                        <a:pt x="37" y="68"/>
                        <a:pt x="36" y="68"/>
                        <a:pt x="36" y="67"/>
                      </a:cubicBezTo>
                      <a:cubicBezTo>
                        <a:pt x="35" y="66"/>
                        <a:pt x="37" y="64"/>
                        <a:pt x="38" y="63"/>
                      </a:cubicBezTo>
                      <a:cubicBezTo>
                        <a:pt x="39" y="62"/>
                        <a:pt x="42" y="63"/>
                        <a:pt x="42" y="61"/>
                      </a:cubicBezTo>
                      <a:cubicBezTo>
                        <a:pt x="42" y="60"/>
                        <a:pt x="42" y="57"/>
                        <a:pt x="44" y="57"/>
                      </a:cubicBezTo>
                      <a:cubicBezTo>
                        <a:pt x="45" y="58"/>
                        <a:pt x="47" y="59"/>
                        <a:pt x="48" y="59"/>
                      </a:cubicBezTo>
                      <a:cubicBezTo>
                        <a:pt x="49" y="59"/>
                        <a:pt x="52" y="57"/>
                        <a:pt x="52" y="56"/>
                      </a:cubicBezTo>
                      <a:cubicBezTo>
                        <a:pt x="53" y="56"/>
                        <a:pt x="55" y="56"/>
                        <a:pt x="56" y="58"/>
                      </a:cubicBezTo>
                      <a:cubicBezTo>
                        <a:pt x="56" y="60"/>
                        <a:pt x="59" y="62"/>
                        <a:pt x="60" y="62"/>
                      </a:cubicBezTo>
                      <a:cubicBezTo>
                        <a:pt x="60" y="63"/>
                        <a:pt x="65" y="65"/>
                        <a:pt x="65" y="65"/>
                      </a:cubicBezTo>
                      <a:cubicBezTo>
                        <a:pt x="66" y="66"/>
                        <a:pt x="67" y="68"/>
                        <a:pt x="67" y="69"/>
                      </a:cubicBezTo>
                      <a:cubicBezTo>
                        <a:pt x="68" y="71"/>
                        <a:pt x="70" y="73"/>
                        <a:pt x="70" y="71"/>
                      </a:cubicBezTo>
                      <a:cubicBezTo>
                        <a:pt x="70" y="70"/>
                        <a:pt x="68" y="66"/>
                        <a:pt x="69" y="66"/>
                      </a:cubicBezTo>
                      <a:cubicBezTo>
                        <a:pt x="70" y="66"/>
                        <a:pt x="71" y="66"/>
                        <a:pt x="71" y="66"/>
                      </a:cubicBezTo>
                      <a:cubicBezTo>
                        <a:pt x="71" y="66"/>
                        <a:pt x="68" y="63"/>
                        <a:pt x="67" y="62"/>
                      </a:cubicBezTo>
                      <a:cubicBezTo>
                        <a:pt x="66" y="62"/>
                        <a:pt x="64" y="60"/>
                        <a:pt x="63" y="58"/>
                      </a:cubicBezTo>
                      <a:cubicBezTo>
                        <a:pt x="62" y="56"/>
                        <a:pt x="59" y="56"/>
                        <a:pt x="59" y="54"/>
                      </a:cubicBezTo>
                      <a:cubicBezTo>
                        <a:pt x="59" y="52"/>
                        <a:pt x="62" y="53"/>
                        <a:pt x="63" y="55"/>
                      </a:cubicBezTo>
                      <a:cubicBezTo>
                        <a:pt x="64" y="57"/>
                        <a:pt x="68" y="59"/>
                        <a:pt x="69" y="60"/>
                      </a:cubicBezTo>
                      <a:cubicBezTo>
                        <a:pt x="70" y="62"/>
                        <a:pt x="72" y="62"/>
                        <a:pt x="72" y="64"/>
                      </a:cubicBezTo>
                      <a:cubicBezTo>
                        <a:pt x="73" y="66"/>
                        <a:pt x="74" y="68"/>
                        <a:pt x="75" y="69"/>
                      </a:cubicBezTo>
                      <a:cubicBezTo>
                        <a:pt x="76" y="69"/>
                        <a:pt x="76" y="76"/>
                        <a:pt x="77" y="77"/>
                      </a:cubicBezTo>
                      <a:cubicBezTo>
                        <a:pt x="77" y="78"/>
                        <a:pt x="80" y="75"/>
                        <a:pt x="80" y="74"/>
                      </a:cubicBezTo>
                      <a:cubicBezTo>
                        <a:pt x="81" y="73"/>
                        <a:pt x="83" y="73"/>
                        <a:pt x="83" y="71"/>
                      </a:cubicBezTo>
                      <a:cubicBezTo>
                        <a:pt x="83" y="70"/>
                        <a:pt x="81" y="69"/>
                        <a:pt x="80" y="68"/>
                      </a:cubicBezTo>
                      <a:cubicBezTo>
                        <a:pt x="79" y="67"/>
                        <a:pt x="81" y="67"/>
                        <a:pt x="82" y="66"/>
                      </a:cubicBezTo>
                      <a:cubicBezTo>
                        <a:pt x="83" y="65"/>
                        <a:pt x="84" y="64"/>
                        <a:pt x="85" y="65"/>
                      </a:cubicBezTo>
                      <a:cubicBezTo>
                        <a:pt x="85" y="67"/>
                        <a:pt x="85" y="71"/>
                        <a:pt x="86" y="72"/>
                      </a:cubicBezTo>
                      <a:cubicBezTo>
                        <a:pt x="86" y="73"/>
                        <a:pt x="89" y="74"/>
                        <a:pt x="90" y="75"/>
                      </a:cubicBezTo>
                      <a:cubicBezTo>
                        <a:pt x="90" y="76"/>
                        <a:pt x="93" y="77"/>
                        <a:pt x="93" y="76"/>
                      </a:cubicBezTo>
                      <a:cubicBezTo>
                        <a:pt x="94" y="75"/>
                        <a:pt x="96" y="77"/>
                        <a:pt x="97" y="77"/>
                      </a:cubicBezTo>
                      <a:cubicBezTo>
                        <a:pt x="97" y="77"/>
                        <a:pt x="99" y="77"/>
                        <a:pt x="100" y="76"/>
                      </a:cubicBezTo>
                      <a:cubicBezTo>
                        <a:pt x="101" y="76"/>
                        <a:pt x="102" y="75"/>
                        <a:pt x="102" y="77"/>
                      </a:cubicBezTo>
                      <a:cubicBezTo>
                        <a:pt x="102" y="80"/>
                        <a:pt x="102" y="84"/>
                        <a:pt x="100" y="85"/>
                      </a:cubicBezTo>
                      <a:cubicBezTo>
                        <a:pt x="99" y="87"/>
                        <a:pt x="100" y="88"/>
                        <a:pt x="98" y="88"/>
                      </a:cubicBezTo>
                      <a:cubicBezTo>
                        <a:pt x="98" y="88"/>
                        <a:pt x="97" y="88"/>
                        <a:pt x="97" y="88"/>
                      </a:cubicBezTo>
                      <a:cubicBezTo>
                        <a:pt x="96" y="87"/>
                        <a:pt x="95" y="87"/>
                        <a:pt x="95" y="87"/>
                      </a:cubicBezTo>
                      <a:cubicBezTo>
                        <a:pt x="93" y="87"/>
                        <a:pt x="91" y="87"/>
                        <a:pt x="89" y="90"/>
                      </a:cubicBezTo>
                      <a:cubicBezTo>
                        <a:pt x="88" y="92"/>
                        <a:pt x="87" y="92"/>
                        <a:pt x="87" y="91"/>
                      </a:cubicBezTo>
                      <a:cubicBezTo>
                        <a:pt x="87" y="90"/>
                        <a:pt x="91" y="87"/>
                        <a:pt x="90" y="86"/>
                      </a:cubicBezTo>
                      <a:cubicBezTo>
                        <a:pt x="90" y="85"/>
                        <a:pt x="86" y="86"/>
                        <a:pt x="84" y="85"/>
                      </a:cubicBezTo>
                      <a:cubicBezTo>
                        <a:pt x="82" y="85"/>
                        <a:pt x="81" y="84"/>
                        <a:pt x="79" y="83"/>
                      </a:cubicBezTo>
                      <a:cubicBezTo>
                        <a:pt x="78" y="83"/>
                        <a:pt x="77" y="87"/>
                        <a:pt x="76" y="89"/>
                      </a:cubicBezTo>
                      <a:cubicBezTo>
                        <a:pt x="74" y="91"/>
                        <a:pt x="72" y="88"/>
                        <a:pt x="70" y="87"/>
                      </a:cubicBezTo>
                      <a:cubicBezTo>
                        <a:pt x="69" y="87"/>
                        <a:pt x="66" y="85"/>
                        <a:pt x="66" y="85"/>
                      </a:cubicBezTo>
                      <a:cubicBezTo>
                        <a:pt x="66" y="85"/>
                        <a:pt x="63" y="83"/>
                        <a:pt x="62" y="83"/>
                      </a:cubicBezTo>
                      <a:cubicBezTo>
                        <a:pt x="61" y="83"/>
                        <a:pt x="59" y="81"/>
                        <a:pt x="58" y="80"/>
                      </a:cubicBezTo>
                      <a:cubicBezTo>
                        <a:pt x="57" y="80"/>
                        <a:pt x="55" y="79"/>
                        <a:pt x="57" y="78"/>
                      </a:cubicBezTo>
                      <a:cubicBezTo>
                        <a:pt x="58" y="77"/>
                        <a:pt x="61" y="79"/>
                        <a:pt x="59" y="75"/>
                      </a:cubicBezTo>
                      <a:cubicBezTo>
                        <a:pt x="58" y="70"/>
                        <a:pt x="53" y="71"/>
                        <a:pt x="52" y="71"/>
                      </a:cubicBezTo>
                      <a:cubicBezTo>
                        <a:pt x="51" y="72"/>
                        <a:pt x="43" y="71"/>
                        <a:pt x="42" y="71"/>
                      </a:cubicBezTo>
                      <a:cubicBezTo>
                        <a:pt x="42" y="71"/>
                        <a:pt x="37" y="73"/>
                        <a:pt x="35" y="74"/>
                      </a:cubicBezTo>
                      <a:cubicBezTo>
                        <a:pt x="34" y="75"/>
                        <a:pt x="31" y="76"/>
                        <a:pt x="30" y="76"/>
                      </a:cubicBezTo>
                      <a:cubicBezTo>
                        <a:pt x="30" y="77"/>
                        <a:pt x="26" y="75"/>
                        <a:pt x="24" y="76"/>
                      </a:cubicBezTo>
                      <a:cubicBezTo>
                        <a:pt x="22" y="78"/>
                        <a:pt x="20" y="80"/>
                        <a:pt x="20" y="80"/>
                      </a:cubicBezTo>
                      <a:cubicBezTo>
                        <a:pt x="19" y="80"/>
                        <a:pt x="18" y="81"/>
                        <a:pt x="17" y="84"/>
                      </a:cubicBezTo>
                      <a:cubicBezTo>
                        <a:pt x="16" y="87"/>
                        <a:pt x="17" y="90"/>
                        <a:pt x="15" y="91"/>
                      </a:cubicBezTo>
                      <a:cubicBezTo>
                        <a:pt x="13" y="92"/>
                        <a:pt x="9" y="94"/>
                        <a:pt x="8" y="95"/>
                      </a:cubicBezTo>
                      <a:cubicBezTo>
                        <a:pt x="6" y="97"/>
                        <a:pt x="5" y="103"/>
                        <a:pt x="3" y="106"/>
                      </a:cubicBezTo>
                      <a:cubicBezTo>
                        <a:pt x="2" y="109"/>
                        <a:pt x="3" y="111"/>
                        <a:pt x="4" y="113"/>
                      </a:cubicBezTo>
                      <a:cubicBezTo>
                        <a:pt x="4" y="115"/>
                        <a:pt x="5" y="118"/>
                        <a:pt x="3" y="121"/>
                      </a:cubicBezTo>
                      <a:cubicBezTo>
                        <a:pt x="1" y="124"/>
                        <a:pt x="2" y="125"/>
                        <a:pt x="1" y="126"/>
                      </a:cubicBezTo>
                      <a:cubicBezTo>
                        <a:pt x="0" y="126"/>
                        <a:pt x="2" y="127"/>
                        <a:pt x="2" y="129"/>
                      </a:cubicBezTo>
                      <a:cubicBezTo>
                        <a:pt x="2" y="131"/>
                        <a:pt x="0" y="133"/>
                        <a:pt x="4" y="135"/>
                      </a:cubicBezTo>
                      <a:cubicBezTo>
                        <a:pt x="7" y="137"/>
                        <a:pt x="10" y="137"/>
                        <a:pt x="11" y="139"/>
                      </a:cubicBezTo>
                      <a:cubicBezTo>
                        <a:pt x="12" y="142"/>
                        <a:pt x="15" y="148"/>
                        <a:pt x="15" y="148"/>
                      </a:cubicBezTo>
                      <a:cubicBezTo>
                        <a:pt x="15" y="148"/>
                        <a:pt x="18" y="151"/>
                        <a:pt x="20" y="152"/>
                      </a:cubicBezTo>
                      <a:cubicBezTo>
                        <a:pt x="21" y="154"/>
                        <a:pt x="22" y="153"/>
                        <a:pt x="22" y="151"/>
                      </a:cubicBezTo>
                      <a:cubicBezTo>
                        <a:pt x="22" y="150"/>
                        <a:pt x="24" y="150"/>
                        <a:pt x="27" y="150"/>
                      </a:cubicBezTo>
                      <a:cubicBezTo>
                        <a:pt x="29" y="150"/>
                        <a:pt x="31" y="150"/>
                        <a:pt x="33" y="150"/>
                      </a:cubicBezTo>
                      <a:cubicBezTo>
                        <a:pt x="36" y="149"/>
                        <a:pt x="38" y="146"/>
                        <a:pt x="39" y="145"/>
                      </a:cubicBezTo>
                      <a:cubicBezTo>
                        <a:pt x="39" y="145"/>
                        <a:pt x="43" y="144"/>
                        <a:pt x="45" y="146"/>
                      </a:cubicBezTo>
                      <a:cubicBezTo>
                        <a:pt x="47" y="148"/>
                        <a:pt x="47" y="150"/>
                        <a:pt x="48" y="151"/>
                      </a:cubicBezTo>
                      <a:cubicBezTo>
                        <a:pt x="49" y="153"/>
                        <a:pt x="51" y="152"/>
                        <a:pt x="53" y="150"/>
                      </a:cubicBezTo>
                      <a:cubicBezTo>
                        <a:pt x="54" y="149"/>
                        <a:pt x="54" y="149"/>
                        <a:pt x="55" y="151"/>
                      </a:cubicBezTo>
                      <a:cubicBezTo>
                        <a:pt x="57" y="152"/>
                        <a:pt x="58" y="153"/>
                        <a:pt x="56" y="155"/>
                      </a:cubicBezTo>
                      <a:cubicBezTo>
                        <a:pt x="55" y="157"/>
                        <a:pt x="55" y="159"/>
                        <a:pt x="54" y="162"/>
                      </a:cubicBezTo>
                      <a:cubicBezTo>
                        <a:pt x="53" y="165"/>
                        <a:pt x="55" y="165"/>
                        <a:pt x="57" y="166"/>
                      </a:cubicBezTo>
                      <a:cubicBezTo>
                        <a:pt x="59" y="167"/>
                        <a:pt x="60" y="175"/>
                        <a:pt x="61" y="176"/>
                      </a:cubicBezTo>
                      <a:cubicBezTo>
                        <a:pt x="62" y="178"/>
                        <a:pt x="60" y="182"/>
                        <a:pt x="61" y="184"/>
                      </a:cubicBezTo>
                      <a:cubicBezTo>
                        <a:pt x="62" y="186"/>
                        <a:pt x="63" y="187"/>
                        <a:pt x="61" y="189"/>
                      </a:cubicBezTo>
                      <a:cubicBezTo>
                        <a:pt x="60" y="190"/>
                        <a:pt x="58" y="192"/>
                        <a:pt x="58" y="196"/>
                      </a:cubicBezTo>
                      <a:cubicBezTo>
                        <a:pt x="57" y="200"/>
                        <a:pt x="58" y="202"/>
                        <a:pt x="58" y="203"/>
                      </a:cubicBezTo>
                      <a:cubicBezTo>
                        <a:pt x="59" y="204"/>
                        <a:pt x="60" y="208"/>
                        <a:pt x="61" y="209"/>
                      </a:cubicBezTo>
                      <a:cubicBezTo>
                        <a:pt x="62" y="210"/>
                        <a:pt x="64" y="212"/>
                        <a:pt x="64" y="214"/>
                      </a:cubicBezTo>
                      <a:cubicBezTo>
                        <a:pt x="64" y="216"/>
                        <a:pt x="61" y="219"/>
                        <a:pt x="62" y="220"/>
                      </a:cubicBezTo>
                      <a:cubicBezTo>
                        <a:pt x="63" y="221"/>
                        <a:pt x="63" y="222"/>
                        <a:pt x="64" y="224"/>
                      </a:cubicBezTo>
                      <a:cubicBezTo>
                        <a:pt x="66" y="225"/>
                        <a:pt x="66" y="228"/>
                        <a:pt x="66" y="228"/>
                      </a:cubicBezTo>
                      <a:cubicBezTo>
                        <a:pt x="66" y="228"/>
                        <a:pt x="66" y="229"/>
                        <a:pt x="66" y="230"/>
                      </a:cubicBezTo>
                      <a:cubicBezTo>
                        <a:pt x="66" y="232"/>
                        <a:pt x="66" y="233"/>
                        <a:pt x="67" y="234"/>
                      </a:cubicBezTo>
                      <a:cubicBezTo>
                        <a:pt x="69" y="235"/>
                        <a:pt x="70" y="235"/>
                        <a:pt x="70" y="234"/>
                      </a:cubicBezTo>
                      <a:cubicBezTo>
                        <a:pt x="71" y="233"/>
                        <a:pt x="75" y="231"/>
                        <a:pt x="77" y="231"/>
                      </a:cubicBezTo>
                      <a:cubicBezTo>
                        <a:pt x="79" y="231"/>
                        <a:pt x="81" y="231"/>
                        <a:pt x="83" y="230"/>
                      </a:cubicBezTo>
                      <a:cubicBezTo>
                        <a:pt x="85" y="228"/>
                        <a:pt x="89" y="224"/>
                        <a:pt x="90" y="223"/>
                      </a:cubicBezTo>
                      <a:cubicBezTo>
                        <a:pt x="91" y="221"/>
                        <a:pt x="94" y="219"/>
                        <a:pt x="94" y="218"/>
                      </a:cubicBezTo>
                      <a:cubicBezTo>
                        <a:pt x="93" y="216"/>
                        <a:pt x="92" y="214"/>
                        <a:pt x="93" y="214"/>
                      </a:cubicBezTo>
                      <a:cubicBezTo>
                        <a:pt x="94" y="213"/>
                        <a:pt x="98" y="212"/>
                        <a:pt x="98" y="211"/>
                      </a:cubicBezTo>
                      <a:cubicBezTo>
                        <a:pt x="99" y="210"/>
                        <a:pt x="98" y="206"/>
                        <a:pt x="98" y="205"/>
                      </a:cubicBezTo>
                      <a:cubicBezTo>
                        <a:pt x="98" y="204"/>
                        <a:pt x="99" y="202"/>
                        <a:pt x="100" y="200"/>
                      </a:cubicBezTo>
                      <a:cubicBezTo>
                        <a:pt x="101" y="198"/>
                        <a:pt x="104" y="196"/>
                        <a:pt x="105" y="195"/>
                      </a:cubicBezTo>
                      <a:cubicBezTo>
                        <a:pt x="105" y="195"/>
                        <a:pt x="108" y="192"/>
                        <a:pt x="108" y="190"/>
                      </a:cubicBezTo>
                      <a:cubicBezTo>
                        <a:pt x="109" y="187"/>
                        <a:pt x="108" y="184"/>
                        <a:pt x="109" y="183"/>
                      </a:cubicBezTo>
                      <a:cubicBezTo>
                        <a:pt x="109" y="182"/>
                        <a:pt x="109" y="181"/>
                        <a:pt x="108" y="179"/>
                      </a:cubicBezTo>
                      <a:cubicBezTo>
                        <a:pt x="107" y="178"/>
                        <a:pt x="107" y="174"/>
                        <a:pt x="107" y="174"/>
                      </a:cubicBezTo>
                      <a:cubicBezTo>
                        <a:pt x="106" y="173"/>
                        <a:pt x="107" y="168"/>
                        <a:pt x="108" y="168"/>
                      </a:cubicBezTo>
                      <a:cubicBezTo>
                        <a:pt x="109" y="167"/>
                        <a:pt x="111" y="163"/>
                        <a:pt x="112" y="162"/>
                      </a:cubicBezTo>
                      <a:cubicBezTo>
                        <a:pt x="113" y="160"/>
                        <a:pt x="116" y="154"/>
                        <a:pt x="117" y="154"/>
                      </a:cubicBezTo>
                      <a:cubicBezTo>
                        <a:pt x="119" y="153"/>
                        <a:pt x="121" y="150"/>
                        <a:pt x="121" y="149"/>
                      </a:cubicBezTo>
                      <a:cubicBezTo>
                        <a:pt x="121" y="147"/>
                        <a:pt x="125" y="140"/>
                        <a:pt x="125" y="139"/>
                      </a:cubicBezTo>
                      <a:cubicBezTo>
                        <a:pt x="125" y="138"/>
                        <a:pt x="126" y="133"/>
                        <a:pt x="126" y="132"/>
                      </a:cubicBezTo>
                      <a:cubicBezTo>
                        <a:pt x="125" y="131"/>
                        <a:pt x="121" y="134"/>
                        <a:pt x="120" y="134"/>
                      </a:cubicBezTo>
                      <a:cubicBezTo>
                        <a:pt x="119" y="134"/>
                        <a:pt x="118" y="136"/>
                        <a:pt x="116" y="136"/>
                      </a:cubicBezTo>
                      <a:cubicBezTo>
                        <a:pt x="114" y="136"/>
                        <a:pt x="115" y="133"/>
                        <a:pt x="114" y="132"/>
                      </a:cubicBezTo>
                      <a:cubicBezTo>
                        <a:pt x="114" y="131"/>
                        <a:pt x="112" y="127"/>
                        <a:pt x="112" y="126"/>
                      </a:cubicBezTo>
                      <a:cubicBezTo>
                        <a:pt x="111" y="126"/>
                        <a:pt x="110" y="124"/>
                        <a:pt x="109" y="122"/>
                      </a:cubicBezTo>
                      <a:cubicBezTo>
                        <a:pt x="108" y="119"/>
                        <a:pt x="106" y="118"/>
                        <a:pt x="104" y="116"/>
                      </a:cubicBezTo>
                      <a:cubicBezTo>
                        <a:pt x="103" y="114"/>
                        <a:pt x="105" y="109"/>
                        <a:pt x="103" y="106"/>
                      </a:cubicBezTo>
                      <a:cubicBezTo>
                        <a:pt x="102" y="103"/>
                        <a:pt x="101" y="100"/>
                        <a:pt x="100" y="97"/>
                      </a:cubicBezTo>
                      <a:cubicBezTo>
                        <a:pt x="100" y="97"/>
                        <a:pt x="100" y="96"/>
                        <a:pt x="99" y="95"/>
                      </a:cubicBezTo>
                      <a:cubicBezTo>
                        <a:pt x="101" y="95"/>
                        <a:pt x="103" y="94"/>
                        <a:pt x="103" y="95"/>
                      </a:cubicBezTo>
                      <a:cubicBezTo>
                        <a:pt x="103" y="97"/>
                        <a:pt x="105" y="100"/>
                        <a:pt x="105" y="102"/>
                      </a:cubicBezTo>
                      <a:cubicBezTo>
                        <a:pt x="105" y="104"/>
                        <a:pt x="107" y="103"/>
                        <a:pt x="107" y="105"/>
                      </a:cubicBezTo>
                      <a:cubicBezTo>
                        <a:pt x="107" y="107"/>
                        <a:pt x="108" y="112"/>
                        <a:pt x="109" y="112"/>
                      </a:cubicBezTo>
                      <a:cubicBezTo>
                        <a:pt x="109" y="113"/>
                        <a:pt x="112" y="116"/>
                        <a:pt x="112" y="117"/>
                      </a:cubicBezTo>
                      <a:cubicBezTo>
                        <a:pt x="113" y="118"/>
                        <a:pt x="113" y="120"/>
                        <a:pt x="113" y="123"/>
                      </a:cubicBezTo>
                      <a:cubicBezTo>
                        <a:pt x="114" y="126"/>
                        <a:pt x="114" y="129"/>
                        <a:pt x="115" y="130"/>
                      </a:cubicBezTo>
                      <a:cubicBezTo>
                        <a:pt x="116" y="131"/>
                        <a:pt x="120" y="129"/>
                        <a:pt x="120" y="128"/>
                      </a:cubicBezTo>
                      <a:cubicBezTo>
                        <a:pt x="121" y="128"/>
                        <a:pt x="125" y="125"/>
                        <a:pt x="126" y="125"/>
                      </a:cubicBezTo>
                      <a:cubicBezTo>
                        <a:pt x="127" y="124"/>
                        <a:pt x="127" y="123"/>
                        <a:pt x="129" y="122"/>
                      </a:cubicBezTo>
                      <a:cubicBezTo>
                        <a:pt x="131" y="122"/>
                        <a:pt x="132" y="120"/>
                        <a:pt x="133" y="118"/>
                      </a:cubicBezTo>
                      <a:cubicBezTo>
                        <a:pt x="134" y="117"/>
                        <a:pt x="135" y="113"/>
                        <a:pt x="136" y="112"/>
                      </a:cubicBezTo>
                      <a:cubicBezTo>
                        <a:pt x="136" y="111"/>
                        <a:pt x="137" y="110"/>
                        <a:pt x="136" y="108"/>
                      </a:cubicBezTo>
                      <a:cubicBezTo>
                        <a:pt x="136" y="107"/>
                        <a:pt x="134" y="105"/>
                        <a:pt x="133" y="105"/>
                      </a:cubicBezTo>
                      <a:cubicBezTo>
                        <a:pt x="132" y="104"/>
                        <a:pt x="132" y="102"/>
                        <a:pt x="132" y="102"/>
                      </a:cubicBezTo>
                      <a:cubicBezTo>
                        <a:pt x="131" y="102"/>
                        <a:pt x="131" y="103"/>
                        <a:pt x="130" y="104"/>
                      </a:cubicBezTo>
                      <a:cubicBezTo>
                        <a:pt x="129" y="105"/>
                        <a:pt x="128" y="107"/>
                        <a:pt x="127" y="106"/>
                      </a:cubicBezTo>
                      <a:cubicBezTo>
                        <a:pt x="127" y="106"/>
                        <a:pt x="128" y="105"/>
                        <a:pt x="126" y="103"/>
                      </a:cubicBezTo>
                      <a:cubicBezTo>
                        <a:pt x="125" y="102"/>
                        <a:pt x="125" y="101"/>
                        <a:pt x="125" y="100"/>
                      </a:cubicBezTo>
                      <a:cubicBezTo>
                        <a:pt x="125" y="99"/>
                        <a:pt x="122" y="96"/>
                        <a:pt x="122" y="94"/>
                      </a:cubicBezTo>
                      <a:cubicBezTo>
                        <a:pt x="121" y="92"/>
                        <a:pt x="123" y="90"/>
                        <a:pt x="124" y="91"/>
                      </a:cubicBezTo>
                      <a:cubicBezTo>
                        <a:pt x="125" y="93"/>
                        <a:pt x="125" y="96"/>
                        <a:pt x="127" y="97"/>
                      </a:cubicBezTo>
                      <a:cubicBezTo>
                        <a:pt x="128" y="98"/>
                        <a:pt x="129" y="100"/>
                        <a:pt x="130" y="101"/>
                      </a:cubicBezTo>
                      <a:cubicBezTo>
                        <a:pt x="131" y="101"/>
                        <a:pt x="132" y="99"/>
                        <a:pt x="133" y="99"/>
                      </a:cubicBezTo>
                      <a:cubicBezTo>
                        <a:pt x="133" y="99"/>
                        <a:pt x="134" y="103"/>
                        <a:pt x="135" y="103"/>
                      </a:cubicBezTo>
                      <a:cubicBezTo>
                        <a:pt x="136" y="104"/>
                        <a:pt x="139" y="104"/>
                        <a:pt x="139" y="104"/>
                      </a:cubicBezTo>
                      <a:cubicBezTo>
                        <a:pt x="140" y="104"/>
                        <a:pt x="142" y="105"/>
                        <a:pt x="142" y="104"/>
                      </a:cubicBezTo>
                      <a:cubicBezTo>
                        <a:pt x="142" y="103"/>
                        <a:pt x="146" y="101"/>
                        <a:pt x="146" y="101"/>
                      </a:cubicBezTo>
                      <a:cubicBezTo>
                        <a:pt x="146" y="101"/>
                        <a:pt x="146" y="100"/>
                        <a:pt x="146" y="98"/>
                      </a:cubicBezTo>
                      <a:cubicBezTo>
                        <a:pt x="140" y="67"/>
                        <a:pt x="124" y="39"/>
                        <a:pt x="103" y="18"/>
                      </a:cubicBezTo>
                      <a:cubicBezTo>
                        <a:pt x="102" y="18"/>
                        <a:pt x="102" y="18"/>
                        <a:pt x="101" y="17"/>
                      </a:cubicBezTo>
                      <a:cubicBezTo>
                        <a:pt x="99" y="16"/>
                        <a:pt x="99" y="16"/>
                        <a:pt x="99" y="17"/>
                      </a:cubicBezTo>
                      <a:cubicBezTo>
                        <a:pt x="98" y="17"/>
                        <a:pt x="97" y="18"/>
                        <a:pt x="96" y="17"/>
                      </a:cubicBezTo>
                      <a:cubicBezTo>
                        <a:pt x="96" y="15"/>
                        <a:pt x="96" y="15"/>
                        <a:pt x="95" y="14"/>
                      </a:cubicBezTo>
                      <a:cubicBezTo>
                        <a:pt x="94" y="13"/>
                        <a:pt x="95" y="13"/>
                        <a:pt x="96" y="13"/>
                      </a:cubicBezTo>
                      <a:cubicBezTo>
                        <a:pt x="97" y="14"/>
                        <a:pt x="98" y="14"/>
                        <a:pt x="99" y="14"/>
                      </a:cubicBezTo>
                      <a:cubicBezTo>
                        <a:pt x="95" y="11"/>
                        <a:pt x="92" y="8"/>
                        <a:pt x="88" y="5"/>
                      </a:cubicBezTo>
                      <a:cubicBezTo>
                        <a:pt x="88" y="5"/>
                        <a:pt x="88" y="5"/>
                        <a:pt x="88" y="5"/>
                      </a:cubicBezTo>
                      <a:cubicBezTo>
                        <a:pt x="86" y="5"/>
                        <a:pt x="78" y="0"/>
                        <a:pt x="74" y="1"/>
                      </a:cubicBezTo>
                      <a:close/>
                      <a:moveTo>
                        <a:pt x="99" y="159"/>
                      </a:moveTo>
                      <a:cubicBezTo>
                        <a:pt x="100" y="160"/>
                        <a:pt x="98" y="165"/>
                        <a:pt x="96" y="165"/>
                      </a:cubicBezTo>
                      <a:cubicBezTo>
                        <a:pt x="95" y="165"/>
                        <a:pt x="96" y="160"/>
                        <a:pt x="96" y="159"/>
                      </a:cubicBezTo>
                      <a:cubicBezTo>
                        <a:pt x="97" y="158"/>
                        <a:pt x="99" y="158"/>
                        <a:pt x="99" y="159"/>
                      </a:cubicBezTo>
                      <a:close/>
                      <a:moveTo>
                        <a:pt x="118" y="56"/>
                      </a:moveTo>
                      <a:cubicBezTo>
                        <a:pt x="119" y="55"/>
                        <a:pt x="121" y="57"/>
                        <a:pt x="122" y="56"/>
                      </a:cubicBezTo>
                      <a:cubicBezTo>
                        <a:pt x="123" y="56"/>
                        <a:pt x="124" y="55"/>
                        <a:pt x="124" y="54"/>
                      </a:cubicBezTo>
                      <a:cubicBezTo>
                        <a:pt x="125" y="54"/>
                        <a:pt x="127" y="55"/>
                        <a:pt x="127" y="56"/>
                      </a:cubicBezTo>
                      <a:cubicBezTo>
                        <a:pt x="128" y="57"/>
                        <a:pt x="129" y="59"/>
                        <a:pt x="129" y="60"/>
                      </a:cubicBezTo>
                      <a:cubicBezTo>
                        <a:pt x="128" y="60"/>
                        <a:pt x="126" y="60"/>
                        <a:pt x="126" y="59"/>
                      </a:cubicBezTo>
                      <a:cubicBezTo>
                        <a:pt x="125" y="58"/>
                        <a:pt x="123" y="59"/>
                        <a:pt x="123" y="61"/>
                      </a:cubicBezTo>
                      <a:cubicBezTo>
                        <a:pt x="123" y="63"/>
                        <a:pt x="124" y="62"/>
                        <a:pt x="124" y="62"/>
                      </a:cubicBezTo>
                      <a:cubicBezTo>
                        <a:pt x="125" y="63"/>
                        <a:pt x="125" y="64"/>
                        <a:pt x="126" y="66"/>
                      </a:cubicBezTo>
                      <a:cubicBezTo>
                        <a:pt x="126" y="67"/>
                        <a:pt x="127" y="66"/>
                        <a:pt x="128" y="67"/>
                      </a:cubicBezTo>
                      <a:cubicBezTo>
                        <a:pt x="128" y="68"/>
                        <a:pt x="126" y="69"/>
                        <a:pt x="127" y="70"/>
                      </a:cubicBezTo>
                      <a:cubicBezTo>
                        <a:pt x="128" y="72"/>
                        <a:pt x="129" y="76"/>
                        <a:pt x="129" y="77"/>
                      </a:cubicBezTo>
                      <a:cubicBezTo>
                        <a:pt x="129" y="78"/>
                        <a:pt x="127" y="78"/>
                        <a:pt x="126" y="78"/>
                      </a:cubicBezTo>
                      <a:cubicBezTo>
                        <a:pt x="125" y="78"/>
                        <a:pt x="122" y="76"/>
                        <a:pt x="122" y="76"/>
                      </a:cubicBezTo>
                      <a:cubicBezTo>
                        <a:pt x="121" y="75"/>
                        <a:pt x="120" y="71"/>
                        <a:pt x="121" y="71"/>
                      </a:cubicBezTo>
                      <a:cubicBezTo>
                        <a:pt x="122" y="71"/>
                        <a:pt x="122" y="71"/>
                        <a:pt x="124" y="69"/>
                      </a:cubicBezTo>
                      <a:cubicBezTo>
                        <a:pt x="125" y="68"/>
                        <a:pt x="122" y="67"/>
                        <a:pt x="121" y="66"/>
                      </a:cubicBezTo>
                      <a:cubicBezTo>
                        <a:pt x="120" y="66"/>
                        <a:pt x="118" y="62"/>
                        <a:pt x="117" y="60"/>
                      </a:cubicBezTo>
                      <a:cubicBezTo>
                        <a:pt x="117" y="59"/>
                        <a:pt x="117" y="57"/>
                        <a:pt x="118" y="56"/>
                      </a:cubicBezTo>
                      <a:close/>
                      <a:moveTo>
                        <a:pt x="94" y="25"/>
                      </a:moveTo>
                      <a:cubicBezTo>
                        <a:pt x="93" y="26"/>
                        <a:pt x="89" y="24"/>
                        <a:pt x="89" y="23"/>
                      </a:cubicBezTo>
                      <a:cubicBezTo>
                        <a:pt x="90" y="20"/>
                        <a:pt x="94" y="24"/>
                        <a:pt x="94" y="25"/>
                      </a:cubicBezTo>
                      <a:close/>
                      <a:moveTo>
                        <a:pt x="91" y="54"/>
                      </a:moveTo>
                      <a:cubicBezTo>
                        <a:pt x="92" y="53"/>
                        <a:pt x="93" y="53"/>
                        <a:pt x="94" y="53"/>
                      </a:cubicBezTo>
                      <a:cubicBezTo>
                        <a:pt x="95" y="53"/>
                        <a:pt x="97" y="57"/>
                        <a:pt x="97" y="58"/>
                      </a:cubicBezTo>
                      <a:cubicBezTo>
                        <a:pt x="98" y="59"/>
                        <a:pt x="99" y="57"/>
                        <a:pt x="99" y="57"/>
                      </a:cubicBezTo>
                      <a:cubicBezTo>
                        <a:pt x="100" y="57"/>
                        <a:pt x="101" y="56"/>
                        <a:pt x="101" y="55"/>
                      </a:cubicBezTo>
                      <a:cubicBezTo>
                        <a:pt x="101" y="54"/>
                        <a:pt x="102" y="54"/>
                        <a:pt x="103" y="54"/>
                      </a:cubicBezTo>
                      <a:cubicBezTo>
                        <a:pt x="105" y="54"/>
                        <a:pt x="104" y="55"/>
                        <a:pt x="103" y="55"/>
                      </a:cubicBezTo>
                      <a:cubicBezTo>
                        <a:pt x="102" y="56"/>
                        <a:pt x="102" y="57"/>
                        <a:pt x="104" y="57"/>
                      </a:cubicBezTo>
                      <a:cubicBezTo>
                        <a:pt x="106" y="58"/>
                        <a:pt x="107" y="60"/>
                        <a:pt x="109" y="62"/>
                      </a:cubicBezTo>
                      <a:cubicBezTo>
                        <a:pt x="111" y="63"/>
                        <a:pt x="111" y="66"/>
                        <a:pt x="110" y="66"/>
                      </a:cubicBezTo>
                      <a:cubicBezTo>
                        <a:pt x="109" y="67"/>
                        <a:pt x="106" y="67"/>
                        <a:pt x="105" y="66"/>
                      </a:cubicBezTo>
                      <a:cubicBezTo>
                        <a:pt x="104" y="66"/>
                        <a:pt x="102" y="64"/>
                        <a:pt x="100" y="64"/>
                      </a:cubicBezTo>
                      <a:cubicBezTo>
                        <a:pt x="98" y="63"/>
                        <a:pt x="96" y="63"/>
                        <a:pt x="95" y="64"/>
                      </a:cubicBezTo>
                      <a:cubicBezTo>
                        <a:pt x="95" y="66"/>
                        <a:pt x="92" y="65"/>
                        <a:pt x="91" y="65"/>
                      </a:cubicBezTo>
                      <a:cubicBezTo>
                        <a:pt x="90" y="65"/>
                        <a:pt x="89" y="67"/>
                        <a:pt x="88" y="66"/>
                      </a:cubicBezTo>
                      <a:cubicBezTo>
                        <a:pt x="88" y="66"/>
                        <a:pt x="89" y="62"/>
                        <a:pt x="88" y="62"/>
                      </a:cubicBezTo>
                      <a:cubicBezTo>
                        <a:pt x="87" y="62"/>
                        <a:pt x="88" y="59"/>
                        <a:pt x="89" y="59"/>
                      </a:cubicBezTo>
                      <a:cubicBezTo>
                        <a:pt x="90" y="58"/>
                        <a:pt x="91" y="56"/>
                        <a:pt x="91" y="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îŝliḓé">
                  <a:extLst>
                    <a:ext uri="{FF2B5EF4-FFF2-40B4-BE49-F238E27FC236}">
                      <a16:creationId xmlns:a16="http://schemas.microsoft.com/office/drawing/2014/main" xmlns="" id="{7DFA22FE-1DDE-4E11-A3A9-531082B3F8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04624" y="4184858"/>
                  <a:ext cx="22901" cy="30535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4 h 4"/>
                    <a:gd name="T4" fmla="*/ 1 w 3"/>
                    <a:gd name="T5" fmla="*/ 2 h 4"/>
                    <a:gd name="T6" fmla="*/ 0 w 3"/>
                    <a:gd name="T7" fmla="*/ 0 h 4"/>
                    <a:gd name="T8" fmla="*/ 0 w 3"/>
                    <a:gd name="T9" fmla="*/ 0 h 4"/>
                    <a:gd name="T10" fmla="*/ 0 w 3"/>
                    <a:gd name="T11" fmla="*/ 1 h 4"/>
                    <a:gd name="T12" fmla="*/ 1 w 3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4"/>
                        <a:pt x="1" y="4"/>
                        <a:pt x="3" y="4"/>
                      </a:cubicBezTo>
                      <a:cubicBezTo>
                        <a:pt x="2" y="4"/>
                        <a:pt x="1" y="2"/>
                        <a:pt x="1" y="2"/>
                      </a:cubicBezTo>
                      <a:cubicBezTo>
                        <a:pt x="1" y="2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3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îş1ïḓe">
                  <a:extLst>
                    <a:ext uri="{FF2B5EF4-FFF2-40B4-BE49-F238E27FC236}">
                      <a16:creationId xmlns:a16="http://schemas.microsoft.com/office/drawing/2014/main" xmlns="" id="{D7404126-08AD-4552-8BBC-FCAE4F2B855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359424" y="4920678"/>
                  <a:ext cx="152400" cy="152400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iṧ1íďe">
                  <a:extLst>
                    <a:ext uri="{FF2B5EF4-FFF2-40B4-BE49-F238E27FC236}">
                      <a16:creationId xmlns:a16="http://schemas.microsoft.com/office/drawing/2014/main" xmlns="" id="{F5D4C444-E04B-4420-B13B-A8118DB3C4B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875327" y="3692215"/>
                  <a:ext cx="152400" cy="152400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şḻïḍè">
                  <a:extLst>
                    <a:ext uri="{FF2B5EF4-FFF2-40B4-BE49-F238E27FC236}">
                      <a16:creationId xmlns:a16="http://schemas.microsoft.com/office/drawing/2014/main" xmlns="" id="{4D2092F2-654C-403B-AFC3-1B43418EAFA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183969" y="3692215"/>
                  <a:ext cx="152400" cy="15240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8" name="îŝľîde">
              <a:extLst>
                <a:ext uri="{FF2B5EF4-FFF2-40B4-BE49-F238E27FC236}">
                  <a16:creationId xmlns:a16="http://schemas.microsoft.com/office/drawing/2014/main" xmlns="" id="{638D4F12-A18C-4AE7-8F23-1F772791A5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80176" y="4920678"/>
              <a:ext cx="152400" cy="152400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6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ŝļíḑè">
              <a:extLst>
                <a:ext uri="{FF2B5EF4-FFF2-40B4-BE49-F238E27FC236}">
                  <a16:creationId xmlns:a16="http://schemas.microsoft.com/office/drawing/2014/main" xmlns="" id="{114C7BF6-F34A-4512-A127-E60234ED6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871" y="4490469"/>
              <a:ext cx="969171" cy="968376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5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îsļîḑê">
              <a:extLst>
                <a:ext uri="{FF2B5EF4-FFF2-40B4-BE49-F238E27FC236}">
                  <a16:creationId xmlns:a16="http://schemas.microsoft.com/office/drawing/2014/main" xmlns="" id="{D579B5A8-A7C3-4289-9EE5-3E0F5E6752D0}"/>
                </a:ext>
              </a:extLst>
            </p:cNvPr>
            <p:cNvGrpSpPr/>
            <p:nvPr/>
          </p:nvGrpSpPr>
          <p:grpSpPr>
            <a:xfrm>
              <a:off x="8208456" y="4777571"/>
              <a:ext cx="693170" cy="394171"/>
              <a:chOff x="279400" y="-1397000"/>
              <a:chExt cx="1387475" cy="788988"/>
            </a:xfrm>
          </p:grpSpPr>
          <p:sp>
            <p:nvSpPr>
              <p:cNvPr id="54" name="íşļïďè">
                <a:extLst>
                  <a:ext uri="{FF2B5EF4-FFF2-40B4-BE49-F238E27FC236}">
                    <a16:creationId xmlns:a16="http://schemas.microsoft.com/office/drawing/2014/main" xmlns="" id="{10EC9E58-B95F-4A60-9272-810E34FC07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200" y="-1397000"/>
                <a:ext cx="1082675" cy="788988"/>
              </a:xfrm>
              <a:custGeom>
                <a:avLst/>
                <a:gdLst>
                  <a:gd name="T0" fmla="*/ 192 w 198"/>
                  <a:gd name="T1" fmla="*/ 72 h 144"/>
                  <a:gd name="T2" fmla="*/ 184 w 198"/>
                  <a:gd name="T3" fmla="*/ 72 h 144"/>
                  <a:gd name="T4" fmla="*/ 172 w 198"/>
                  <a:gd name="T5" fmla="*/ 43 h 144"/>
                  <a:gd name="T6" fmla="*/ 157 w 198"/>
                  <a:gd name="T7" fmla="*/ 32 h 144"/>
                  <a:gd name="T8" fmla="*/ 126 w 198"/>
                  <a:gd name="T9" fmla="*/ 32 h 144"/>
                  <a:gd name="T10" fmla="*/ 126 w 198"/>
                  <a:gd name="T11" fmla="*/ 2 h 144"/>
                  <a:gd name="T12" fmla="*/ 124 w 198"/>
                  <a:gd name="T13" fmla="*/ 0 h 144"/>
                  <a:gd name="T14" fmla="*/ 2 w 198"/>
                  <a:gd name="T15" fmla="*/ 0 h 144"/>
                  <a:gd name="T16" fmla="*/ 0 w 198"/>
                  <a:gd name="T17" fmla="*/ 2 h 144"/>
                  <a:gd name="T18" fmla="*/ 0 w 198"/>
                  <a:gd name="T19" fmla="*/ 123 h 144"/>
                  <a:gd name="T20" fmla="*/ 2 w 198"/>
                  <a:gd name="T21" fmla="*/ 125 h 144"/>
                  <a:gd name="T22" fmla="*/ 19 w 198"/>
                  <a:gd name="T23" fmla="*/ 125 h 144"/>
                  <a:gd name="T24" fmla="*/ 40 w 198"/>
                  <a:gd name="T25" fmla="*/ 144 h 144"/>
                  <a:gd name="T26" fmla="*/ 61 w 198"/>
                  <a:gd name="T27" fmla="*/ 125 h 144"/>
                  <a:gd name="T28" fmla="*/ 138 w 198"/>
                  <a:gd name="T29" fmla="*/ 125 h 144"/>
                  <a:gd name="T30" fmla="*/ 159 w 198"/>
                  <a:gd name="T31" fmla="*/ 144 h 144"/>
                  <a:gd name="T32" fmla="*/ 180 w 198"/>
                  <a:gd name="T33" fmla="*/ 125 h 144"/>
                  <a:gd name="T34" fmla="*/ 192 w 198"/>
                  <a:gd name="T35" fmla="*/ 125 h 144"/>
                  <a:gd name="T36" fmla="*/ 198 w 198"/>
                  <a:gd name="T37" fmla="*/ 119 h 144"/>
                  <a:gd name="T38" fmla="*/ 198 w 198"/>
                  <a:gd name="T39" fmla="*/ 78 h 144"/>
                  <a:gd name="T40" fmla="*/ 192 w 198"/>
                  <a:gd name="T41" fmla="*/ 72 h 144"/>
                  <a:gd name="T42" fmla="*/ 157 w 198"/>
                  <a:gd name="T43" fmla="*/ 36 h 144"/>
                  <a:gd name="T44" fmla="*/ 168 w 198"/>
                  <a:gd name="T45" fmla="*/ 45 h 144"/>
                  <a:gd name="T46" fmla="*/ 179 w 198"/>
                  <a:gd name="T47" fmla="*/ 72 h 144"/>
                  <a:gd name="T48" fmla="*/ 126 w 198"/>
                  <a:gd name="T49" fmla="*/ 72 h 144"/>
                  <a:gd name="T50" fmla="*/ 126 w 198"/>
                  <a:gd name="T51" fmla="*/ 36 h 144"/>
                  <a:gd name="T52" fmla="*/ 157 w 198"/>
                  <a:gd name="T53" fmla="*/ 36 h 144"/>
                  <a:gd name="T54" fmla="*/ 5 w 198"/>
                  <a:gd name="T55" fmla="*/ 5 h 144"/>
                  <a:gd name="T56" fmla="*/ 121 w 198"/>
                  <a:gd name="T57" fmla="*/ 5 h 144"/>
                  <a:gd name="T58" fmla="*/ 121 w 198"/>
                  <a:gd name="T59" fmla="*/ 120 h 144"/>
                  <a:gd name="T60" fmla="*/ 61 w 198"/>
                  <a:gd name="T61" fmla="*/ 120 h 144"/>
                  <a:gd name="T62" fmla="*/ 40 w 198"/>
                  <a:gd name="T63" fmla="*/ 102 h 144"/>
                  <a:gd name="T64" fmla="*/ 19 w 198"/>
                  <a:gd name="T65" fmla="*/ 120 h 144"/>
                  <a:gd name="T66" fmla="*/ 5 w 198"/>
                  <a:gd name="T67" fmla="*/ 120 h 144"/>
                  <a:gd name="T68" fmla="*/ 5 w 198"/>
                  <a:gd name="T69" fmla="*/ 5 h 144"/>
                  <a:gd name="T70" fmla="*/ 40 w 198"/>
                  <a:gd name="T71" fmla="*/ 139 h 144"/>
                  <a:gd name="T72" fmla="*/ 23 w 198"/>
                  <a:gd name="T73" fmla="*/ 123 h 144"/>
                  <a:gd name="T74" fmla="*/ 40 w 198"/>
                  <a:gd name="T75" fmla="*/ 106 h 144"/>
                  <a:gd name="T76" fmla="*/ 56 w 198"/>
                  <a:gd name="T77" fmla="*/ 123 h 144"/>
                  <a:gd name="T78" fmla="*/ 40 w 198"/>
                  <a:gd name="T79" fmla="*/ 139 h 144"/>
                  <a:gd name="T80" fmla="*/ 159 w 198"/>
                  <a:gd name="T81" fmla="*/ 139 h 144"/>
                  <a:gd name="T82" fmla="*/ 143 w 198"/>
                  <a:gd name="T83" fmla="*/ 123 h 144"/>
                  <a:gd name="T84" fmla="*/ 159 w 198"/>
                  <a:gd name="T85" fmla="*/ 106 h 144"/>
                  <a:gd name="T86" fmla="*/ 175 w 198"/>
                  <a:gd name="T87" fmla="*/ 122 h 144"/>
                  <a:gd name="T88" fmla="*/ 175 w 198"/>
                  <a:gd name="T89" fmla="*/ 123 h 144"/>
                  <a:gd name="T90" fmla="*/ 175 w 198"/>
                  <a:gd name="T91" fmla="*/ 123 h 144"/>
                  <a:gd name="T92" fmla="*/ 159 w 198"/>
                  <a:gd name="T93" fmla="*/ 139 h 144"/>
                  <a:gd name="T94" fmla="*/ 193 w 198"/>
                  <a:gd name="T95" fmla="*/ 119 h 144"/>
                  <a:gd name="T96" fmla="*/ 192 w 198"/>
                  <a:gd name="T97" fmla="*/ 120 h 144"/>
                  <a:gd name="T98" fmla="*/ 180 w 198"/>
                  <a:gd name="T99" fmla="*/ 120 h 144"/>
                  <a:gd name="T100" fmla="*/ 159 w 198"/>
                  <a:gd name="T101" fmla="*/ 102 h 144"/>
                  <a:gd name="T102" fmla="*/ 138 w 198"/>
                  <a:gd name="T103" fmla="*/ 120 h 144"/>
                  <a:gd name="T104" fmla="*/ 126 w 198"/>
                  <a:gd name="T105" fmla="*/ 120 h 144"/>
                  <a:gd name="T106" fmla="*/ 126 w 198"/>
                  <a:gd name="T107" fmla="*/ 77 h 144"/>
                  <a:gd name="T108" fmla="*/ 192 w 198"/>
                  <a:gd name="T109" fmla="*/ 77 h 144"/>
                  <a:gd name="T110" fmla="*/ 193 w 198"/>
                  <a:gd name="T111" fmla="*/ 78 h 144"/>
                  <a:gd name="T112" fmla="*/ 193 w 198"/>
                  <a:gd name="T113" fmla="*/ 11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8" h="144">
                    <a:moveTo>
                      <a:pt x="192" y="72"/>
                    </a:moveTo>
                    <a:cubicBezTo>
                      <a:pt x="184" y="72"/>
                      <a:pt x="184" y="72"/>
                      <a:pt x="184" y="72"/>
                    </a:cubicBezTo>
                    <a:cubicBezTo>
                      <a:pt x="181" y="65"/>
                      <a:pt x="172" y="43"/>
                      <a:pt x="172" y="43"/>
                    </a:cubicBezTo>
                    <a:cubicBezTo>
                      <a:pt x="170" y="37"/>
                      <a:pt x="163" y="32"/>
                      <a:pt x="157" y="32"/>
                    </a:cubicBezTo>
                    <a:cubicBezTo>
                      <a:pt x="126" y="32"/>
                      <a:pt x="126" y="32"/>
                      <a:pt x="126" y="32"/>
                    </a:cubicBezTo>
                    <a:cubicBezTo>
                      <a:pt x="126" y="2"/>
                      <a:pt x="126" y="2"/>
                      <a:pt x="126" y="2"/>
                    </a:cubicBezTo>
                    <a:cubicBezTo>
                      <a:pt x="126" y="1"/>
                      <a:pt x="125" y="0"/>
                      <a:pt x="12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4"/>
                      <a:pt x="1" y="125"/>
                      <a:pt x="2" y="125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20" y="135"/>
                      <a:pt x="29" y="144"/>
                      <a:pt x="40" y="144"/>
                    </a:cubicBezTo>
                    <a:cubicBezTo>
                      <a:pt x="51" y="144"/>
                      <a:pt x="59" y="135"/>
                      <a:pt x="61" y="125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9" y="135"/>
                      <a:pt x="148" y="144"/>
                      <a:pt x="159" y="144"/>
                    </a:cubicBezTo>
                    <a:cubicBezTo>
                      <a:pt x="170" y="144"/>
                      <a:pt x="179" y="135"/>
                      <a:pt x="180" y="125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195" y="125"/>
                      <a:pt x="198" y="122"/>
                      <a:pt x="198" y="119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5"/>
                      <a:pt x="195" y="72"/>
                      <a:pt x="192" y="72"/>
                    </a:cubicBezTo>
                    <a:close/>
                    <a:moveTo>
                      <a:pt x="157" y="36"/>
                    </a:moveTo>
                    <a:cubicBezTo>
                      <a:pt x="161" y="36"/>
                      <a:pt x="166" y="40"/>
                      <a:pt x="168" y="45"/>
                    </a:cubicBezTo>
                    <a:cubicBezTo>
                      <a:pt x="168" y="46"/>
                      <a:pt x="176" y="64"/>
                      <a:pt x="179" y="72"/>
                    </a:cubicBezTo>
                    <a:cubicBezTo>
                      <a:pt x="126" y="72"/>
                      <a:pt x="126" y="72"/>
                      <a:pt x="126" y="72"/>
                    </a:cubicBezTo>
                    <a:cubicBezTo>
                      <a:pt x="126" y="36"/>
                      <a:pt x="126" y="36"/>
                      <a:pt x="126" y="36"/>
                    </a:cubicBezTo>
                    <a:lnTo>
                      <a:pt x="157" y="36"/>
                    </a:lnTo>
                    <a:close/>
                    <a:moveTo>
                      <a:pt x="5" y="5"/>
                    </a:move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59" y="110"/>
                      <a:pt x="51" y="102"/>
                      <a:pt x="40" y="102"/>
                    </a:cubicBezTo>
                    <a:cubicBezTo>
                      <a:pt x="29" y="102"/>
                      <a:pt x="20" y="110"/>
                      <a:pt x="19" y="120"/>
                    </a:cubicBezTo>
                    <a:cubicBezTo>
                      <a:pt x="5" y="120"/>
                      <a:pt x="5" y="120"/>
                      <a:pt x="5" y="120"/>
                    </a:cubicBezTo>
                    <a:lnTo>
                      <a:pt x="5" y="5"/>
                    </a:lnTo>
                    <a:close/>
                    <a:moveTo>
                      <a:pt x="40" y="139"/>
                    </a:moveTo>
                    <a:cubicBezTo>
                      <a:pt x="31" y="139"/>
                      <a:pt x="23" y="132"/>
                      <a:pt x="23" y="123"/>
                    </a:cubicBezTo>
                    <a:cubicBezTo>
                      <a:pt x="23" y="114"/>
                      <a:pt x="31" y="106"/>
                      <a:pt x="40" y="106"/>
                    </a:cubicBezTo>
                    <a:cubicBezTo>
                      <a:pt x="49" y="106"/>
                      <a:pt x="56" y="114"/>
                      <a:pt x="56" y="123"/>
                    </a:cubicBezTo>
                    <a:cubicBezTo>
                      <a:pt x="56" y="132"/>
                      <a:pt x="49" y="139"/>
                      <a:pt x="40" y="139"/>
                    </a:cubicBezTo>
                    <a:close/>
                    <a:moveTo>
                      <a:pt x="159" y="139"/>
                    </a:moveTo>
                    <a:cubicBezTo>
                      <a:pt x="150" y="139"/>
                      <a:pt x="143" y="132"/>
                      <a:pt x="143" y="123"/>
                    </a:cubicBezTo>
                    <a:cubicBezTo>
                      <a:pt x="143" y="114"/>
                      <a:pt x="150" y="106"/>
                      <a:pt x="159" y="106"/>
                    </a:cubicBezTo>
                    <a:cubicBezTo>
                      <a:pt x="168" y="106"/>
                      <a:pt x="175" y="113"/>
                      <a:pt x="175" y="122"/>
                    </a:cubicBezTo>
                    <a:cubicBezTo>
                      <a:pt x="175" y="122"/>
                      <a:pt x="175" y="122"/>
                      <a:pt x="175" y="123"/>
                    </a:cubicBezTo>
                    <a:cubicBezTo>
                      <a:pt x="175" y="123"/>
                      <a:pt x="175" y="123"/>
                      <a:pt x="175" y="123"/>
                    </a:cubicBezTo>
                    <a:cubicBezTo>
                      <a:pt x="175" y="132"/>
                      <a:pt x="168" y="139"/>
                      <a:pt x="159" y="139"/>
                    </a:cubicBezTo>
                    <a:close/>
                    <a:moveTo>
                      <a:pt x="193" y="119"/>
                    </a:moveTo>
                    <a:cubicBezTo>
                      <a:pt x="193" y="120"/>
                      <a:pt x="192" y="120"/>
                      <a:pt x="192" y="120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10"/>
                      <a:pt x="170" y="102"/>
                      <a:pt x="159" y="102"/>
                    </a:cubicBezTo>
                    <a:cubicBezTo>
                      <a:pt x="148" y="102"/>
                      <a:pt x="139" y="110"/>
                      <a:pt x="138" y="120"/>
                    </a:cubicBezTo>
                    <a:cubicBezTo>
                      <a:pt x="126" y="120"/>
                      <a:pt x="126" y="120"/>
                      <a:pt x="126" y="120"/>
                    </a:cubicBezTo>
                    <a:cubicBezTo>
                      <a:pt x="126" y="77"/>
                      <a:pt x="126" y="77"/>
                      <a:pt x="126" y="77"/>
                    </a:cubicBezTo>
                    <a:cubicBezTo>
                      <a:pt x="192" y="77"/>
                      <a:pt x="192" y="77"/>
                      <a:pt x="192" y="77"/>
                    </a:cubicBezTo>
                    <a:cubicBezTo>
                      <a:pt x="192" y="77"/>
                      <a:pt x="193" y="78"/>
                      <a:pt x="193" y="78"/>
                    </a:cubicBezTo>
                    <a:lnTo>
                      <a:pt x="193" y="1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$ľïḑe">
                <a:extLst>
                  <a:ext uri="{FF2B5EF4-FFF2-40B4-BE49-F238E27FC236}">
                    <a16:creationId xmlns:a16="http://schemas.microsoft.com/office/drawing/2014/main" xmlns="" id="{B6DE6BDD-1B60-4F78-AA4B-46F9BF17DA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400" y="-1397000"/>
                <a:ext cx="239713" cy="28575"/>
              </a:xfrm>
              <a:custGeom>
                <a:avLst/>
                <a:gdLst>
                  <a:gd name="T0" fmla="*/ 42 w 44"/>
                  <a:gd name="T1" fmla="*/ 0 h 5"/>
                  <a:gd name="T2" fmla="*/ 2 w 44"/>
                  <a:gd name="T3" fmla="*/ 0 h 5"/>
                  <a:gd name="T4" fmla="*/ 0 w 44"/>
                  <a:gd name="T5" fmla="*/ 2 h 5"/>
                  <a:gd name="T6" fmla="*/ 2 w 44"/>
                  <a:gd name="T7" fmla="*/ 5 h 5"/>
                  <a:gd name="T8" fmla="*/ 42 w 44"/>
                  <a:gd name="T9" fmla="*/ 5 h 5"/>
                  <a:gd name="T10" fmla="*/ 44 w 44"/>
                  <a:gd name="T11" fmla="*/ 2 h 5"/>
                  <a:gd name="T12" fmla="*/ 42 w 4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5">
                    <a:moveTo>
                      <a:pt x="4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3" y="5"/>
                      <a:pt x="44" y="4"/>
                      <a:pt x="44" y="2"/>
                    </a:cubicBezTo>
                    <a:cubicBezTo>
                      <a:pt x="44" y="1"/>
                      <a:pt x="43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ṧḷïḍê">
                <a:extLst>
                  <a:ext uri="{FF2B5EF4-FFF2-40B4-BE49-F238E27FC236}">
                    <a16:creationId xmlns:a16="http://schemas.microsoft.com/office/drawing/2014/main" xmlns="" id="{37BDE861-BA1C-4839-8A8B-242A4F3E0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613" y="-1276350"/>
                <a:ext cx="190500" cy="26988"/>
              </a:xfrm>
              <a:custGeom>
                <a:avLst/>
                <a:gdLst>
                  <a:gd name="T0" fmla="*/ 33 w 35"/>
                  <a:gd name="T1" fmla="*/ 0 h 5"/>
                  <a:gd name="T2" fmla="*/ 3 w 35"/>
                  <a:gd name="T3" fmla="*/ 0 h 5"/>
                  <a:gd name="T4" fmla="*/ 0 w 35"/>
                  <a:gd name="T5" fmla="*/ 2 h 5"/>
                  <a:gd name="T6" fmla="*/ 3 w 35"/>
                  <a:gd name="T7" fmla="*/ 5 h 5"/>
                  <a:gd name="T8" fmla="*/ 33 w 35"/>
                  <a:gd name="T9" fmla="*/ 5 h 5"/>
                  <a:gd name="T10" fmla="*/ 35 w 35"/>
                  <a:gd name="T11" fmla="*/ 2 h 5"/>
                  <a:gd name="T12" fmla="*/ 33 w 3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5">
                    <a:moveTo>
                      <a:pt x="3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4" y="5"/>
                      <a:pt x="35" y="4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ṧlïḑe">
                <a:extLst>
                  <a:ext uri="{FF2B5EF4-FFF2-40B4-BE49-F238E27FC236}">
                    <a16:creationId xmlns:a16="http://schemas.microsoft.com/office/drawing/2014/main" xmlns="" id="{761289C8-76B0-431F-B05D-108F8EF77E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588" y="-1155700"/>
                <a:ext cx="136525" cy="26988"/>
              </a:xfrm>
              <a:custGeom>
                <a:avLst/>
                <a:gdLst>
                  <a:gd name="T0" fmla="*/ 23 w 25"/>
                  <a:gd name="T1" fmla="*/ 0 h 5"/>
                  <a:gd name="T2" fmla="*/ 3 w 25"/>
                  <a:gd name="T3" fmla="*/ 0 h 5"/>
                  <a:gd name="T4" fmla="*/ 0 w 25"/>
                  <a:gd name="T5" fmla="*/ 3 h 5"/>
                  <a:gd name="T6" fmla="*/ 3 w 25"/>
                  <a:gd name="T7" fmla="*/ 5 h 5"/>
                  <a:gd name="T8" fmla="*/ 23 w 25"/>
                  <a:gd name="T9" fmla="*/ 5 h 5"/>
                  <a:gd name="T10" fmla="*/ 25 w 25"/>
                  <a:gd name="T11" fmla="*/ 3 h 5"/>
                  <a:gd name="T12" fmla="*/ 23 w 2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5">
                    <a:moveTo>
                      <a:pt x="2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5" y="4"/>
                      <a:pt x="25" y="3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sḻîďè">
              <a:extLst>
                <a:ext uri="{FF2B5EF4-FFF2-40B4-BE49-F238E27FC236}">
                  <a16:creationId xmlns:a16="http://schemas.microsoft.com/office/drawing/2014/main" xmlns="" id="{775B4522-8F31-4651-9FBA-65976CC3A935}"/>
                </a:ext>
              </a:extLst>
            </p:cNvPr>
            <p:cNvGrpSpPr/>
            <p:nvPr/>
          </p:nvGrpSpPr>
          <p:grpSpPr>
            <a:xfrm>
              <a:off x="7417211" y="2809237"/>
              <a:ext cx="969171" cy="971549"/>
              <a:chOff x="7204075" y="-1846263"/>
              <a:chExt cx="1939925" cy="1944688"/>
            </a:xfrm>
          </p:grpSpPr>
          <p:sp>
            <p:nvSpPr>
              <p:cNvPr id="47" name="işḷide">
                <a:extLst>
                  <a:ext uri="{FF2B5EF4-FFF2-40B4-BE49-F238E27FC236}">
                    <a16:creationId xmlns:a16="http://schemas.microsoft.com/office/drawing/2014/main" xmlns="" id="{D8F8FA3D-28DB-4DD4-A302-C5938D7BB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4075" y="-1846263"/>
                <a:ext cx="1939925" cy="1944688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8" name="îŝľíḓé">
                <a:extLst>
                  <a:ext uri="{FF2B5EF4-FFF2-40B4-BE49-F238E27FC236}">
                    <a16:creationId xmlns:a16="http://schemas.microsoft.com/office/drawing/2014/main" xmlns="" id="{8469CA03-C29C-4223-9B1F-268893F324E4}"/>
                  </a:ext>
                </a:extLst>
              </p:cNvPr>
              <p:cNvGrpSpPr/>
              <p:nvPr/>
            </p:nvGrpSpPr>
            <p:grpSpPr>
              <a:xfrm>
                <a:off x="7519988" y="-1506538"/>
                <a:ext cx="1312862" cy="1265238"/>
                <a:chOff x="7519988" y="-1506538"/>
                <a:chExt cx="1312862" cy="1265238"/>
              </a:xfrm>
            </p:grpSpPr>
            <p:sp>
              <p:nvSpPr>
                <p:cNvPr id="49" name="îšlïde">
                  <a:extLst>
                    <a:ext uri="{FF2B5EF4-FFF2-40B4-BE49-F238E27FC236}">
                      <a16:creationId xmlns:a16="http://schemas.microsoft.com/office/drawing/2014/main" xmlns="" id="{0E8746C4-8F4C-47C8-93FC-E3599FAAAC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19988" y="-1484313"/>
                  <a:ext cx="1176338" cy="1117600"/>
                </a:xfrm>
                <a:custGeom>
                  <a:avLst/>
                  <a:gdLst>
                    <a:gd name="T0" fmla="*/ 211 w 215"/>
                    <a:gd name="T1" fmla="*/ 164 h 204"/>
                    <a:gd name="T2" fmla="*/ 147 w 215"/>
                    <a:gd name="T3" fmla="*/ 199 h 204"/>
                    <a:gd name="T4" fmla="*/ 46 w 215"/>
                    <a:gd name="T5" fmla="*/ 10 h 204"/>
                    <a:gd name="T6" fmla="*/ 35 w 215"/>
                    <a:gd name="T7" fmla="*/ 1 h 204"/>
                    <a:gd name="T8" fmla="*/ 22 w 215"/>
                    <a:gd name="T9" fmla="*/ 3 h 204"/>
                    <a:gd name="T10" fmla="*/ 1 w 215"/>
                    <a:gd name="T11" fmla="*/ 14 h 204"/>
                    <a:gd name="T12" fmla="*/ 0 w 215"/>
                    <a:gd name="T13" fmla="*/ 17 h 204"/>
                    <a:gd name="T14" fmla="*/ 3 w 215"/>
                    <a:gd name="T15" fmla="*/ 18 h 204"/>
                    <a:gd name="T16" fmla="*/ 24 w 215"/>
                    <a:gd name="T17" fmla="*/ 7 h 204"/>
                    <a:gd name="T18" fmla="*/ 34 w 215"/>
                    <a:gd name="T19" fmla="*/ 6 h 204"/>
                    <a:gd name="T20" fmla="*/ 41 w 215"/>
                    <a:gd name="T21" fmla="*/ 12 h 204"/>
                    <a:gd name="T22" fmla="*/ 144 w 215"/>
                    <a:gd name="T23" fmla="*/ 203 h 204"/>
                    <a:gd name="T24" fmla="*/ 146 w 215"/>
                    <a:gd name="T25" fmla="*/ 204 h 204"/>
                    <a:gd name="T26" fmla="*/ 146 w 215"/>
                    <a:gd name="T27" fmla="*/ 204 h 204"/>
                    <a:gd name="T28" fmla="*/ 148 w 215"/>
                    <a:gd name="T29" fmla="*/ 204 h 204"/>
                    <a:gd name="T30" fmla="*/ 213 w 215"/>
                    <a:gd name="T31" fmla="*/ 168 h 204"/>
                    <a:gd name="T32" fmla="*/ 214 w 215"/>
                    <a:gd name="T33" fmla="*/ 165 h 204"/>
                    <a:gd name="T34" fmla="*/ 211 w 215"/>
                    <a:gd name="T35" fmla="*/ 16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15" h="204">
                      <a:moveTo>
                        <a:pt x="211" y="164"/>
                      </a:moveTo>
                      <a:cubicBezTo>
                        <a:pt x="147" y="199"/>
                        <a:pt x="147" y="199"/>
                        <a:pt x="147" y="199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cubicBezTo>
                        <a:pt x="43" y="6"/>
                        <a:pt x="40" y="3"/>
                        <a:pt x="35" y="1"/>
                      </a:cubicBezTo>
                      <a:cubicBezTo>
                        <a:pt x="31" y="0"/>
                        <a:pt x="26" y="1"/>
                        <a:pt x="22" y="3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6"/>
                        <a:pt x="0" y="17"/>
                      </a:cubicBezTo>
                      <a:cubicBezTo>
                        <a:pt x="1" y="18"/>
                        <a:pt x="2" y="19"/>
                        <a:pt x="3" y="18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7" y="5"/>
                        <a:pt x="31" y="5"/>
                        <a:pt x="34" y="6"/>
                      </a:cubicBezTo>
                      <a:cubicBezTo>
                        <a:pt x="37" y="7"/>
                        <a:pt x="40" y="9"/>
                        <a:pt x="41" y="12"/>
                      </a:cubicBezTo>
                      <a:cubicBezTo>
                        <a:pt x="144" y="203"/>
                        <a:pt x="144" y="203"/>
                        <a:pt x="144" y="203"/>
                      </a:cubicBezTo>
                      <a:cubicBezTo>
                        <a:pt x="145" y="203"/>
                        <a:pt x="145" y="204"/>
                        <a:pt x="146" y="204"/>
                      </a:cubicBezTo>
                      <a:cubicBezTo>
                        <a:pt x="146" y="204"/>
                        <a:pt x="146" y="204"/>
                        <a:pt x="146" y="204"/>
                      </a:cubicBezTo>
                      <a:cubicBezTo>
                        <a:pt x="147" y="204"/>
                        <a:pt x="147" y="204"/>
                        <a:pt x="148" y="204"/>
                      </a:cubicBezTo>
                      <a:cubicBezTo>
                        <a:pt x="213" y="168"/>
                        <a:pt x="213" y="168"/>
                        <a:pt x="213" y="168"/>
                      </a:cubicBezTo>
                      <a:cubicBezTo>
                        <a:pt x="215" y="168"/>
                        <a:pt x="215" y="166"/>
                        <a:pt x="214" y="165"/>
                      </a:cubicBezTo>
                      <a:cubicBezTo>
                        <a:pt x="214" y="164"/>
                        <a:pt x="212" y="164"/>
                        <a:pt x="211" y="16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s1îďè">
                  <a:extLst>
                    <a:ext uri="{FF2B5EF4-FFF2-40B4-BE49-F238E27FC236}">
                      <a16:creationId xmlns:a16="http://schemas.microsoft.com/office/drawing/2014/main" xmlns="" id="{A7059CE2-4E89-45B9-9E74-AB672572F3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45450" y="-422275"/>
                  <a:ext cx="190500" cy="180975"/>
                </a:xfrm>
                <a:custGeom>
                  <a:avLst/>
                  <a:gdLst>
                    <a:gd name="T0" fmla="*/ 18 w 35"/>
                    <a:gd name="T1" fmla="*/ 0 h 33"/>
                    <a:gd name="T2" fmla="*/ 11 w 35"/>
                    <a:gd name="T3" fmla="*/ 2 h 33"/>
                    <a:gd name="T4" fmla="*/ 4 w 35"/>
                    <a:gd name="T5" fmla="*/ 24 h 33"/>
                    <a:gd name="T6" fmla="*/ 19 w 35"/>
                    <a:gd name="T7" fmla="*/ 33 h 33"/>
                    <a:gd name="T8" fmla="*/ 26 w 35"/>
                    <a:gd name="T9" fmla="*/ 31 h 33"/>
                    <a:gd name="T10" fmla="*/ 34 w 35"/>
                    <a:gd name="T11" fmla="*/ 21 h 33"/>
                    <a:gd name="T12" fmla="*/ 33 w 35"/>
                    <a:gd name="T13" fmla="*/ 9 h 33"/>
                    <a:gd name="T14" fmla="*/ 18 w 35"/>
                    <a:gd name="T15" fmla="*/ 0 h 33"/>
                    <a:gd name="T16" fmla="*/ 30 w 35"/>
                    <a:gd name="T17" fmla="*/ 20 h 33"/>
                    <a:gd name="T18" fmla="*/ 24 w 35"/>
                    <a:gd name="T19" fmla="*/ 27 h 33"/>
                    <a:gd name="T20" fmla="*/ 19 w 35"/>
                    <a:gd name="T21" fmla="*/ 28 h 33"/>
                    <a:gd name="T22" fmla="*/ 8 w 35"/>
                    <a:gd name="T23" fmla="*/ 22 h 33"/>
                    <a:gd name="T24" fmla="*/ 13 w 35"/>
                    <a:gd name="T25" fmla="*/ 6 h 33"/>
                    <a:gd name="T26" fmla="*/ 18 w 35"/>
                    <a:gd name="T27" fmla="*/ 5 h 33"/>
                    <a:gd name="T28" fmla="*/ 29 w 35"/>
                    <a:gd name="T29" fmla="*/ 11 h 33"/>
                    <a:gd name="T30" fmla="*/ 30 w 35"/>
                    <a:gd name="T31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5" h="33">
                      <a:moveTo>
                        <a:pt x="18" y="0"/>
                      </a:moveTo>
                      <a:cubicBezTo>
                        <a:pt x="16" y="0"/>
                        <a:pt x="13" y="1"/>
                        <a:pt x="11" y="2"/>
                      </a:cubicBezTo>
                      <a:cubicBezTo>
                        <a:pt x="3" y="6"/>
                        <a:pt x="0" y="16"/>
                        <a:pt x="4" y="24"/>
                      </a:cubicBezTo>
                      <a:cubicBezTo>
                        <a:pt x="7" y="30"/>
                        <a:pt x="13" y="33"/>
                        <a:pt x="19" y="33"/>
                      </a:cubicBezTo>
                      <a:cubicBezTo>
                        <a:pt x="21" y="33"/>
                        <a:pt x="24" y="32"/>
                        <a:pt x="26" y="31"/>
                      </a:cubicBezTo>
                      <a:cubicBezTo>
                        <a:pt x="30" y="29"/>
                        <a:pt x="33" y="25"/>
                        <a:pt x="34" y="21"/>
                      </a:cubicBezTo>
                      <a:cubicBezTo>
                        <a:pt x="35" y="17"/>
                        <a:pt x="35" y="13"/>
                        <a:pt x="33" y="9"/>
                      </a:cubicBezTo>
                      <a:cubicBezTo>
                        <a:pt x="30" y="4"/>
                        <a:pt x="24" y="0"/>
                        <a:pt x="18" y="0"/>
                      </a:cubicBezTo>
                      <a:close/>
                      <a:moveTo>
                        <a:pt x="30" y="20"/>
                      </a:moveTo>
                      <a:cubicBezTo>
                        <a:pt x="29" y="23"/>
                        <a:pt x="27" y="25"/>
                        <a:pt x="24" y="27"/>
                      </a:cubicBezTo>
                      <a:cubicBezTo>
                        <a:pt x="22" y="28"/>
                        <a:pt x="20" y="28"/>
                        <a:pt x="19" y="28"/>
                      </a:cubicBezTo>
                      <a:cubicBezTo>
                        <a:pt x="14" y="28"/>
                        <a:pt x="10" y="26"/>
                        <a:pt x="8" y="22"/>
                      </a:cubicBezTo>
                      <a:cubicBezTo>
                        <a:pt x="5" y="16"/>
                        <a:pt x="7" y="9"/>
                        <a:pt x="13" y="6"/>
                      </a:cubicBezTo>
                      <a:cubicBezTo>
                        <a:pt x="15" y="5"/>
                        <a:pt x="17" y="5"/>
                        <a:pt x="18" y="5"/>
                      </a:cubicBezTo>
                      <a:cubicBezTo>
                        <a:pt x="23" y="5"/>
                        <a:pt x="27" y="7"/>
                        <a:pt x="29" y="11"/>
                      </a:cubicBezTo>
                      <a:cubicBezTo>
                        <a:pt x="30" y="14"/>
                        <a:pt x="31" y="17"/>
                        <a:pt x="30" y="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ïṧ1íḓè">
                  <a:extLst>
                    <a:ext uri="{FF2B5EF4-FFF2-40B4-BE49-F238E27FC236}">
                      <a16:creationId xmlns:a16="http://schemas.microsoft.com/office/drawing/2014/main" xmlns="" id="{2310DA71-B7AB-4F17-8B7A-2B5A7D1325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2900" y="-1506538"/>
                  <a:ext cx="869950" cy="1003300"/>
                </a:xfrm>
                <a:custGeom>
                  <a:avLst/>
                  <a:gdLst>
                    <a:gd name="T0" fmla="*/ 158 w 159"/>
                    <a:gd name="T1" fmla="*/ 135 h 183"/>
                    <a:gd name="T2" fmla="*/ 86 w 159"/>
                    <a:gd name="T3" fmla="*/ 2 h 183"/>
                    <a:gd name="T4" fmla="*/ 84 w 159"/>
                    <a:gd name="T5" fmla="*/ 0 h 183"/>
                    <a:gd name="T6" fmla="*/ 83 w 159"/>
                    <a:gd name="T7" fmla="*/ 1 h 183"/>
                    <a:gd name="T8" fmla="*/ 1 w 159"/>
                    <a:gd name="T9" fmla="*/ 45 h 183"/>
                    <a:gd name="T10" fmla="*/ 0 w 159"/>
                    <a:gd name="T11" fmla="*/ 48 h 183"/>
                    <a:gd name="T12" fmla="*/ 72 w 159"/>
                    <a:gd name="T13" fmla="*/ 181 h 183"/>
                    <a:gd name="T14" fmla="*/ 74 w 159"/>
                    <a:gd name="T15" fmla="*/ 183 h 183"/>
                    <a:gd name="T16" fmla="*/ 74 w 159"/>
                    <a:gd name="T17" fmla="*/ 183 h 183"/>
                    <a:gd name="T18" fmla="*/ 76 w 159"/>
                    <a:gd name="T19" fmla="*/ 182 h 183"/>
                    <a:gd name="T20" fmla="*/ 157 w 159"/>
                    <a:gd name="T21" fmla="*/ 138 h 183"/>
                    <a:gd name="T22" fmla="*/ 158 w 159"/>
                    <a:gd name="T23" fmla="*/ 135 h 183"/>
                    <a:gd name="T24" fmla="*/ 83 w 159"/>
                    <a:gd name="T25" fmla="*/ 6 h 183"/>
                    <a:gd name="T26" fmla="*/ 117 w 159"/>
                    <a:gd name="T27" fmla="*/ 69 h 183"/>
                    <a:gd name="T28" fmla="*/ 39 w 159"/>
                    <a:gd name="T29" fmla="*/ 110 h 183"/>
                    <a:gd name="T30" fmla="*/ 6 w 159"/>
                    <a:gd name="T31" fmla="*/ 48 h 183"/>
                    <a:gd name="T32" fmla="*/ 83 w 159"/>
                    <a:gd name="T33" fmla="*/ 6 h 183"/>
                    <a:gd name="T34" fmla="*/ 75 w 159"/>
                    <a:gd name="T35" fmla="*/ 177 h 183"/>
                    <a:gd name="T36" fmla="*/ 42 w 159"/>
                    <a:gd name="T37" fmla="*/ 114 h 183"/>
                    <a:gd name="T38" fmla="*/ 119 w 159"/>
                    <a:gd name="T39" fmla="*/ 73 h 183"/>
                    <a:gd name="T40" fmla="*/ 153 w 159"/>
                    <a:gd name="T41" fmla="*/ 135 h 183"/>
                    <a:gd name="T42" fmla="*/ 75 w 159"/>
                    <a:gd name="T43" fmla="*/ 17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9" h="183">
                      <a:moveTo>
                        <a:pt x="158" y="135"/>
                      </a:moveTo>
                      <a:cubicBezTo>
                        <a:pt x="86" y="2"/>
                        <a:pt x="86" y="2"/>
                        <a:pt x="86" y="2"/>
                      </a:cubicBezTo>
                      <a:cubicBezTo>
                        <a:pt x="86" y="1"/>
                        <a:pt x="85" y="1"/>
                        <a:pt x="84" y="0"/>
                      </a:cubicBezTo>
                      <a:cubicBezTo>
                        <a:pt x="84" y="0"/>
                        <a:pt x="83" y="0"/>
                        <a:pt x="83" y="1"/>
                      </a:cubicBez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7"/>
                        <a:pt x="0" y="48"/>
                      </a:cubicBezTo>
                      <a:cubicBezTo>
                        <a:pt x="72" y="181"/>
                        <a:pt x="72" y="181"/>
                        <a:pt x="72" y="181"/>
                      </a:cubicBezTo>
                      <a:cubicBezTo>
                        <a:pt x="73" y="182"/>
                        <a:pt x="73" y="182"/>
                        <a:pt x="74" y="183"/>
                      </a:cubicBezTo>
                      <a:cubicBezTo>
                        <a:pt x="74" y="183"/>
                        <a:pt x="74" y="183"/>
                        <a:pt x="74" y="183"/>
                      </a:cubicBezTo>
                      <a:cubicBezTo>
                        <a:pt x="75" y="183"/>
                        <a:pt x="75" y="183"/>
                        <a:pt x="76" y="182"/>
                      </a:cubicBezTo>
                      <a:cubicBezTo>
                        <a:pt x="157" y="138"/>
                        <a:pt x="157" y="138"/>
                        <a:pt x="157" y="138"/>
                      </a:cubicBezTo>
                      <a:cubicBezTo>
                        <a:pt x="158" y="138"/>
                        <a:pt x="159" y="136"/>
                        <a:pt x="158" y="135"/>
                      </a:cubicBezTo>
                      <a:close/>
                      <a:moveTo>
                        <a:pt x="83" y="6"/>
                      </a:moveTo>
                      <a:cubicBezTo>
                        <a:pt x="117" y="69"/>
                        <a:pt x="117" y="69"/>
                        <a:pt x="117" y="69"/>
                      </a:cubicBezTo>
                      <a:cubicBezTo>
                        <a:pt x="39" y="110"/>
                        <a:pt x="39" y="110"/>
                        <a:pt x="39" y="110"/>
                      </a:cubicBezTo>
                      <a:cubicBezTo>
                        <a:pt x="6" y="48"/>
                        <a:pt x="6" y="48"/>
                        <a:pt x="6" y="48"/>
                      </a:cubicBezTo>
                      <a:lnTo>
                        <a:pt x="83" y="6"/>
                      </a:lnTo>
                      <a:close/>
                      <a:moveTo>
                        <a:pt x="75" y="177"/>
                      </a:moveTo>
                      <a:cubicBezTo>
                        <a:pt x="42" y="114"/>
                        <a:pt x="42" y="114"/>
                        <a:pt x="42" y="114"/>
                      </a:cubicBezTo>
                      <a:cubicBezTo>
                        <a:pt x="119" y="73"/>
                        <a:pt x="119" y="73"/>
                        <a:pt x="119" y="73"/>
                      </a:cubicBezTo>
                      <a:cubicBezTo>
                        <a:pt x="153" y="135"/>
                        <a:pt x="153" y="135"/>
                        <a:pt x="153" y="135"/>
                      </a:cubicBezTo>
                      <a:lnTo>
                        <a:pt x="75" y="1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išľîdê">
                  <a:extLst>
                    <a:ext uri="{FF2B5EF4-FFF2-40B4-BE49-F238E27FC236}">
                      <a16:creationId xmlns:a16="http://schemas.microsoft.com/office/drawing/2014/main" xmlns="" id="{3C253F0A-D8B4-43AA-81CB-2AE53EA854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2763" y="-1341438"/>
                  <a:ext cx="234950" cy="136525"/>
                </a:xfrm>
                <a:custGeom>
                  <a:avLst/>
                  <a:gdLst>
                    <a:gd name="T0" fmla="*/ 42 w 43"/>
                    <a:gd name="T1" fmla="*/ 4 h 25"/>
                    <a:gd name="T2" fmla="*/ 43 w 43"/>
                    <a:gd name="T3" fmla="*/ 1 h 25"/>
                    <a:gd name="T4" fmla="*/ 40 w 43"/>
                    <a:gd name="T5" fmla="*/ 0 h 25"/>
                    <a:gd name="T6" fmla="*/ 2 w 43"/>
                    <a:gd name="T7" fmla="*/ 21 h 25"/>
                    <a:gd name="T8" fmla="*/ 1 w 43"/>
                    <a:gd name="T9" fmla="*/ 24 h 25"/>
                    <a:gd name="T10" fmla="*/ 3 w 43"/>
                    <a:gd name="T11" fmla="*/ 25 h 25"/>
                    <a:gd name="T12" fmla="*/ 4 w 43"/>
                    <a:gd name="T13" fmla="*/ 25 h 25"/>
                    <a:gd name="T14" fmla="*/ 42 w 43"/>
                    <a:gd name="T15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25">
                      <a:moveTo>
                        <a:pt x="42" y="4"/>
                      </a:moveTo>
                      <a:cubicBezTo>
                        <a:pt x="43" y="4"/>
                        <a:pt x="43" y="2"/>
                        <a:pt x="43" y="1"/>
                      </a:cubicBezTo>
                      <a:cubicBezTo>
                        <a:pt x="42" y="0"/>
                        <a:pt x="41" y="0"/>
                        <a:pt x="40" y="0"/>
                      </a:cubicBezTo>
                      <a:cubicBezTo>
                        <a:pt x="2" y="21"/>
                        <a:pt x="2" y="21"/>
                        <a:pt x="2" y="21"/>
                      </a:cubicBezTo>
                      <a:cubicBezTo>
                        <a:pt x="0" y="21"/>
                        <a:pt x="0" y="23"/>
                        <a:pt x="1" y="24"/>
                      </a:cubicBezTo>
                      <a:cubicBezTo>
                        <a:pt x="1" y="25"/>
                        <a:pt x="2" y="25"/>
                        <a:pt x="3" y="25"/>
                      </a:cubicBezTo>
                      <a:cubicBezTo>
                        <a:pt x="3" y="25"/>
                        <a:pt x="3" y="25"/>
                        <a:pt x="4" y="25"/>
                      </a:cubicBezTo>
                      <a:lnTo>
                        <a:pt x="42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iṩľîḑê">
                  <a:extLst>
                    <a:ext uri="{FF2B5EF4-FFF2-40B4-BE49-F238E27FC236}">
                      <a16:creationId xmlns:a16="http://schemas.microsoft.com/office/drawing/2014/main" xmlns="" id="{3A621439-A934-4C36-B283-0D508ECCA1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29613" y="-981075"/>
                  <a:ext cx="234950" cy="138113"/>
                </a:xfrm>
                <a:custGeom>
                  <a:avLst/>
                  <a:gdLst>
                    <a:gd name="T0" fmla="*/ 43 w 43"/>
                    <a:gd name="T1" fmla="*/ 1 h 25"/>
                    <a:gd name="T2" fmla="*/ 39 w 43"/>
                    <a:gd name="T3" fmla="*/ 0 h 25"/>
                    <a:gd name="T4" fmla="*/ 1 w 43"/>
                    <a:gd name="T5" fmla="*/ 21 h 25"/>
                    <a:gd name="T6" fmla="*/ 0 w 43"/>
                    <a:gd name="T7" fmla="*/ 24 h 25"/>
                    <a:gd name="T8" fmla="*/ 2 w 43"/>
                    <a:gd name="T9" fmla="*/ 25 h 25"/>
                    <a:gd name="T10" fmla="*/ 3 w 43"/>
                    <a:gd name="T11" fmla="*/ 25 h 25"/>
                    <a:gd name="T12" fmla="*/ 42 w 43"/>
                    <a:gd name="T13" fmla="*/ 4 h 25"/>
                    <a:gd name="T14" fmla="*/ 43 w 43"/>
                    <a:gd name="T15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25">
                      <a:moveTo>
                        <a:pt x="43" y="1"/>
                      </a:moveTo>
                      <a:cubicBezTo>
                        <a:pt x="42" y="0"/>
                        <a:pt x="41" y="0"/>
                        <a:pt x="39" y="0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0" y="23"/>
                        <a:pt x="0" y="24"/>
                      </a:cubicBezTo>
                      <a:cubicBezTo>
                        <a:pt x="1" y="25"/>
                        <a:pt x="2" y="25"/>
                        <a:pt x="2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3" y="4"/>
                        <a:pt x="43" y="2"/>
                        <a:pt x="4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îş1iḍè">
              <a:extLst>
                <a:ext uri="{FF2B5EF4-FFF2-40B4-BE49-F238E27FC236}">
                  <a16:creationId xmlns:a16="http://schemas.microsoft.com/office/drawing/2014/main" xmlns="" id="{9A4F42AF-7D3D-4B12-8161-174B2A2EF576}"/>
                </a:ext>
              </a:extLst>
            </p:cNvPr>
            <p:cNvGrpSpPr/>
            <p:nvPr/>
          </p:nvGrpSpPr>
          <p:grpSpPr>
            <a:xfrm>
              <a:off x="5617397" y="2082706"/>
              <a:ext cx="966792" cy="971549"/>
              <a:chOff x="5137150" y="-1846263"/>
              <a:chExt cx="1935163" cy="1944688"/>
            </a:xfrm>
          </p:grpSpPr>
          <p:sp>
            <p:nvSpPr>
              <p:cNvPr id="38" name="îš1íḍé">
                <a:extLst>
                  <a:ext uri="{FF2B5EF4-FFF2-40B4-BE49-F238E27FC236}">
                    <a16:creationId xmlns:a16="http://schemas.microsoft.com/office/drawing/2014/main" xmlns="" id="{6AB74225-B662-4539-A6CD-1FC9CEADA6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37150" y="-1846263"/>
                <a:ext cx="1935163" cy="1944688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9" name="íṧḷïḋe">
                <a:extLst>
                  <a:ext uri="{FF2B5EF4-FFF2-40B4-BE49-F238E27FC236}">
                    <a16:creationId xmlns:a16="http://schemas.microsoft.com/office/drawing/2014/main" xmlns="" id="{399FF1B1-945E-41BC-9F64-E299C5C3F804}"/>
                  </a:ext>
                </a:extLst>
              </p:cNvPr>
              <p:cNvGrpSpPr/>
              <p:nvPr/>
            </p:nvGrpSpPr>
            <p:grpSpPr>
              <a:xfrm>
                <a:off x="5526088" y="-1517650"/>
                <a:ext cx="1158875" cy="1292225"/>
                <a:chOff x="5526088" y="-1517650"/>
                <a:chExt cx="1158875" cy="1292225"/>
              </a:xfrm>
            </p:grpSpPr>
            <p:sp>
              <p:nvSpPr>
                <p:cNvPr id="40" name="ïsḷîḋe">
                  <a:extLst>
                    <a:ext uri="{FF2B5EF4-FFF2-40B4-BE49-F238E27FC236}">
                      <a16:creationId xmlns:a16="http://schemas.microsoft.com/office/drawing/2014/main" xmlns="" id="{8FE9019C-C8AF-43DA-8866-A991D2013E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56263" y="-1517650"/>
                  <a:ext cx="950913" cy="784225"/>
                </a:xfrm>
                <a:custGeom>
                  <a:avLst/>
                  <a:gdLst>
                    <a:gd name="T0" fmla="*/ 172 w 174"/>
                    <a:gd name="T1" fmla="*/ 143 h 143"/>
                    <a:gd name="T2" fmla="*/ 2 w 174"/>
                    <a:gd name="T3" fmla="*/ 143 h 143"/>
                    <a:gd name="T4" fmla="*/ 0 w 174"/>
                    <a:gd name="T5" fmla="*/ 140 h 143"/>
                    <a:gd name="T6" fmla="*/ 0 w 174"/>
                    <a:gd name="T7" fmla="*/ 2 h 143"/>
                    <a:gd name="T8" fmla="*/ 2 w 174"/>
                    <a:gd name="T9" fmla="*/ 0 h 143"/>
                    <a:gd name="T10" fmla="*/ 172 w 174"/>
                    <a:gd name="T11" fmla="*/ 0 h 143"/>
                    <a:gd name="T12" fmla="*/ 174 w 174"/>
                    <a:gd name="T13" fmla="*/ 2 h 143"/>
                    <a:gd name="T14" fmla="*/ 174 w 174"/>
                    <a:gd name="T15" fmla="*/ 140 h 143"/>
                    <a:gd name="T16" fmla="*/ 172 w 174"/>
                    <a:gd name="T17" fmla="*/ 143 h 143"/>
                    <a:gd name="T18" fmla="*/ 4 w 174"/>
                    <a:gd name="T19" fmla="*/ 138 h 143"/>
                    <a:gd name="T20" fmla="*/ 169 w 174"/>
                    <a:gd name="T21" fmla="*/ 138 h 143"/>
                    <a:gd name="T22" fmla="*/ 169 w 174"/>
                    <a:gd name="T23" fmla="*/ 4 h 143"/>
                    <a:gd name="T24" fmla="*/ 4 w 174"/>
                    <a:gd name="T25" fmla="*/ 4 h 143"/>
                    <a:gd name="T26" fmla="*/ 4 w 174"/>
                    <a:gd name="T27" fmla="*/ 138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4" h="143">
                      <a:moveTo>
                        <a:pt x="172" y="143"/>
                      </a:moveTo>
                      <a:cubicBezTo>
                        <a:pt x="2" y="143"/>
                        <a:pt x="2" y="143"/>
                        <a:pt x="2" y="143"/>
                      </a:cubicBezTo>
                      <a:cubicBezTo>
                        <a:pt x="1" y="143"/>
                        <a:pt x="0" y="142"/>
                        <a:pt x="0" y="140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72" y="0"/>
                        <a:pt x="172" y="0"/>
                        <a:pt x="172" y="0"/>
                      </a:cubicBezTo>
                      <a:cubicBezTo>
                        <a:pt x="173" y="0"/>
                        <a:pt x="174" y="1"/>
                        <a:pt x="174" y="2"/>
                      </a:cubicBezTo>
                      <a:cubicBezTo>
                        <a:pt x="174" y="140"/>
                        <a:pt x="174" y="140"/>
                        <a:pt x="174" y="140"/>
                      </a:cubicBezTo>
                      <a:cubicBezTo>
                        <a:pt x="174" y="142"/>
                        <a:pt x="173" y="143"/>
                        <a:pt x="172" y="143"/>
                      </a:cubicBezTo>
                      <a:close/>
                      <a:moveTo>
                        <a:pt x="4" y="138"/>
                      </a:moveTo>
                      <a:cubicBezTo>
                        <a:pt x="169" y="138"/>
                        <a:pt x="169" y="138"/>
                        <a:pt x="169" y="138"/>
                      </a:cubicBezTo>
                      <a:cubicBezTo>
                        <a:pt x="169" y="4"/>
                        <a:pt x="169" y="4"/>
                        <a:pt x="169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4" y="1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ïṧḻïdé">
                  <a:extLst>
                    <a:ext uri="{FF2B5EF4-FFF2-40B4-BE49-F238E27FC236}">
                      <a16:creationId xmlns:a16="http://schemas.microsoft.com/office/drawing/2014/main" xmlns="" id="{9CF917E1-550F-4B48-AC1A-74866ED171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62650" y="-1408113"/>
                  <a:ext cx="339725" cy="93663"/>
                </a:xfrm>
                <a:custGeom>
                  <a:avLst/>
                  <a:gdLst>
                    <a:gd name="T0" fmla="*/ 53 w 62"/>
                    <a:gd name="T1" fmla="*/ 17 h 17"/>
                    <a:gd name="T2" fmla="*/ 9 w 62"/>
                    <a:gd name="T3" fmla="*/ 17 h 17"/>
                    <a:gd name="T4" fmla="*/ 0 w 62"/>
                    <a:gd name="T5" fmla="*/ 9 h 17"/>
                    <a:gd name="T6" fmla="*/ 9 w 62"/>
                    <a:gd name="T7" fmla="*/ 0 h 17"/>
                    <a:gd name="T8" fmla="*/ 53 w 62"/>
                    <a:gd name="T9" fmla="*/ 0 h 17"/>
                    <a:gd name="T10" fmla="*/ 62 w 62"/>
                    <a:gd name="T11" fmla="*/ 9 h 17"/>
                    <a:gd name="T12" fmla="*/ 53 w 62"/>
                    <a:gd name="T13" fmla="*/ 17 h 17"/>
                    <a:gd name="T14" fmla="*/ 9 w 62"/>
                    <a:gd name="T15" fmla="*/ 4 h 17"/>
                    <a:gd name="T16" fmla="*/ 4 w 62"/>
                    <a:gd name="T17" fmla="*/ 9 h 17"/>
                    <a:gd name="T18" fmla="*/ 9 w 62"/>
                    <a:gd name="T19" fmla="*/ 13 h 17"/>
                    <a:gd name="T20" fmla="*/ 53 w 62"/>
                    <a:gd name="T21" fmla="*/ 13 h 17"/>
                    <a:gd name="T22" fmla="*/ 57 w 62"/>
                    <a:gd name="T23" fmla="*/ 9 h 17"/>
                    <a:gd name="T24" fmla="*/ 53 w 62"/>
                    <a:gd name="T25" fmla="*/ 4 h 17"/>
                    <a:gd name="T26" fmla="*/ 9 w 62"/>
                    <a:gd name="T27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2" h="17">
                      <a:moveTo>
                        <a:pt x="53" y="17"/>
                      </a:move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4" y="17"/>
                        <a:pt x="0" y="13"/>
                        <a:pt x="0" y="9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58" y="0"/>
                        <a:pt x="62" y="4"/>
                        <a:pt x="62" y="9"/>
                      </a:cubicBezTo>
                      <a:cubicBezTo>
                        <a:pt x="62" y="13"/>
                        <a:pt x="58" y="17"/>
                        <a:pt x="53" y="17"/>
                      </a:cubicBezTo>
                      <a:close/>
                      <a:moveTo>
                        <a:pt x="9" y="4"/>
                      </a:moveTo>
                      <a:cubicBezTo>
                        <a:pt x="6" y="4"/>
                        <a:pt x="4" y="6"/>
                        <a:pt x="4" y="9"/>
                      </a:cubicBezTo>
                      <a:cubicBezTo>
                        <a:pt x="4" y="11"/>
                        <a:pt x="6" y="13"/>
                        <a:pt x="9" y="13"/>
                      </a:cubicBezTo>
                      <a:cubicBezTo>
                        <a:pt x="53" y="13"/>
                        <a:pt x="53" y="13"/>
                        <a:pt x="53" y="13"/>
                      </a:cubicBezTo>
                      <a:cubicBezTo>
                        <a:pt x="55" y="13"/>
                        <a:pt x="57" y="11"/>
                        <a:pt x="57" y="9"/>
                      </a:cubicBezTo>
                      <a:cubicBezTo>
                        <a:pt x="57" y="6"/>
                        <a:pt x="55" y="4"/>
                        <a:pt x="53" y="4"/>
                      </a:cubicBezTo>
                      <a:lnTo>
                        <a:pt x="9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ŝlíďe">
                  <a:extLst>
                    <a:ext uri="{FF2B5EF4-FFF2-40B4-BE49-F238E27FC236}">
                      <a16:creationId xmlns:a16="http://schemas.microsoft.com/office/drawing/2014/main" xmlns="" id="{55C8D53A-7A9B-47FD-BF65-FAA0FF25DB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40388" y="-498475"/>
                  <a:ext cx="152400" cy="153988"/>
                </a:xfrm>
                <a:custGeom>
                  <a:avLst/>
                  <a:gdLst>
                    <a:gd name="T0" fmla="*/ 14 w 28"/>
                    <a:gd name="T1" fmla="*/ 28 h 28"/>
                    <a:gd name="T2" fmla="*/ 0 w 28"/>
                    <a:gd name="T3" fmla="*/ 14 h 28"/>
                    <a:gd name="T4" fmla="*/ 14 w 28"/>
                    <a:gd name="T5" fmla="*/ 0 h 28"/>
                    <a:gd name="T6" fmla="*/ 28 w 28"/>
                    <a:gd name="T7" fmla="*/ 14 h 28"/>
                    <a:gd name="T8" fmla="*/ 14 w 28"/>
                    <a:gd name="T9" fmla="*/ 28 h 28"/>
                    <a:gd name="T10" fmla="*/ 14 w 28"/>
                    <a:gd name="T11" fmla="*/ 5 h 28"/>
                    <a:gd name="T12" fmla="*/ 5 w 28"/>
                    <a:gd name="T13" fmla="*/ 14 h 28"/>
                    <a:gd name="T14" fmla="*/ 14 w 28"/>
                    <a:gd name="T15" fmla="*/ 23 h 28"/>
                    <a:gd name="T16" fmla="*/ 23 w 28"/>
                    <a:gd name="T17" fmla="*/ 14 h 28"/>
                    <a:gd name="T18" fmla="*/ 14 w 28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  <a:cubicBezTo>
                        <a:pt x="28" y="22"/>
                        <a:pt x="22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5" y="9"/>
                        <a:pt x="5" y="14"/>
                      </a:cubicBezTo>
                      <a:cubicBezTo>
                        <a:pt x="5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îṧḻíḑé">
                  <a:extLst>
                    <a:ext uri="{FF2B5EF4-FFF2-40B4-BE49-F238E27FC236}">
                      <a16:creationId xmlns:a16="http://schemas.microsoft.com/office/drawing/2014/main" xmlns="" id="{050D95CC-673C-4D35-962E-0D95C24C65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86450" y="-498475"/>
                  <a:ext cx="152400" cy="153988"/>
                </a:xfrm>
                <a:custGeom>
                  <a:avLst/>
                  <a:gdLst>
                    <a:gd name="T0" fmla="*/ 14 w 28"/>
                    <a:gd name="T1" fmla="*/ 28 h 28"/>
                    <a:gd name="T2" fmla="*/ 0 w 28"/>
                    <a:gd name="T3" fmla="*/ 14 h 28"/>
                    <a:gd name="T4" fmla="*/ 14 w 28"/>
                    <a:gd name="T5" fmla="*/ 0 h 28"/>
                    <a:gd name="T6" fmla="*/ 28 w 28"/>
                    <a:gd name="T7" fmla="*/ 14 h 28"/>
                    <a:gd name="T8" fmla="*/ 14 w 28"/>
                    <a:gd name="T9" fmla="*/ 28 h 28"/>
                    <a:gd name="T10" fmla="*/ 14 w 28"/>
                    <a:gd name="T11" fmla="*/ 5 h 28"/>
                    <a:gd name="T12" fmla="*/ 5 w 28"/>
                    <a:gd name="T13" fmla="*/ 14 h 28"/>
                    <a:gd name="T14" fmla="*/ 14 w 28"/>
                    <a:gd name="T15" fmla="*/ 23 h 28"/>
                    <a:gd name="T16" fmla="*/ 23 w 28"/>
                    <a:gd name="T17" fmla="*/ 14 h 28"/>
                    <a:gd name="T18" fmla="*/ 14 w 28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1" y="0"/>
                        <a:pt x="28" y="7"/>
                        <a:pt x="28" y="14"/>
                      </a:cubicBezTo>
                      <a:cubicBezTo>
                        <a:pt x="28" y="22"/>
                        <a:pt x="21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5" y="9"/>
                        <a:pt x="5" y="14"/>
                      </a:cubicBezTo>
                      <a:cubicBezTo>
                        <a:pt x="5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Sļiďê">
                  <a:extLst>
                    <a:ext uri="{FF2B5EF4-FFF2-40B4-BE49-F238E27FC236}">
                      <a16:creationId xmlns:a16="http://schemas.microsoft.com/office/drawing/2014/main" xmlns="" id="{579B245D-074F-4939-877B-6D2386637D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32513" y="-498475"/>
                  <a:ext cx="147638" cy="153988"/>
                </a:xfrm>
                <a:custGeom>
                  <a:avLst/>
                  <a:gdLst>
                    <a:gd name="T0" fmla="*/ 14 w 27"/>
                    <a:gd name="T1" fmla="*/ 28 h 28"/>
                    <a:gd name="T2" fmla="*/ 0 w 27"/>
                    <a:gd name="T3" fmla="*/ 14 h 28"/>
                    <a:gd name="T4" fmla="*/ 14 w 27"/>
                    <a:gd name="T5" fmla="*/ 0 h 28"/>
                    <a:gd name="T6" fmla="*/ 27 w 27"/>
                    <a:gd name="T7" fmla="*/ 14 h 28"/>
                    <a:gd name="T8" fmla="*/ 14 w 27"/>
                    <a:gd name="T9" fmla="*/ 28 h 28"/>
                    <a:gd name="T10" fmla="*/ 14 w 27"/>
                    <a:gd name="T11" fmla="*/ 5 h 28"/>
                    <a:gd name="T12" fmla="*/ 4 w 27"/>
                    <a:gd name="T13" fmla="*/ 14 h 28"/>
                    <a:gd name="T14" fmla="*/ 14 w 27"/>
                    <a:gd name="T15" fmla="*/ 23 h 28"/>
                    <a:gd name="T16" fmla="*/ 23 w 27"/>
                    <a:gd name="T17" fmla="*/ 14 h 28"/>
                    <a:gd name="T18" fmla="*/ 14 w 27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8">
                      <a:moveTo>
                        <a:pt x="14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1" y="0"/>
                        <a:pt x="27" y="7"/>
                        <a:pt x="27" y="14"/>
                      </a:cubicBezTo>
                      <a:cubicBezTo>
                        <a:pt x="27" y="22"/>
                        <a:pt x="21" y="28"/>
                        <a:pt x="14" y="28"/>
                      </a:cubicBezTo>
                      <a:close/>
                      <a:moveTo>
                        <a:pt x="14" y="5"/>
                      </a:moveTo>
                      <a:cubicBezTo>
                        <a:pt x="9" y="5"/>
                        <a:pt x="4" y="9"/>
                        <a:pt x="4" y="14"/>
                      </a:cubicBezTo>
                      <a:cubicBezTo>
                        <a:pt x="4" y="19"/>
                        <a:pt x="9" y="23"/>
                        <a:pt x="14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4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iṡľîḓé">
                  <a:extLst>
                    <a:ext uri="{FF2B5EF4-FFF2-40B4-BE49-F238E27FC236}">
                      <a16:creationId xmlns:a16="http://schemas.microsoft.com/office/drawing/2014/main" xmlns="" id="{B0C2E37C-8B53-4067-B40B-7DFB49B30E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78575" y="-498475"/>
                  <a:ext cx="147638" cy="153988"/>
                </a:xfrm>
                <a:custGeom>
                  <a:avLst/>
                  <a:gdLst>
                    <a:gd name="T0" fmla="*/ 13 w 27"/>
                    <a:gd name="T1" fmla="*/ 28 h 28"/>
                    <a:gd name="T2" fmla="*/ 0 w 27"/>
                    <a:gd name="T3" fmla="*/ 14 h 28"/>
                    <a:gd name="T4" fmla="*/ 13 w 27"/>
                    <a:gd name="T5" fmla="*/ 0 h 28"/>
                    <a:gd name="T6" fmla="*/ 27 w 27"/>
                    <a:gd name="T7" fmla="*/ 14 h 28"/>
                    <a:gd name="T8" fmla="*/ 13 w 27"/>
                    <a:gd name="T9" fmla="*/ 28 h 28"/>
                    <a:gd name="T10" fmla="*/ 13 w 27"/>
                    <a:gd name="T11" fmla="*/ 5 h 28"/>
                    <a:gd name="T12" fmla="*/ 4 w 27"/>
                    <a:gd name="T13" fmla="*/ 14 h 28"/>
                    <a:gd name="T14" fmla="*/ 13 w 27"/>
                    <a:gd name="T15" fmla="*/ 23 h 28"/>
                    <a:gd name="T16" fmla="*/ 23 w 27"/>
                    <a:gd name="T17" fmla="*/ 14 h 28"/>
                    <a:gd name="T18" fmla="*/ 13 w 27"/>
                    <a:gd name="T19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8">
                      <a:moveTo>
                        <a:pt x="13" y="28"/>
                      </a:moveTo>
                      <a:cubicBezTo>
                        <a:pt x="6" y="28"/>
                        <a:pt x="0" y="22"/>
                        <a:pt x="0" y="14"/>
                      </a:cubicBezTo>
                      <a:cubicBezTo>
                        <a:pt x="0" y="7"/>
                        <a:pt x="6" y="0"/>
                        <a:pt x="13" y="0"/>
                      </a:cubicBezTo>
                      <a:cubicBezTo>
                        <a:pt x="21" y="0"/>
                        <a:pt x="27" y="7"/>
                        <a:pt x="27" y="14"/>
                      </a:cubicBezTo>
                      <a:cubicBezTo>
                        <a:pt x="27" y="22"/>
                        <a:pt x="21" y="28"/>
                        <a:pt x="13" y="28"/>
                      </a:cubicBezTo>
                      <a:close/>
                      <a:moveTo>
                        <a:pt x="13" y="5"/>
                      </a:moveTo>
                      <a:cubicBezTo>
                        <a:pt x="8" y="5"/>
                        <a:pt x="4" y="9"/>
                        <a:pt x="4" y="14"/>
                      </a:cubicBezTo>
                      <a:cubicBezTo>
                        <a:pt x="4" y="19"/>
                        <a:pt x="8" y="23"/>
                        <a:pt x="13" y="23"/>
                      </a:cubicBezTo>
                      <a:cubicBezTo>
                        <a:pt x="19" y="23"/>
                        <a:pt x="23" y="19"/>
                        <a:pt x="23" y="14"/>
                      </a:cubicBezTo>
                      <a:cubicBezTo>
                        <a:pt x="23" y="9"/>
                        <a:pt x="19" y="5"/>
                        <a:pt x="1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îṩļiďè">
                  <a:extLst>
                    <a:ext uri="{FF2B5EF4-FFF2-40B4-BE49-F238E27FC236}">
                      <a16:creationId xmlns:a16="http://schemas.microsoft.com/office/drawing/2014/main" xmlns="" id="{906AA4AE-F0BA-4520-A635-E006841E2B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26088" y="-612775"/>
                  <a:ext cx="1158875" cy="387350"/>
                </a:xfrm>
                <a:custGeom>
                  <a:avLst/>
                  <a:gdLst>
                    <a:gd name="T0" fmla="*/ 210 w 212"/>
                    <a:gd name="T1" fmla="*/ 71 h 71"/>
                    <a:gd name="T2" fmla="*/ 35 w 212"/>
                    <a:gd name="T3" fmla="*/ 71 h 71"/>
                    <a:gd name="T4" fmla="*/ 0 w 212"/>
                    <a:gd name="T5" fmla="*/ 35 h 71"/>
                    <a:gd name="T6" fmla="*/ 35 w 212"/>
                    <a:gd name="T7" fmla="*/ 0 h 71"/>
                    <a:gd name="T8" fmla="*/ 210 w 212"/>
                    <a:gd name="T9" fmla="*/ 0 h 71"/>
                    <a:gd name="T10" fmla="*/ 212 w 212"/>
                    <a:gd name="T11" fmla="*/ 2 h 71"/>
                    <a:gd name="T12" fmla="*/ 210 w 212"/>
                    <a:gd name="T13" fmla="*/ 5 h 71"/>
                    <a:gd name="T14" fmla="*/ 35 w 212"/>
                    <a:gd name="T15" fmla="*/ 5 h 71"/>
                    <a:gd name="T16" fmla="*/ 4 w 212"/>
                    <a:gd name="T17" fmla="*/ 35 h 71"/>
                    <a:gd name="T18" fmla="*/ 35 w 212"/>
                    <a:gd name="T19" fmla="*/ 66 h 71"/>
                    <a:gd name="T20" fmla="*/ 210 w 212"/>
                    <a:gd name="T21" fmla="*/ 66 h 71"/>
                    <a:gd name="T22" fmla="*/ 212 w 212"/>
                    <a:gd name="T23" fmla="*/ 68 h 71"/>
                    <a:gd name="T24" fmla="*/ 210 w 212"/>
                    <a:gd name="T25" fmla="*/ 7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12" h="71">
                      <a:moveTo>
                        <a:pt x="210" y="71"/>
                      </a:moveTo>
                      <a:cubicBezTo>
                        <a:pt x="35" y="71"/>
                        <a:pt x="35" y="71"/>
                        <a:pt x="35" y="71"/>
                      </a:cubicBezTo>
                      <a:cubicBezTo>
                        <a:pt x="15" y="71"/>
                        <a:pt x="0" y="55"/>
                        <a:pt x="0" y="35"/>
                      </a:cubicBezTo>
                      <a:cubicBezTo>
                        <a:pt x="0" y="16"/>
                        <a:pt x="15" y="0"/>
                        <a:pt x="35" y="0"/>
                      </a:cubicBezTo>
                      <a:cubicBezTo>
                        <a:pt x="210" y="0"/>
                        <a:pt x="210" y="0"/>
                        <a:pt x="210" y="0"/>
                      </a:cubicBezTo>
                      <a:cubicBezTo>
                        <a:pt x="211" y="0"/>
                        <a:pt x="212" y="1"/>
                        <a:pt x="212" y="2"/>
                      </a:cubicBezTo>
                      <a:cubicBezTo>
                        <a:pt x="212" y="4"/>
                        <a:pt x="211" y="5"/>
                        <a:pt x="210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18" y="5"/>
                        <a:pt x="4" y="18"/>
                        <a:pt x="4" y="35"/>
                      </a:cubicBezTo>
                      <a:cubicBezTo>
                        <a:pt x="4" y="52"/>
                        <a:pt x="18" y="66"/>
                        <a:pt x="35" y="66"/>
                      </a:cubicBezTo>
                      <a:cubicBezTo>
                        <a:pt x="210" y="66"/>
                        <a:pt x="210" y="66"/>
                        <a:pt x="210" y="66"/>
                      </a:cubicBezTo>
                      <a:cubicBezTo>
                        <a:pt x="211" y="66"/>
                        <a:pt x="212" y="67"/>
                        <a:pt x="212" y="68"/>
                      </a:cubicBezTo>
                      <a:cubicBezTo>
                        <a:pt x="212" y="69"/>
                        <a:pt x="211" y="71"/>
                        <a:pt x="210" y="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íṡlíḍé">
              <a:extLst>
                <a:ext uri="{FF2B5EF4-FFF2-40B4-BE49-F238E27FC236}">
                  <a16:creationId xmlns:a16="http://schemas.microsoft.com/office/drawing/2014/main" xmlns="" id="{F448CA97-686E-4CFB-BF02-E32C607820E0}"/>
                </a:ext>
              </a:extLst>
            </p:cNvPr>
            <p:cNvGrpSpPr/>
            <p:nvPr/>
          </p:nvGrpSpPr>
          <p:grpSpPr>
            <a:xfrm rot="21540000">
              <a:off x="3822789" y="2810823"/>
              <a:ext cx="966789" cy="968376"/>
              <a:chOff x="2552700" y="-1971675"/>
              <a:chExt cx="1935163" cy="1938338"/>
            </a:xfrm>
          </p:grpSpPr>
          <p:sp>
            <p:nvSpPr>
              <p:cNvPr id="33" name="ïslîḓê">
                <a:extLst>
                  <a:ext uri="{FF2B5EF4-FFF2-40B4-BE49-F238E27FC236}">
                    <a16:creationId xmlns:a16="http://schemas.microsoft.com/office/drawing/2014/main" xmlns="" id="{3A36F89D-3E6B-44FE-83BC-D59EC2E584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2700" y="-1971675"/>
                <a:ext cx="1935163" cy="1938338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4" name="ïSļide">
                <a:extLst>
                  <a:ext uri="{FF2B5EF4-FFF2-40B4-BE49-F238E27FC236}">
                    <a16:creationId xmlns:a16="http://schemas.microsoft.com/office/drawing/2014/main" xmlns="" id="{5FCD052E-07E0-4498-86C9-87DA5D0D1256}"/>
                  </a:ext>
                </a:extLst>
              </p:cNvPr>
              <p:cNvGrpSpPr/>
              <p:nvPr/>
            </p:nvGrpSpPr>
            <p:grpSpPr>
              <a:xfrm>
                <a:off x="2908300" y="-1620838"/>
                <a:ext cx="1228725" cy="1236663"/>
                <a:chOff x="2908300" y="-1620838"/>
                <a:chExt cx="1228725" cy="1236663"/>
              </a:xfrm>
            </p:grpSpPr>
            <p:sp>
              <p:nvSpPr>
                <p:cNvPr id="35" name="îs1ïḓé">
                  <a:extLst>
                    <a:ext uri="{FF2B5EF4-FFF2-40B4-BE49-F238E27FC236}">
                      <a16:creationId xmlns:a16="http://schemas.microsoft.com/office/drawing/2014/main" xmlns="" id="{40BEE5C3-FD1C-4729-96EC-467D758426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5938" y="-1620838"/>
                  <a:ext cx="234950" cy="234950"/>
                </a:xfrm>
                <a:custGeom>
                  <a:avLst/>
                  <a:gdLst>
                    <a:gd name="T0" fmla="*/ 22 w 43"/>
                    <a:gd name="T1" fmla="*/ 43 h 43"/>
                    <a:gd name="T2" fmla="*/ 43 w 43"/>
                    <a:gd name="T3" fmla="*/ 21 h 43"/>
                    <a:gd name="T4" fmla="*/ 22 w 43"/>
                    <a:gd name="T5" fmla="*/ 0 h 43"/>
                    <a:gd name="T6" fmla="*/ 0 w 43"/>
                    <a:gd name="T7" fmla="*/ 21 h 43"/>
                    <a:gd name="T8" fmla="*/ 22 w 43"/>
                    <a:gd name="T9" fmla="*/ 43 h 43"/>
                    <a:gd name="T10" fmla="*/ 22 w 43"/>
                    <a:gd name="T11" fmla="*/ 5 h 43"/>
                    <a:gd name="T12" fmla="*/ 39 w 43"/>
                    <a:gd name="T13" fmla="*/ 21 h 43"/>
                    <a:gd name="T14" fmla="*/ 22 w 43"/>
                    <a:gd name="T15" fmla="*/ 38 h 43"/>
                    <a:gd name="T16" fmla="*/ 5 w 43"/>
                    <a:gd name="T17" fmla="*/ 21 h 43"/>
                    <a:gd name="T18" fmla="*/ 22 w 43"/>
                    <a:gd name="T19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2" y="43"/>
                      </a:moveTo>
                      <a:cubicBezTo>
                        <a:pt x="34" y="43"/>
                        <a:pt x="43" y="33"/>
                        <a:pt x="43" y="21"/>
                      </a:cubicBezTo>
                      <a:cubicBezTo>
                        <a:pt x="43" y="10"/>
                        <a:pt x="34" y="0"/>
                        <a:pt x="22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3"/>
                        <a:pt x="22" y="43"/>
                      </a:cubicBezTo>
                      <a:close/>
                      <a:moveTo>
                        <a:pt x="22" y="5"/>
                      </a:moveTo>
                      <a:cubicBezTo>
                        <a:pt x="31" y="5"/>
                        <a:pt x="39" y="12"/>
                        <a:pt x="39" y="21"/>
                      </a:cubicBezTo>
                      <a:cubicBezTo>
                        <a:pt x="39" y="31"/>
                        <a:pt x="31" y="38"/>
                        <a:pt x="22" y="38"/>
                      </a:cubicBezTo>
                      <a:cubicBezTo>
                        <a:pt x="12" y="38"/>
                        <a:pt x="5" y="31"/>
                        <a:pt x="5" y="21"/>
                      </a:cubicBezTo>
                      <a:cubicBezTo>
                        <a:pt x="5" y="12"/>
                        <a:pt x="12" y="5"/>
                        <a:pt x="22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ṡľide">
                  <a:extLst>
                    <a:ext uri="{FF2B5EF4-FFF2-40B4-BE49-F238E27FC236}">
                      <a16:creationId xmlns:a16="http://schemas.microsoft.com/office/drawing/2014/main" xmlns="" id="{762A1698-E5D4-4B1B-8E62-EF13882332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49675" y="-1620838"/>
                  <a:ext cx="234950" cy="234950"/>
                </a:xfrm>
                <a:custGeom>
                  <a:avLst/>
                  <a:gdLst>
                    <a:gd name="T0" fmla="*/ 22 w 43"/>
                    <a:gd name="T1" fmla="*/ 43 h 43"/>
                    <a:gd name="T2" fmla="*/ 43 w 43"/>
                    <a:gd name="T3" fmla="*/ 21 h 43"/>
                    <a:gd name="T4" fmla="*/ 22 w 43"/>
                    <a:gd name="T5" fmla="*/ 0 h 43"/>
                    <a:gd name="T6" fmla="*/ 0 w 43"/>
                    <a:gd name="T7" fmla="*/ 21 h 43"/>
                    <a:gd name="T8" fmla="*/ 22 w 43"/>
                    <a:gd name="T9" fmla="*/ 43 h 43"/>
                    <a:gd name="T10" fmla="*/ 22 w 43"/>
                    <a:gd name="T11" fmla="*/ 5 h 43"/>
                    <a:gd name="T12" fmla="*/ 39 w 43"/>
                    <a:gd name="T13" fmla="*/ 21 h 43"/>
                    <a:gd name="T14" fmla="*/ 22 w 43"/>
                    <a:gd name="T15" fmla="*/ 38 h 43"/>
                    <a:gd name="T16" fmla="*/ 5 w 43"/>
                    <a:gd name="T17" fmla="*/ 21 h 43"/>
                    <a:gd name="T18" fmla="*/ 22 w 43"/>
                    <a:gd name="T19" fmla="*/ 5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3" h="43">
                      <a:moveTo>
                        <a:pt x="22" y="43"/>
                      </a:moveTo>
                      <a:cubicBezTo>
                        <a:pt x="34" y="43"/>
                        <a:pt x="43" y="33"/>
                        <a:pt x="43" y="21"/>
                      </a:cubicBezTo>
                      <a:cubicBezTo>
                        <a:pt x="43" y="10"/>
                        <a:pt x="34" y="0"/>
                        <a:pt x="22" y="0"/>
                      </a:cubicBezTo>
                      <a:cubicBezTo>
                        <a:pt x="10" y="0"/>
                        <a:pt x="0" y="10"/>
                        <a:pt x="0" y="21"/>
                      </a:cubicBezTo>
                      <a:cubicBezTo>
                        <a:pt x="0" y="33"/>
                        <a:pt x="10" y="43"/>
                        <a:pt x="22" y="43"/>
                      </a:cubicBezTo>
                      <a:close/>
                      <a:moveTo>
                        <a:pt x="22" y="5"/>
                      </a:moveTo>
                      <a:cubicBezTo>
                        <a:pt x="31" y="5"/>
                        <a:pt x="39" y="12"/>
                        <a:pt x="39" y="21"/>
                      </a:cubicBezTo>
                      <a:cubicBezTo>
                        <a:pt x="39" y="31"/>
                        <a:pt x="31" y="38"/>
                        <a:pt x="22" y="38"/>
                      </a:cubicBezTo>
                      <a:cubicBezTo>
                        <a:pt x="13" y="38"/>
                        <a:pt x="5" y="31"/>
                        <a:pt x="5" y="21"/>
                      </a:cubicBezTo>
                      <a:cubicBezTo>
                        <a:pt x="5" y="12"/>
                        <a:pt x="13" y="5"/>
                        <a:pt x="22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îṥḻïḓé">
                  <a:extLst>
                    <a:ext uri="{FF2B5EF4-FFF2-40B4-BE49-F238E27FC236}">
                      <a16:creationId xmlns:a16="http://schemas.microsoft.com/office/drawing/2014/main" xmlns="" id="{3650A810-95AC-4FBA-9AA6-4EB19224A3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8300" y="-1358900"/>
                  <a:ext cx="1228725" cy="974725"/>
                </a:xfrm>
                <a:custGeom>
                  <a:avLst/>
                  <a:gdLst>
                    <a:gd name="T0" fmla="*/ 205 w 225"/>
                    <a:gd name="T1" fmla="*/ 13 h 178"/>
                    <a:gd name="T2" fmla="*/ 151 w 225"/>
                    <a:gd name="T3" fmla="*/ 13 h 178"/>
                    <a:gd name="T4" fmla="*/ 112 w 225"/>
                    <a:gd name="T5" fmla="*/ 60 h 178"/>
                    <a:gd name="T6" fmla="*/ 74 w 225"/>
                    <a:gd name="T7" fmla="*/ 13 h 178"/>
                    <a:gd name="T8" fmla="*/ 19 w 225"/>
                    <a:gd name="T9" fmla="*/ 13 h 178"/>
                    <a:gd name="T10" fmla="*/ 2 w 225"/>
                    <a:gd name="T11" fmla="*/ 54 h 178"/>
                    <a:gd name="T12" fmla="*/ 26 w 225"/>
                    <a:gd name="T13" fmla="*/ 94 h 178"/>
                    <a:gd name="T14" fmla="*/ 36 w 225"/>
                    <a:gd name="T15" fmla="*/ 178 h 178"/>
                    <a:gd name="T16" fmla="*/ 53 w 225"/>
                    <a:gd name="T17" fmla="*/ 169 h 178"/>
                    <a:gd name="T18" fmla="*/ 74 w 225"/>
                    <a:gd name="T19" fmla="*/ 169 h 178"/>
                    <a:gd name="T20" fmla="*/ 77 w 225"/>
                    <a:gd name="T21" fmla="*/ 60 h 178"/>
                    <a:gd name="T22" fmla="*/ 112 w 225"/>
                    <a:gd name="T23" fmla="*/ 78 h 178"/>
                    <a:gd name="T24" fmla="*/ 147 w 225"/>
                    <a:gd name="T25" fmla="*/ 61 h 178"/>
                    <a:gd name="T26" fmla="*/ 151 w 225"/>
                    <a:gd name="T27" fmla="*/ 169 h 178"/>
                    <a:gd name="T28" fmla="*/ 171 w 225"/>
                    <a:gd name="T29" fmla="*/ 169 h 178"/>
                    <a:gd name="T30" fmla="*/ 189 w 225"/>
                    <a:gd name="T31" fmla="*/ 178 h 178"/>
                    <a:gd name="T32" fmla="*/ 199 w 225"/>
                    <a:gd name="T33" fmla="*/ 169 h 178"/>
                    <a:gd name="T34" fmla="*/ 207 w 225"/>
                    <a:gd name="T35" fmla="*/ 90 h 178"/>
                    <a:gd name="T36" fmla="*/ 81 w 225"/>
                    <a:gd name="T37" fmla="*/ 57 h 178"/>
                    <a:gd name="T38" fmla="*/ 68 w 225"/>
                    <a:gd name="T39" fmla="*/ 24 h 178"/>
                    <a:gd name="T40" fmla="*/ 66 w 225"/>
                    <a:gd name="T41" fmla="*/ 44 h 178"/>
                    <a:gd name="T42" fmla="*/ 69 w 225"/>
                    <a:gd name="T43" fmla="*/ 147 h 178"/>
                    <a:gd name="T44" fmla="*/ 69 w 225"/>
                    <a:gd name="T45" fmla="*/ 169 h 178"/>
                    <a:gd name="T46" fmla="*/ 52 w 225"/>
                    <a:gd name="T47" fmla="*/ 92 h 178"/>
                    <a:gd name="T48" fmla="*/ 41 w 225"/>
                    <a:gd name="T49" fmla="*/ 168 h 178"/>
                    <a:gd name="T50" fmla="*/ 30 w 225"/>
                    <a:gd name="T51" fmla="*/ 169 h 178"/>
                    <a:gd name="T52" fmla="*/ 31 w 225"/>
                    <a:gd name="T53" fmla="*/ 92 h 178"/>
                    <a:gd name="T54" fmla="*/ 31 w 225"/>
                    <a:gd name="T55" fmla="*/ 76 h 178"/>
                    <a:gd name="T56" fmla="*/ 27 w 225"/>
                    <a:gd name="T57" fmla="*/ 35 h 178"/>
                    <a:gd name="T58" fmla="*/ 23 w 225"/>
                    <a:gd name="T59" fmla="*/ 68 h 178"/>
                    <a:gd name="T60" fmla="*/ 27 w 225"/>
                    <a:gd name="T61" fmla="*/ 80 h 178"/>
                    <a:gd name="T62" fmla="*/ 26 w 225"/>
                    <a:gd name="T63" fmla="*/ 89 h 178"/>
                    <a:gd name="T64" fmla="*/ 6 w 225"/>
                    <a:gd name="T65" fmla="*/ 42 h 178"/>
                    <a:gd name="T66" fmla="*/ 48 w 225"/>
                    <a:gd name="T67" fmla="*/ 4 h 178"/>
                    <a:gd name="T68" fmla="*/ 88 w 225"/>
                    <a:gd name="T69" fmla="*/ 47 h 178"/>
                    <a:gd name="T70" fmla="*/ 110 w 225"/>
                    <a:gd name="T71" fmla="*/ 64 h 178"/>
                    <a:gd name="T72" fmla="*/ 114 w 225"/>
                    <a:gd name="T73" fmla="*/ 72 h 178"/>
                    <a:gd name="T74" fmla="*/ 26 w 225"/>
                    <a:gd name="T75" fmla="*/ 43 h 178"/>
                    <a:gd name="T76" fmla="*/ 26 w 225"/>
                    <a:gd name="T77" fmla="*/ 43 h 178"/>
                    <a:gd name="T78" fmla="*/ 198 w 225"/>
                    <a:gd name="T79" fmla="*/ 89 h 178"/>
                    <a:gd name="T80" fmla="*/ 198 w 225"/>
                    <a:gd name="T81" fmla="*/ 80 h 178"/>
                    <a:gd name="T82" fmla="*/ 202 w 225"/>
                    <a:gd name="T83" fmla="*/ 68 h 178"/>
                    <a:gd name="T84" fmla="*/ 198 w 225"/>
                    <a:gd name="T85" fmla="*/ 35 h 178"/>
                    <a:gd name="T86" fmla="*/ 194 w 225"/>
                    <a:gd name="T87" fmla="*/ 76 h 178"/>
                    <a:gd name="T88" fmla="*/ 194 w 225"/>
                    <a:gd name="T89" fmla="*/ 92 h 178"/>
                    <a:gd name="T90" fmla="*/ 195 w 225"/>
                    <a:gd name="T91" fmla="*/ 169 h 178"/>
                    <a:gd name="T92" fmla="*/ 183 w 225"/>
                    <a:gd name="T93" fmla="*/ 168 h 178"/>
                    <a:gd name="T94" fmla="*/ 173 w 225"/>
                    <a:gd name="T95" fmla="*/ 92 h 178"/>
                    <a:gd name="T96" fmla="*/ 155 w 225"/>
                    <a:gd name="T97" fmla="*/ 169 h 178"/>
                    <a:gd name="T98" fmla="*/ 156 w 225"/>
                    <a:gd name="T99" fmla="*/ 147 h 178"/>
                    <a:gd name="T100" fmla="*/ 159 w 225"/>
                    <a:gd name="T101" fmla="*/ 44 h 178"/>
                    <a:gd name="T102" fmla="*/ 157 w 225"/>
                    <a:gd name="T103" fmla="*/ 24 h 178"/>
                    <a:gd name="T104" fmla="*/ 144 w 225"/>
                    <a:gd name="T105" fmla="*/ 57 h 178"/>
                    <a:gd name="T106" fmla="*/ 117 w 225"/>
                    <a:gd name="T107" fmla="*/ 63 h 178"/>
                    <a:gd name="T108" fmla="*/ 137 w 225"/>
                    <a:gd name="T109" fmla="*/ 47 h 178"/>
                    <a:gd name="T110" fmla="*/ 177 w 225"/>
                    <a:gd name="T111" fmla="*/ 4 h 178"/>
                    <a:gd name="T112" fmla="*/ 218 w 225"/>
                    <a:gd name="T113" fmla="*/ 42 h 178"/>
                    <a:gd name="T114" fmla="*/ 203 w 225"/>
                    <a:gd name="T115" fmla="*/ 5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25" h="178">
                      <a:moveTo>
                        <a:pt x="222" y="40"/>
                      </a:moveTo>
                      <a:cubicBezTo>
                        <a:pt x="222" y="40"/>
                        <a:pt x="222" y="40"/>
                        <a:pt x="222" y="40"/>
                      </a:cubicBezTo>
                      <a:cubicBezTo>
                        <a:pt x="205" y="13"/>
                        <a:pt x="205" y="13"/>
                        <a:pt x="205" y="13"/>
                      </a:cubicBezTo>
                      <a:cubicBezTo>
                        <a:pt x="199" y="4"/>
                        <a:pt x="195" y="0"/>
                        <a:pt x="177" y="0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58" y="0"/>
                        <a:pt x="154" y="8"/>
                        <a:pt x="151" y="13"/>
                      </a:cubicBezTo>
                      <a:cubicBezTo>
                        <a:pt x="151" y="13"/>
                        <a:pt x="151" y="13"/>
                        <a:pt x="151" y="13"/>
                      </a:cubicBezTo>
                      <a:cubicBezTo>
                        <a:pt x="147" y="20"/>
                        <a:pt x="135" y="41"/>
                        <a:pt x="133" y="44"/>
                      </a:cubicBezTo>
                      <a:cubicBezTo>
                        <a:pt x="131" y="46"/>
                        <a:pt x="119" y="55"/>
                        <a:pt x="112" y="60"/>
                      </a:cubicBezTo>
                      <a:cubicBezTo>
                        <a:pt x="107" y="56"/>
                        <a:pt x="98" y="49"/>
                        <a:pt x="92" y="44"/>
                      </a:cubicBezTo>
                      <a:cubicBezTo>
                        <a:pt x="90" y="41"/>
                        <a:pt x="77" y="20"/>
                        <a:pt x="74" y="13"/>
                      </a:cubicBezTo>
                      <a:cubicBezTo>
                        <a:pt x="74" y="13"/>
                        <a:pt x="74" y="13"/>
                        <a:pt x="74" y="13"/>
                      </a:cubicBezTo>
                      <a:cubicBezTo>
                        <a:pt x="71" y="8"/>
                        <a:pt x="66" y="0"/>
                        <a:pt x="48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29" y="0"/>
                        <a:pt x="26" y="4"/>
                        <a:pt x="19" y="13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0" y="44"/>
                        <a:pt x="0" y="49"/>
                        <a:pt x="2" y="54"/>
                      </a:cubicBezTo>
                      <a:cubicBezTo>
                        <a:pt x="17" y="90"/>
                        <a:pt x="17" y="90"/>
                        <a:pt x="17" y="90"/>
                      </a:cubicBezTo>
                      <a:cubicBezTo>
                        <a:pt x="19" y="92"/>
                        <a:pt x="21" y="94"/>
                        <a:pt x="25" y="94"/>
                      </a:cubicBezTo>
                      <a:cubicBezTo>
                        <a:pt x="25" y="94"/>
                        <a:pt x="25" y="94"/>
                        <a:pt x="26" y="94"/>
                      </a:cubicBezTo>
                      <a:cubicBezTo>
                        <a:pt x="25" y="153"/>
                        <a:pt x="25" y="167"/>
                        <a:pt x="25" y="169"/>
                      </a:cubicBezTo>
                      <a:cubicBezTo>
                        <a:pt x="25" y="169"/>
                        <a:pt x="25" y="169"/>
                        <a:pt x="25" y="169"/>
                      </a:cubicBezTo>
                      <a:cubicBezTo>
                        <a:pt x="26" y="174"/>
                        <a:pt x="30" y="178"/>
                        <a:pt x="36" y="178"/>
                      </a:cubicBezTo>
                      <a:cubicBezTo>
                        <a:pt x="41" y="177"/>
                        <a:pt x="46" y="173"/>
                        <a:pt x="46" y="169"/>
                      </a:cubicBezTo>
                      <a:cubicBezTo>
                        <a:pt x="50" y="122"/>
                        <a:pt x="50" y="122"/>
                        <a:pt x="50" y="122"/>
                      </a:cubicBezTo>
                      <a:cubicBezTo>
                        <a:pt x="53" y="169"/>
                        <a:pt x="53" y="169"/>
                        <a:pt x="53" y="169"/>
                      </a:cubicBezTo>
                      <a:cubicBezTo>
                        <a:pt x="54" y="173"/>
                        <a:pt x="58" y="177"/>
                        <a:pt x="63" y="178"/>
                      </a:cubicBezTo>
                      <a:cubicBezTo>
                        <a:pt x="64" y="178"/>
                        <a:pt x="64" y="178"/>
                        <a:pt x="64" y="178"/>
                      </a:cubicBezTo>
                      <a:cubicBezTo>
                        <a:pt x="69" y="178"/>
                        <a:pt x="73" y="174"/>
                        <a:pt x="74" y="169"/>
                      </a:cubicBezTo>
                      <a:cubicBezTo>
                        <a:pt x="74" y="169"/>
                        <a:pt x="74" y="169"/>
                        <a:pt x="74" y="169"/>
                      </a:cubicBezTo>
                      <a:cubicBezTo>
                        <a:pt x="74" y="166"/>
                        <a:pt x="72" y="100"/>
                        <a:pt x="71" y="51"/>
                      </a:cubicBezTo>
                      <a:cubicBezTo>
                        <a:pt x="77" y="60"/>
                        <a:pt x="77" y="60"/>
                        <a:pt x="77" y="60"/>
                      </a:cubicBezTo>
                      <a:cubicBezTo>
                        <a:pt x="77" y="60"/>
                        <a:pt x="78" y="61"/>
                        <a:pt x="78" y="61"/>
                      </a:cubicBezTo>
                      <a:cubicBezTo>
                        <a:pt x="107" y="77"/>
                        <a:pt x="107" y="77"/>
                        <a:pt x="107" y="77"/>
                      </a:cubicBezTo>
                      <a:cubicBezTo>
                        <a:pt x="108" y="78"/>
                        <a:pt x="110" y="78"/>
                        <a:pt x="112" y="78"/>
                      </a:cubicBezTo>
                      <a:cubicBezTo>
                        <a:pt x="113" y="78"/>
                        <a:pt x="113" y="78"/>
                        <a:pt x="114" y="78"/>
                      </a:cubicBezTo>
                      <a:cubicBezTo>
                        <a:pt x="115" y="78"/>
                        <a:pt x="117" y="78"/>
                        <a:pt x="118" y="77"/>
                      </a:cubicBezTo>
                      <a:cubicBezTo>
                        <a:pt x="147" y="61"/>
                        <a:pt x="147" y="61"/>
                        <a:pt x="147" y="61"/>
                      </a:cubicBezTo>
                      <a:cubicBezTo>
                        <a:pt x="147" y="61"/>
                        <a:pt x="147" y="60"/>
                        <a:pt x="147" y="60"/>
                      </a:cubicBezTo>
                      <a:cubicBezTo>
                        <a:pt x="154" y="51"/>
                        <a:pt x="154" y="51"/>
                        <a:pt x="154" y="51"/>
                      </a:cubicBezTo>
                      <a:cubicBezTo>
                        <a:pt x="152" y="100"/>
                        <a:pt x="151" y="166"/>
                        <a:pt x="151" y="169"/>
                      </a:cubicBezTo>
                      <a:cubicBezTo>
                        <a:pt x="151" y="169"/>
                        <a:pt x="151" y="169"/>
                        <a:pt x="151" y="169"/>
                      </a:cubicBezTo>
                      <a:cubicBezTo>
                        <a:pt x="151" y="174"/>
                        <a:pt x="156" y="178"/>
                        <a:pt x="161" y="178"/>
                      </a:cubicBezTo>
                      <a:cubicBezTo>
                        <a:pt x="167" y="177"/>
                        <a:pt x="171" y="173"/>
                        <a:pt x="171" y="169"/>
                      </a:cubicBezTo>
                      <a:cubicBezTo>
                        <a:pt x="175" y="122"/>
                        <a:pt x="175" y="122"/>
                        <a:pt x="175" y="122"/>
                      </a:cubicBezTo>
                      <a:cubicBezTo>
                        <a:pt x="179" y="169"/>
                        <a:pt x="179" y="169"/>
                        <a:pt x="179" y="169"/>
                      </a:cubicBezTo>
                      <a:cubicBezTo>
                        <a:pt x="179" y="173"/>
                        <a:pt x="183" y="177"/>
                        <a:pt x="189" y="178"/>
                      </a:cubicBezTo>
                      <a:cubicBezTo>
                        <a:pt x="189" y="178"/>
                        <a:pt x="189" y="178"/>
                        <a:pt x="189" y="178"/>
                      </a:cubicBezTo>
                      <a:cubicBezTo>
                        <a:pt x="194" y="178"/>
                        <a:pt x="199" y="174"/>
                        <a:pt x="199" y="169"/>
                      </a:cubicBezTo>
                      <a:cubicBezTo>
                        <a:pt x="199" y="169"/>
                        <a:pt x="199" y="169"/>
                        <a:pt x="199" y="169"/>
                      </a:cubicBezTo>
                      <a:cubicBezTo>
                        <a:pt x="199" y="167"/>
                        <a:pt x="199" y="153"/>
                        <a:pt x="199" y="94"/>
                      </a:cubicBezTo>
                      <a:cubicBezTo>
                        <a:pt x="199" y="94"/>
                        <a:pt x="200" y="94"/>
                        <a:pt x="200" y="94"/>
                      </a:cubicBezTo>
                      <a:cubicBezTo>
                        <a:pt x="203" y="94"/>
                        <a:pt x="206" y="92"/>
                        <a:pt x="207" y="90"/>
                      </a:cubicBezTo>
                      <a:cubicBezTo>
                        <a:pt x="223" y="54"/>
                        <a:pt x="223" y="54"/>
                        <a:pt x="223" y="54"/>
                      </a:cubicBezTo>
                      <a:cubicBezTo>
                        <a:pt x="225" y="49"/>
                        <a:pt x="225" y="44"/>
                        <a:pt x="222" y="40"/>
                      </a:cubicBezTo>
                      <a:close/>
                      <a:moveTo>
                        <a:pt x="81" y="57"/>
                      </a:moveTo>
                      <a:cubicBezTo>
                        <a:pt x="71" y="43"/>
                        <a:pt x="71" y="43"/>
                        <a:pt x="71" y="43"/>
                      </a:cubicBezTo>
                      <a:cubicBezTo>
                        <a:pt x="71" y="37"/>
                        <a:pt x="70" y="32"/>
                        <a:pt x="70" y="27"/>
                      </a:cubicBezTo>
                      <a:cubicBezTo>
                        <a:pt x="70" y="25"/>
                        <a:pt x="69" y="24"/>
                        <a:pt x="68" y="24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67" y="24"/>
                        <a:pt x="66" y="25"/>
                        <a:pt x="66" y="27"/>
                      </a:cubicBezTo>
                      <a:cubicBezTo>
                        <a:pt x="66" y="27"/>
                        <a:pt x="66" y="33"/>
                        <a:pt x="66" y="44"/>
                      </a:cubicBezTo>
                      <a:cubicBezTo>
                        <a:pt x="66" y="44"/>
                        <a:pt x="66" y="44"/>
                        <a:pt x="66" y="44"/>
                      </a:cubicBezTo>
                      <a:cubicBezTo>
                        <a:pt x="66" y="58"/>
                        <a:pt x="67" y="78"/>
                        <a:pt x="67" y="98"/>
                      </a:cubicBezTo>
                      <a:cubicBezTo>
                        <a:pt x="68" y="116"/>
                        <a:pt x="68" y="133"/>
                        <a:pt x="69" y="147"/>
                      </a:cubicBezTo>
                      <a:cubicBezTo>
                        <a:pt x="69" y="153"/>
                        <a:pt x="69" y="159"/>
                        <a:pt x="69" y="163"/>
                      </a:cubicBezTo>
                      <a:cubicBezTo>
                        <a:pt x="69" y="166"/>
                        <a:pt x="69" y="167"/>
                        <a:pt x="69" y="169"/>
                      </a:cubicBezTo>
                      <a:cubicBezTo>
                        <a:pt x="69" y="169"/>
                        <a:pt x="69" y="169"/>
                        <a:pt x="69" y="169"/>
                      </a:cubicBezTo>
                      <a:cubicBezTo>
                        <a:pt x="69" y="171"/>
                        <a:pt x="67" y="173"/>
                        <a:pt x="64" y="173"/>
                      </a:cubicBezTo>
                      <a:cubicBezTo>
                        <a:pt x="61" y="173"/>
                        <a:pt x="58" y="171"/>
                        <a:pt x="58" y="168"/>
                      </a:cubicBezTo>
                      <a:cubicBezTo>
                        <a:pt x="52" y="92"/>
                        <a:pt x="52" y="92"/>
                        <a:pt x="52" y="92"/>
                      </a:cubicBezTo>
                      <a:cubicBezTo>
                        <a:pt x="52" y="91"/>
                        <a:pt x="51" y="90"/>
                        <a:pt x="50" y="90"/>
                      </a:cubicBezTo>
                      <a:cubicBezTo>
                        <a:pt x="48" y="90"/>
                        <a:pt x="47" y="91"/>
                        <a:pt x="47" y="92"/>
                      </a:cubicBezTo>
                      <a:cubicBezTo>
                        <a:pt x="41" y="168"/>
                        <a:pt x="41" y="168"/>
                        <a:pt x="41" y="168"/>
                      </a:cubicBezTo>
                      <a:cubicBezTo>
                        <a:pt x="41" y="171"/>
                        <a:pt x="39" y="173"/>
                        <a:pt x="36" y="173"/>
                      </a:cubicBezTo>
                      <a:cubicBezTo>
                        <a:pt x="33" y="173"/>
                        <a:pt x="30" y="171"/>
                        <a:pt x="30" y="169"/>
                      </a:cubicBezTo>
                      <a:cubicBezTo>
                        <a:pt x="30" y="169"/>
                        <a:pt x="30" y="169"/>
                        <a:pt x="30" y="169"/>
                      </a:cubicBezTo>
                      <a:cubicBezTo>
                        <a:pt x="30" y="167"/>
                        <a:pt x="30" y="165"/>
                        <a:pt x="30" y="162"/>
                      </a:cubicBezTo>
                      <a:cubicBezTo>
                        <a:pt x="30" y="157"/>
                        <a:pt x="30" y="151"/>
                        <a:pt x="30" y="144"/>
                      </a:cubicBezTo>
                      <a:cubicBezTo>
                        <a:pt x="30" y="129"/>
                        <a:pt x="30" y="110"/>
                        <a:pt x="31" y="92"/>
                      </a:cubicBezTo>
                      <a:cubicBezTo>
                        <a:pt x="33" y="90"/>
                        <a:pt x="34" y="87"/>
                        <a:pt x="33" y="84"/>
                      </a:cubicBezTo>
                      <a:cubicBezTo>
                        <a:pt x="33" y="84"/>
                        <a:pt x="33" y="84"/>
                        <a:pt x="33" y="83"/>
                      </a:cubicBezTo>
                      <a:cubicBezTo>
                        <a:pt x="33" y="83"/>
                        <a:pt x="32" y="80"/>
                        <a:pt x="31" y="76"/>
                      </a:cubicBezTo>
                      <a:cubicBezTo>
                        <a:pt x="31" y="50"/>
                        <a:pt x="31" y="36"/>
                        <a:pt x="31" y="36"/>
                      </a:cubicBezTo>
                      <a:cubicBezTo>
                        <a:pt x="31" y="35"/>
                        <a:pt x="30" y="34"/>
                        <a:pt x="29" y="34"/>
                      </a:cubicBezTo>
                      <a:cubicBezTo>
                        <a:pt x="28" y="34"/>
                        <a:pt x="27" y="34"/>
                        <a:pt x="27" y="35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7" y="48"/>
                        <a:pt x="17" y="49"/>
                        <a:pt x="17" y="50"/>
                      </a:cubicBezTo>
                      <a:cubicBezTo>
                        <a:pt x="17" y="50"/>
                        <a:pt x="20" y="59"/>
                        <a:pt x="23" y="68"/>
                      </a:cubicBezTo>
                      <a:cubicBezTo>
                        <a:pt x="24" y="71"/>
                        <a:pt x="25" y="74"/>
                        <a:pt x="26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6" y="78"/>
                        <a:pt x="27" y="79"/>
                        <a:pt x="27" y="80"/>
                      </a:cubicBezTo>
                      <a:cubicBezTo>
                        <a:pt x="28" y="82"/>
                        <a:pt x="28" y="84"/>
                        <a:pt x="29" y="85"/>
                      </a:cubicBezTo>
                      <a:cubicBezTo>
                        <a:pt x="29" y="85"/>
                        <a:pt x="29" y="85"/>
                        <a:pt x="29" y="85"/>
                      </a:cubicBezTo>
                      <a:cubicBezTo>
                        <a:pt x="29" y="87"/>
                        <a:pt x="28" y="88"/>
                        <a:pt x="26" y="89"/>
                      </a:cubicBezTo>
                      <a:cubicBezTo>
                        <a:pt x="24" y="90"/>
                        <a:pt x="22" y="89"/>
                        <a:pt x="21" y="88"/>
                      </a:cubicBezTo>
                      <a:cubicBezTo>
                        <a:pt x="6" y="52"/>
                        <a:pt x="6" y="52"/>
                        <a:pt x="6" y="52"/>
                      </a:cubicBezTo>
                      <a:cubicBezTo>
                        <a:pt x="5" y="49"/>
                        <a:pt x="5" y="45"/>
                        <a:pt x="6" y="42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9" y="8"/>
                        <a:pt x="31" y="4"/>
                        <a:pt x="48" y="4"/>
                      </a:cubicBezTo>
                      <a:cubicBezTo>
                        <a:pt x="48" y="4"/>
                        <a:pt x="48" y="4"/>
                        <a:pt x="48" y="4"/>
                      </a:cubicBezTo>
                      <a:cubicBezTo>
                        <a:pt x="64" y="4"/>
                        <a:pt x="67" y="11"/>
                        <a:pt x="69" y="15"/>
                      </a:cubicBezTo>
                      <a:cubicBezTo>
                        <a:pt x="70" y="15"/>
                        <a:pt x="70" y="15"/>
                        <a:pt x="70" y="15"/>
                      </a:cubicBezTo>
                      <a:cubicBezTo>
                        <a:pt x="74" y="22"/>
                        <a:pt x="88" y="47"/>
                        <a:pt x="88" y="47"/>
                      </a:cubicBezTo>
                      <a:cubicBezTo>
                        <a:pt x="88" y="47"/>
                        <a:pt x="88" y="47"/>
                        <a:pt x="88" y="47"/>
                      </a:cubicBezTo>
                      <a:cubicBezTo>
                        <a:pt x="88" y="47"/>
                        <a:pt x="95" y="52"/>
                        <a:pt x="101" y="57"/>
                      </a:cubicBezTo>
                      <a:cubicBezTo>
                        <a:pt x="104" y="60"/>
                        <a:pt x="108" y="62"/>
                        <a:pt x="110" y="64"/>
                      </a:cubicBezTo>
                      <a:cubicBezTo>
                        <a:pt x="112" y="65"/>
                        <a:pt x="113" y="66"/>
                        <a:pt x="114" y="67"/>
                      </a:cubicBezTo>
                      <a:cubicBezTo>
                        <a:pt x="114" y="67"/>
                        <a:pt x="114" y="67"/>
                        <a:pt x="114" y="67"/>
                      </a:cubicBezTo>
                      <a:cubicBezTo>
                        <a:pt x="115" y="68"/>
                        <a:pt x="115" y="70"/>
                        <a:pt x="114" y="72"/>
                      </a:cubicBezTo>
                      <a:cubicBezTo>
                        <a:pt x="113" y="73"/>
                        <a:pt x="111" y="74"/>
                        <a:pt x="109" y="73"/>
                      </a:cubicBezTo>
                      <a:lnTo>
                        <a:pt x="81" y="57"/>
                      </a:lnTo>
                      <a:close/>
                      <a:moveTo>
                        <a:pt x="26" y="43"/>
                      </a:moveTo>
                      <a:cubicBezTo>
                        <a:pt x="26" y="48"/>
                        <a:pt x="26" y="54"/>
                        <a:pt x="26" y="63"/>
                      </a:cubicBezTo>
                      <a:cubicBezTo>
                        <a:pt x="25" y="58"/>
                        <a:pt x="23" y="54"/>
                        <a:pt x="22" y="50"/>
                      </a:cubicBezTo>
                      <a:lnTo>
                        <a:pt x="26" y="43"/>
                      </a:lnTo>
                      <a:close/>
                      <a:moveTo>
                        <a:pt x="219" y="52"/>
                      </a:moveTo>
                      <a:cubicBezTo>
                        <a:pt x="203" y="88"/>
                        <a:pt x="203" y="88"/>
                        <a:pt x="203" y="88"/>
                      </a:cubicBezTo>
                      <a:cubicBezTo>
                        <a:pt x="202" y="89"/>
                        <a:pt x="200" y="90"/>
                        <a:pt x="198" y="89"/>
                      </a:cubicBezTo>
                      <a:cubicBezTo>
                        <a:pt x="196" y="88"/>
                        <a:pt x="195" y="87"/>
                        <a:pt x="196" y="85"/>
                      </a:cubicBezTo>
                      <a:cubicBezTo>
                        <a:pt x="196" y="85"/>
                        <a:pt x="196" y="85"/>
                        <a:pt x="196" y="85"/>
                      </a:cubicBezTo>
                      <a:cubicBezTo>
                        <a:pt x="196" y="84"/>
                        <a:pt x="197" y="82"/>
                        <a:pt x="198" y="80"/>
                      </a:cubicBezTo>
                      <a:cubicBezTo>
                        <a:pt x="198" y="79"/>
                        <a:pt x="198" y="78"/>
                        <a:pt x="198" y="77"/>
                      </a:cubicBezTo>
                      <a:cubicBezTo>
                        <a:pt x="198" y="77"/>
                        <a:pt x="198" y="77"/>
                        <a:pt x="198" y="77"/>
                      </a:cubicBezTo>
                      <a:cubicBezTo>
                        <a:pt x="199" y="74"/>
                        <a:pt x="201" y="71"/>
                        <a:pt x="202" y="68"/>
                      </a:cubicBezTo>
                      <a:cubicBezTo>
                        <a:pt x="205" y="59"/>
                        <a:pt x="208" y="50"/>
                        <a:pt x="208" y="50"/>
                      </a:cubicBezTo>
                      <a:cubicBezTo>
                        <a:pt x="208" y="49"/>
                        <a:pt x="208" y="48"/>
                        <a:pt x="207" y="48"/>
                      </a:cubicBezTo>
                      <a:cubicBezTo>
                        <a:pt x="198" y="35"/>
                        <a:pt x="198" y="35"/>
                        <a:pt x="198" y="35"/>
                      </a:cubicBezTo>
                      <a:cubicBezTo>
                        <a:pt x="197" y="34"/>
                        <a:pt x="196" y="34"/>
                        <a:pt x="195" y="34"/>
                      </a:cubicBezTo>
                      <a:cubicBezTo>
                        <a:pt x="194" y="34"/>
                        <a:pt x="194" y="35"/>
                        <a:pt x="194" y="36"/>
                      </a:cubicBezTo>
                      <a:cubicBezTo>
                        <a:pt x="194" y="36"/>
                        <a:pt x="194" y="50"/>
                        <a:pt x="194" y="76"/>
                      </a:cubicBezTo>
                      <a:cubicBezTo>
                        <a:pt x="193" y="80"/>
                        <a:pt x="192" y="83"/>
                        <a:pt x="191" y="83"/>
                      </a:cubicBezTo>
                      <a:cubicBezTo>
                        <a:pt x="191" y="84"/>
                        <a:pt x="191" y="84"/>
                        <a:pt x="191" y="84"/>
                      </a:cubicBezTo>
                      <a:cubicBezTo>
                        <a:pt x="190" y="87"/>
                        <a:pt x="192" y="90"/>
                        <a:pt x="194" y="92"/>
                      </a:cubicBezTo>
                      <a:cubicBezTo>
                        <a:pt x="194" y="110"/>
                        <a:pt x="194" y="129"/>
                        <a:pt x="194" y="144"/>
                      </a:cubicBezTo>
                      <a:cubicBezTo>
                        <a:pt x="194" y="151"/>
                        <a:pt x="195" y="157"/>
                        <a:pt x="195" y="162"/>
                      </a:cubicBezTo>
                      <a:cubicBezTo>
                        <a:pt x="195" y="165"/>
                        <a:pt x="195" y="167"/>
                        <a:pt x="195" y="169"/>
                      </a:cubicBezTo>
                      <a:cubicBezTo>
                        <a:pt x="195" y="169"/>
                        <a:pt x="195" y="169"/>
                        <a:pt x="195" y="169"/>
                      </a:cubicBezTo>
                      <a:cubicBezTo>
                        <a:pt x="194" y="171"/>
                        <a:pt x="192" y="173"/>
                        <a:pt x="189" y="173"/>
                      </a:cubicBezTo>
                      <a:cubicBezTo>
                        <a:pt x="186" y="173"/>
                        <a:pt x="183" y="171"/>
                        <a:pt x="183" y="168"/>
                      </a:cubicBezTo>
                      <a:cubicBezTo>
                        <a:pt x="177" y="92"/>
                        <a:pt x="177" y="92"/>
                        <a:pt x="177" y="92"/>
                      </a:cubicBezTo>
                      <a:cubicBezTo>
                        <a:pt x="177" y="91"/>
                        <a:pt x="176" y="90"/>
                        <a:pt x="175" y="90"/>
                      </a:cubicBezTo>
                      <a:cubicBezTo>
                        <a:pt x="174" y="90"/>
                        <a:pt x="173" y="91"/>
                        <a:pt x="173" y="92"/>
                      </a:cubicBezTo>
                      <a:cubicBezTo>
                        <a:pt x="167" y="168"/>
                        <a:pt x="167" y="168"/>
                        <a:pt x="167" y="168"/>
                      </a:cubicBezTo>
                      <a:cubicBezTo>
                        <a:pt x="166" y="171"/>
                        <a:pt x="164" y="173"/>
                        <a:pt x="161" y="173"/>
                      </a:cubicBezTo>
                      <a:cubicBezTo>
                        <a:pt x="158" y="173"/>
                        <a:pt x="155" y="171"/>
                        <a:pt x="155" y="169"/>
                      </a:cubicBezTo>
                      <a:cubicBezTo>
                        <a:pt x="155" y="169"/>
                        <a:pt x="155" y="169"/>
                        <a:pt x="155" y="169"/>
                      </a:cubicBezTo>
                      <a:cubicBezTo>
                        <a:pt x="155" y="167"/>
                        <a:pt x="155" y="166"/>
                        <a:pt x="155" y="163"/>
                      </a:cubicBezTo>
                      <a:cubicBezTo>
                        <a:pt x="156" y="159"/>
                        <a:pt x="156" y="153"/>
                        <a:pt x="156" y="147"/>
                      </a:cubicBezTo>
                      <a:cubicBezTo>
                        <a:pt x="156" y="133"/>
                        <a:pt x="157" y="116"/>
                        <a:pt x="157" y="98"/>
                      </a:cubicBezTo>
                      <a:cubicBezTo>
                        <a:pt x="158" y="78"/>
                        <a:pt x="158" y="58"/>
                        <a:pt x="159" y="44"/>
                      </a:cubicBezTo>
                      <a:cubicBezTo>
                        <a:pt x="159" y="44"/>
                        <a:pt x="159" y="44"/>
                        <a:pt x="159" y="44"/>
                      </a:cubicBezTo>
                      <a:cubicBezTo>
                        <a:pt x="159" y="33"/>
                        <a:pt x="159" y="27"/>
                        <a:pt x="159" y="27"/>
                      </a:cubicBezTo>
                      <a:cubicBezTo>
                        <a:pt x="159" y="25"/>
                        <a:pt x="158" y="24"/>
                        <a:pt x="157" y="24"/>
                      </a:cubicBezTo>
                      <a:cubicBezTo>
                        <a:pt x="157" y="24"/>
                        <a:pt x="157" y="24"/>
                        <a:pt x="157" y="24"/>
                      </a:cubicBezTo>
                      <a:cubicBezTo>
                        <a:pt x="155" y="24"/>
                        <a:pt x="154" y="25"/>
                        <a:pt x="154" y="27"/>
                      </a:cubicBezTo>
                      <a:cubicBezTo>
                        <a:pt x="154" y="32"/>
                        <a:pt x="154" y="37"/>
                        <a:pt x="154" y="43"/>
                      </a:cubicBezTo>
                      <a:cubicBezTo>
                        <a:pt x="144" y="57"/>
                        <a:pt x="144" y="57"/>
                        <a:pt x="144" y="57"/>
                      </a:cubicBezTo>
                      <a:cubicBezTo>
                        <a:pt x="119" y="71"/>
                        <a:pt x="119" y="71"/>
                        <a:pt x="119" y="71"/>
                      </a:cubicBezTo>
                      <a:cubicBezTo>
                        <a:pt x="120" y="68"/>
                        <a:pt x="119" y="65"/>
                        <a:pt x="117" y="63"/>
                      </a:cubicBezTo>
                      <a:cubicBezTo>
                        <a:pt x="117" y="63"/>
                        <a:pt x="117" y="63"/>
                        <a:pt x="117" y="63"/>
                      </a:cubicBezTo>
                      <a:cubicBezTo>
                        <a:pt x="117" y="63"/>
                        <a:pt x="116" y="63"/>
                        <a:pt x="116" y="63"/>
                      </a:cubicBezTo>
                      <a:cubicBezTo>
                        <a:pt x="124" y="57"/>
                        <a:pt x="136" y="47"/>
                        <a:pt x="136" y="47"/>
                      </a:cubicBezTo>
                      <a:cubicBezTo>
                        <a:pt x="136" y="47"/>
                        <a:pt x="137" y="47"/>
                        <a:pt x="137" y="47"/>
                      </a:cubicBezTo>
                      <a:cubicBezTo>
                        <a:pt x="137" y="47"/>
                        <a:pt x="151" y="22"/>
                        <a:pt x="155" y="15"/>
                      </a:cubicBezTo>
                      <a:cubicBezTo>
                        <a:pt x="155" y="15"/>
                        <a:pt x="155" y="15"/>
                        <a:pt x="155" y="15"/>
                      </a:cubicBezTo>
                      <a:cubicBezTo>
                        <a:pt x="157" y="11"/>
                        <a:pt x="161" y="4"/>
                        <a:pt x="177" y="4"/>
                      </a:cubicBezTo>
                      <a:cubicBezTo>
                        <a:pt x="177" y="4"/>
                        <a:pt x="177" y="4"/>
                        <a:pt x="177" y="4"/>
                      </a:cubicBezTo>
                      <a:cubicBezTo>
                        <a:pt x="194" y="4"/>
                        <a:pt x="196" y="8"/>
                        <a:pt x="201" y="16"/>
                      </a:cubicBezTo>
                      <a:cubicBezTo>
                        <a:pt x="218" y="42"/>
                        <a:pt x="218" y="42"/>
                        <a:pt x="218" y="42"/>
                      </a:cubicBezTo>
                      <a:cubicBezTo>
                        <a:pt x="220" y="45"/>
                        <a:pt x="220" y="49"/>
                        <a:pt x="219" y="52"/>
                      </a:cubicBezTo>
                      <a:close/>
                      <a:moveTo>
                        <a:pt x="198" y="43"/>
                      </a:moveTo>
                      <a:cubicBezTo>
                        <a:pt x="203" y="50"/>
                        <a:pt x="203" y="50"/>
                        <a:pt x="203" y="50"/>
                      </a:cubicBezTo>
                      <a:cubicBezTo>
                        <a:pt x="202" y="54"/>
                        <a:pt x="200" y="58"/>
                        <a:pt x="198" y="63"/>
                      </a:cubicBezTo>
                      <a:cubicBezTo>
                        <a:pt x="198" y="54"/>
                        <a:pt x="198" y="48"/>
                        <a:pt x="198" y="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4" name="îšlïḑê">
              <a:extLst>
                <a:ext uri="{FF2B5EF4-FFF2-40B4-BE49-F238E27FC236}">
                  <a16:creationId xmlns:a16="http://schemas.microsoft.com/office/drawing/2014/main" xmlns="" id="{DD97F47F-B8CA-46CE-A560-71EC215DD11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22154" y="4523808"/>
              <a:ext cx="901700" cy="901700"/>
              <a:chOff x="1544" y="1525"/>
              <a:chExt cx="426" cy="426"/>
            </a:xfrm>
          </p:grpSpPr>
          <p:sp>
            <p:nvSpPr>
              <p:cNvPr id="30" name="íṡ1îďè">
                <a:extLst>
                  <a:ext uri="{FF2B5EF4-FFF2-40B4-BE49-F238E27FC236}">
                    <a16:creationId xmlns:a16="http://schemas.microsoft.com/office/drawing/2014/main" xmlns="" id="{B5BC3320-331F-4934-9D7A-6935126E3E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4" y="1525"/>
                <a:ext cx="426" cy="42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ṥḻîḍè">
                <a:extLst>
                  <a:ext uri="{FF2B5EF4-FFF2-40B4-BE49-F238E27FC236}">
                    <a16:creationId xmlns:a16="http://schemas.microsoft.com/office/drawing/2014/main" xmlns="" id="{B7ECF249-6263-49F0-8AC7-4CDC698B9B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2" y="1606"/>
                <a:ext cx="60" cy="264"/>
              </a:xfrm>
              <a:custGeom>
                <a:avLst/>
                <a:gdLst>
                  <a:gd name="T0" fmla="*/ 50 w 50"/>
                  <a:gd name="T1" fmla="*/ 173 h 220"/>
                  <a:gd name="T2" fmla="*/ 36 w 50"/>
                  <a:gd name="T3" fmla="*/ 0 h 220"/>
                  <a:gd name="T4" fmla="*/ 0 w 50"/>
                  <a:gd name="T5" fmla="*/ 14 h 220"/>
                  <a:gd name="T6" fmla="*/ 0 w 50"/>
                  <a:gd name="T7" fmla="*/ 173 h 220"/>
                  <a:gd name="T8" fmla="*/ 0 w 50"/>
                  <a:gd name="T9" fmla="*/ 173 h 220"/>
                  <a:gd name="T10" fmla="*/ 0 w 50"/>
                  <a:gd name="T11" fmla="*/ 174 h 220"/>
                  <a:gd name="T12" fmla="*/ 0 w 50"/>
                  <a:gd name="T13" fmla="*/ 174 h 220"/>
                  <a:gd name="T14" fmla="*/ 25 w 50"/>
                  <a:gd name="T15" fmla="*/ 220 h 220"/>
                  <a:gd name="T16" fmla="*/ 50 w 50"/>
                  <a:gd name="T17" fmla="*/ 174 h 220"/>
                  <a:gd name="T18" fmla="*/ 50 w 50"/>
                  <a:gd name="T19" fmla="*/ 174 h 220"/>
                  <a:gd name="T20" fmla="*/ 50 w 50"/>
                  <a:gd name="T21" fmla="*/ 174 h 220"/>
                  <a:gd name="T22" fmla="*/ 31 w 50"/>
                  <a:gd name="T23" fmla="*/ 201 h 220"/>
                  <a:gd name="T24" fmla="*/ 7 w 50"/>
                  <a:gd name="T25" fmla="*/ 177 h 220"/>
                  <a:gd name="T26" fmla="*/ 16 w 50"/>
                  <a:gd name="T27" fmla="*/ 177 h 220"/>
                  <a:gd name="T28" fmla="*/ 18 w 50"/>
                  <a:gd name="T29" fmla="*/ 177 h 220"/>
                  <a:gd name="T30" fmla="*/ 44 w 50"/>
                  <a:gd name="T31" fmla="*/ 175 h 220"/>
                  <a:gd name="T32" fmla="*/ 45 w 50"/>
                  <a:gd name="T33" fmla="*/ 53 h 220"/>
                  <a:gd name="T34" fmla="*/ 4 w 50"/>
                  <a:gd name="T35" fmla="*/ 34 h 220"/>
                  <a:gd name="T36" fmla="*/ 45 w 50"/>
                  <a:gd name="T37" fmla="*/ 53 h 220"/>
                  <a:gd name="T38" fmla="*/ 19 w 50"/>
                  <a:gd name="T39" fmla="*/ 172 h 220"/>
                  <a:gd name="T40" fmla="*/ 31 w 50"/>
                  <a:gd name="T41" fmla="*/ 58 h 220"/>
                  <a:gd name="T42" fmla="*/ 23 w 50"/>
                  <a:gd name="T43" fmla="*/ 171 h 220"/>
                  <a:gd name="T44" fmla="*/ 4 w 50"/>
                  <a:gd name="T45" fmla="*/ 58 h 220"/>
                  <a:gd name="T46" fmla="*/ 14 w 50"/>
                  <a:gd name="T47" fmla="*/ 173 h 220"/>
                  <a:gd name="T48" fmla="*/ 36 w 50"/>
                  <a:gd name="T49" fmla="*/ 169 h 220"/>
                  <a:gd name="T50" fmla="*/ 45 w 50"/>
                  <a:gd name="T51" fmla="*/ 58 h 220"/>
                  <a:gd name="T52" fmla="*/ 36 w 50"/>
                  <a:gd name="T53" fmla="*/ 169 h 220"/>
                  <a:gd name="T54" fmla="*/ 36 w 50"/>
                  <a:gd name="T55" fmla="*/ 5 h 220"/>
                  <a:gd name="T56" fmla="*/ 45 w 50"/>
                  <a:gd name="T57" fmla="*/ 29 h 220"/>
                  <a:gd name="T58" fmla="*/ 4 w 50"/>
                  <a:gd name="T59" fmla="*/ 14 h 220"/>
                  <a:gd name="T60" fmla="*/ 22 w 50"/>
                  <a:gd name="T61" fmla="*/ 206 h 220"/>
                  <a:gd name="T62" fmla="*/ 25 w 50"/>
                  <a:gd name="T63" fmla="*/ 21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" h="220">
                    <a:moveTo>
                      <a:pt x="50" y="173"/>
                    </a:move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6"/>
                      <a:pt x="44" y="0"/>
                      <a:pt x="3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23" y="218"/>
                      <a:pt x="23" y="218"/>
                      <a:pt x="23" y="218"/>
                    </a:cubicBezTo>
                    <a:cubicBezTo>
                      <a:pt x="23" y="219"/>
                      <a:pt x="24" y="220"/>
                      <a:pt x="25" y="220"/>
                    </a:cubicBezTo>
                    <a:cubicBezTo>
                      <a:pt x="26" y="220"/>
                      <a:pt x="27" y="219"/>
                      <a:pt x="27" y="218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4"/>
                      <a:pt x="50" y="174"/>
                      <a:pt x="50" y="173"/>
                    </a:cubicBezTo>
                    <a:close/>
                    <a:moveTo>
                      <a:pt x="31" y="201"/>
                    </a:moveTo>
                    <a:cubicBezTo>
                      <a:pt x="19" y="201"/>
                      <a:pt x="19" y="201"/>
                      <a:pt x="19" y="201"/>
                    </a:cubicBezTo>
                    <a:cubicBezTo>
                      <a:pt x="7" y="177"/>
                      <a:pt x="7" y="177"/>
                      <a:pt x="7" y="177"/>
                    </a:cubicBezTo>
                    <a:cubicBezTo>
                      <a:pt x="8" y="177"/>
                      <a:pt x="9" y="177"/>
                      <a:pt x="11" y="177"/>
                    </a:cubicBezTo>
                    <a:cubicBezTo>
                      <a:pt x="13" y="177"/>
                      <a:pt x="14" y="177"/>
                      <a:pt x="16" y="177"/>
                    </a:cubicBezTo>
                    <a:cubicBezTo>
                      <a:pt x="16" y="177"/>
                      <a:pt x="16" y="177"/>
                      <a:pt x="17" y="177"/>
                    </a:cubicBezTo>
                    <a:cubicBezTo>
                      <a:pt x="17" y="177"/>
                      <a:pt x="17" y="177"/>
                      <a:pt x="18" y="177"/>
                    </a:cubicBezTo>
                    <a:cubicBezTo>
                      <a:pt x="20" y="176"/>
                      <a:pt x="22" y="176"/>
                      <a:pt x="24" y="176"/>
                    </a:cubicBezTo>
                    <a:cubicBezTo>
                      <a:pt x="31" y="174"/>
                      <a:pt x="38" y="173"/>
                      <a:pt x="44" y="175"/>
                    </a:cubicBezTo>
                    <a:lnTo>
                      <a:pt x="31" y="201"/>
                    </a:lnTo>
                    <a:close/>
                    <a:moveTo>
                      <a:pt x="45" y="53"/>
                    </a:moveTo>
                    <a:cubicBezTo>
                      <a:pt x="4" y="53"/>
                      <a:pt x="4" y="53"/>
                      <a:pt x="4" y="53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5" y="34"/>
                      <a:pt x="45" y="34"/>
                      <a:pt x="45" y="34"/>
                    </a:cubicBezTo>
                    <a:lnTo>
                      <a:pt x="45" y="53"/>
                    </a:lnTo>
                    <a:close/>
                    <a:moveTo>
                      <a:pt x="23" y="171"/>
                    </a:moveTo>
                    <a:cubicBezTo>
                      <a:pt x="22" y="171"/>
                      <a:pt x="20" y="172"/>
                      <a:pt x="19" y="172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1" y="169"/>
                      <a:pt x="31" y="169"/>
                      <a:pt x="31" y="169"/>
                    </a:cubicBezTo>
                    <a:cubicBezTo>
                      <a:pt x="28" y="170"/>
                      <a:pt x="26" y="170"/>
                      <a:pt x="23" y="171"/>
                    </a:cubicBezTo>
                    <a:close/>
                    <a:moveTo>
                      <a:pt x="4" y="172"/>
                    </a:moveTo>
                    <a:cubicBezTo>
                      <a:pt x="4" y="58"/>
                      <a:pt x="4" y="58"/>
                      <a:pt x="4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173"/>
                      <a:pt x="14" y="173"/>
                      <a:pt x="14" y="173"/>
                    </a:cubicBezTo>
                    <a:cubicBezTo>
                      <a:pt x="11" y="173"/>
                      <a:pt x="7" y="173"/>
                      <a:pt x="4" y="172"/>
                    </a:cubicBezTo>
                    <a:close/>
                    <a:moveTo>
                      <a:pt x="36" y="169"/>
                    </a:moveTo>
                    <a:cubicBezTo>
                      <a:pt x="36" y="58"/>
                      <a:pt x="36" y="58"/>
                      <a:pt x="36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170"/>
                      <a:pt x="45" y="170"/>
                      <a:pt x="45" y="170"/>
                    </a:cubicBezTo>
                    <a:cubicBezTo>
                      <a:pt x="42" y="169"/>
                      <a:pt x="39" y="169"/>
                      <a:pt x="36" y="169"/>
                    </a:cubicBezTo>
                    <a:close/>
                    <a:moveTo>
                      <a:pt x="13" y="5"/>
                    </a:moveTo>
                    <a:cubicBezTo>
                      <a:pt x="36" y="5"/>
                      <a:pt x="36" y="5"/>
                      <a:pt x="36" y="5"/>
                    </a:cubicBezTo>
                    <a:cubicBezTo>
                      <a:pt x="41" y="5"/>
                      <a:pt x="45" y="9"/>
                      <a:pt x="45" y="14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9"/>
                      <a:pt x="8" y="5"/>
                      <a:pt x="13" y="5"/>
                    </a:cubicBezTo>
                    <a:close/>
                    <a:moveTo>
                      <a:pt x="22" y="206"/>
                    </a:moveTo>
                    <a:cubicBezTo>
                      <a:pt x="28" y="206"/>
                      <a:pt x="28" y="206"/>
                      <a:pt x="28" y="206"/>
                    </a:cubicBezTo>
                    <a:cubicBezTo>
                      <a:pt x="25" y="212"/>
                      <a:pt x="25" y="212"/>
                      <a:pt x="25" y="212"/>
                    </a:cubicBezTo>
                    <a:lnTo>
                      <a:pt x="22" y="2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şľîḑé">
                <a:extLst>
                  <a:ext uri="{FF2B5EF4-FFF2-40B4-BE49-F238E27FC236}">
                    <a16:creationId xmlns:a16="http://schemas.microsoft.com/office/drawing/2014/main" xmlns="" id="{AA376AA9-E5D5-4E0D-9BDA-724DABCA6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5" y="1606"/>
                <a:ext cx="77" cy="264"/>
              </a:xfrm>
              <a:custGeom>
                <a:avLst/>
                <a:gdLst>
                  <a:gd name="T0" fmla="*/ 61 w 64"/>
                  <a:gd name="T1" fmla="*/ 0 h 220"/>
                  <a:gd name="T2" fmla="*/ 3 w 64"/>
                  <a:gd name="T3" fmla="*/ 0 h 220"/>
                  <a:gd name="T4" fmla="*/ 0 w 64"/>
                  <a:gd name="T5" fmla="*/ 3 h 220"/>
                  <a:gd name="T6" fmla="*/ 0 w 64"/>
                  <a:gd name="T7" fmla="*/ 217 h 220"/>
                  <a:gd name="T8" fmla="*/ 3 w 64"/>
                  <a:gd name="T9" fmla="*/ 220 h 220"/>
                  <a:gd name="T10" fmla="*/ 61 w 64"/>
                  <a:gd name="T11" fmla="*/ 220 h 220"/>
                  <a:gd name="T12" fmla="*/ 64 w 64"/>
                  <a:gd name="T13" fmla="*/ 217 h 220"/>
                  <a:gd name="T14" fmla="*/ 64 w 64"/>
                  <a:gd name="T15" fmla="*/ 3 h 220"/>
                  <a:gd name="T16" fmla="*/ 61 w 64"/>
                  <a:gd name="T17" fmla="*/ 0 h 220"/>
                  <a:gd name="T18" fmla="*/ 5 w 64"/>
                  <a:gd name="T19" fmla="*/ 215 h 220"/>
                  <a:gd name="T20" fmla="*/ 5 w 64"/>
                  <a:gd name="T21" fmla="*/ 5 h 220"/>
                  <a:gd name="T22" fmla="*/ 59 w 64"/>
                  <a:gd name="T23" fmla="*/ 5 h 220"/>
                  <a:gd name="T24" fmla="*/ 59 w 64"/>
                  <a:gd name="T25" fmla="*/ 22 h 220"/>
                  <a:gd name="T26" fmla="*/ 39 w 64"/>
                  <a:gd name="T27" fmla="*/ 22 h 220"/>
                  <a:gd name="T28" fmla="*/ 37 w 64"/>
                  <a:gd name="T29" fmla="*/ 25 h 220"/>
                  <a:gd name="T30" fmla="*/ 39 w 64"/>
                  <a:gd name="T31" fmla="*/ 27 h 220"/>
                  <a:gd name="T32" fmla="*/ 59 w 64"/>
                  <a:gd name="T33" fmla="*/ 27 h 220"/>
                  <a:gd name="T34" fmla="*/ 59 w 64"/>
                  <a:gd name="T35" fmla="*/ 47 h 220"/>
                  <a:gd name="T36" fmla="*/ 32 w 64"/>
                  <a:gd name="T37" fmla="*/ 47 h 220"/>
                  <a:gd name="T38" fmla="*/ 30 w 64"/>
                  <a:gd name="T39" fmla="*/ 49 h 220"/>
                  <a:gd name="T40" fmla="*/ 32 w 64"/>
                  <a:gd name="T41" fmla="*/ 51 h 220"/>
                  <a:gd name="T42" fmla="*/ 59 w 64"/>
                  <a:gd name="T43" fmla="*/ 51 h 220"/>
                  <a:gd name="T44" fmla="*/ 59 w 64"/>
                  <a:gd name="T45" fmla="*/ 71 h 220"/>
                  <a:gd name="T46" fmla="*/ 39 w 64"/>
                  <a:gd name="T47" fmla="*/ 71 h 220"/>
                  <a:gd name="T48" fmla="*/ 37 w 64"/>
                  <a:gd name="T49" fmla="*/ 73 h 220"/>
                  <a:gd name="T50" fmla="*/ 39 w 64"/>
                  <a:gd name="T51" fmla="*/ 76 h 220"/>
                  <a:gd name="T52" fmla="*/ 59 w 64"/>
                  <a:gd name="T53" fmla="*/ 76 h 220"/>
                  <a:gd name="T54" fmla="*/ 59 w 64"/>
                  <a:gd name="T55" fmla="*/ 95 h 220"/>
                  <a:gd name="T56" fmla="*/ 32 w 64"/>
                  <a:gd name="T57" fmla="*/ 95 h 220"/>
                  <a:gd name="T58" fmla="*/ 30 w 64"/>
                  <a:gd name="T59" fmla="*/ 97 h 220"/>
                  <a:gd name="T60" fmla="*/ 32 w 64"/>
                  <a:gd name="T61" fmla="*/ 100 h 220"/>
                  <a:gd name="T62" fmla="*/ 59 w 64"/>
                  <a:gd name="T63" fmla="*/ 100 h 220"/>
                  <a:gd name="T64" fmla="*/ 59 w 64"/>
                  <a:gd name="T65" fmla="*/ 119 h 220"/>
                  <a:gd name="T66" fmla="*/ 39 w 64"/>
                  <a:gd name="T67" fmla="*/ 119 h 220"/>
                  <a:gd name="T68" fmla="*/ 37 w 64"/>
                  <a:gd name="T69" fmla="*/ 122 h 220"/>
                  <a:gd name="T70" fmla="*/ 39 w 64"/>
                  <a:gd name="T71" fmla="*/ 124 h 220"/>
                  <a:gd name="T72" fmla="*/ 59 w 64"/>
                  <a:gd name="T73" fmla="*/ 124 h 220"/>
                  <a:gd name="T74" fmla="*/ 59 w 64"/>
                  <a:gd name="T75" fmla="*/ 143 h 220"/>
                  <a:gd name="T76" fmla="*/ 32 w 64"/>
                  <a:gd name="T77" fmla="*/ 143 h 220"/>
                  <a:gd name="T78" fmla="*/ 30 w 64"/>
                  <a:gd name="T79" fmla="*/ 146 h 220"/>
                  <a:gd name="T80" fmla="*/ 32 w 64"/>
                  <a:gd name="T81" fmla="*/ 148 h 220"/>
                  <a:gd name="T82" fmla="*/ 59 w 64"/>
                  <a:gd name="T83" fmla="*/ 148 h 220"/>
                  <a:gd name="T84" fmla="*/ 59 w 64"/>
                  <a:gd name="T85" fmla="*/ 168 h 220"/>
                  <a:gd name="T86" fmla="*/ 39 w 64"/>
                  <a:gd name="T87" fmla="*/ 168 h 220"/>
                  <a:gd name="T88" fmla="*/ 37 w 64"/>
                  <a:gd name="T89" fmla="*/ 170 h 220"/>
                  <a:gd name="T90" fmla="*/ 39 w 64"/>
                  <a:gd name="T91" fmla="*/ 172 h 220"/>
                  <a:gd name="T92" fmla="*/ 59 w 64"/>
                  <a:gd name="T93" fmla="*/ 172 h 220"/>
                  <a:gd name="T94" fmla="*/ 59 w 64"/>
                  <a:gd name="T95" fmla="*/ 192 h 220"/>
                  <a:gd name="T96" fmla="*/ 32 w 64"/>
                  <a:gd name="T97" fmla="*/ 192 h 220"/>
                  <a:gd name="T98" fmla="*/ 30 w 64"/>
                  <a:gd name="T99" fmla="*/ 194 h 220"/>
                  <a:gd name="T100" fmla="*/ 32 w 64"/>
                  <a:gd name="T101" fmla="*/ 196 h 220"/>
                  <a:gd name="T102" fmla="*/ 59 w 64"/>
                  <a:gd name="T103" fmla="*/ 196 h 220"/>
                  <a:gd name="T104" fmla="*/ 59 w 64"/>
                  <a:gd name="T105" fmla="*/ 215 h 220"/>
                  <a:gd name="T106" fmla="*/ 5 w 64"/>
                  <a:gd name="T107" fmla="*/ 21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4" h="220">
                    <a:moveTo>
                      <a:pt x="6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218"/>
                      <a:pt x="1" y="220"/>
                      <a:pt x="3" y="220"/>
                    </a:cubicBezTo>
                    <a:cubicBezTo>
                      <a:pt x="61" y="220"/>
                      <a:pt x="61" y="220"/>
                      <a:pt x="61" y="220"/>
                    </a:cubicBezTo>
                    <a:cubicBezTo>
                      <a:pt x="63" y="220"/>
                      <a:pt x="64" y="218"/>
                      <a:pt x="64" y="217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1" y="0"/>
                    </a:cubicBezTo>
                    <a:close/>
                    <a:moveTo>
                      <a:pt x="5" y="21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8" y="22"/>
                      <a:pt x="37" y="24"/>
                      <a:pt x="37" y="25"/>
                    </a:cubicBezTo>
                    <a:cubicBezTo>
                      <a:pt x="37" y="26"/>
                      <a:pt x="38" y="27"/>
                      <a:pt x="39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1" y="47"/>
                      <a:pt x="30" y="48"/>
                      <a:pt x="30" y="49"/>
                    </a:cubicBezTo>
                    <a:cubicBezTo>
                      <a:pt x="30" y="50"/>
                      <a:pt x="31" y="51"/>
                      <a:pt x="32" y="51"/>
                    </a:cubicBezTo>
                    <a:cubicBezTo>
                      <a:pt x="59" y="51"/>
                      <a:pt x="59" y="51"/>
                      <a:pt x="59" y="51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8" y="71"/>
                      <a:pt x="37" y="72"/>
                      <a:pt x="37" y="73"/>
                    </a:cubicBezTo>
                    <a:cubicBezTo>
                      <a:pt x="37" y="74"/>
                      <a:pt x="38" y="76"/>
                      <a:pt x="39" y="76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0" y="96"/>
                      <a:pt x="30" y="97"/>
                    </a:cubicBezTo>
                    <a:cubicBezTo>
                      <a:pt x="30" y="99"/>
                      <a:pt x="31" y="100"/>
                      <a:pt x="32" y="10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8" y="119"/>
                      <a:pt x="37" y="120"/>
                      <a:pt x="37" y="122"/>
                    </a:cubicBezTo>
                    <a:cubicBezTo>
                      <a:pt x="37" y="123"/>
                      <a:pt x="38" y="124"/>
                      <a:pt x="39" y="124"/>
                    </a:cubicBezTo>
                    <a:cubicBezTo>
                      <a:pt x="59" y="124"/>
                      <a:pt x="59" y="124"/>
                      <a:pt x="59" y="124"/>
                    </a:cubicBezTo>
                    <a:cubicBezTo>
                      <a:pt x="59" y="143"/>
                      <a:pt x="59" y="143"/>
                      <a:pt x="59" y="143"/>
                    </a:cubicBezTo>
                    <a:cubicBezTo>
                      <a:pt x="32" y="143"/>
                      <a:pt x="32" y="143"/>
                      <a:pt x="32" y="143"/>
                    </a:cubicBezTo>
                    <a:cubicBezTo>
                      <a:pt x="31" y="143"/>
                      <a:pt x="30" y="144"/>
                      <a:pt x="30" y="146"/>
                    </a:cubicBezTo>
                    <a:cubicBezTo>
                      <a:pt x="30" y="147"/>
                      <a:pt x="31" y="148"/>
                      <a:pt x="32" y="148"/>
                    </a:cubicBezTo>
                    <a:cubicBezTo>
                      <a:pt x="59" y="148"/>
                      <a:pt x="59" y="148"/>
                      <a:pt x="59" y="148"/>
                    </a:cubicBezTo>
                    <a:cubicBezTo>
                      <a:pt x="59" y="168"/>
                      <a:pt x="59" y="168"/>
                      <a:pt x="59" y="168"/>
                    </a:cubicBezTo>
                    <a:cubicBezTo>
                      <a:pt x="39" y="168"/>
                      <a:pt x="39" y="168"/>
                      <a:pt x="39" y="168"/>
                    </a:cubicBezTo>
                    <a:cubicBezTo>
                      <a:pt x="38" y="168"/>
                      <a:pt x="37" y="169"/>
                      <a:pt x="37" y="170"/>
                    </a:cubicBezTo>
                    <a:cubicBezTo>
                      <a:pt x="37" y="171"/>
                      <a:pt x="38" y="172"/>
                      <a:pt x="39" y="172"/>
                    </a:cubicBezTo>
                    <a:cubicBezTo>
                      <a:pt x="59" y="172"/>
                      <a:pt x="59" y="172"/>
                      <a:pt x="59" y="172"/>
                    </a:cubicBezTo>
                    <a:cubicBezTo>
                      <a:pt x="59" y="192"/>
                      <a:pt x="59" y="192"/>
                      <a:pt x="59" y="192"/>
                    </a:cubicBezTo>
                    <a:cubicBezTo>
                      <a:pt x="32" y="192"/>
                      <a:pt x="32" y="192"/>
                      <a:pt x="32" y="192"/>
                    </a:cubicBezTo>
                    <a:cubicBezTo>
                      <a:pt x="31" y="192"/>
                      <a:pt x="30" y="193"/>
                      <a:pt x="30" y="194"/>
                    </a:cubicBezTo>
                    <a:cubicBezTo>
                      <a:pt x="30" y="195"/>
                      <a:pt x="31" y="196"/>
                      <a:pt x="32" y="196"/>
                    </a:cubicBezTo>
                    <a:cubicBezTo>
                      <a:pt x="59" y="196"/>
                      <a:pt x="59" y="196"/>
                      <a:pt x="59" y="196"/>
                    </a:cubicBezTo>
                    <a:cubicBezTo>
                      <a:pt x="59" y="215"/>
                      <a:pt x="59" y="215"/>
                      <a:pt x="59" y="215"/>
                    </a:cubicBezTo>
                    <a:lnTo>
                      <a:pt x="5" y="2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ïšļíḋè">
              <a:extLst>
                <a:ext uri="{FF2B5EF4-FFF2-40B4-BE49-F238E27FC236}">
                  <a16:creationId xmlns:a16="http://schemas.microsoft.com/office/drawing/2014/main" xmlns="" id="{08C8580A-8F35-4048-82FA-7364701661D4}"/>
                </a:ext>
              </a:extLst>
            </p:cNvPr>
            <p:cNvGrpSpPr/>
            <p:nvPr/>
          </p:nvGrpSpPr>
          <p:grpSpPr>
            <a:xfrm>
              <a:off x="1271464" y="2876901"/>
              <a:ext cx="2551325" cy="815312"/>
              <a:chOff x="4410146" y="3865262"/>
              <a:chExt cx="2475841" cy="983470"/>
            </a:xfrm>
          </p:grpSpPr>
          <p:sp>
            <p:nvSpPr>
              <p:cNvPr id="28" name="ïśļïḓè">
                <a:extLst>
                  <a:ext uri="{FF2B5EF4-FFF2-40B4-BE49-F238E27FC236}">
                    <a16:creationId xmlns:a16="http://schemas.microsoft.com/office/drawing/2014/main" xmlns="" id="{4A8AB02A-8811-4CAC-BD19-7C122914F5A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9" name="iśľíḍè">
                <a:extLst>
                  <a:ext uri="{FF2B5EF4-FFF2-40B4-BE49-F238E27FC236}">
                    <a16:creationId xmlns:a16="http://schemas.microsoft.com/office/drawing/2014/main" xmlns="" id="{0A4721DE-2C98-42D6-BAF6-314B5E72C0A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6" name="ïṣḷidê">
              <a:extLst>
                <a:ext uri="{FF2B5EF4-FFF2-40B4-BE49-F238E27FC236}">
                  <a16:creationId xmlns:a16="http://schemas.microsoft.com/office/drawing/2014/main" xmlns="" id="{D6BC66D8-9279-47AB-82A6-F39EE34D4357}"/>
                </a:ext>
              </a:extLst>
            </p:cNvPr>
            <p:cNvGrpSpPr/>
            <p:nvPr/>
          </p:nvGrpSpPr>
          <p:grpSpPr>
            <a:xfrm>
              <a:off x="8386382" y="2876901"/>
              <a:ext cx="2498150" cy="843237"/>
              <a:chOff x="4410146" y="3865260"/>
              <a:chExt cx="2475841" cy="983472"/>
            </a:xfrm>
          </p:grpSpPr>
          <p:sp>
            <p:nvSpPr>
              <p:cNvPr id="26" name="íSľîḍè">
                <a:extLst>
                  <a:ext uri="{FF2B5EF4-FFF2-40B4-BE49-F238E27FC236}">
                    <a16:creationId xmlns:a16="http://schemas.microsoft.com/office/drawing/2014/main" xmlns="" id="{EA50326D-33D7-4828-B390-7370A18C0D8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7" name="ïSlîḋè">
                <a:extLst>
                  <a:ext uri="{FF2B5EF4-FFF2-40B4-BE49-F238E27FC236}">
                    <a16:creationId xmlns:a16="http://schemas.microsoft.com/office/drawing/2014/main" xmlns="" id="{361D02CA-021B-4D6E-A0F1-E420714804B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7" name="iṡḻïḋé">
              <a:extLst>
                <a:ext uri="{FF2B5EF4-FFF2-40B4-BE49-F238E27FC236}">
                  <a16:creationId xmlns:a16="http://schemas.microsoft.com/office/drawing/2014/main" xmlns="" id="{1355DA36-CDA6-47F9-B787-C5E7E65B44EB}"/>
                </a:ext>
              </a:extLst>
            </p:cNvPr>
            <p:cNvGrpSpPr/>
            <p:nvPr/>
          </p:nvGrpSpPr>
          <p:grpSpPr>
            <a:xfrm>
              <a:off x="9038042" y="4567000"/>
              <a:ext cx="2498150" cy="843237"/>
              <a:chOff x="4410146" y="3865260"/>
              <a:chExt cx="2475841" cy="983472"/>
            </a:xfrm>
          </p:grpSpPr>
          <p:sp>
            <p:nvSpPr>
              <p:cNvPr id="24" name="îsḻiďe">
                <a:extLst>
                  <a:ext uri="{FF2B5EF4-FFF2-40B4-BE49-F238E27FC236}">
                    <a16:creationId xmlns:a16="http://schemas.microsoft.com/office/drawing/2014/main" xmlns="" id="{F6293101-8057-405D-8D14-B918E5053DD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5" name="ïs1iďé">
                <a:extLst>
                  <a:ext uri="{FF2B5EF4-FFF2-40B4-BE49-F238E27FC236}">
                    <a16:creationId xmlns:a16="http://schemas.microsoft.com/office/drawing/2014/main" xmlns="" id="{54D04F5F-8F89-44DB-8BDB-5385BCF5CA5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8" name="islîḍé">
              <a:extLst>
                <a:ext uri="{FF2B5EF4-FFF2-40B4-BE49-F238E27FC236}">
                  <a16:creationId xmlns:a16="http://schemas.microsoft.com/office/drawing/2014/main" xmlns="" id="{F91691D8-5883-44BF-9384-BCDE31998899}"/>
                </a:ext>
              </a:extLst>
            </p:cNvPr>
            <p:cNvGrpSpPr/>
            <p:nvPr/>
          </p:nvGrpSpPr>
          <p:grpSpPr>
            <a:xfrm>
              <a:off x="670829" y="4567000"/>
              <a:ext cx="2551325" cy="815312"/>
              <a:chOff x="4410146" y="3865262"/>
              <a:chExt cx="2475841" cy="983470"/>
            </a:xfrm>
          </p:grpSpPr>
          <p:sp>
            <p:nvSpPr>
              <p:cNvPr id="22" name="iṡļîḍé">
                <a:extLst>
                  <a:ext uri="{FF2B5EF4-FFF2-40B4-BE49-F238E27FC236}">
                    <a16:creationId xmlns:a16="http://schemas.microsoft.com/office/drawing/2014/main" xmlns="" id="{C4F1B46F-EC83-4E67-BF38-D45F45EE8DB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2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288000" bIns="0" anchor="b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3" name="iś1îḋè">
                <a:extLst>
                  <a:ext uri="{FF2B5EF4-FFF2-40B4-BE49-F238E27FC236}">
                    <a16:creationId xmlns:a16="http://schemas.microsoft.com/office/drawing/2014/main" xmlns="" id="{3D4D7C20-28E6-4D06-9E2C-FABA98DD0A1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288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9" name="iṩḷiḋè">
              <a:extLst>
                <a:ext uri="{FF2B5EF4-FFF2-40B4-BE49-F238E27FC236}">
                  <a16:creationId xmlns:a16="http://schemas.microsoft.com/office/drawing/2014/main" xmlns="" id="{01AAC55E-9327-4B82-9890-12B8A9FB0EA0}"/>
                </a:ext>
              </a:extLst>
            </p:cNvPr>
            <p:cNvGrpSpPr/>
            <p:nvPr/>
          </p:nvGrpSpPr>
          <p:grpSpPr>
            <a:xfrm>
              <a:off x="4865200" y="1169923"/>
              <a:ext cx="2498150" cy="912783"/>
              <a:chOff x="4410146" y="3865260"/>
              <a:chExt cx="2475841" cy="1064584"/>
            </a:xfrm>
          </p:grpSpPr>
          <p:sp>
            <p:nvSpPr>
              <p:cNvPr id="20" name="iṣļiḓé">
                <a:extLst>
                  <a:ext uri="{FF2B5EF4-FFF2-40B4-BE49-F238E27FC236}">
                    <a16:creationId xmlns:a16="http://schemas.microsoft.com/office/drawing/2014/main" xmlns="" id="{3C649723-6A25-4A27-A749-9E10A25F182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  <a:extLst/>
            </p:spPr>
            <p:txBody>
              <a:bodyPr wrap="none" lIns="288000" tIns="0" rIns="288000" bIns="0" anchor="ctr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1" name="î$1íḋé">
                <a:extLst>
                  <a:ext uri="{FF2B5EF4-FFF2-40B4-BE49-F238E27FC236}">
                    <a16:creationId xmlns:a16="http://schemas.microsoft.com/office/drawing/2014/main" xmlns="" id="{FB2AA3AC-580A-4D5A-967D-9139DF98B6A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410146" y="4135753"/>
                <a:ext cx="2475841" cy="794091"/>
              </a:xfrm>
              <a:prstGeom prst="rect">
                <a:avLst/>
              </a:prstGeom>
              <a:noFill/>
              <a:extLst/>
            </p:spPr>
            <p:txBody>
              <a:bodyPr wrap="square" lIns="288000" tIns="0" rIns="288000" bIns="0" anchor="t" anchorCtr="1">
                <a:normAutofit/>
              </a:bodyPr>
              <a:lstStyle/>
              <a:p>
                <a:pPr algn="ct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124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ŝľiḓê">
            <a:extLst>
              <a:ext uri="{FF2B5EF4-FFF2-40B4-BE49-F238E27FC236}">
                <a16:creationId xmlns:a16="http://schemas.microsoft.com/office/drawing/2014/main" xmlns="" id="{3F7F585E-19D2-4F21-8B1E-28A78730B406}"/>
              </a:ext>
            </a:extLst>
          </p:cNvPr>
          <p:cNvSpPr/>
          <p:nvPr/>
        </p:nvSpPr>
        <p:spPr>
          <a:xfrm>
            <a:off x="0" y="0"/>
            <a:ext cx="5376000" cy="6888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dist="127000" algn="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îṣ1îḋê">
            <a:extLst>
              <a:ext uri="{FF2B5EF4-FFF2-40B4-BE49-F238E27FC236}">
                <a16:creationId xmlns:a16="http://schemas.microsoft.com/office/drawing/2014/main" xmlns="" id="{891CB0AA-2258-49BA-A9AC-5677B8F308CB}"/>
              </a:ext>
            </a:extLst>
          </p:cNvPr>
          <p:cNvGrpSpPr/>
          <p:nvPr/>
        </p:nvGrpSpPr>
        <p:grpSpPr>
          <a:xfrm>
            <a:off x="1404361" y="1923363"/>
            <a:ext cx="3180339" cy="3011272"/>
            <a:chOff x="1129826" y="2445677"/>
            <a:chExt cx="2077061" cy="1966644"/>
          </a:xfrm>
        </p:grpSpPr>
        <p:sp>
          <p:nvSpPr>
            <p:cNvPr id="25" name="îṡľïḓè">
              <a:extLst>
                <a:ext uri="{FF2B5EF4-FFF2-40B4-BE49-F238E27FC236}">
                  <a16:creationId xmlns:a16="http://schemas.microsoft.com/office/drawing/2014/main" xmlns="" id="{180FCD8B-AAB1-438D-A710-C5E2D571F1E5}"/>
                </a:ext>
              </a:extLst>
            </p:cNvPr>
            <p:cNvSpPr/>
            <p:nvPr/>
          </p:nvSpPr>
          <p:spPr>
            <a:xfrm>
              <a:off x="1129826" y="2445677"/>
              <a:ext cx="1349939" cy="196664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solidFill>
                  <a:srgbClr val="82318E"/>
                </a:solidFill>
              </a:endParaRPr>
            </a:p>
          </p:txBody>
        </p:sp>
        <p:sp>
          <p:nvSpPr>
            <p:cNvPr id="26" name="îšḻîḋé">
              <a:extLst>
                <a:ext uri="{FF2B5EF4-FFF2-40B4-BE49-F238E27FC236}">
                  <a16:creationId xmlns:a16="http://schemas.microsoft.com/office/drawing/2014/main" xmlns="" id="{7699E14D-68ED-4049-94E5-3AE6FD0F257A}"/>
                </a:ext>
              </a:extLst>
            </p:cNvPr>
            <p:cNvSpPr/>
            <p:nvPr/>
          </p:nvSpPr>
          <p:spPr>
            <a:xfrm>
              <a:off x="1752643" y="3259362"/>
              <a:ext cx="1454244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 dirty="0"/>
                <a:t>CONTENTS</a:t>
              </a:r>
            </a:p>
          </p:txBody>
        </p:sp>
      </p:grpSp>
      <p:sp>
        <p:nvSpPr>
          <p:cNvPr id="8" name="iṡļîḓê">
            <a:extLst>
              <a:ext uri="{FF2B5EF4-FFF2-40B4-BE49-F238E27FC236}">
                <a16:creationId xmlns:a16="http://schemas.microsoft.com/office/drawing/2014/main" xmlns="" id="{FA68214A-33B3-4FB3-9DDC-4767333609DE}"/>
              </a:ext>
            </a:extLst>
          </p:cNvPr>
          <p:cNvSpPr/>
          <p:nvPr/>
        </p:nvSpPr>
        <p:spPr bwMode="auto">
          <a:xfrm>
            <a:off x="7895999" y="2097886"/>
            <a:ext cx="3624488" cy="4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/>
              <a:t>Supporting text here.</a:t>
            </a:r>
          </a:p>
        </p:txBody>
      </p:sp>
      <p:sp>
        <p:nvSpPr>
          <p:cNvPr id="9" name="iṥliḋè">
            <a:extLst>
              <a:ext uri="{FF2B5EF4-FFF2-40B4-BE49-F238E27FC236}">
                <a16:creationId xmlns:a16="http://schemas.microsoft.com/office/drawing/2014/main" xmlns="" id="{2DA587C7-AD12-4348-9104-95E96BFDAD29}"/>
              </a:ext>
            </a:extLst>
          </p:cNvPr>
          <p:cNvSpPr/>
          <p:nvPr/>
        </p:nvSpPr>
        <p:spPr bwMode="auto">
          <a:xfrm>
            <a:off x="6320999" y="2097886"/>
            <a:ext cx="1575000" cy="4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1"/>
                </a:solidFill>
              </a:rPr>
              <a:t>Part 01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1B17E106-B620-46C2-838D-04405E99813D}"/>
              </a:ext>
            </a:extLst>
          </p:cNvPr>
          <p:cNvCxnSpPr/>
          <p:nvPr/>
        </p:nvCxnSpPr>
        <p:spPr>
          <a:xfrm>
            <a:off x="6500999" y="2772886"/>
            <a:ext cx="501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îś1íḑé">
            <a:extLst>
              <a:ext uri="{FF2B5EF4-FFF2-40B4-BE49-F238E27FC236}">
                <a16:creationId xmlns:a16="http://schemas.microsoft.com/office/drawing/2014/main" xmlns="" id="{18350513-E097-41AB-9F4C-3F64A9C84841}"/>
              </a:ext>
            </a:extLst>
          </p:cNvPr>
          <p:cNvSpPr/>
          <p:nvPr/>
        </p:nvSpPr>
        <p:spPr bwMode="auto">
          <a:xfrm>
            <a:off x="7895999" y="2959581"/>
            <a:ext cx="3624488" cy="4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/>
              <a:t>Supporting text here.</a:t>
            </a:r>
          </a:p>
        </p:txBody>
      </p:sp>
      <p:sp>
        <p:nvSpPr>
          <p:cNvPr id="12" name="iSḷïḍé">
            <a:extLst>
              <a:ext uri="{FF2B5EF4-FFF2-40B4-BE49-F238E27FC236}">
                <a16:creationId xmlns:a16="http://schemas.microsoft.com/office/drawing/2014/main" xmlns="" id="{1134860B-A730-4EF3-9F69-E7F925A7A88B}"/>
              </a:ext>
            </a:extLst>
          </p:cNvPr>
          <p:cNvSpPr/>
          <p:nvPr/>
        </p:nvSpPr>
        <p:spPr bwMode="auto">
          <a:xfrm>
            <a:off x="6320999" y="2959581"/>
            <a:ext cx="1575000" cy="4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400" b="1" dirty="0"/>
              <a:t>Part 02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CF34E29A-D3D3-4AEB-8783-AA7C00C4F912}"/>
              </a:ext>
            </a:extLst>
          </p:cNvPr>
          <p:cNvCxnSpPr/>
          <p:nvPr/>
        </p:nvCxnSpPr>
        <p:spPr>
          <a:xfrm>
            <a:off x="6500999" y="3634581"/>
            <a:ext cx="501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ïṡḷiḋe">
            <a:extLst>
              <a:ext uri="{FF2B5EF4-FFF2-40B4-BE49-F238E27FC236}">
                <a16:creationId xmlns:a16="http://schemas.microsoft.com/office/drawing/2014/main" xmlns="" id="{0C5EBAD7-9D16-460F-BA87-827A02B81B80}"/>
              </a:ext>
            </a:extLst>
          </p:cNvPr>
          <p:cNvSpPr/>
          <p:nvPr/>
        </p:nvSpPr>
        <p:spPr bwMode="auto">
          <a:xfrm>
            <a:off x="7895999" y="3821276"/>
            <a:ext cx="3624488" cy="4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/>
              <a:t>Supporting text here.</a:t>
            </a:r>
          </a:p>
        </p:txBody>
      </p:sp>
      <p:sp>
        <p:nvSpPr>
          <p:cNvPr id="15" name="í$líḑè">
            <a:extLst>
              <a:ext uri="{FF2B5EF4-FFF2-40B4-BE49-F238E27FC236}">
                <a16:creationId xmlns:a16="http://schemas.microsoft.com/office/drawing/2014/main" xmlns="" id="{7229898F-E0BB-4433-84C6-1F916885C905}"/>
              </a:ext>
            </a:extLst>
          </p:cNvPr>
          <p:cNvSpPr/>
          <p:nvPr/>
        </p:nvSpPr>
        <p:spPr bwMode="auto">
          <a:xfrm>
            <a:off x="6320999" y="3821276"/>
            <a:ext cx="1575000" cy="4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400" b="1" dirty="0"/>
              <a:t>Part 03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45927FD5-D38D-4F16-B095-226EBDF6848C}"/>
              </a:ext>
            </a:extLst>
          </p:cNvPr>
          <p:cNvCxnSpPr/>
          <p:nvPr/>
        </p:nvCxnSpPr>
        <p:spPr>
          <a:xfrm>
            <a:off x="6500999" y="4496276"/>
            <a:ext cx="501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íṩḻîďe">
            <a:extLst>
              <a:ext uri="{FF2B5EF4-FFF2-40B4-BE49-F238E27FC236}">
                <a16:creationId xmlns:a16="http://schemas.microsoft.com/office/drawing/2014/main" xmlns="" id="{5C0D9E54-6EAE-4413-9ABA-D663669F8ED4}"/>
              </a:ext>
            </a:extLst>
          </p:cNvPr>
          <p:cNvSpPr/>
          <p:nvPr/>
        </p:nvSpPr>
        <p:spPr bwMode="auto">
          <a:xfrm>
            <a:off x="7895999" y="4682971"/>
            <a:ext cx="3624488" cy="4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/>
              <a:t>Supporting text here.</a:t>
            </a:r>
          </a:p>
        </p:txBody>
      </p:sp>
      <p:sp>
        <p:nvSpPr>
          <p:cNvPr id="18" name="îṥ1iḍè">
            <a:extLst>
              <a:ext uri="{FF2B5EF4-FFF2-40B4-BE49-F238E27FC236}">
                <a16:creationId xmlns:a16="http://schemas.microsoft.com/office/drawing/2014/main" xmlns="" id="{DCB07C4E-07AF-421C-AD67-837C3AE19FD0}"/>
              </a:ext>
            </a:extLst>
          </p:cNvPr>
          <p:cNvSpPr/>
          <p:nvPr/>
        </p:nvSpPr>
        <p:spPr bwMode="auto">
          <a:xfrm>
            <a:off x="6320999" y="4682971"/>
            <a:ext cx="1575000" cy="48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400" b="1" dirty="0"/>
              <a:t>Part 04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5D27E5ED-09B8-4277-99B4-3186C552DD4E}"/>
              </a:ext>
            </a:extLst>
          </p:cNvPr>
          <p:cNvCxnSpPr/>
          <p:nvPr/>
        </p:nvCxnSpPr>
        <p:spPr>
          <a:xfrm>
            <a:off x="6500999" y="5357971"/>
            <a:ext cx="501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09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B156A5-F052-41E9-B089-357139FA9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58B6716-64C0-41A5-BB64-AE937BB4C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C4CDAB4-5E94-4993-BC73-ADD7B9783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grpSp>
        <p:nvGrpSpPr>
          <p:cNvPr id="5" name="1d69b3fe-8861-4848-b75d-f1da4c85bc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47F551D-A0F5-447B-B27F-DB09B0CE13B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39416" y="1382383"/>
            <a:ext cx="10681072" cy="4638907"/>
            <a:chOff x="839416" y="1382383"/>
            <a:chExt cx="10681072" cy="4638907"/>
          </a:xfrm>
        </p:grpSpPr>
        <p:sp>
          <p:nvSpPr>
            <p:cNvPr id="6" name="iṩ1iďè">
              <a:extLst>
                <a:ext uri="{FF2B5EF4-FFF2-40B4-BE49-F238E27FC236}">
                  <a16:creationId xmlns:a16="http://schemas.microsoft.com/office/drawing/2014/main" xmlns="" id="{F9D314CB-E382-4286-BF20-F1891AD4F849}"/>
                </a:ext>
              </a:extLst>
            </p:cNvPr>
            <p:cNvSpPr/>
            <p:nvPr/>
          </p:nvSpPr>
          <p:spPr>
            <a:xfrm rot="16200000">
              <a:off x="3630726" y="1886972"/>
              <a:ext cx="2910181" cy="2910181"/>
            </a:xfrm>
            <a:prstGeom prst="blockArc">
              <a:avLst>
                <a:gd name="adj1" fmla="val 10800000"/>
                <a:gd name="adj2" fmla="val 21559345"/>
                <a:gd name="adj3" fmla="val 2308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ş1ïḑê">
              <a:extLst>
                <a:ext uri="{FF2B5EF4-FFF2-40B4-BE49-F238E27FC236}">
                  <a16:creationId xmlns:a16="http://schemas.microsoft.com/office/drawing/2014/main" xmlns="" id="{6202552E-144D-4F90-90A9-359EC61E2175}"/>
                </a:ext>
              </a:extLst>
            </p:cNvPr>
            <p:cNvSpPr/>
            <p:nvPr/>
          </p:nvSpPr>
          <p:spPr>
            <a:xfrm rot="5400000">
              <a:off x="3414702" y="3111109"/>
              <a:ext cx="2910181" cy="2910181"/>
            </a:xfrm>
            <a:prstGeom prst="blockArc">
              <a:avLst>
                <a:gd name="adj1" fmla="val 10800000"/>
                <a:gd name="adj2" fmla="val 21559345"/>
                <a:gd name="adj3" fmla="val 23089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îṥ1ídê">
              <a:extLst>
                <a:ext uri="{FF2B5EF4-FFF2-40B4-BE49-F238E27FC236}">
                  <a16:creationId xmlns:a16="http://schemas.microsoft.com/office/drawing/2014/main" xmlns="" id="{C10BE469-1FDB-4E35-AC48-F7E5454B0B36}"/>
                </a:ext>
              </a:extLst>
            </p:cNvPr>
            <p:cNvGrpSpPr/>
            <p:nvPr/>
          </p:nvGrpSpPr>
          <p:grpSpPr>
            <a:xfrm>
              <a:off x="3498432" y="2302505"/>
              <a:ext cx="648072" cy="2079111"/>
              <a:chOff x="3860544" y="1998644"/>
              <a:chExt cx="648072" cy="2079111"/>
            </a:xfrm>
          </p:grpSpPr>
          <p:grpSp>
            <p:nvGrpSpPr>
              <p:cNvPr id="27" name="î$ḻïḓê">
                <a:extLst>
                  <a:ext uri="{FF2B5EF4-FFF2-40B4-BE49-F238E27FC236}">
                    <a16:creationId xmlns:a16="http://schemas.microsoft.com/office/drawing/2014/main" xmlns="" id="{6EF94805-B100-4C55-B955-F7368DF44717}"/>
                  </a:ext>
                </a:extLst>
              </p:cNvPr>
              <p:cNvGrpSpPr/>
              <p:nvPr/>
            </p:nvGrpSpPr>
            <p:grpSpPr>
              <a:xfrm>
                <a:off x="3860544" y="3429683"/>
                <a:ext cx="648072" cy="648072"/>
                <a:chOff x="4792557" y="2249137"/>
                <a:chExt cx="648072" cy="648072"/>
              </a:xfrm>
            </p:grpSpPr>
            <p:sp>
              <p:nvSpPr>
                <p:cNvPr id="31" name="ïṧḻîďé">
                  <a:extLst>
                    <a:ext uri="{FF2B5EF4-FFF2-40B4-BE49-F238E27FC236}">
                      <a16:creationId xmlns:a16="http://schemas.microsoft.com/office/drawing/2014/main" xmlns="" id="{4FEBF288-CDAD-44EA-8C38-44129F7828B3}"/>
                    </a:ext>
                  </a:extLst>
                </p:cNvPr>
                <p:cNvSpPr/>
                <p:nvPr/>
              </p:nvSpPr>
              <p:spPr>
                <a:xfrm>
                  <a:off x="4792557" y="2249137"/>
                  <a:ext cx="648072" cy="648072"/>
                </a:xfrm>
                <a:prstGeom prst="ellips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šļîďé">
                  <a:extLst>
                    <a:ext uri="{FF2B5EF4-FFF2-40B4-BE49-F238E27FC236}">
                      <a16:creationId xmlns:a16="http://schemas.microsoft.com/office/drawing/2014/main" xmlns="" id="{354C58DC-5DD6-4D33-8867-4F1CEA8CD15A}"/>
                    </a:ext>
                  </a:extLst>
                </p:cNvPr>
                <p:cNvSpPr/>
                <p:nvPr/>
              </p:nvSpPr>
              <p:spPr bwMode="auto">
                <a:xfrm>
                  <a:off x="4926447" y="2390028"/>
                  <a:ext cx="380293" cy="366291"/>
                </a:xfrm>
                <a:custGeom>
                  <a:avLst/>
                  <a:gdLst>
                    <a:gd name="T0" fmla="*/ 4096 w 6827"/>
                    <a:gd name="T1" fmla="*/ 4551 h 6827"/>
                    <a:gd name="T2" fmla="*/ 6258 w 6827"/>
                    <a:gd name="T3" fmla="*/ 4096 h 6827"/>
                    <a:gd name="T4" fmla="*/ 2348 w 6827"/>
                    <a:gd name="T5" fmla="*/ 4911 h 6827"/>
                    <a:gd name="T6" fmla="*/ 569 w 6827"/>
                    <a:gd name="T7" fmla="*/ 4551 h 6827"/>
                    <a:gd name="T8" fmla="*/ 569 w 6827"/>
                    <a:gd name="T9" fmla="*/ 3982 h 6827"/>
                    <a:gd name="T10" fmla="*/ 1707 w 6827"/>
                    <a:gd name="T11" fmla="*/ 2503 h 6827"/>
                    <a:gd name="T12" fmla="*/ 3868 w 6827"/>
                    <a:gd name="T13" fmla="*/ 2731 h 6827"/>
                    <a:gd name="T14" fmla="*/ 5827 w 6827"/>
                    <a:gd name="T15" fmla="*/ 2004 h 6827"/>
                    <a:gd name="T16" fmla="*/ 6258 w 6827"/>
                    <a:gd name="T17" fmla="*/ 1820 h 6827"/>
                    <a:gd name="T18" fmla="*/ 4779 w 6827"/>
                    <a:gd name="T19" fmla="*/ 0 h 6827"/>
                    <a:gd name="T20" fmla="*/ 2854 w 6827"/>
                    <a:gd name="T21" fmla="*/ 2381 h 6827"/>
                    <a:gd name="T22" fmla="*/ 1239 w 6827"/>
                    <a:gd name="T23" fmla="*/ 2257 h 6827"/>
                    <a:gd name="T24" fmla="*/ 569 w 6827"/>
                    <a:gd name="T25" fmla="*/ 2844 h 6827"/>
                    <a:gd name="T26" fmla="*/ 569 w 6827"/>
                    <a:gd name="T27" fmla="*/ 2276 h 6827"/>
                    <a:gd name="T28" fmla="*/ 569 w 6827"/>
                    <a:gd name="T29" fmla="*/ 1707 h 6827"/>
                    <a:gd name="T30" fmla="*/ 569 w 6827"/>
                    <a:gd name="T31" fmla="*/ 1138 h 6827"/>
                    <a:gd name="T32" fmla="*/ 569 w 6827"/>
                    <a:gd name="T33" fmla="*/ 569 h 6827"/>
                    <a:gd name="T34" fmla="*/ 341 w 6827"/>
                    <a:gd name="T35" fmla="*/ 0 h 6827"/>
                    <a:gd name="T36" fmla="*/ 114 w 6827"/>
                    <a:gd name="T37" fmla="*/ 569 h 6827"/>
                    <a:gd name="T38" fmla="*/ 114 w 6827"/>
                    <a:gd name="T39" fmla="*/ 1138 h 6827"/>
                    <a:gd name="T40" fmla="*/ 114 w 6827"/>
                    <a:gd name="T41" fmla="*/ 1707 h 6827"/>
                    <a:gd name="T42" fmla="*/ 114 w 6827"/>
                    <a:gd name="T43" fmla="*/ 2276 h 6827"/>
                    <a:gd name="T44" fmla="*/ 114 w 6827"/>
                    <a:gd name="T45" fmla="*/ 2844 h 6827"/>
                    <a:gd name="T46" fmla="*/ 114 w 6827"/>
                    <a:gd name="T47" fmla="*/ 3413 h 6827"/>
                    <a:gd name="T48" fmla="*/ 114 w 6827"/>
                    <a:gd name="T49" fmla="*/ 3982 h 6827"/>
                    <a:gd name="T50" fmla="*/ 114 w 6827"/>
                    <a:gd name="T51" fmla="*/ 4551 h 6827"/>
                    <a:gd name="T52" fmla="*/ 114 w 6827"/>
                    <a:gd name="T53" fmla="*/ 5120 h 6827"/>
                    <a:gd name="T54" fmla="*/ 114 w 6827"/>
                    <a:gd name="T55" fmla="*/ 5689 h 6827"/>
                    <a:gd name="T56" fmla="*/ 114 w 6827"/>
                    <a:gd name="T57" fmla="*/ 6258 h 6827"/>
                    <a:gd name="T58" fmla="*/ 683 w 6827"/>
                    <a:gd name="T59" fmla="*/ 6713 h 6827"/>
                    <a:gd name="T60" fmla="*/ 1252 w 6827"/>
                    <a:gd name="T61" fmla="*/ 6713 h 6827"/>
                    <a:gd name="T62" fmla="*/ 1820 w 6827"/>
                    <a:gd name="T63" fmla="*/ 6713 h 6827"/>
                    <a:gd name="T64" fmla="*/ 2389 w 6827"/>
                    <a:gd name="T65" fmla="*/ 6713 h 6827"/>
                    <a:gd name="T66" fmla="*/ 2958 w 6827"/>
                    <a:gd name="T67" fmla="*/ 6713 h 6827"/>
                    <a:gd name="T68" fmla="*/ 3527 w 6827"/>
                    <a:gd name="T69" fmla="*/ 6713 h 6827"/>
                    <a:gd name="T70" fmla="*/ 4096 w 6827"/>
                    <a:gd name="T71" fmla="*/ 6713 h 6827"/>
                    <a:gd name="T72" fmla="*/ 4665 w 6827"/>
                    <a:gd name="T73" fmla="*/ 6713 h 6827"/>
                    <a:gd name="T74" fmla="*/ 5234 w 6827"/>
                    <a:gd name="T75" fmla="*/ 6713 h 6827"/>
                    <a:gd name="T76" fmla="*/ 5803 w 6827"/>
                    <a:gd name="T77" fmla="*/ 6713 h 6827"/>
                    <a:gd name="T78" fmla="*/ 6371 w 6827"/>
                    <a:gd name="T79" fmla="*/ 6713 h 6827"/>
                    <a:gd name="T80" fmla="*/ 6827 w 6827"/>
                    <a:gd name="T81" fmla="*/ 6485 h 6827"/>
                    <a:gd name="T82" fmla="*/ 6371 w 6827"/>
                    <a:gd name="T83" fmla="*/ 6258 h 6827"/>
                    <a:gd name="T84" fmla="*/ 5803 w 6827"/>
                    <a:gd name="T85" fmla="*/ 6258 h 6827"/>
                    <a:gd name="T86" fmla="*/ 5234 w 6827"/>
                    <a:gd name="T87" fmla="*/ 6258 h 6827"/>
                    <a:gd name="T88" fmla="*/ 4665 w 6827"/>
                    <a:gd name="T89" fmla="*/ 6258 h 6827"/>
                    <a:gd name="T90" fmla="*/ 4096 w 6827"/>
                    <a:gd name="T91" fmla="*/ 6258 h 6827"/>
                    <a:gd name="T92" fmla="*/ 3527 w 6827"/>
                    <a:gd name="T93" fmla="*/ 6258 h 6827"/>
                    <a:gd name="T94" fmla="*/ 2958 w 6827"/>
                    <a:gd name="T95" fmla="*/ 6258 h 6827"/>
                    <a:gd name="T96" fmla="*/ 2389 w 6827"/>
                    <a:gd name="T97" fmla="*/ 6258 h 6827"/>
                    <a:gd name="T98" fmla="*/ 1820 w 6827"/>
                    <a:gd name="T99" fmla="*/ 6258 h 6827"/>
                    <a:gd name="T100" fmla="*/ 1252 w 6827"/>
                    <a:gd name="T101" fmla="*/ 6258 h 6827"/>
                    <a:gd name="T102" fmla="*/ 683 w 6827"/>
                    <a:gd name="T103" fmla="*/ 6258 h 68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827" h="6827">
                      <a:moveTo>
                        <a:pt x="1263" y="5234"/>
                      </a:moveTo>
                      <a:cubicBezTo>
                        <a:pt x="1316" y="5493"/>
                        <a:pt x="1546" y="5689"/>
                        <a:pt x="1820" y="5689"/>
                      </a:cubicBezTo>
                      <a:cubicBezTo>
                        <a:pt x="2114" y="5689"/>
                        <a:pt x="2354" y="5464"/>
                        <a:pt x="2383" y="5178"/>
                      </a:cubicBezTo>
                      <a:lnTo>
                        <a:pt x="3568" y="4191"/>
                      </a:lnTo>
                      <a:cubicBezTo>
                        <a:pt x="3652" y="4401"/>
                        <a:pt x="3856" y="4551"/>
                        <a:pt x="4096" y="4551"/>
                      </a:cubicBezTo>
                      <a:cubicBezTo>
                        <a:pt x="4348" y="4551"/>
                        <a:pt x="4560" y="4385"/>
                        <a:pt x="4635" y="4157"/>
                      </a:cubicBezTo>
                      <a:lnTo>
                        <a:pt x="5696" y="4736"/>
                      </a:lnTo>
                      <a:cubicBezTo>
                        <a:pt x="5732" y="5016"/>
                        <a:pt x="5969" y="5234"/>
                        <a:pt x="6258" y="5234"/>
                      </a:cubicBezTo>
                      <a:cubicBezTo>
                        <a:pt x="6571" y="5234"/>
                        <a:pt x="6827" y="4979"/>
                        <a:pt x="6827" y="4665"/>
                      </a:cubicBezTo>
                      <a:cubicBezTo>
                        <a:pt x="6827" y="4351"/>
                        <a:pt x="6571" y="4096"/>
                        <a:pt x="6258" y="4096"/>
                      </a:cubicBezTo>
                      <a:cubicBezTo>
                        <a:pt x="6006" y="4096"/>
                        <a:pt x="5794" y="4262"/>
                        <a:pt x="5719" y="4490"/>
                      </a:cubicBezTo>
                      <a:lnTo>
                        <a:pt x="4658" y="3911"/>
                      </a:lnTo>
                      <a:cubicBezTo>
                        <a:pt x="4622" y="3631"/>
                        <a:pt x="4385" y="3413"/>
                        <a:pt x="4096" y="3413"/>
                      </a:cubicBezTo>
                      <a:cubicBezTo>
                        <a:pt x="3802" y="3413"/>
                        <a:pt x="3563" y="3638"/>
                        <a:pt x="3533" y="3924"/>
                      </a:cubicBezTo>
                      <a:lnTo>
                        <a:pt x="2348" y="4911"/>
                      </a:lnTo>
                      <a:cubicBezTo>
                        <a:pt x="2265" y="4701"/>
                        <a:pt x="2060" y="4551"/>
                        <a:pt x="1820" y="4551"/>
                      </a:cubicBezTo>
                      <a:cubicBezTo>
                        <a:pt x="1546" y="4551"/>
                        <a:pt x="1316" y="4747"/>
                        <a:pt x="1263" y="5006"/>
                      </a:cubicBezTo>
                      <a:lnTo>
                        <a:pt x="455" y="5006"/>
                      </a:lnTo>
                      <a:lnTo>
                        <a:pt x="455" y="4551"/>
                      </a:lnTo>
                      <a:lnTo>
                        <a:pt x="569" y="4551"/>
                      </a:lnTo>
                      <a:cubicBezTo>
                        <a:pt x="632" y="4551"/>
                        <a:pt x="683" y="4500"/>
                        <a:pt x="683" y="4437"/>
                      </a:cubicBezTo>
                      <a:cubicBezTo>
                        <a:pt x="683" y="4374"/>
                        <a:pt x="632" y="4324"/>
                        <a:pt x="569" y="4324"/>
                      </a:cubicBezTo>
                      <a:lnTo>
                        <a:pt x="455" y="4324"/>
                      </a:lnTo>
                      <a:lnTo>
                        <a:pt x="455" y="3982"/>
                      </a:lnTo>
                      <a:lnTo>
                        <a:pt x="569" y="3982"/>
                      </a:lnTo>
                      <a:cubicBezTo>
                        <a:pt x="632" y="3982"/>
                        <a:pt x="683" y="3931"/>
                        <a:pt x="683" y="3868"/>
                      </a:cubicBezTo>
                      <a:cubicBezTo>
                        <a:pt x="683" y="3806"/>
                        <a:pt x="632" y="3755"/>
                        <a:pt x="569" y="3755"/>
                      </a:cubicBezTo>
                      <a:lnTo>
                        <a:pt x="480" y="3755"/>
                      </a:lnTo>
                      <a:lnTo>
                        <a:pt x="1407" y="2416"/>
                      </a:lnTo>
                      <a:cubicBezTo>
                        <a:pt x="1494" y="2470"/>
                        <a:pt x="1596" y="2503"/>
                        <a:pt x="1707" y="2503"/>
                      </a:cubicBezTo>
                      <a:cubicBezTo>
                        <a:pt x="1888" y="2503"/>
                        <a:pt x="2048" y="2416"/>
                        <a:pt x="2152" y="2284"/>
                      </a:cubicBezTo>
                      <a:lnTo>
                        <a:pt x="2752" y="2584"/>
                      </a:lnTo>
                      <a:cubicBezTo>
                        <a:pt x="2740" y="2631"/>
                        <a:pt x="2731" y="2680"/>
                        <a:pt x="2731" y="2731"/>
                      </a:cubicBezTo>
                      <a:cubicBezTo>
                        <a:pt x="2731" y="3044"/>
                        <a:pt x="2986" y="3300"/>
                        <a:pt x="3300" y="3300"/>
                      </a:cubicBezTo>
                      <a:cubicBezTo>
                        <a:pt x="3613" y="3300"/>
                        <a:pt x="3868" y="3044"/>
                        <a:pt x="3868" y="2731"/>
                      </a:cubicBezTo>
                      <a:cubicBezTo>
                        <a:pt x="3868" y="2608"/>
                        <a:pt x="3829" y="2496"/>
                        <a:pt x="3763" y="2403"/>
                      </a:cubicBezTo>
                      <a:lnTo>
                        <a:pt x="4488" y="1055"/>
                      </a:lnTo>
                      <a:cubicBezTo>
                        <a:pt x="4574" y="1107"/>
                        <a:pt x="4672" y="1138"/>
                        <a:pt x="4779" y="1138"/>
                      </a:cubicBezTo>
                      <a:cubicBezTo>
                        <a:pt x="4891" y="1138"/>
                        <a:pt x="4995" y="1104"/>
                        <a:pt x="5083" y="1048"/>
                      </a:cubicBezTo>
                      <a:lnTo>
                        <a:pt x="5827" y="2004"/>
                      </a:lnTo>
                      <a:cubicBezTo>
                        <a:pt x="5829" y="2007"/>
                        <a:pt x="5833" y="2009"/>
                        <a:pt x="5836" y="2011"/>
                      </a:cubicBezTo>
                      <a:cubicBezTo>
                        <a:pt x="5745" y="2112"/>
                        <a:pt x="5689" y="2244"/>
                        <a:pt x="5689" y="2389"/>
                      </a:cubicBezTo>
                      <a:cubicBezTo>
                        <a:pt x="5689" y="2703"/>
                        <a:pt x="5944" y="2958"/>
                        <a:pt x="6258" y="2958"/>
                      </a:cubicBezTo>
                      <a:cubicBezTo>
                        <a:pt x="6571" y="2958"/>
                        <a:pt x="6827" y="2703"/>
                        <a:pt x="6827" y="2389"/>
                      </a:cubicBezTo>
                      <a:cubicBezTo>
                        <a:pt x="6827" y="2076"/>
                        <a:pt x="6571" y="1820"/>
                        <a:pt x="6258" y="1820"/>
                      </a:cubicBezTo>
                      <a:cubicBezTo>
                        <a:pt x="6170" y="1820"/>
                        <a:pt x="6087" y="1842"/>
                        <a:pt x="6013" y="1878"/>
                      </a:cubicBezTo>
                      <a:cubicBezTo>
                        <a:pt x="6010" y="1874"/>
                        <a:pt x="6010" y="1869"/>
                        <a:pt x="6006" y="1864"/>
                      </a:cubicBezTo>
                      <a:lnTo>
                        <a:pt x="5248" y="890"/>
                      </a:lnTo>
                      <a:cubicBezTo>
                        <a:pt x="5311" y="798"/>
                        <a:pt x="5348" y="688"/>
                        <a:pt x="5348" y="569"/>
                      </a:cubicBezTo>
                      <a:cubicBezTo>
                        <a:pt x="5348" y="255"/>
                        <a:pt x="5092" y="0"/>
                        <a:pt x="4779" y="0"/>
                      </a:cubicBezTo>
                      <a:cubicBezTo>
                        <a:pt x="4465" y="0"/>
                        <a:pt x="4210" y="255"/>
                        <a:pt x="4210" y="569"/>
                      </a:cubicBezTo>
                      <a:cubicBezTo>
                        <a:pt x="4210" y="691"/>
                        <a:pt x="4249" y="804"/>
                        <a:pt x="4315" y="897"/>
                      </a:cubicBezTo>
                      <a:lnTo>
                        <a:pt x="3590" y="2244"/>
                      </a:lnTo>
                      <a:cubicBezTo>
                        <a:pt x="3505" y="2193"/>
                        <a:pt x="3406" y="2162"/>
                        <a:pt x="3300" y="2162"/>
                      </a:cubicBezTo>
                      <a:cubicBezTo>
                        <a:pt x="3118" y="2162"/>
                        <a:pt x="2959" y="2248"/>
                        <a:pt x="2854" y="2381"/>
                      </a:cubicBezTo>
                      <a:lnTo>
                        <a:pt x="2254" y="2081"/>
                      </a:lnTo>
                      <a:cubicBezTo>
                        <a:pt x="2267" y="2034"/>
                        <a:pt x="2276" y="1985"/>
                        <a:pt x="2276" y="1934"/>
                      </a:cubicBezTo>
                      <a:cubicBezTo>
                        <a:pt x="2276" y="1621"/>
                        <a:pt x="2020" y="1365"/>
                        <a:pt x="1707" y="1365"/>
                      </a:cubicBezTo>
                      <a:cubicBezTo>
                        <a:pt x="1393" y="1365"/>
                        <a:pt x="1138" y="1621"/>
                        <a:pt x="1138" y="1934"/>
                      </a:cubicBezTo>
                      <a:cubicBezTo>
                        <a:pt x="1138" y="2054"/>
                        <a:pt x="1176" y="2166"/>
                        <a:pt x="1239" y="2257"/>
                      </a:cubicBezTo>
                      <a:lnTo>
                        <a:pt x="593" y="3191"/>
                      </a:lnTo>
                      <a:cubicBezTo>
                        <a:pt x="585" y="3189"/>
                        <a:pt x="578" y="3186"/>
                        <a:pt x="569" y="3186"/>
                      </a:cubicBezTo>
                      <a:lnTo>
                        <a:pt x="455" y="3186"/>
                      </a:lnTo>
                      <a:lnTo>
                        <a:pt x="455" y="2844"/>
                      </a:lnTo>
                      <a:lnTo>
                        <a:pt x="569" y="2844"/>
                      </a:lnTo>
                      <a:cubicBezTo>
                        <a:pt x="632" y="2844"/>
                        <a:pt x="683" y="2794"/>
                        <a:pt x="683" y="2731"/>
                      </a:cubicBezTo>
                      <a:cubicBezTo>
                        <a:pt x="683" y="2668"/>
                        <a:pt x="632" y="2617"/>
                        <a:pt x="569" y="2617"/>
                      </a:cubicBezTo>
                      <a:lnTo>
                        <a:pt x="455" y="2617"/>
                      </a:lnTo>
                      <a:lnTo>
                        <a:pt x="455" y="2276"/>
                      </a:lnTo>
                      <a:lnTo>
                        <a:pt x="569" y="2276"/>
                      </a:lnTo>
                      <a:cubicBezTo>
                        <a:pt x="632" y="2276"/>
                        <a:pt x="683" y="2225"/>
                        <a:pt x="683" y="2162"/>
                      </a:cubicBezTo>
                      <a:cubicBezTo>
                        <a:pt x="683" y="2099"/>
                        <a:pt x="632" y="2048"/>
                        <a:pt x="569" y="2048"/>
                      </a:cubicBezTo>
                      <a:lnTo>
                        <a:pt x="455" y="2048"/>
                      </a:lnTo>
                      <a:lnTo>
                        <a:pt x="455" y="1707"/>
                      </a:lnTo>
                      <a:lnTo>
                        <a:pt x="569" y="1707"/>
                      </a:lnTo>
                      <a:cubicBezTo>
                        <a:pt x="632" y="1707"/>
                        <a:pt x="683" y="1656"/>
                        <a:pt x="683" y="1593"/>
                      </a:cubicBezTo>
                      <a:cubicBezTo>
                        <a:pt x="683" y="1530"/>
                        <a:pt x="632" y="1479"/>
                        <a:pt x="569" y="1479"/>
                      </a:cubicBezTo>
                      <a:lnTo>
                        <a:pt x="455" y="1479"/>
                      </a:lnTo>
                      <a:lnTo>
                        <a:pt x="455" y="1138"/>
                      </a:lnTo>
                      <a:lnTo>
                        <a:pt x="569" y="1138"/>
                      </a:lnTo>
                      <a:cubicBezTo>
                        <a:pt x="632" y="1138"/>
                        <a:pt x="683" y="1087"/>
                        <a:pt x="683" y="1024"/>
                      </a:cubicBezTo>
                      <a:cubicBezTo>
                        <a:pt x="683" y="961"/>
                        <a:pt x="632" y="910"/>
                        <a:pt x="569" y="910"/>
                      </a:cubicBezTo>
                      <a:lnTo>
                        <a:pt x="455" y="910"/>
                      </a:lnTo>
                      <a:lnTo>
                        <a:pt x="455" y="569"/>
                      </a:lnTo>
                      <a:lnTo>
                        <a:pt x="569" y="569"/>
                      </a:lnTo>
                      <a:cubicBezTo>
                        <a:pt x="632" y="569"/>
                        <a:pt x="683" y="518"/>
                        <a:pt x="683" y="455"/>
                      </a:cubicBezTo>
                      <a:cubicBezTo>
                        <a:pt x="683" y="392"/>
                        <a:pt x="632" y="341"/>
                        <a:pt x="569" y="341"/>
                      </a:cubicBezTo>
                      <a:lnTo>
                        <a:pt x="455" y="341"/>
                      </a:lnTo>
                      <a:lnTo>
                        <a:pt x="455" y="114"/>
                      </a:lnTo>
                      <a:cubicBezTo>
                        <a:pt x="455" y="51"/>
                        <a:pt x="404" y="0"/>
                        <a:pt x="341" y="0"/>
                      </a:cubicBezTo>
                      <a:cubicBezTo>
                        <a:pt x="278" y="0"/>
                        <a:pt x="228" y="51"/>
                        <a:pt x="228" y="114"/>
                      </a:cubicBezTo>
                      <a:lnTo>
                        <a:pt x="228" y="341"/>
                      </a:lnTo>
                      <a:lnTo>
                        <a:pt x="114" y="341"/>
                      </a:lnTo>
                      <a:cubicBezTo>
                        <a:pt x="51" y="341"/>
                        <a:pt x="0" y="392"/>
                        <a:pt x="0" y="455"/>
                      </a:cubicBezTo>
                      <a:cubicBezTo>
                        <a:pt x="0" y="518"/>
                        <a:pt x="51" y="569"/>
                        <a:pt x="114" y="569"/>
                      </a:cubicBezTo>
                      <a:lnTo>
                        <a:pt x="228" y="569"/>
                      </a:lnTo>
                      <a:lnTo>
                        <a:pt x="228" y="910"/>
                      </a:lnTo>
                      <a:lnTo>
                        <a:pt x="114" y="910"/>
                      </a:lnTo>
                      <a:cubicBezTo>
                        <a:pt x="51" y="910"/>
                        <a:pt x="0" y="961"/>
                        <a:pt x="0" y="1024"/>
                      </a:cubicBezTo>
                      <a:cubicBezTo>
                        <a:pt x="0" y="1087"/>
                        <a:pt x="51" y="1138"/>
                        <a:pt x="114" y="1138"/>
                      </a:cubicBezTo>
                      <a:lnTo>
                        <a:pt x="228" y="1138"/>
                      </a:lnTo>
                      <a:lnTo>
                        <a:pt x="228" y="1479"/>
                      </a:lnTo>
                      <a:lnTo>
                        <a:pt x="114" y="1479"/>
                      </a:lnTo>
                      <a:cubicBezTo>
                        <a:pt x="51" y="1479"/>
                        <a:pt x="0" y="1530"/>
                        <a:pt x="0" y="1593"/>
                      </a:cubicBezTo>
                      <a:cubicBezTo>
                        <a:pt x="0" y="1656"/>
                        <a:pt x="51" y="1707"/>
                        <a:pt x="114" y="1707"/>
                      </a:cubicBezTo>
                      <a:lnTo>
                        <a:pt x="228" y="1707"/>
                      </a:lnTo>
                      <a:lnTo>
                        <a:pt x="228" y="2048"/>
                      </a:lnTo>
                      <a:lnTo>
                        <a:pt x="114" y="2048"/>
                      </a:lnTo>
                      <a:cubicBezTo>
                        <a:pt x="51" y="2048"/>
                        <a:pt x="0" y="2099"/>
                        <a:pt x="0" y="2162"/>
                      </a:cubicBezTo>
                      <a:cubicBezTo>
                        <a:pt x="0" y="2225"/>
                        <a:pt x="51" y="2276"/>
                        <a:pt x="114" y="2276"/>
                      </a:cubicBezTo>
                      <a:lnTo>
                        <a:pt x="228" y="2276"/>
                      </a:lnTo>
                      <a:lnTo>
                        <a:pt x="228" y="2617"/>
                      </a:lnTo>
                      <a:lnTo>
                        <a:pt x="114" y="2617"/>
                      </a:lnTo>
                      <a:cubicBezTo>
                        <a:pt x="51" y="2617"/>
                        <a:pt x="0" y="2668"/>
                        <a:pt x="0" y="2731"/>
                      </a:cubicBezTo>
                      <a:cubicBezTo>
                        <a:pt x="0" y="2794"/>
                        <a:pt x="51" y="2844"/>
                        <a:pt x="114" y="2844"/>
                      </a:cubicBezTo>
                      <a:lnTo>
                        <a:pt x="228" y="2844"/>
                      </a:lnTo>
                      <a:lnTo>
                        <a:pt x="228" y="3186"/>
                      </a:lnTo>
                      <a:lnTo>
                        <a:pt x="114" y="3186"/>
                      </a:lnTo>
                      <a:cubicBezTo>
                        <a:pt x="51" y="3186"/>
                        <a:pt x="0" y="3237"/>
                        <a:pt x="0" y="3300"/>
                      </a:cubicBezTo>
                      <a:cubicBezTo>
                        <a:pt x="0" y="3362"/>
                        <a:pt x="51" y="3413"/>
                        <a:pt x="114" y="3413"/>
                      </a:cubicBezTo>
                      <a:lnTo>
                        <a:pt x="228" y="3413"/>
                      </a:lnTo>
                      <a:lnTo>
                        <a:pt x="228" y="3755"/>
                      </a:lnTo>
                      <a:lnTo>
                        <a:pt x="114" y="3755"/>
                      </a:lnTo>
                      <a:cubicBezTo>
                        <a:pt x="51" y="3755"/>
                        <a:pt x="0" y="3806"/>
                        <a:pt x="0" y="3868"/>
                      </a:cubicBezTo>
                      <a:cubicBezTo>
                        <a:pt x="0" y="3931"/>
                        <a:pt x="51" y="3982"/>
                        <a:pt x="114" y="3982"/>
                      </a:cubicBezTo>
                      <a:lnTo>
                        <a:pt x="228" y="3982"/>
                      </a:lnTo>
                      <a:lnTo>
                        <a:pt x="228" y="4324"/>
                      </a:lnTo>
                      <a:lnTo>
                        <a:pt x="114" y="4324"/>
                      </a:lnTo>
                      <a:cubicBezTo>
                        <a:pt x="51" y="4324"/>
                        <a:pt x="0" y="4374"/>
                        <a:pt x="0" y="4437"/>
                      </a:cubicBezTo>
                      <a:cubicBezTo>
                        <a:pt x="0" y="4500"/>
                        <a:pt x="51" y="4551"/>
                        <a:pt x="114" y="4551"/>
                      </a:cubicBezTo>
                      <a:lnTo>
                        <a:pt x="228" y="4551"/>
                      </a:lnTo>
                      <a:lnTo>
                        <a:pt x="228" y="4892"/>
                      </a:lnTo>
                      <a:lnTo>
                        <a:pt x="114" y="4892"/>
                      </a:lnTo>
                      <a:cubicBezTo>
                        <a:pt x="51" y="4892"/>
                        <a:pt x="0" y="4943"/>
                        <a:pt x="0" y="5006"/>
                      </a:cubicBezTo>
                      <a:cubicBezTo>
                        <a:pt x="0" y="5069"/>
                        <a:pt x="51" y="5120"/>
                        <a:pt x="114" y="5120"/>
                      </a:cubicBezTo>
                      <a:lnTo>
                        <a:pt x="228" y="5120"/>
                      </a:lnTo>
                      <a:lnTo>
                        <a:pt x="228" y="5461"/>
                      </a:lnTo>
                      <a:lnTo>
                        <a:pt x="114" y="5461"/>
                      </a:lnTo>
                      <a:cubicBezTo>
                        <a:pt x="51" y="5461"/>
                        <a:pt x="0" y="5512"/>
                        <a:pt x="0" y="5575"/>
                      </a:cubicBezTo>
                      <a:cubicBezTo>
                        <a:pt x="0" y="5638"/>
                        <a:pt x="51" y="5689"/>
                        <a:pt x="114" y="5689"/>
                      </a:cubicBezTo>
                      <a:lnTo>
                        <a:pt x="228" y="5689"/>
                      </a:lnTo>
                      <a:lnTo>
                        <a:pt x="228" y="6030"/>
                      </a:lnTo>
                      <a:lnTo>
                        <a:pt x="114" y="6030"/>
                      </a:lnTo>
                      <a:cubicBezTo>
                        <a:pt x="51" y="6030"/>
                        <a:pt x="0" y="6081"/>
                        <a:pt x="0" y="6144"/>
                      </a:cubicBezTo>
                      <a:cubicBezTo>
                        <a:pt x="0" y="6207"/>
                        <a:pt x="51" y="6258"/>
                        <a:pt x="114" y="6258"/>
                      </a:cubicBezTo>
                      <a:lnTo>
                        <a:pt x="228" y="6258"/>
                      </a:lnTo>
                      <a:lnTo>
                        <a:pt x="228" y="6485"/>
                      </a:lnTo>
                      <a:cubicBezTo>
                        <a:pt x="228" y="6548"/>
                        <a:pt x="278" y="6599"/>
                        <a:pt x="341" y="6599"/>
                      </a:cubicBezTo>
                      <a:lnTo>
                        <a:pt x="683" y="6599"/>
                      </a:lnTo>
                      <a:lnTo>
                        <a:pt x="683" y="6713"/>
                      </a:lnTo>
                      <a:cubicBezTo>
                        <a:pt x="683" y="6776"/>
                        <a:pt x="734" y="6827"/>
                        <a:pt x="796" y="6827"/>
                      </a:cubicBezTo>
                      <a:cubicBezTo>
                        <a:pt x="859" y="6827"/>
                        <a:pt x="910" y="6776"/>
                        <a:pt x="910" y="6713"/>
                      </a:cubicBezTo>
                      <a:lnTo>
                        <a:pt x="910" y="6599"/>
                      </a:lnTo>
                      <a:lnTo>
                        <a:pt x="1252" y="6599"/>
                      </a:lnTo>
                      <a:lnTo>
                        <a:pt x="1252" y="6713"/>
                      </a:lnTo>
                      <a:cubicBezTo>
                        <a:pt x="1252" y="6776"/>
                        <a:pt x="1302" y="6827"/>
                        <a:pt x="1365" y="6827"/>
                      </a:cubicBezTo>
                      <a:cubicBezTo>
                        <a:pt x="1428" y="6827"/>
                        <a:pt x="1479" y="6776"/>
                        <a:pt x="1479" y="6713"/>
                      </a:cubicBezTo>
                      <a:lnTo>
                        <a:pt x="1479" y="6599"/>
                      </a:lnTo>
                      <a:lnTo>
                        <a:pt x="1820" y="6599"/>
                      </a:lnTo>
                      <a:lnTo>
                        <a:pt x="1820" y="6713"/>
                      </a:lnTo>
                      <a:cubicBezTo>
                        <a:pt x="1820" y="6776"/>
                        <a:pt x="1871" y="6827"/>
                        <a:pt x="1934" y="6827"/>
                      </a:cubicBezTo>
                      <a:cubicBezTo>
                        <a:pt x="1997" y="6827"/>
                        <a:pt x="2048" y="6776"/>
                        <a:pt x="2048" y="6713"/>
                      </a:cubicBezTo>
                      <a:lnTo>
                        <a:pt x="2048" y="6599"/>
                      </a:lnTo>
                      <a:lnTo>
                        <a:pt x="2389" y="6599"/>
                      </a:lnTo>
                      <a:lnTo>
                        <a:pt x="2389" y="6713"/>
                      </a:lnTo>
                      <a:cubicBezTo>
                        <a:pt x="2389" y="6776"/>
                        <a:pt x="2440" y="6827"/>
                        <a:pt x="2503" y="6827"/>
                      </a:cubicBezTo>
                      <a:cubicBezTo>
                        <a:pt x="2566" y="6827"/>
                        <a:pt x="2617" y="6776"/>
                        <a:pt x="2617" y="6713"/>
                      </a:cubicBezTo>
                      <a:lnTo>
                        <a:pt x="2617" y="6599"/>
                      </a:lnTo>
                      <a:lnTo>
                        <a:pt x="2958" y="6599"/>
                      </a:lnTo>
                      <a:lnTo>
                        <a:pt x="2958" y="6713"/>
                      </a:lnTo>
                      <a:cubicBezTo>
                        <a:pt x="2958" y="6776"/>
                        <a:pt x="3009" y="6827"/>
                        <a:pt x="3072" y="6827"/>
                      </a:cubicBezTo>
                      <a:cubicBezTo>
                        <a:pt x="3135" y="6827"/>
                        <a:pt x="3186" y="6776"/>
                        <a:pt x="3186" y="6713"/>
                      </a:cubicBezTo>
                      <a:lnTo>
                        <a:pt x="3186" y="6599"/>
                      </a:lnTo>
                      <a:lnTo>
                        <a:pt x="3527" y="6599"/>
                      </a:lnTo>
                      <a:lnTo>
                        <a:pt x="3527" y="6713"/>
                      </a:lnTo>
                      <a:cubicBezTo>
                        <a:pt x="3527" y="6776"/>
                        <a:pt x="3578" y="6827"/>
                        <a:pt x="3641" y="6827"/>
                      </a:cubicBezTo>
                      <a:cubicBezTo>
                        <a:pt x="3704" y="6827"/>
                        <a:pt x="3755" y="6776"/>
                        <a:pt x="3755" y="6713"/>
                      </a:cubicBezTo>
                      <a:lnTo>
                        <a:pt x="3755" y="6599"/>
                      </a:lnTo>
                      <a:lnTo>
                        <a:pt x="4096" y="6599"/>
                      </a:lnTo>
                      <a:lnTo>
                        <a:pt x="4096" y="6713"/>
                      </a:lnTo>
                      <a:cubicBezTo>
                        <a:pt x="4096" y="6776"/>
                        <a:pt x="4147" y="6827"/>
                        <a:pt x="4210" y="6827"/>
                      </a:cubicBezTo>
                      <a:cubicBezTo>
                        <a:pt x="4273" y="6827"/>
                        <a:pt x="4323" y="6776"/>
                        <a:pt x="4323" y="6713"/>
                      </a:cubicBezTo>
                      <a:lnTo>
                        <a:pt x="4323" y="6599"/>
                      </a:lnTo>
                      <a:lnTo>
                        <a:pt x="4665" y="6599"/>
                      </a:lnTo>
                      <a:lnTo>
                        <a:pt x="4665" y="6713"/>
                      </a:lnTo>
                      <a:cubicBezTo>
                        <a:pt x="4665" y="6776"/>
                        <a:pt x="4716" y="6827"/>
                        <a:pt x="4779" y="6827"/>
                      </a:cubicBezTo>
                      <a:cubicBezTo>
                        <a:pt x="4842" y="6827"/>
                        <a:pt x="4892" y="6776"/>
                        <a:pt x="4892" y="6713"/>
                      </a:cubicBezTo>
                      <a:lnTo>
                        <a:pt x="4892" y="6599"/>
                      </a:lnTo>
                      <a:lnTo>
                        <a:pt x="5234" y="6599"/>
                      </a:lnTo>
                      <a:lnTo>
                        <a:pt x="5234" y="6713"/>
                      </a:lnTo>
                      <a:cubicBezTo>
                        <a:pt x="5234" y="6776"/>
                        <a:pt x="5285" y="6827"/>
                        <a:pt x="5347" y="6827"/>
                      </a:cubicBezTo>
                      <a:cubicBezTo>
                        <a:pt x="5410" y="6827"/>
                        <a:pt x="5461" y="6776"/>
                        <a:pt x="5461" y="6713"/>
                      </a:cubicBezTo>
                      <a:lnTo>
                        <a:pt x="5461" y="6599"/>
                      </a:lnTo>
                      <a:lnTo>
                        <a:pt x="5803" y="6599"/>
                      </a:lnTo>
                      <a:lnTo>
                        <a:pt x="5803" y="6713"/>
                      </a:lnTo>
                      <a:cubicBezTo>
                        <a:pt x="5803" y="6776"/>
                        <a:pt x="5853" y="6827"/>
                        <a:pt x="5916" y="6827"/>
                      </a:cubicBezTo>
                      <a:cubicBezTo>
                        <a:pt x="5979" y="6827"/>
                        <a:pt x="6030" y="6776"/>
                        <a:pt x="6030" y="6713"/>
                      </a:cubicBezTo>
                      <a:lnTo>
                        <a:pt x="6030" y="6599"/>
                      </a:lnTo>
                      <a:lnTo>
                        <a:pt x="6371" y="6599"/>
                      </a:lnTo>
                      <a:lnTo>
                        <a:pt x="6371" y="6713"/>
                      </a:lnTo>
                      <a:cubicBezTo>
                        <a:pt x="6371" y="6776"/>
                        <a:pt x="6422" y="6827"/>
                        <a:pt x="6485" y="6827"/>
                      </a:cubicBezTo>
                      <a:cubicBezTo>
                        <a:pt x="6548" y="6827"/>
                        <a:pt x="6599" y="6776"/>
                        <a:pt x="6599" y="6713"/>
                      </a:cubicBezTo>
                      <a:lnTo>
                        <a:pt x="6599" y="6599"/>
                      </a:lnTo>
                      <a:lnTo>
                        <a:pt x="6713" y="6599"/>
                      </a:lnTo>
                      <a:cubicBezTo>
                        <a:pt x="6776" y="6599"/>
                        <a:pt x="6827" y="6548"/>
                        <a:pt x="6827" y="6485"/>
                      </a:cubicBezTo>
                      <a:cubicBezTo>
                        <a:pt x="6827" y="6422"/>
                        <a:pt x="6776" y="6372"/>
                        <a:pt x="6713" y="6372"/>
                      </a:cubicBezTo>
                      <a:lnTo>
                        <a:pt x="6599" y="6372"/>
                      </a:lnTo>
                      <a:lnTo>
                        <a:pt x="6599" y="6258"/>
                      </a:lnTo>
                      <a:cubicBezTo>
                        <a:pt x="6599" y="6195"/>
                        <a:pt x="6548" y="6144"/>
                        <a:pt x="6485" y="6144"/>
                      </a:cubicBezTo>
                      <a:cubicBezTo>
                        <a:pt x="6422" y="6144"/>
                        <a:pt x="6371" y="6195"/>
                        <a:pt x="6371" y="6258"/>
                      </a:cubicBezTo>
                      <a:lnTo>
                        <a:pt x="6371" y="6372"/>
                      </a:lnTo>
                      <a:lnTo>
                        <a:pt x="6030" y="6372"/>
                      </a:lnTo>
                      <a:lnTo>
                        <a:pt x="6030" y="6258"/>
                      </a:lnTo>
                      <a:cubicBezTo>
                        <a:pt x="6030" y="6195"/>
                        <a:pt x="5979" y="6144"/>
                        <a:pt x="5916" y="6144"/>
                      </a:cubicBezTo>
                      <a:cubicBezTo>
                        <a:pt x="5853" y="6144"/>
                        <a:pt x="5803" y="6195"/>
                        <a:pt x="5803" y="6258"/>
                      </a:cubicBezTo>
                      <a:lnTo>
                        <a:pt x="5803" y="6372"/>
                      </a:lnTo>
                      <a:lnTo>
                        <a:pt x="5461" y="6372"/>
                      </a:lnTo>
                      <a:lnTo>
                        <a:pt x="5461" y="6258"/>
                      </a:lnTo>
                      <a:cubicBezTo>
                        <a:pt x="5461" y="6195"/>
                        <a:pt x="5410" y="6144"/>
                        <a:pt x="5347" y="6144"/>
                      </a:cubicBezTo>
                      <a:cubicBezTo>
                        <a:pt x="5285" y="6144"/>
                        <a:pt x="5234" y="6195"/>
                        <a:pt x="5234" y="6258"/>
                      </a:cubicBezTo>
                      <a:lnTo>
                        <a:pt x="5234" y="6372"/>
                      </a:lnTo>
                      <a:lnTo>
                        <a:pt x="4892" y="6372"/>
                      </a:lnTo>
                      <a:lnTo>
                        <a:pt x="4892" y="6258"/>
                      </a:lnTo>
                      <a:cubicBezTo>
                        <a:pt x="4892" y="6195"/>
                        <a:pt x="4842" y="6144"/>
                        <a:pt x="4779" y="6144"/>
                      </a:cubicBezTo>
                      <a:cubicBezTo>
                        <a:pt x="4716" y="6144"/>
                        <a:pt x="4665" y="6195"/>
                        <a:pt x="4665" y="6258"/>
                      </a:cubicBezTo>
                      <a:lnTo>
                        <a:pt x="4665" y="6372"/>
                      </a:lnTo>
                      <a:lnTo>
                        <a:pt x="4323" y="6372"/>
                      </a:lnTo>
                      <a:lnTo>
                        <a:pt x="4323" y="6258"/>
                      </a:lnTo>
                      <a:cubicBezTo>
                        <a:pt x="4323" y="6195"/>
                        <a:pt x="4273" y="6144"/>
                        <a:pt x="4210" y="6144"/>
                      </a:cubicBezTo>
                      <a:cubicBezTo>
                        <a:pt x="4147" y="6144"/>
                        <a:pt x="4096" y="6195"/>
                        <a:pt x="4096" y="6258"/>
                      </a:cubicBezTo>
                      <a:lnTo>
                        <a:pt x="4096" y="6372"/>
                      </a:lnTo>
                      <a:lnTo>
                        <a:pt x="3755" y="6372"/>
                      </a:lnTo>
                      <a:lnTo>
                        <a:pt x="3755" y="6258"/>
                      </a:lnTo>
                      <a:cubicBezTo>
                        <a:pt x="3755" y="6195"/>
                        <a:pt x="3704" y="6144"/>
                        <a:pt x="3641" y="6144"/>
                      </a:cubicBezTo>
                      <a:cubicBezTo>
                        <a:pt x="3578" y="6144"/>
                        <a:pt x="3527" y="6195"/>
                        <a:pt x="3527" y="6258"/>
                      </a:cubicBezTo>
                      <a:lnTo>
                        <a:pt x="3527" y="6372"/>
                      </a:lnTo>
                      <a:lnTo>
                        <a:pt x="3186" y="6372"/>
                      </a:lnTo>
                      <a:lnTo>
                        <a:pt x="3186" y="6258"/>
                      </a:lnTo>
                      <a:cubicBezTo>
                        <a:pt x="3186" y="6195"/>
                        <a:pt x="3135" y="6144"/>
                        <a:pt x="3072" y="6144"/>
                      </a:cubicBezTo>
                      <a:cubicBezTo>
                        <a:pt x="3009" y="6144"/>
                        <a:pt x="2958" y="6195"/>
                        <a:pt x="2958" y="6258"/>
                      </a:cubicBezTo>
                      <a:lnTo>
                        <a:pt x="2958" y="6372"/>
                      </a:lnTo>
                      <a:lnTo>
                        <a:pt x="2617" y="6372"/>
                      </a:lnTo>
                      <a:lnTo>
                        <a:pt x="2617" y="6258"/>
                      </a:lnTo>
                      <a:cubicBezTo>
                        <a:pt x="2617" y="6195"/>
                        <a:pt x="2566" y="6144"/>
                        <a:pt x="2503" y="6144"/>
                      </a:cubicBezTo>
                      <a:cubicBezTo>
                        <a:pt x="2440" y="6144"/>
                        <a:pt x="2389" y="6195"/>
                        <a:pt x="2389" y="6258"/>
                      </a:cubicBezTo>
                      <a:lnTo>
                        <a:pt x="2389" y="6372"/>
                      </a:lnTo>
                      <a:lnTo>
                        <a:pt x="2048" y="6372"/>
                      </a:lnTo>
                      <a:lnTo>
                        <a:pt x="2048" y="6258"/>
                      </a:lnTo>
                      <a:cubicBezTo>
                        <a:pt x="2048" y="6195"/>
                        <a:pt x="1997" y="6144"/>
                        <a:pt x="1934" y="6144"/>
                      </a:cubicBezTo>
                      <a:cubicBezTo>
                        <a:pt x="1871" y="6144"/>
                        <a:pt x="1820" y="6195"/>
                        <a:pt x="1820" y="6258"/>
                      </a:cubicBezTo>
                      <a:lnTo>
                        <a:pt x="1820" y="6372"/>
                      </a:lnTo>
                      <a:lnTo>
                        <a:pt x="1479" y="6372"/>
                      </a:lnTo>
                      <a:lnTo>
                        <a:pt x="1479" y="6258"/>
                      </a:lnTo>
                      <a:cubicBezTo>
                        <a:pt x="1479" y="6195"/>
                        <a:pt x="1428" y="6144"/>
                        <a:pt x="1365" y="6144"/>
                      </a:cubicBezTo>
                      <a:cubicBezTo>
                        <a:pt x="1302" y="6144"/>
                        <a:pt x="1252" y="6195"/>
                        <a:pt x="1252" y="6258"/>
                      </a:cubicBezTo>
                      <a:lnTo>
                        <a:pt x="1252" y="6372"/>
                      </a:lnTo>
                      <a:lnTo>
                        <a:pt x="910" y="6372"/>
                      </a:lnTo>
                      <a:lnTo>
                        <a:pt x="910" y="6258"/>
                      </a:lnTo>
                      <a:cubicBezTo>
                        <a:pt x="910" y="6195"/>
                        <a:pt x="859" y="6144"/>
                        <a:pt x="796" y="6144"/>
                      </a:cubicBezTo>
                      <a:cubicBezTo>
                        <a:pt x="734" y="6144"/>
                        <a:pt x="683" y="6195"/>
                        <a:pt x="683" y="6258"/>
                      </a:cubicBezTo>
                      <a:lnTo>
                        <a:pt x="683" y="6372"/>
                      </a:lnTo>
                      <a:lnTo>
                        <a:pt x="455" y="6372"/>
                      </a:lnTo>
                      <a:lnTo>
                        <a:pt x="455" y="5234"/>
                      </a:lnTo>
                      <a:lnTo>
                        <a:pt x="1263" y="52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íṡḷiḓè">
                <a:extLst>
                  <a:ext uri="{FF2B5EF4-FFF2-40B4-BE49-F238E27FC236}">
                    <a16:creationId xmlns:a16="http://schemas.microsoft.com/office/drawing/2014/main" xmlns="" id="{CB3A76D2-2ECA-4110-B552-755CF68F9BC7}"/>
                  </a:ext>
                </a:extLst>
              </p:cNvPr>
              <p:cNvGrpSpPr/>
              <p:nvPr/>
            </p:nvGrpSpPr>
            <p:grpSpPr>
              <a:xfrm>
                <a:off x="3860544" y="1998644"/>
                <a:ext cx="648072" cy="648072"/>
                <a:chOff x="3909160" y="2249137"/>
                <a:chExt cx="648072" cy="648072"/>
              </a:xfrm>
            </p:grpSpPr>
            <p:sp>
              <p:nvSpPr>
                <p:cNvPr id="29" name="íśľïḋé">
                  <a:extLst>
                    <a:ext uri="{FF2B5EF4-FFF2-40B4-BE49-F238E27FC236}">
                      <a16:creationId xmlns:a16="http://schemas.microsoft.com/office/drawing/2014/main" xmlns="" id="{213AD9A2-B0CD-4B72-B850-1AF118D6B676}"/>
                    </a:ext>
                  </a:extLst>
                </p:cNvPr>
                <p:cNvSpPr/>
                <p:nvPr/>
              </p:nvSpPr>
              <p:spPr>
                <a:xfrm>
                  <a:off x="3909160" y="2249137"/>
                  <a:ext cx="648072" cy="648072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šľídé">
                  <a:extLst>
                    <a:ext uri="{FF2B5EF4-FFF2-40B4-BE49-F238E27FC236}">
                      <a16:creationId xmlns:a16="http://schemas.microsoft.com/office/drawing/2014/main" xmlns="" id="{C3A2FC34-1B14-4038-9B11-AEA72824B4DA}"/>
                    </a:ext>
                  </a:extLst>
                </p:cNvPr>
                <p:cNvSpPr/>
                <p:nvPr/>
              </p:nvSpPr>
              <p:spPr bwMode="auto">
                <a:xfrm>
                  <a:off x="4043050" y="2390028"/>
                  <a:ext cx="380293" cy="366291"/>
                </a:xfrm>
                <a:custGeom>
                  <a:avLst/>
                  <a:gdLst>
                    <a:gd name="T0" fmla="*/ 3413 w 6827"/>
                    <a:gd name="T1" fmla="*/ 0 h 5912"/>
                    <a:gd name="T2" fmla="*/ 0 w 6827"/>
                    <a:gd name="T3" fmla="*/ 5912 h 5912"/>
                    <a:gd name="T4" fmla="*/ 6827 w 6827"/>
                    <a:gd name="T5" fmla="*/ 5912 h 5912"/>
                    <a:gd name="T6" fmla="*/ 3413 w 6827"/>
                    <a:gd name="T7" fmla="*/ 0 h 5912"/>
                    <a:gd name="T8" fmla="*/ 3413 w 6827"/>
                    <a:gd name="T9" fmla="*/ 972 h 5912"/>
                    <a:gd name="T10" fmla="*/ 4489 w 6827"/>
                    <a:gd name="T11" fmla="*/ 2835 h 5912"/>
                    <a:gd name="T12" fmla="*/ 2338 w 6827"/>
                    <a:gd name="T13" fmla="*/ 2835 h 5912"/>
                    <a:gd name="T14" fmla="*/ 3413 w 6827"/>
                    <a:gd name="T15" fmla="*/ 972 h 5912"/>
                    <a:gd name="T16" fmla="*/ 842 w 6827"/>
                    <a:gd name="T17" fmla="*/ 5426 h 5912"/>
                    <a:gd name="T18" fmla="*/ 1917 w 6827"/>
                    <a:gd name="T19" fmla="*/ 3564 h 5912"/>
                    <a:gd name="T20" fmla="*/ 2993 w 6827"/>
                    <a:gd name="T21" fmla="*/ 5426 h 5912"/>
                    <a:gd name="T22" fmla="*/ 842 w 6827"/>
                    <a:gd name="T23" fmla="*/ 5426 h 5912"/>
                    <a:gd name="T24" fmla="*/ 2338 w 6827"/>
                    <a:gd name="T25" fmla="*/ 3321 h 5912"/>
                    <a:gd name="T26" fmla="*/ 4489 w 6827"/>
                    <a:gd name="T27" fmla="*/ 3321 h 5912"/>
                    <a:gd name="T28" fmla="*/ 3413 w 6827"/>
                    <a:gd name="T29" fmla="*/ 5183 h 5912"/>
                    <a:gd name="T30" fmla="*/ 2338 w 6827"/>
                    <a:gd name="T31" fmla="*/ 3321 h 5912"/>
                    <a:gd name="T32" fmla="*/ 4910 w 6827"/>
                    <a:gd name="T33" fmla="*/ 3564 h 5912"/>
                    <a:gd name="T34" fmla="*/ 5985 w 6827"/>
                    <a:gd name="T35" fmla="*/ 5426 h 5912"/>
                    <a:gd name="T36" fmla="*/ 3834 w 6827"/>
                    <a:gd name="T37" fmla="*/ 5426 h 5912"/>
                    <a:gd name="T38" fmla="*/ 4910 w 6827"/>
                    <a:gd name="T39" fmla="*/ 3564 h 5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827" h="5912">
                      <a:moveTo>
                        <a:pt x="3413" y="0"/>
                      </a:moveTo>
                      <a:lnTo>
                        <a:pt x="0" y="5912"/>
                      </a:lnTo>
                      <a:lnTo>
                        <a:pt x="6827" y="5912"/>
                      </a:lnTo>
                      <a:lnTo>
                        <a:pt x="3413" y="0"/>
                      </a:lnTo>
                      <a:close/>
                      <a:moveTo>
                        <a:pt x="3413" y="972"/>
                      </a:moveTo>
                      <a:lnTo>
                        <a:pt x="4489" y="2835"/>
                      </a:lnTo>
                      <a:lnTo>
                        <a:pt x="2338" y="2835"/>
                      </a:lnTo>
                      <a:lnTo>
                        <a:pt x="3413" y="972"/>
                      </a:lnTo>
                      <a:close/>
                      <a:moveTo>
                        <a:pt x="842" y="5426"/>
                      </a:moveTo>
                      <a:lnTo>
                        <a:pt x="1917" y="3564"/>
                      </a:lnTo>
                      <a:lnTo>
                        <a:pt x="2993" y="5426"/>
                      </a:lnTo>
                      <a:lnTo>
                        <a:pt x="842" y="5426"/>
                      </a:lnTo>
                      <a:close/>
                      <a:moveTo>
                        <a:pt x="2338" y="3321"/>
                      </a:moveTo>
                      <a:lnTo>
                        <a:pt x="4489" y="3321"/>
                      </a:lnTo>
                      <a:lnTo>
                        <a:pt x="3413" y="5183"/>
                      </a:lnTo>
                      <a:lnTo>
                        <a:pt x="2338" y="3321"/>
                      </a:lnTo>
                      <a:close/>
                      <a:moveTo>
                        <a:pt x="4910" y="3564"/>
                      </a:moveTo>
                      <a:lnTo>
                        <a:pt x="5985" y="5426"/>
                      </a:lnTo>
                      <a:lnTo>
                        <a:pt x="3834" y="5426"/>
                      </a:lnTo>
                      <a:lnTo>
                        <a:pt x="4910" y="35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íṣļïďê">
              <a:extLst>
                <a:ext uri="{FF2B5EF4-FFF2-40B4-BE49-F238E27FC236}">
                  <a16:creationId xmlns:a16="http://schemas.microsoft.com/office/drawing/2014/main" xmlns="" id="{05340850-E565-4BB3-9FF6-6BBB9E750574}"/>
                </a:ext>
              </a:extLst>
            </p:cNvPr>
            <p:cNvGrpSpPr/>
            <p:nvPr/>
          </p:nvGrpSpPr>
          <p:grpSpPr>
            <a:xfrm>
              <a:off x="5874697" y="3526643"/>
              <a:ext cx="648072" cy="2079111"/>
              <a:chOff x="4329364" y="2101412"/>
              <a:chExt cx="648072" cy="2079111"/>
            </a:xfrm>
          </p:grpSpPr>
          <p:grpSp>
            <p:nvGrpSpPr>
              <p:cNvPr id="21" name="ïsļîḓè">
                <a:extLst>
                  <a:ext uri="{FF2B5EF4-FFF2-40B4-BE49-F238E27FC236}">
                    <a16:creationId xmlns:a16="http://schemas.microsoft.com/office/drawing/2014/main" xmlns="" id="{574B115E-542E-49FB-AAAC-24584FC99288}"/>
                  </a:ext>
                </a:extLst>
              </p:cNvPr>
              <p:cNvGrpSpPr/>
              <p:nvPr/>
            </p:nvGrpSpPr>
            <p:grpSpPr>
              <a:xfrm>
                <a:off x="4329364" y="2101412"/>
                <a:ext cx="648072" cy="648072"/>
                <a:chOff x="5675954" y="2249137"/>
                <a:chExt cx="648072" cy="648072"/>
              </a:xfrm>
            </p:grpSpPr>
            <p:sp>
              <p:nvSpPr>
                <p:cNvPr id="25" name="îSļîḋè">
                  <a:extLst>
                    <a:ext uri="{FF2B5EF4-FFF2-40B4-BE49-F238E27FC236}">
                      <a16:creationId xmlns:a16="http://schemas.microsoft.com/office/drawing/2014/main" xmlns="" id="{37BADC50-B370-43EC-94C0-072A760ABFAA}"/>
                    </a:ext>
                  </a:extLst>
                </p:cNvPr>
                <p:cNvSpPr/>
                <p:nvPr/>
              </p:nvSpPr>
              <p:spPr>
                <a:xfrm>
                  <a:off x="5675954" y="2249137"/>
                  <a:ext cx="648072" cy="648072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íśľîďé">
                  <a:extLst>
                    <a:ext uri="{FF2B5EF4-FFF2-40B4-BE49-F238E27FC236}">
                      <a16:creationId xmlns:a16="http://schemas.microsoft.com/office/drawing/2014/main" xmlns="" id="{53BB8879-1D9B-494D-9F0C-738557380FD7}"/>
                    </a:ext>
                  </a:extLst>
                </p:cNvPr>
                <p:cNvSpPr/>
                <p:nvPr/>
              </p:nvSpPr>
              <p:spPr bwMode="auto">
                <a:xfrm>
                  <a:off x="5809844" y="2390028"/>
                  <a:ext cx="380293" cy="366291"/>
                </a:xfrm>
                <a:custGeom>
                  <a:avLst/>
                  <a:gdLst>
                    <a:gd name="connsiteX0" fmla="*/ 297615 w 597921"/>
                    <a:gd name="connsiteY0" fmla="*/ 96957 h 598324"/>
                    <a:gd name="connsiteX1" fmla="*/ 323434 w 597921"/>
                    <a:gd name="connsiteY1" fmla="*/ 122740 h 598324"/>
                    <a:gd name="connsiteX2" fmla="*/ 323434 w 597921"/>
                    <a:gd name="connsiteY2" fmla="*/ 289852 h 598324"/>
                    <a:gd name="connsiteX3" fmla="*/ 462572 w 597921"/>
                    <a:gd name="connsiteY3" fmla="*/ 289852 h 598324"/>
                    <a:gd name="connsiteX4" fmla="*/ 487913 w 597921"/>
                    <a:gd name="connsiteY4" fmla="*/ 315157 h 598324"/>
                    <a:gd name="connsiteX5" fmla="*/ 462572 w 597921"/>
                    <a:gd name="connsiteY5" fmla="*/ 340463 h 598324"/>
                    <a:gd name="connsiteX6" fmla="*/ 297615 w 597921"/>
                    <a:gd name="connsiteY6" fmla="*/ 340463 h 598324"/>
                    <a:gd name="connsiteX7" fmla="*/ 272274 w 597921"/>
                    <a:gd name="connsiteY7" fmla="*/ 315157 h 598324"/>
                    <a:gd name="connsiteX8" fmla="*/ 272274 w 597921"/>
                    <a:gd name="connsiteY8" fmla="*/ 122740 h 598324"/>
                    <a:gd name="connsiteX9" fmla="*/ 297615 w 597921"/>
                    <a:gd name="connsiteY9" fmla="*/ 96957 h 598324"/>
                    <a:gd name="connsiteX10" fmla="*/ 298127 w 597921"/>
                    <a:gd name="connsiteY10" fmla="*/ 0 h 598324"/>
                    <a:gd name="connsiteX11" fmla="*/ 597921 w 597921"/>
                    <a:gd name="connsiteY11" fmla="*/ 299401 h 598324"/>
                    <a:gd name="connsiteX12" fmla="*/ 298127 w 597921"/>
                    <a:gd name="connsiteY12" fmla="*/ 598324 h 598324"/>
                    <a:gd name="connsiteX13" fmla="*/ 35150 w 597921"/>
                    <a:gd name="connsiteY13" fmla="*/ 442177 h 598324"/>
                    <a:gd name="connsiteX14" fmla="*/ 34194 w 597921"/>
                    <a:gd name="connsiteY14" fmla="*/ 432149 h 598324"/>
                    <a:gd name="connsiteX15" fmla="*/ 40410 w 597921"/>
                    <a:gd name="connsiteY15" fmla="*/ 424509 h 598324"/>
                    <a:gd name="connsiteX16" fmla="*/ 74836 w 597921"/>
                    <a:gd name="connsiteY16" fmla="*/ 407796 h 598324"/>
                    <a:gd name="connsiteX17" fmla="*/ 91571 w 597921"/>
                    <a:gd name="connsiteY17" fmla="*/ 413049 h 598324"/>
                    <a:gd name="connsiteX18" fmla="*/ 298127 w 597921"/>
                    <a:gd name="connsiteY18" fmla="*/ 534815 h 598324"/>
                    <a:gd name="connsiteX19" fmla="*/ 534328 w 597921"/>
                    <a:gd name="connsiteY19" fmla="*/ 299401 h 598324"/>
                    <a:gd name="connsiteX20" fmla="*/ 298127 w 597921"/>
                    <a:gd name="connsiteY20" fmla="*/ 63509 h 598324"/>
                    <a:gd name="connsiteX21" fmla="*/ 145123 w 597921"/>
                    <a:gd name="connsiteY21" fmla="*/ 120333 h 598324"/>
                    <a:gd name="connsiteX22" fmla="*/ 200587 w 597921"/>
                    <a:gd name="connsiteY22" fmla="*/ 142299 h 598324"/>
                    <a:gd name="connsiteX23" fmla="*/ 208237 w 597921"/>
                    <a:gd name="connsiteY23" fmla="*/ 152327 h 598324"/>
                    <a:gd name="connsiteX24" fmla="*/ 203456 w 597921"/>
                    <a:gd name="connsiteY24" fmla="*/ 164265 h 598324"/>
                    <a:gd name="connsiteX25" fmla="*/ 48060 w 597921"/>
                    <a:gd name="connsiteY25" fmla="*/ 285553 h 598324"/>
                    <a:gd name="connsiteX26" fmla="*/ 35150 w 597921"/>
                    <a:gd name="connsiteY26" fmla="*/ 287463 h 598324"/>
                    <a:gd name="connsiteX27" fmla="*/ 27500 w 597921"/>
                    <a:gd name="connsiteY27" fmla="*/ 277435 h 598324"/>
                    <a:gd name="connsiteX28" fmla="*/ 246 w 597921"/>
                    <a:gd name="connsiteY28" fmla="*/ 82132 h 598324"/>
                    <a:gd name="connsiteX29" fmla="*/ 4550 w 597921"/>
                    <a:gd name="connsiteY29" fmla="*/ 70194 h 598324"/>
                    <a:gd name="connsiteX30" fmla="*/ 17459 w 597921"/>
                    <a:gd name="connsiteY30" fmla="*/ 68762 h 598324"/>
                    <a:gd name="connsiteX31" fmla="*/ 80574 w 597921"/>
                    <a:gd name="connsiteY31" fmla="*/ 94070 h 598324"/>
                    <a:gd name="connsiteX32" fmla="*/ 298127 w 597921"/>
                    <a:gd name="connsiteY32" fmla="*/ 0 h 598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97921" h="598324">
                      <a:moveTo>
                        <a:pt x="297615" y="96957"/>
                      </a:moveTo>
                      <a:cubicBezTo>
                        <a:pt x="311959" y="96957"/>
                        <a:pt x="323434" y="108416"/>
                        <a:pt x="323434" y="122740"/>
                      </a:cubicBezTo>
                      <a:lnTo>
                        <a:pt x="323434" y="289852"/>
                      </a:lnTo>
                      <a:lnTo>
                        <a:pt x="462572" y="289852"/>
                      </a:lnTo>
                      <a:cubicBezTo>
                        <a:pt x="476438" y="289852"/>
                        <a:pt x="487913" y="301311"/>
                        <a:pt x="487913" y="315157"/>
                      </a:cubicBezTo>
                      <a:cubicBezTo>
                        <a:pt x="487913" y="329004"/>
                        <a:pt x="476438" y="340463"/>
                        <a:pt x="462572" y="340463"/>
                      </a:cubicBezTo>
                      <a:lnTo>
                        <a:pt x="297615" y="340463"/>
                      </a:lnTo>
                      <a:cubicBezTo>
                        <a:pt x="283749" y="340463"/>
                        <a:pt x="272274" y="329004"/>
                        <a:pt x="272274" y="315157"/>
                      </a:cubicBezTo>
                      <a:lnTo>
                        <a:pt x="272274" y="122740"/>
                      </a:lnTo>
                      <a:cubicBezTo>
                        <a:pt x="272274" y="108416"/>
                        <a:pt x="283749" y="96957"/>
                        <a:pt x="297615" y="96957"/>
                      </a:cubicBezTo>
                      <a:close/>
                      <a:moveTo>
                        <a:pt x="298127" y="0"/>
                      </a:moveTo>
                      <a:cubicBezTo>
                        <a:pt x="463564" y="0"/>
                        <a:pt x="597921" y="134181"/>
                        <a:pt x="597921" y="299401"/>
                      </a:cubicBezTo>
                      <a:cubicBezTo>
                        <a:pt x="597921" y="464143"/>
                        <a:pt x="463564" y="598324"/>
                        <a:pt x="298127" y="598324"/>
                      </a:cubicBezTo>
                      <a:cubicBezTo>
                        <a:pt x="188155" y="598324"/>
                        <a:pt x="87268" y="538635"/>
                        <a:pt x="35150" y="442177"/>
                      </a:cubicBezTo>
                      <a:cubicBezTo>
                        <a:pt x="33238" y="438835"/>
                        <a:pt x="32760" y="435492"/>
                        <a:pt x="34194" y="432149"/>
                      </a:cubicBezTo>
                      <a:cubicBezTo>
                        <a:pt x="35150" y="428807"/>
                        <a:pt x="37541" y="425942"/>
                        <a:pt x="40410" y="424509"/>
                      </a:cubicBezTo>
                      <a:lnTo>
                        <a:pt x="74836" y="407796"/>
                      </a:lnTo>
                      <a:cubicBezTo>
                        <a:pt x="81052" y="404931"/>
                        <a:pt x="88702" y="407319"/>
                        <a:pt x="91571" y="413049"/>
                      </a:cubicBezTo>
                      <a:cubicBezTo>
                        <a:pt x="133169" y="488018"/>
                        <a:pt x="212540" y="534815"/>
                        <a:pt x="298127" y="534815"/>
                      </a:cubicBezTo>
                      <a:cubicBezTo>
                        <a:pt x="428181" y="534815"/>
                        <a:pt x="534328" y="429284"/>
                        <a:pt x="534328" y="299401"/>
                      </a:cubicBezTo>
                      <a:cubicBezTo>
                        <a:pt x="534328" y="169517"/>
                        <a:pt x="428181" y="63509"/>
                        <a:pt x="298127" y="63509"/>
                      </a:cubicBezTo>
                      <a:cubicBezTo>
                        <a:pt x="242185" y="63509"/>
                        <a:pt x="187677" y="83565"/>
                        <a:pt x="145123" y="120333"/>
                      </a:cubicBezTo>
                      <a:lnTo>
                        <a:pt x="200587" y="142299"/>
                      </a:lnTo>
                      <a:cubicBezTo>
                        <a:pt x="204890" y="144209"/>
                        <a:pt x="207759" y="148029"/>
                        <a:pt x="208237" y="152327"/>
                      </a:cubicBezTo>
                      <a:cubicBezTo>
                        <a:pt x="208715" y="157102"/>
                        <a:pt x="207281" y="161399"/>
                        <a:pt x="203456" y="164265"/>
                      </a:cubicBezTo>
                      <a:lnTo>
                        <a:pt x="48060" y="285553"/>
                      </a:lnTo>
                      <a:cubicBezTo>
                        <a:pt x="44235" y="288418"/>
                        <a:pt x="39454" y="289373"/>
                        <a:pt x="35150" y="287463"/>
                      </a:cubicBezTo>
                      <a:cubicBezTo>
                        <a:pt x="31325" y="285553"/>
                        <a:pt x="27978" y="281733"/>
                        <a:pt x="27500" y="277435"/>
                      </a:cubicBezTo>
                      <a:lnTo>
                        <a:pt x="246" y="82132"/>
                      </a:lnTo>
                      <a:cubicBezTo>
                        <a:pt x="-710" y="77835"/>
                        <a:pt x="1203" y="73060"/>
                        <a:pt x="4550" y="70194"/>
                      </a:cubicBezTo>
                      <a:cubicBezTo>
                        <a:pt x="8375" y="67807"/>
                        <a:pt x="13156" y="66852"/>
                        <a:pt x="17459" y="68762"/>
                      </a:cubicBezTo>
                      <a:lnTo>
                        <a:pt x="80574" y="94070"/>
                      </a:lnTo>
                      <a:cubicBezTo>
                        <a:pt x="137472" y="33426"/>
                        <a:pt x="214931" y="0"/>
                        <a:pt x="29812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iŝḻîďé">
                <a:extLst>
                  <a:ext uri="{FF2B5EF4-FFF2-40B4-BE49-F238E27FC236}">
                    <a16:creationId xmlns:a16="http://schemas.microsoft.com/office/drawing/2014/main" xmlns="" id="{B7691133-D879-4159-B79E-5B222236CE0F}"/>
                  </a:ext>
                </a:extLst>
              </p:cNvPr>
              <p:cNvGrpSpPr/>
              <p:nvPr/>
            </p:nvGrpSpPr>
            <p:grpSpPr>
              <a:xfrm>
                <a:off x="4329364" y="3532451"/>
                <a:ext cx="648072" cy="648072"/>
                <a:chOff x="6559351" y="2249137"/>
                <a:chExt cx="648072" cy="648072"/>
              </a:xfrm>
            </p:grpSpPr>
            <p:sp>
              <p:nvSpPr>
                <p:cNvPr id="23" name="ïṡļiḓè">
                  <a:extLst>
                    <a:ext uri="{FF2B5EF4-FFF2-40B4-BE49-F238E27FC236}">
                      <a16:creationId xmlns:a16="http://schemas.microsoft.com/office/drawing/2014/main" xmlns="" id="{0F188CE4-A74B-4218-A935-C9C9C33B4F94}"/>
                    </a:ext>
                  </a:extLst>
                </p:cNvPr>
                <p:cNvSpPr/>
                <p:nvPr/>
              </p:nvSpPr>
              <p:spPr>
                <a:xfrm>
                  <a:off x="6559351" y="2249137"/>
                  <a:ext cx="648072" cy="648072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ṣļîḑé">
                  <a:extLst>
                    <a:ext uri="{FF2B5EF4-FFF2-40B4-BE49-F238E27FC236}">
                      <a16:creationId xmlns:a16="http://schemas.microsoft.com/office/drawing/2014/main" xmlns="" id="{A2C1F600-6B72-4D8A-A69B-A507052AD45E}"/>
                    </a:ext>
                  </a:extLst>
                </p:cNvPr>
                <p:cNvSpPr/>
                <p:nvPr/>
              </p:nvSpPr>
              <p:spPr bwMode="auto">
                <a:xfrm>
                  <a:off x="6693241" y="2390028"/>
                  <a:ext cx="380293" cy="366291"/>
                </a:xfrm>
                <a:custGeom>
                  <a:avLst/>
                  <a:gdLst>
                    <a:gd name="connsiteX0" fmla="*/ 0 w 582235"/>
                    <a:gd name="connsiteY0" fmla="*/ 404481 h 606722"/>
                    <a:gd name="connsiteX1" fmla="*/ 101261 w 582235"/>
                    <a:gd name="connsiteY1" fmla="*/ 404481 h 606722"/>
                    <a:gd name="connsiteX2" fmla="*/ 101261 w 582235"/>
                    <a:gd name="connsiteY2" fmla="*/ 606722 h 606722"/>
                    <a:gd name="connsiteX3" fmla="*/ 0 w 582235"/>
                    <a:gd name="connsiteY3" fmla="*/ 606722 h 606722"/>
                    <a:gd name="connsiteX4" fmla="*/ 151927 w 582235"/>
                    <a:gd name="connsiteY4" fmla="*/ 328623 h 606722"/>
                    <a:gd name="connsiteX5" fmla="*/ 253188 w 582235"/>
                    <a:gd name="connsiteY5" fmla="*/ 328623 h 606722"/>
                    <a:gd name="connsiteX6" fmla="*/ 253188 w 582235"/>
                    <a:gd name="connsiteY6" fmla="*/ 606722 h 606722"/>
                    <a:gd name="connsiteX7" fmla="*/ 151927 w 582235"/>
                    <a:gd name="connsiteY7" fmla="*/ 606722 h 606722"/>
                    <a:gd name="connsiteX8" fmla="*/ 303855 w 582235"/>
                    <a:gd name="connsiteY8" fmla="*/ 252766 h 606722"/>
                    <a:gd name="connsiteX9" fmla="*/ 405046 w 582235"/>
                    <a:gd name="connsiteY9" fmla="*/ 252766 h 606722"/>
                    <a:gd name="connsiteX10" fmla="*/ 405046 w 582235"/>
                    <a:gd name="connsiteY10" fmla="*/ 606722 h 606722"/>
                    <a:gd name="connsiteX11" fmla="*/ 303855 w 582235"/>
                    <a:gd name="connsiteY11" fmla="*/ 606722 h 606722"/>
                    <a:gd name="connsiteX12" fmla="*/ 455711 w 582235"/>
                    <a:gd name="connsiteY12" fmla="*/ 202241 h 606722"/>
                    <a:gd name="connsiteX13" fmla="*/ 556972 w 582235"/>
                    <a:gd name="connsiteY13" fmla="*/ 202241 h 606722"/>
                    <a:gd name="connsiteX14" fmla="*/ 556972 w 582235"/>
                    <a:gd name="connsiteY14" fmla="*/ 606722 h 606722"/>
                    <a:gd name="connsiteX15" fmla="*/ 455711 w 582235"/>
                    <a:gd name="connsiteY15" fmla="*/ 606722 h 606722"/>
                    <a:gd name="connsiteX16" fmla="*/ 455697 w 582235"/>
                    <a:gd name="connsiteY16" fmla="*/ 0 h 606722"/>
                    <a:gd name="connsiteX17" fmla="*/ 556785 w 582235"/>
                    <a:gd name="connsiteY17" fmla="*/ 0 h 606722"/>
                    <a:gd name="connsiteX18" fmla="*/ 556874 w 582235"/>
                    <a:gd name="connsiteY18" fmla="*/ 0 h 606722"/>
                    <a:gd name="connsiteX19" fmla="*/ 556963 w 582235"/>
                    <a:gd name="connsiteY19" fmla="*/ 0 h 606722"/>
                    <a:gd name="connsiteX20" fmla="*/ 557675 w 582235"/>
                    <a:gd name="connsiteY20" fmla="*/ 0 h 606722"/>
                    <a:gd name="connsiteX21" fmla="*/ 559366 w 582235"/>
                    <a:gd name="connsiteY21" fmla="*/ 89 h 606722"/>
                    <a:gd name="connsiteX22" fmla="*/ 560611 w 582235"/>
                    <a:gd name="connsiteY22" fmla="*/ 267 h 606722"/>
                    <a:gd name="connsiteX23" fmla="*/ 561857 w 582235"/>
                    <a:gd name="connsiteY23" fmla="*/ 444 h 606722"/>
                    <a:gd name="connsiteX24" fmla="*/ 563192 w 582235"/>
                    <a:gd name="connsiteY24" fmla="*/ 800 h 606722"/>
                    <a:gd name="connsiteX25" fmla="*/ 564171 w 582235"/>
                    <a:gd name="connsiteY25" fmla="*/ 1067 h 606722"/>
                    <a:gd name="connsiteX26" fmla="*/ 565506 w 582235"/>
                    <a:gd name="connsiteY26" fmla="*/ 1511 h 606722"/>
                    <a:gd name="connsiteX27" fmla="*/ 566574 w 582235"/>
                    <a:gd name="connsiteY27" fmla="*/ 1867 h 606722"/>
                    <a:gd name="connsiteX28" fmla="*/ 567730 w 582235"/>
                    <a:gd name="connsiteY28" fmla="*/ 2400 h 606722"/>
                    <a:gd name="connsiteX29" fmla="*/ 568798 w 582235"/>
                    <a:gd name="connsiteY29" fmla="*/ 2933 h 606722"/>
                    <a:gd name="connsiteX30" fmla="*/ 569777 w 582235"/>
                    <a:gd name="connsiteY30" fmla="*/ 3467 h 606722"/>
                    <a:gd name="connsiteX31" fmla="*/ 570934 w 582235"/>
                    <a:gd name="connsiteY31" fmla="*/ 4178 h 606722"/>
                    <a:gd name="connsiteX32" fmla="*/ 571824 w 582235"/>
                    <a:gd name="connsiteY32" fmla="*/ 4800 h 606722"/>
                    <a:gd name="connsiteX33" fmla="*/ 572891 w 582235"/>
                    <a:gd name="connsiteY33" fmla="*/ 5689 h 606722"/>
                    <a:gd name="connsiteX34" fmla="*/ 573781 w 582235"/>
                    <a:gd name="connsiteY34" fmla="*/ 6489 h 606722"/>
                    <a:gd name="connsiteX35" fmla="*/ 574760 w 582235"/>
                    <a:gd name="connsiteY35" fmla="*/ 7289 h 606722"/>
                    <a:gd name="connsiteX36" fmla="*/ 575917 w 582235"/>
                    <a:gd name="connsiteY36" fmla="*/ 8533 h 606722"/>
                    <a:gd name="connsiteX37" fmla="*/ 576451 w 582235"/>
                    <a:gd name="connsiteY37" fmla="*/ 9066 h 606722"/>
                    <a:gd name="connsiteX38" fmla="*/ 576451 w 582235"/>
                    <a:gd name="connsiteY38" fmla="*/ 9155 h 606722"/>
                    <a:gd name="connsiteX39" fmla="*/ 577964 w 582235"/>
                    <a:gd name="connsiteY39" fmla="*/ 11200 h 606722"/>
                    <a:gd name="connsiteX40" fmla="*/ 578053 w 582235"/>
                    <a:gd name="connsiteY40" fmla="*/ 11289 h 606722"/>
                    <a:gd name="connsiteX41" fmla="*/ 579209 w 582235"/>
                    <a:gd name="connsiteY41" fmla="*/ 13244 h 606722"/>
                    <a:gd name="connsiteX42" fmla="*/ 579743 w 582235"/>
                    <a:gd name="connsiteY42" fmla="*/ 14222 h 606722"/>
                    <a:gd name="connsiteX43" fmla="*/ 580277 w 582235"/>
                    <a:gd name="connsiteY43" fmla="*/ 15555 h 606722"/>
                    <a:gd name="connsiteX44" fmla="*/ 580722 w 582235"/>
                    <a:gd name="connsiteY44" fmla="*/ 16711 h 606722"/>
                    <a:gd name="connsiteX45" fmla="*/ 581167 w 582235"/>
                    <a:gd name="connsiteY45" fmla="*/ 17866 h 606722"/>
                    <a:gd name="connsiteX46" fmla="*/ 581523 w 582235"/>
                    <a:gd name="connsiteY46" fmla="*/ 19199 h 606722"/>
                    <a:gd name="connsiteX47" fmla="*/ 581790 w 582235"/>
                    <a:gd name="connsiteY47" fmla="*/ 20266 h 606722"/>
                    <a:gd name="connsiteX48" fmla="*/ 582146 w 582235"/>
                    <a:gd name="connsiteY48" fmla="*/ 22488 h 606722"/>
                    <a:gd name="connsiteX49" fmla="*/ 582146 w 582235"/>
                    <a:gd name="connsiteY49" fmla="*/ 22666 h 606722"/>
                    <a:gd name="connsiteX50" fmla="*/ 582235 w 582235"/>
                    <a:gd name="connsiteY50" fmla="*/ 25244 h 606722"/>
                    <a:gd name="connsiteX51" fmla="*/ 582235 w 582235"/>
                    <a:gd name="connsiteY51" fmla="*/ 126396 h 606722"/>
                    <a:gd name="connsiteX52" fmla="*/ 556963 w 582235"/>
                    <a:gd name="connsiteY52" fmla="*/ 151728 h 606722"/>
                    <a:gd name="connsiteX53" fmla="*/ 531691 w 582235"/>
                    <a:gd name="connsiteY53" fmla="*/ 126396 h 606722"/>
                    <a:gd name="connsiteX54" fmla="*/ 531691 w 582235"/>
                    <a:gd name="connsiteY54" fmla="*/ 79286 h 606722"/>
                    <a:gd name="connsiteX55" fmla="*/ 421260 w 582235"/>
                    <a:gd name="connsiteY55" fmla="*/ 171106 h 606722"/>
                    <a:gd name="connsiteX56" fmla="*/ 385666 w 582235"/>
                    <a:gd name="connsiteY56" fmla="*/ 167906 h 606722"/>
                    <a:gd name="connsiteX57" fmla="*/ 388869 w 582235"/>
                    <a:gd name="connsiteY57" fmla="*/ 132262 h 606722"/>
                    <a:gd name="connsiteX58" fmla="*/ 487020 w 582235"/>
                    <a:gd name="connsiteY58" fmla="*/ 50576 h 606722"/>
                    <a:gd name="connsiteX59" fmla="*/ 455697 w 582235"/>
                    <a:gd name="connsiteY59" fmla="*/ 50576 h 606722"/>
                    <a:gd name="connsiteX60" fmla="*/ 430425 w 582235"/>
                    <a:gd name="connsiteY60" fmla="*/ 25244 h 606722"/>
                    <a:gd name="connsiteX61" fmla="*/ 455697 w 582235"/>
                    <a:gd name="connsiteY61" fmla="*/ 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</a:cxnLst>
                  <a:rect l="l" t="t" r="r" b="b"/>
                  <a:pathLst>
                    <a:path w="582235" h="606722">
                      <a:moveTo>
                        <a:pt x="0" y="404481"/>
                      </a:moveTo>
                      <a:lnTo>
                        <a:pt x="101261" y="404481"/>
                      </a:lnTo>
                      <a:lnTo>
                        <a:pt x="101261" y="606722"/>
                      </a:lnTo>
                      <a:lnTo>
                        <a:pt x="0" y="606722"/>
                      </a:lnTo>
                      <a:close/>
                      <a:moveTo>
                        <a:pt x="151927" y="328623"/>
                      </a:moveTo>
                      <a:lnTo>
                        <a:pt x="253188" y="328623"/>
                      </a:lnTo>
                      <a:lnTo>
                        <a:pt x="253188" y="606722"/>
                      </a:lnTo>
                      <a:lnTo>
                        <a:pt x="151927" y="606722"/>
                      </a:lnTo>
                      <a:close/>
                      <a:moveTo>
                        <a:pt x="303855" y="252766"/>
                      </a:moveTo>
                      <a:lnTo>
                        <a:pt x="405046" y="252766"/>
                      </a:lnTo>
                      <a:lnTo>
                        <a:pt x="405046" y="606722"/>
                      </a:lnTo>
                      <a:lnTo>
                        <a:pt x="303855" y="606722"/>
                      </a:lnTo>
                      <a:close/>
                      <a:moveTo>
                        <a:pt x="455711" y="202241"/>
                      </a:moveTo>
                      <a:lnTo>
                        <a:pt x="556972" y="202241"/>
                      </a:lnTo>
                      <a:lnTo>
                        <a:pt x="556972" y="606722"/>
                      </a:lnTo>
                      <a:lnTo>
                        <a:pt x="455711" y="606722"/>
                      </a:lnTo>
                      <a:close/>
                      <a:moveTo>
                        <a:pt x="455697" y="0"/>
                      </a:moveTo>
                      <a:lnTo>
                        <a:pt x="556785" y="0"/>
                      </a:lnTo>
                      <a:lnTo>
                        <a:pt x="556874" y="0"/>
                      </a:lnTo>
                      <a:lnTo>
                        <a:pt x="556963" y="0"/>
                      </a:lnTo>
                      <a:cubicBezTo>
                        <a:pt x="557230" y="0"/>
                        <a:pt x="557408" y="0"/>
                        <a:pt x="557675" y="0"/>
                      </a:cubicBezTo>
                      <a:cubicBezTo>
                        <a:pt x="558298" y="89"/>
                        <a:pt x="558832" y="89"/>
                        <a:pt x="559366" y="89"/>
                      </a:cubicBezTo>
                      <a:cubicBezTo>
                        <a:pt x="559811" y="178"/>
                        <a:pt x="560256" y="267"/>
                        <a:pt x="560611" y="267"/>
                      </a:cubicBezTo>
                      <a:cubicBezTo>
                        <a:pt x="561056" y="356"/>
                        <a:pt x="561412" y="444"/>
                        <a:pt x="561857" y="444"/>
                      </a:cubicBezTo>
                      <a:cubicBezTo>
                        <a:pt x="562302" y="533"/>
                        <a:pt x="562747" y="711"/>
                        <a:pt x="563192" y="800"/>
                      </a:cubicBezTo>
                      <a:cubicBezTo>
                        <a:pt x="563548" y="889"/>
                        <a:pt x="563904" y="978"/>
                        <a:pt x="564171" y="1067"/>
                      </a:cubicBezTo>
                      <a:cubicBezTo>
                        <a:pt x="564616" y="1156"/>
                        <a:pt x="565061" y="1333"/>
                        <a:pt x="565506" y="1511"/>
                      </a:cubicBezTo>
                      <a:cubicBezTo>
                        <a:pt x="565862" y="1600"/>
                        <a:pt x="566218" y="1778"/>
                        <a:pt x="566574" y="1867"/>
                      </a:cubicBezTo>
                      <a:cubicBezTo>
                        <a:pt x="566929" y="2044"/>
                        <a:pt x="567285" y="2222"/>
                        <a:pt x="567730" y="2400"/>
                      </a:cubicBezTo>
                      <a:cubicBezTo>
                        <a:pt x="568086" y="2578"/>
                        <a:pt x="568442" y="2755"/>
                        <a:pt x="568798" y="2933"/>
                      </a:cubicBezTo>
                      <a:cubicBezTo>
                        <a:pt x="569154" y="3111"/>
                        <a:pt x="569421" y="3289"/>
                        <a:pt x="569777" y="3467"/>
                      </a:cubicBezTo>
                      <a:cubicBezTo>
                        <a:pt x="570133" y="3733"/>
                        <a:pt x="570578" y="4000"/>
                        <a:pt x="570934" y="4178"/>
                      </a:cubicBezTo>
                      <a:cubicBezTo>
                        <a:pt x="571201" y="4444"/>
                        <a:pt x="571557" y="4622"/>
                        <a:pt x="571824" y="4800"/>
                      </a:cubicBezTo>
                      <a:cubicBezTo>
                        <a:pt x="572180" y="5155"/>
                        <a:pt x="572536" y="5422"/>
                        <a:pt x="572891" y="5689"/>
                      </a:cubicBezTo>
                      <a:cubicBezTo>
                        <a:pt x="573247" y="5955"/>
                        <a:pt x="573514" y="6222"/>
                        <a:pt x="573781" y="6489"/>
                      </a:cubicBezTo>
                      <a:cubicBezTo>
                        <a:pt x="574137" y="6755"/>
                        <a:pt x="574493" y="7022"/>
                        <a:pt x="574760" y="7289"/>
                      </a:cubicBezTo>
                      <a:cubicBezTo>
                        <a:pt x="575205" y="7733"/>
                        <a:pt x="575561" y="8178"/>
                        <a:pt x="575917" y="8533"/>
                      </a:cubicBezTo>
                      <a:cubicBezTo>
                        <a:pt x="576095" y="8711"/>
                        <a:pt x="576273" y="8889"/>
                        <a:pt x="576451" y="9066"/>
                      </a:cubicBezTo>
                      <a:cubicBezTo>
                        <a:pt x="576451" y="9155"/>
                        <a:pt x="576451" y="9155"/>
                        <a:pt x="576451" y="9155"/>
                      </a:cubicBezTo>
                      <a:cubicBezTo>
                        <a:pt x="576985" y="9777"/>
                        <a:pt x="577519" y="10489"/>
                        <a:pt x="577964" y="11200"/>
                      </a:cubicBezTo>
                      <a:cubicBezTo>
                        <a:pt x="577964" y="11200"/>
                        <a:pt x="578053" y="11289"/>
                        <a:pt x="578053" y="11289"/>
                      </a:cubicBezTo>
                      <a:cubicBezTo>
                        <a:pt x="578498" y="12000"/>
                        <a:pt x="578854" y="12622"/>
                        <a:pt x="579209" y="13244"/>
                      </a:cubicBezTo>
                      <a:cubicBezTo>
                        <a:pt x="579387" y="13600"/>
                        <a:pt x="579565" y="13955"/>
                        <a:pt x="579743" y="14222"/>
                      </a:cubicBezTo>
                      <a:cubicBezTo>
                        <a:pt x="579921" y="14666"/>
                        <a:pt x="580099" y="15111"/>
                        <a:pt x="580277" y="15555"/>
                      </a:cubicBezTo>
                      <a:cubicBezTo>
                        <a:pt x="580455" y="15911"/>
                        <a:pt x="580633" y="16266"/>
                        <a:pt x="580722" y="16711"/>
                      </a:cubicBezTo>
                      <a:cubicBezTo>
                        <a:pt x="580900" y="17066"/>
                        <a:pt x="581078" y="17422"/>
                        <a:pt x="581167" y="17866"/>
                      </a:cubicBezTo>
                      <a:cubicBezTo>
                        <a:pt x="581256" y="18311"/>
                        <a:pt x="581434" y="18755"/>
                        <a:pt x="581523" y="19199"/>
                      </a:cubicBezTo>
                      <a:cubicBezTo>
                        <a:pt x="581612" y="19555"/>
                        <a:pt x="581701" y="19910"/>
                        <a:pt x="581790" y="20266"/>
                      </a:cubicBezTo>
                      <a:cubicBezTo>
                        <a:pt x="581879" y="20977"/>
                        <a:pt x="582057" y="21777"/>
                        <a:pt x="582146" y="22488"/>
                      </a:cubicBezTo>
                      <a:cubicBezTo>
                        <a:pt x="582146" y="22577"/>
                        <a:pt x="582146" y="22666"/>
                        <a:pt x="582146" y="22666"/>
                      </a:cubicBezTo>
                      <a:cubicBezTo>
                        <a:pt x="582235" y="23555"/>
                        <a:pt x="582235" y="24355"/>
                        <a:pt x="582235" y="25244"/>
                      </a:cubicBezTo>
                      <a:lnTo>
                        <a:pt x="582235" y="126396"/>
                      </a:lnTo>
                      <a:cubicBezTo>
                        <a:pt x="582235" y="140351"/>
                        <a:pt x="570934" y="151728"/>
                        <a:pt x="556963" y="151728"/>
                      </a:cubicBezTo>
                      <a:cubicBezTo>
                        <a:pt x="542992" y="151728"/>
                        <a:pt x="531691" y="140351"/>
                        <a:pt x="531691" y="126396"/>
                      </a:cubicBezTo>
                      <a:lnTo>
                        <a:pt x="531691" y="79286"/>
                      </a:lnTo>
                      <a:lnTo>
                        <a:pt x="421260" y="171106"/>
                      </a:lnTo>
                      <a:cubicBezTo>
                        <a:pt x="410582" y="180083"/>
                        <a:pt x="394564" y="178572"/>
                        <a:pt x="385666" y="167906"/>
                      </a:cubicBezTo>
                      <a:cubicBezTo>
                        <a:pt x="376678" y="157150"/>
                        <a:pt x="378191" y="141240"/>
                        <a:pt x="388869" y="132262"/>
                      </a:cubicBezTo>
                      <a:lnTo>
                        <a:pt x="487020" y="50576"/>
                      </a:lnTo>
                      <a:lnTo>
                        <a:pt x="455697" y="50576"/>
                      </a:lnTo>
                      <a:cubicBezTo>
                        <a:pt x="441727" y="50576"/>
                        <a:pt x="430425" y="39288"/>
                        <a:pt x="430425" y="25244"/>
                      </a:cubicBezTo>
                      <a:cubicBezTo>
                        <a:pt x="430425" y="11289"/>
                        <a:pt x="441727" y="0"/>
                        <a:pt x="45569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0" name="ïŝḷídê">
              <a:extLst>
                <a:ext uri="{FF2B5EF4-FFF2-40B4-BE49-F238E27FC236}">
                  <a16:creationId xmlns:a16="http://schemas.microsoft.com/office/drawing/2014/main" xmlns="" id="{07098DD9-BCFB-42C4-B217-F3D039D16E0A}"/>
                </a:ext>
              </a:extLst>
            </p:cNvPr>
            <p:cNvSpPr txBox="1"/>
            <p:nvPr/>
          </p:nvSpPr>
          <p:spPr>
            <a:xfrm>
              <a:off x="6822173" y="5296282"/>
              <a:ext cx="2578030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íṥḷidê">
              <a:extLst>
                <a:ext uri="{FF2B5EF4-FFF2-40B4-BE49-F238E27FC236}">
                  <a16:creationId xmlns:a16="http://schemas.microsoft.com/office/drawing/2014/main" xmlns="" id="{CD93E96C-A014-495D-8D58-8EB2FE83DC8B}"/>
                </a:ext>
              </a:extLst>
            </p:cNvPr>
            <p:cNvSpPr/>
            <p:nvPr/>
          </p:nvSpPr>
          <p:spPr>
            <a:xfrm>
              <a:off x="6822173" y="4975288"/>
              <a:ext cx="2578030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2" name="iṣļídé">
              <a:extLst>
                <a:ext uri="{FF2B5EF4-FFF2-40B4-BE49-F238E27FC236}">
                  <a16:creationId xmlns:a16="http://schemas.microsoft.com/office/drawing/2014/main" xmlns="" id="{CCE253BF-76CB-43C8-B525-FFD024CE730B}"/>
                </a:ext>
              </a:extLst>
            </p:cNvPr>
            <p:cNvSpPr txBox="1"/>
            <p:nvPr/>
          </p:nvSpPr>
          <p:spPr>
            <a:xfrm>
              <a:off x="839416" y="2468890"/>
              <a:ext cx="2345855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išľîdê">
              <a:extLst>
                <a:ext uri="{FF2B5EF4-FFF2-40B4-BE49-F238E27FC236}">
                  <a16:creationId xmlns:a16="http://schemas.microsoft.com/office/drawing/2014/main" xmlns="" id="{BDDFEEB5-760F-40EE-9E48-0CACE9A5CDAD}"/>
                </a:ext>
              </a:extLst>
            </p:cNvPr>
            <p:cNvSpPr/>
            <p:nvPr/>
          </p:nvSpPr>
          <p:spPr>
            <a:xfrm>
              <a:off x="839416" y="2147896"/>
              <a:ext cx="2345855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iṥ1ïḍè">
              <a:extLst>
                <a:ext uri="{FF2B5EF4-FFF2-40B4-BE49-F238E27FC236}">
                  <a16:creationId xmlns:a16="http://schemas.microsoft.com/office/drawing/2014/main" xmlns="" id="{EAFB247C-5824-4C60-8E11-DAFCFB7B6DF9}"/>
                </a:ext>
              </a:extLst>
            </p:cNvPr>
            <p:cNvSpPr txBox="1"/>
            <p:nvPr/>
          </p:nvSpPr>
          <p:spPr>
            <a:xfrm>
              <a:off x="6822173" y="3729509"/>
              <a:ext cx="2578030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isľïḑé">
              <a:extLst>
                <a:ext uri="{FF2B5EF4-FFF2-40B4-BE49-F238E27FC236}">
                  <a16:creationId xmlns:a16="http://schemas.microsoft.com/office/drawing/2014/main" xmlns="" id="{E29CA4E9-F162-4412-AE4D-32335B964C07}"/>
                </a:ext>
              </a:extLst>
            </p:cNvPr>
            <p:cNvSpPr/>
            <p:nvPr/>
          </p:nvSpPr>
          <p:spPr>
            <a:xfrm>
              <a:off x="6822173" y="3408515"/>
              <a:ext cx="2578030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îslîḋè">
              <a:extLst>
                <a:ext uri="{FF2B5EF4-FFF2-40B4-BE49-F238E27FC236}">
                  <a16:creationId xmlns:a16="http://schemas.microsoft.com/office/drawing/2014/main" xmlns="" id="{8DF7A8A1-26D2-4581-9A15-B86A32F6E513}"/>
                </a:ext>
              </a:extLst>
            </p:cNvPr>
            <p:cNvSpPr txBox="1"/>
            <p:nvPr/>
          </p:nvSpPr>
          <p:spPr>
            <a:xfrm>
              <a:off x="839416" y="4038721"/>
              <a:ext cx="2345855" cy="56271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ïṣľîďe">
              <a:extLst>
                <a:ext uri="{FF2B5EF4-FFF2-40B4-BE49-F238E27FC236}">
                  <a16:creationId xmlns:a16="http://schemas.microsoft.com/office/drawing/2014/main" xmlns="" id="{A27CBACA-8694-4C6A-8CAA-B9FB8C68EC7D}"/>
                </a:ext>
              </a:extLst>
            </p:cNvPr>
            <p:cNvSpPr/>
            <p:nvPr/>
          </p:nvSpPr>
          <p:spPr>
            <a:xfrm>
              <a:off x="839416" y="3717727"/>
              <a:ext cx="2345855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grpSp>
          <p:nvGrpSpPr>
            <p:cNvPr id="18" name="iṥļídé">
              <a:extLst>
                <a:ext uri="{FF2B5EF4-FFF2-40B4-BE49-F238E27FC236}">
                  <a16:creationId xmlns:a16="http://schemas.microsoft.com/office/drawing/2014/main" xmlns="" id="{2796703E-589E-43B3-BF7E-955E8C8E9931}"/>
                </a:ext>
              </a:extLst>
            </p:cNvPr>
            <p:cNvGrpSpPr/>
            <p:nvPr/>
          </p:nvGrpSpPr>
          <p:grpSpPr>
            <a:xfrm>
              <a:off x="7662017" y="1382383"/>
              <a:ext cx="3858471" cy="1590389"/>
              <a:chOff x="7662017" y="1651082"/>
              <a:chExt cx="3858471" cy="1590389"/>
            </a:xfrm>
          </p:grpSpPr>
          <p:sp>
            <p:nvSpPr>
              <p:cNvPr id="19" name="ïṥľïḑê">
                <a:extLst>
                  <a:ext uri="{FF2B5EF4-FFF2-40B4-BE49-F238E27FC236}">
                    <a16:creationId xmlns:a16="http://schemas.microsoft.com/office/drawing/2014/main" xmlns="" id="{0EEAB81C-4911-434D-B745-D01AEAFD1096}"/>
                  </a:ext>
                </a:extLst>
              </p:cNvPr>
              <p:cNvSpPr/>
              <p:nvPr/>
            </p:nvSpPr>
            <p:spPr>
              <a:xfrm>
                <a:off x="7662017" y="2092887"/>
                <a:ext cx="3858471" cy="11485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0" name="i$ļïdé">
                <a:extLst>
                  <a:ext uri="{FF2B5EF4-FFF2-40B4-BE49-F238E27FC236}">
                    <a16:creationId xmlns:a16="http://schemas.microsoft.com/office/drawing/2014/main" xmlns="" id="{227EAFA7-6BD8-421F-8FAF-A543E0A1C3A7}"/>
                  </a:ext>
                </a:extLst>
              </p:cNvPr>
              <p:cNvSpPr txBox="1"/>
              <p:nvPr/>
            </p:nvSpPr>
            <p:spPr bwMode="auto">
              <a:xfrm>
                <a:off x="7662017" y="1651082"/>
                <a:ext cx="385847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862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0450637-D995-4F9C-975E-CBCAB0654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7360B2F-1757-4403-89DD-2B8D3AA83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D5E63AB-C395-4B7A-BB3E-82B839E60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grpSp>
        <p:nvGrpSpPr>
          <p:cNvPr id="5" name="7a049904-6d9c-44db-92f4-2e83aba97c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5167B9C-6BEB-4ABE-A63D-F470DEC6747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63756" y="1404000"/>
            <a:ext cx="10464488" cy="4441251"/>
            <a:chOff x="863756" y="1404000"/>
            <a:chExt cx="10464488" cy="4441251"/>
          </a:xfrm>
        </p:grpSpPr>
        <p:sp>
          <p:nvSpPr>
            <p:cNvPr id="6" name="isḷíḑe">
              <a:extLst>
                <a:ext uri="{FF2B5EF4-FFF2-40B4-BE49-F238E27FC236}">
                  <a16:creationId xmlns:a16="http://schemas.microsoft.com/office/drawing/2014/main" xmlns="" id="{0C78D03E-CF2F-4DF4-A88D-BDADD673F1E4}"/>
                </a:ext>
              </a:extLst>
            </p:cNvPr>
            <p:cNvSpPr/>
            <p:nvPr/>
          </p:nvSpPr>
          <p:spPr>
            <a:xfrm rot="16200000">
              <a:off x="3136873" y="1617001"/>
              <a:ext cx="1307323" cy="1307322"/>
            </a:xfrm>
            <a:prstGeom prst="arc">
              <a:avLst>
                <a:gd name="adj1" fmla="val 10800000"/>
                <a:gd name="adj2" fmla="val 0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D4BE10DE-0C4A-4BF0-ACED-4F742FAFC2C2}"/>
                </a:ext>
              </a:extLst>
            </p:cNvPr>
            <p:cNvCxnSpPr>
              <a:cxnSpLocks/>
              <a:stCxn id="11" idx="6"/>
              <a:endCxn id="10" idx="2"/>
            </p:cNvCxnSpPr>
            <p:nvPr/>
          </p:nvCxnSpPr>
          <p:spPr>
            <a:xfrm>
              <a:off x="4413142" y="2270661"/>
              <a:ext cx="410536" cy="112993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79EF4B26-18A3-4DBD-BEE8-9A6E5EB9A667}"/>
                </a:ext>
              </a:extLst>
            </p:cNvPr>
            <p:cNvCxnSpPr>
              <a:cxnSpLocks/>
              <a:stCxn id="15" idx="7"/>
              <a:endCxn id="10" idx="4"/>
            </p:cNvCxnSpPr>
            <p:nvPr/>
          </p:nvCxnSpPr>
          <p:spPr>
            <a:xfrm flipV="1">
              <a:off x="4265507" y="4120671"/>
              <a:ext cx="1278252" cy="630039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F2AB0FF-04E6-41D2-AD94-809FFB9E9F82}"/>
                </a:ext>
              </a:extLst>
            </p:cNvPr>
            <p:cNvCxnSpPr>
              <a:cxnSpLocks/>
              <a:stCxn id="19" idx="1"/>
              <a:endCxn id="10" idx="6"/>
            </p:cNvCxnSpPr>
            <p:nvPr/>
          </p:nvCxnSpPr>
          <p:spPr>
            <a:xfrm flipH="1" flipV="1">
              <a:off x="6263839" y="3400591"/>
              <a:ext cx="408252" cy="135012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Sľiḍé">
              <a:extLst>
                <a:ext uri="{FF2B5EF4-FFF2-40B4-BE49-F238E27FC236}">
                  <a16:creationId xmlns:a16="http://schemas.microsoft.com/office/drawing/2014/main" xmlns="" id="{5346CD21-E51F-4D32-B7AA-54C297F2D337}"/>
                </a:ext>
              </a:extLst>
            </p:cNvPr>
            <p:cNvSpPr/>
            <p:nvPr/>
          </p:nvSpPr>
          <p:spPr>
            <a:xfrm>
              <a:off x="4823678" y="2680510"/>
              <a:ext cx="1440161" cy="1440161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Keyword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ïṧļíḍê">
              <a:extLst>
                <a:ext uri="{FF2B5EF4-FFF2-40B4-BE49-F238E27FC236}">
                  <a16:creationId xmlns:a16="http://schemas.microsoft.com/office/drawing/2014/main" xmlns="" id="{5B871277-FA3F-4447-A18D-19B7CA2F1C46}"/>
                </a:ext>
              </a:extLst>
            </p:cNvPr>
            <p:cNvSpPr/>
            <p:nvPr/>
          </p:nvSpPr>
          <p:spPr>
            <a:xfrm>
              <a:off x="3405030" y="1766605"/>
              <a:ext cx="1008112" cy="10081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Keyword</a:t>
              </a:r>
              <a:endParaRPr lang="zh-CN" altLang="en-US" sz="1600" b="1" dirty="0"/>
            </a:p>
          </p:txBody>
        </p:sp>
        <p:grpSp>
          <p:nvGrpSpPr>
            <p:cNvPr id="12" name="îs1ïďe">
              <a:extLst>
                <a:ext uri="{FF2B5EF4-FFF2-40B4-BE49-F238E27FC236}">
                  <a16:creationId xmlns:a16="http://schemas.microsoft.com/office/drawing/2014/main" xmlns="" id="{E8D2DB18-0474-4C03-9BCC-C62AEA32B52C}"/>
                </a:ext>
              </a:extLst>
            </p:cNvPr>
            <p:cNvGrpSpPr/>
            <p:nvPr/>
          </p:nvGrpSpPr>
          <p:grpSpPr>
            <a:xfrm>
              <a:off x="3086073" y="2553634"/>
              <a:ext cx="448586" cy="448586"/>
              <a:chOff x="4792557" y="2249137"/>
              <a:chExt cx="648072" cy="648072"/>
            </a:xfrm>
          </p:grpSpPr>
          <p:sp>
            <p:nvSpPr>
              <p:cNvPr id="42" name="íšľîďe">
                <a:extLst>
                  <a:ext uri="{FF2B5EF4-FFF2-40B4-BE49-F238E27FC236}">
                    <a16:creationId xmlns:a16="http://schemas.microsoft.com/office/drawing/2014/main" xmlns="" id="{93641960-00B9-4AB4-9E1E-1964AB85BA77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ṧľidè">
                <a:extLst>
                  <a:ext uri="{FF2B5EF4-FFF2-40B4-BE49-F238E27FC236}">
                    <a16:creationId xmlns:a16="http://schemas.microsoft.com/office/drawing/2014/main" xmlns="" id="{B453DCB1-8B1C-4B24-BD97-E67983B90F9D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işḷîḑe">
              <a:extLst>
                <a:ext uri="{FF2B5EF4-FFF2-40B4-BE49-F238E27FC236}">
                  <a16:creationId xmlns:a16="http://schemas.microsoft.com/office/drawing/2014/main" xmlns="" id="{E1FC048A-D08B-4FA0-8096-D61CE9C96175}"/>
                </a:ext>
              </a:extLst>
            </p:cNvPr>
            <p:cNvGrpSpPr/>
            <p:nvPr/>
          </p:nvGrpSpPr>
          <p:grpSpPr>
            <a:xfrm>
              <a:off x="3086073" y="1503078"/>
              <a:ext cx="448586" cy="448586"/>
              <a:chOff x="3909160" y="2249137"/>
              <a:chExt cx="648072" cy="648072"/>
            </a:xfrm>
          </p:grpSpPr>
          <p:sp>
            <p:nvSpPr>
              <p:cNvPr id="40" name="ïSļiḓê">
                <a:extLst>
                  <a:ext uri="{FF2B5EF4-FFF2-40B4-BE49-F238E27FC236}">
                    <a16:creationId xmlns:a16="http://schemas.microsoft.com/office/drawing/2014/main" xmlns="" id="{47E67AAE-CE95-4823-BAB9-305617BAC6AD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ṩļíḑê">
                <a:extLst>
                  <a:ext uri="{FF2B5EF4-FFF2-40B4-BE49-F238E27FC236}">
                    <a16:creationId xmlns:a16="http://schemas.microsoft.com/office/drawing/2014/main" xmlns="" id="{E8294239-843F-4B47-A5EF-DC10A2772740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iṧlíḑe">
              <a:extLst>
                <a:ext uri="{FF2B5EF4-FFF2-40B4-BE49-F238E27FC236}">
                  <a16:creationId xmlns:a16="http://schemas.microsoft.com/office/drawing/2014/main" xmlns="" id="{4B52BA39-44C5-4D96-8DF4-0F7176D30AE5}"/>
                </a:ext>
              </a:extLst>
            </p:cNvPr>
            <p:cNvSpPr/>
            <p:nvPr/>
          </p:nvSpPr>
          <p:spPr>
            <a:xfrm rot="16200000">
              <a:off x="3136873" y="4453471"/>
              <a:ext cx="1307323" cy="1307322"/>
            </a:xfrm>
            <a:prstGeom prst="arc">
              <a:avLst>
                <a:gd name="adj1" fmla="val 10800000"/>
                <a:gd name="adj2" fmla="val 0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š1ïde">
              <a:extLst>
                <a:ext uri="{FF2B5EF4-FFF2-40B4-BE49-F238E27FC236}">
                  <a16:creationId xmlns:a16="http://schemas.microsoft.com/office/drawing/2014/main" xmlns="" id="{73EC4786-BB75-4866-B070-0FE127B3E637}"/>
                </a:ext>
              </a:extLst>
            </p:cNvPr>
            <p:cNvSpPr/>
            <p:nvPr/>
          </p:nvSpPr>
          <p:spPr>
            <a:xfrm>
              <a:off x="3405030" y="4603075"/>
              <a:ext cx="1008112" cy="10081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Keyword</a:t>
              </a:r>
              <a:endParaRPr lang="zh-CN" altLang="en-US" sz="1600" b="1" dirty="0"/>
            </a:p>
          </p:txBody>
        </p:sp>
        <p:grpSp>
          <p:nvGrpSpPr>
            <p:cNvPr id="16" name="ïśľíḋê">
              <a:extLst>
                <a:ext uri="{FF2B5EF4-FFF2-40B4-BE49-F238E27FC236}">
                  <a16:creationId xmlns:a16="http://schemas.microsoft.com/office/drawing/2014/main" xmlns="" id="{E70005D9-C4CC-44B7-84C3-638A5FF3C77D}"/>
                </a:ext>
              </a:extLst>
            </p:cNvPr>
            <p:cNvGrpSpPr/>
            <p:nvPr/>
          </p:nvGrpSpPr>
          <p:grpSpPr>
            <a:xfrm>
              <a:off x="3088035" y="5396665"/>
              <a:ext cx="448586" cy="448586"/>
              <a:chOff x="4792557" y="2249137"/>
              <a:chExt cx="648072" cy="648072"/>
            </a:xfrm>
          </p:grpSpPr>
          <p:sp>
            <p:nvSpPr>
              <p:cNvPr id="38" name="iṣlîḍê">
                <a:extLst>
                  <a:ext uri="{FF2B5EF4-FFF2-40B4-BE49-F238E27FC236}">
                    <a16:creationId xmlns:a16="http://schemas.microsoft.com/office/drawing/2014/main" xmlns="" id="{174DB42A-D98C-4F53-BD26-18DD19DCDD72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Sḻiḍè">
                <a:extLst>
                  <a:ext uri="{FF2B5EF4-FFF2-40B4-BE49-F238E27FC236}">
                    <a16:creationId xmlns:a16="http://schemas.microsoft.com/office/drawing/2014/main" xmlns="" id="{45477009-1D18-45FF-90C5-28D5F1BD7E51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$1ïdê">
              <a:extLst>
                <a:ext uri="{FF2B5EF4-FFF2-40B4-BE49-F238E27FC236}">
                  <a16:creationId xmlns:a16="http://schemas.microsoft.com/office/drawing/2014/main" xmlns="" id="{83917514-4145-48BB-B699-B8E502438803}"/>
                </a:ext>
              </a:extLst>
            </p:cNvPr>
            <p:cNvGrpSpPr/>
            <p:nvPr/>
          </p:nvGrpSpPr>
          <p:grpSpPr>
            <a:xfrm>
              <a:off x="3088035" y="4369013"/>
              <a:ext cx="448586" cy="448586"/>
              <a:chOff x="3909160" y="2249137"/>
              <a:chExt cx="648072" cy="648072"/>
            </a:xfrm>
          </p:grpSpPr>
          <p:sp>
            <p:nvSpPr>
              <p:cNvPr id="36" name="ïş1ïde">
                <a:extLst>
                  <a:ext uri="{FF2B5EF4-FFF2-40B4-BE49-F238E27FC236}">
                    <a16:creationId xmlns:a16="http://schemas.microsoft.com/office/drawing/2014/main" xmlns="" id="{1B9945B0-1DA0-4BEF-8C6A-FCF085719411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$ľîḍe">
                <a:extLst>
                  <a:ext uri="{FF2B5EF4-FFF2-40B4-BE49-F238E27FC236}">
                    <a16:creationId xmlns:a16="http://schemas.microsoft.com/office/drawing/2014/main" xmlns="" id="{01CCCB29-B7B6-4DED-BC78-E46ECABB5B97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îṥ1ide">
              <a:extLst>
                <a:ext uri="{FF2B5EF4-FFF2-40B4-BE49-F238E27FC236}">
                  <a16:creationId xmlns:a16="http://schemas.microsoft.com/office/drawing/2014/main" xmlns="" id="{C1A667A5-1028-4400-B2E8-764873FCBC6F}"/>
                </a:ext>
              </a:extLst>
            </p:cNvPr>
            <p:cNvSpPr/>
            <p:nvPr/>
          </p:nvSpPr>
          <p:spPr>
            <a:xfrm rot="5400000">
              <a:off x="6488602" y="4453471"/>
              <a:ext cx="1307323" cy="1307322"/>
            </a:xfrm>
            <a:prstGeom prst="arc">
              <a:avLst>
                <a:gd name="adj1" fmla="val 10800000"/>
                <a:gd name="adj2" fmla="val 0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ş1íḓe">
              <a:extLst>
                <a:ext uri="{FF2B5EF4-FFF2-40B4-BE49-F238E27FC236}">
                  <a16:creationId xmlns:a16="http://schemas.microsoft.com/office/drawing/2014/main" xmlns="" id="{F1EA9BD4-9388-4CAC-9B3F-90D74B97CE1A}"/>
                </a:ext>
              </a:extLst>
            </p:cNvPr>
            <p:cNvSpPr/>
            <p:nvPr/>
          </p:nvSpPr>
          <p:spPr>
            <a:xfrm>
              <a:off x="6524456" y="4603076"/>
              <a:ext cx="1008112" cy="10081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Keyword</a:t>
              </a:r>
              <a:endParaRPr lang="zh-CN" altLang="en-US" sz="1600" b="1" dirty="0"/>
            </a:p>
          </p:txBody>
        </p:sp>
        <p:grpSp>
          <p:nvGrpSpPr>
            <p:cNvPr id="20" name="iSľïḍê">
              <a:extLst>
                <a:ext uri="{FF2B5EF4-FFF2-40B4-BE49-F238E27FC236}">
                  <a16:creationId xmlns:a16="http://schemas.microsoft.com/office/drawing/2014/main" xmlns="" id="{D36BE4CF-9167-46E1-8240-F46BD02BCC23}"/>
                </a:ext>
              </a:extLst>
            </p:cNvPr>
            <p:cNvGrpSpPr/>
            <p:nvPr/>
          </p:nvGrpSpPr>
          <p:grpSpPr>
            <a:xfrm>
              <a:off x="7390920" y="5396665"/>
              <a:ext cx="448586" cy="448586"/>
              <a:chOff x="4792557" y="2249137"/>
              <a:chExt cx="648072" cy="648072"/>
            </a:xfrm>
          </p:grpSpPr>
          <p:sp>
            <p:nvSpPr>
              <p:cNvPr id="34" name="îṩḻïḍè">
                <a:extLst>
                  <a:ext uri="{FF2B5EF4-FFF2-40B4-BE49-F238E27FC236}">
                    <a16:creationId xmlns:a16="http://schemas.microsoft.com/office/drawing/2014/main" xmlns="" id="{FFA5FC0F-09D0-4048-AECE-C05FB0182A89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şľïḍé">
                <a:extLst>
                  <a:ext uri="{FF2B5EF4-FFF2-40B4-BE49-F238E27FC236}">
                    <a16:creationId xmlns:a16="http://schemas.microsoft.com/office/drawing/2014/main" xmlns="" id="{164D97A2-1D39-456A-8844-61653E557D1F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îṧlíḓe">
              <a:extLst>
                <a:ext uri="{FF2B5EF4-FFF2-40B4-BE49-F238E27FC236}">
                  <a16:creationId xmlns:a16="http://schemas.microsoft.com/office/drawing/2014/main" xmlns="" id="{B414BA24-C596-40A5-B072-3281843AA40B}"/>
                </a:ext>
              </a:extLst>
            </p:cNvPr>
            <p:cNvGrpSpPr/>
            <p:nvPr/>
          </p:nvGrpSpPr>
          <p:grpSpPr>
            <a:xfrm>
              <a:off x="7390920" y="4369013"/>
              <a:ext cx="448586" cy="448586"/>
              <a:chOff x="3909160" y="2249137"/>
              <a:chExt cx="648072" cy="648072"/>
            </a:xfrm>
          </p:grpSpPr>
          <p:sp>
            <p:nvSpPr>
              <p:cNvPr id="32" name="iśḷiḑê">
                <a:extLst>
                  <a:ext uri="{FF2B5EF4-FFF2-40B4-BE49-F238E27FC236}">
                    <a16:creationId xmlns:a16="http://schemas.microsoft.com/office/drawing/2014/main" xmlns="" id="{B00ACA56-4E5C-492A-AD5F-586D09037850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ṥ1iďê">
                <a:extLst>
                  <a:ext uri="{FF2B5EF4-FFF2-40B4-BE49-F238E27FC236}">
                    <a16:creationId xmlns:a16="http://schemas.microsoft.com/office/drawing/2014/main" xmlns="" id="{36DB17DE-AC2A-455E-A06E-DBE63D42B8E1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îṥ1ídé">
              <a:extLst>
                <a:ext uri="{FF2B5EF4-FFF2-40B4-BE49-F238E27FC236}">
                  <a16:creationId xmlns:a16="http://schemas.microsoft.com/office/drawing/2014/main" xmlns="" id="{0ABE1E05-9FC9-43FB-A237-762D3AE80720}"/>
                </a:ext>
              </a:extLst>
            </p:cNvPr>
            <p:cNvGrpSpPr/>
            <p:nvPr/>
          </p:nvGrpSpPr>
          <p:grpSpPr>
            <a:xfrm>
              <a:off x="7980693" y="4603076"/>
              <a:ext cx="2108063" cy="944997"/>
              <a:chOff x="9111000" y="5200922"/>
              <a:chExt cx="2108063" cy="944997"/>
            </a:xfrm>
          </p:grpSpPr>
          <p:sp>
            <p:nvSpPr>
              <p:cNvPr id="30" name="îṣ1ïď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11000" y="558852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íṣ1ïḋ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11000" y="520092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3" name="íṡḻíḋê">
              <a:extLst>
                <a:ext uri="{FF2B5EF4-FFF2-40B4-BE49-F238E27FC236}">
                  <a16:creationId xmlns:a16="http://schemas.microsoft.com/office/drawing/2014/main" xmlns="" id="{B90153C9-6A13-4A4F-B1E5-1C3700F4E4DF}"/>
                </a:ext>
              </a:extLst>
            </p:cNvPr>
            <p:cNvGrpSpPr/>
            <p:nvPr/>
          </p:nvGrpSpPr>
          <p:grpSpPr>
            <a:xfrm>
              <a:off x="863756" y="4603075"/>
              <a:ext cx="2108063" cy="944997"/>
              <a:chOff x="9111000" y="5200922"/>
              <a:chExt cx="2108063" cy="944997"/>
            </a:xfrm>
          </p:grpSpPr>
          <p:sp>
            <p:nvSpPr>
              <p:cNvPr id="28" name="iṥḷï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11000" y="558852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îṧ1íḋ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11000" y="520092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4" name="ísḷiďè">
              <a:extLst>
                <a:ext uri="{FF2B5EF4-FFF2-40B4-BE49-F238E27FC236}">
                  <a16:creationId xmlns:a16="http://schemas.microsoft.com/office/drawing/2014/main" xmlns="" id="{66D80BC4-59C6-4CCF-8775-6F498F9AB767}"/>
                </a:ext>
              </a:extLst>
            </p:cNvPr>
            <p:cNvGrpSpPr/>
            <p:nvPr/>
          </p:nvGrpSpPr>
          <p:grpSpPr>
            <a:xfrm>
              <a:off x="863756" y="1766605"/>
              <a:ext cx="2108063" cy="944997"/>
              <a:chOff x="9111000" y="5200922"/>
              <a:chExt cx="2108063" cy="944997"/>
            </a:xfrm>
          </p:grpSpPr>
          <p:sp>
            <p:nvSpPr>
              <p:cNvPr id="26" name="ísľiḍ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11000" y="558852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ïṡľid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11000" y="520092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25" name="íSḻïḑê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822521" y="1404000"/>
              <a:ext cx="4505723" cy="203938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58166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A9A7D14-D201-4C3E-8ACE-6B9AD233F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3706EA6-0A8C-4030-8C81-2B2F95C4B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1BF0C85-987A-4C16-9B9C-F893AFB2C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grpSp>
        <p:nvGrpSpPr>
          <p:cNvPr id="5" name="eba16b91-cf32-498a-969d-1506365b947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F3B3035-505C-4E7E-80EE-836D2C55E6A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268760"/>
            <a:ext cx="10848976" cy="4874865"/>
            <a:chOff x="671512" y="1268760"/>
            <a:chExt cx="10848976" cy="4874865"/>
          </a:xfrm>
        </p:grpSpPr>
        <p:sp>
          <p:nvSpPr>
            <p:cNvPr id="6" name="ïṧḻidè">
              <a:extLst>
                <a:ext uri="{FF2B5EF4-FFF2-40B4-BE49-F238E27FC236}">
                  <a16:creationId xmlns:a16="http://schemas.microsoft.com/office/drawing/2014/main" xmlns="" id="{776C5820-55CC-4D88-B38B-40453D71445D}"/>
                </a:ext>
              </a:extLst>
            </p:cNvPr>
            <p:cNvSpPr/>
            <p:nvPr/>
          </p:nvSpPr>
          <p:spPr bwMode="auto">
            <a:xfrm>
              <a:off x="2016826" y="2588854"/>
              <a:ext cx="1000812" cy="954468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îṧľide">
              <a:extLst>
                <a:ext uri="{FF2B5EF4-FFF2-40B4-BE49-F238E27FC236}">
                  <a16:creationId xmlns:a16="http://schemas.microsoft.com/office/drawing/2014/main" xmlns="" id="{36E81804-09F0-4C03-8250-12F17A50C97F}"/>
                </a:ext>
              </a:extLst>
            </p:cNvPr>
            <p:cNvGrpSpPr/>
            <p:nvPr/>
          </p:nvGrpSpPr>
          <p:grpSpPr>
            <a:xfrm>
              <a:off x="671512" y="3664285"/>
              <a:ext cx="3691440" cy="973662"/>
              <a:chOff x="4042446" y="4917293"/>
              <a:chExt cx="3691440" cy="973662"/>
            </a:xfrm>
          </p:grpSpPr>
          <p:sp>
            <p:nvSpPr>
              <p:cNvPr id="26" name="îṩḷíḑè">
                <a:extLst>
                  <a:ext uri="{FF2B5EF4-FFF2-40B4-BE49-F238E27FC236}">
                    <a16:creationId xmlns:a16="http://schemas.microsoft.com/office/drawing/2014/main" xmlns="" id="{CE7017F5-680D-4C60-9595-E933687A5BEF}"/>
                  </a:ext>
                </a:extLst>
              </p:cNvPr>
              <p:cNvSpPr/>
              <p:nvPr/>
            </p:nvSpPr>
            <p:spPr bwMode="auto">
              <a:xfrm>
                <a:off x="4042446" y="5283769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7" name="î$ļïdê">
                <a:extLst>
                  <a:ext uri="{FF2B5EF4-FFF2-40B4-BE49-F238E27FC236}">
                    <a16:creationId xmlns:a16="http://schemas.microsoft.com/office/drawing/2014/main" xmlns="" id="{9B357E9C-15C5-4726-AED6-E9B5DF26B671}"/>
                  </a:ext>
                </a:extLst>
              </p:cNvPr>
              <p:cNvSpPr txBox="1"/>
              <p:nvPr/>
            </p:nvSpPr>
            <p:spPr bwMode="auto">
              <a:xfrm>
                <a:off x="4042446" y="4917293"/>
                <a:ext cx="36914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8" name="肘形连接符 4">
              <a:extLst>
                <a:ext uri="{FF2B5EF4-FFF2-40B4-BE49-F238E27FC236}">
                  <a16:creationId xmlns:a16="http://schemas.microsoft.com/office/drawing/2014/main" xmlns="" id="{DDEC0B0F-4560-4328-9814-495A75C2B6A9}"/>
                </a:ext>
              </a:extLst>
            </p:cNvPr>
            <p:cNvCxnSpPr>
              <a:cxnSpLocks/>
              <a:stCxn id="25" idx="1"/>
            </p:cNvCxnSpPr>
            <p:nvPr/>
          </p:nvCxnSpPr>
          <p:spPr>
            <a:xfrm rot="10800000" flipV="1">
              <a:off x="3719753" y="1980343"/>
              <a:ext cx="3298646" cy="1593062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5">
              <a:extLst>
                <a:ext uri="{FF2B5EF4-FFF2-40B4-BE49-F238E27FC236}">
                  <a16:creationId xmlns:a16="http://schemas.microsoft.com/office/drawing/2014/main" xmlns="" id="{45CE9FAB-E2C4-48EA-9C94-12ABA89198AD}"/>
                </a:ext>
              </a:extLst>
            </p:cNvPr>
            <p:cNvCxnSpPr>
              <a:cxnSpLocks/>
              <a:stCxn id="22" idx="1"/>
            </p:cNvCxnSpPr>
            <p:nvPr/>
          </p:nvCxnSpPr>
          <p:spPr>
            <a:xfrm rot="10800000">
              <a:off x="3719748" y="3573415"/>
              <a:ext cx="3298654" cy="2386"/>
            </a:xfrm>
            <a:prstGeom prst="bentConnector3">
              <a:avLst>
                <a:gd name="adj1" fmla="val 50000"/>
              </a:avLst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6">
              <a:extLst>
                <a:ext uri="{FF2B5EF4-FFF2-40B4-BE49-F238E27FC236}">
                  <a16:creationId xmlns:a16="http://schemas.microsoft.com/office/drawing/2014/main" xmlns="" id="{5F9AE78A-44D7-43FA-B88A-4C30B060D322}"/>
                </a:ext>
              </a:extLst>
            </p:cNvPr>
            <p:cNvCxnSpPr>
              <a:cxnSpLocks/>
              <a:stCxn id="19" idx="1"/>
            </p:cNvCxnSpPr>
            <p:nvPr/>
          </p:nvCxnSpPr>
          <p:spPr>
            <a:xfrm rot="10800000">
              <a:off x="3719747" y="3573417"/>
              <a:ext cx="3298655" cy="1621190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iSḻîdé">
              <a:extLst>
                <a:ext uri="{FF2B5EF4-FFF2-40B4-BE49-F238E27FC236}">
                  <a16:creationId xmlns:a16="http://schemas.microsoft.com/office/drawing/2014/main" xmlns="" id="{CFB23F9B-5041-41C5-8FA2-B43E13448B1F}"/>
                </a:ext>
              </a:extLst>
            </p:cNvPr>
            <p:cNvGrpSpPr/>
            <p:nvPr/>
          </p:nvGrpSpPr>
          <p:grpSpPr>
            <a:xfrm>
              <a:off x="7018399" y="1268760"/>
              <a:ext cx="4502089" cy="4874865"/>
              <a:chOff x="7495726" y="1268760"/>
              <a:chExt cx="4502089" cy="4874865"/>
            </a:xfrm>
          </p:grpSpPr>
          <p:grpSp>
            <p:nvGrpSpPr>
              <p:cNvPr id="12" name="îšlíḋè">
                <a:extLst>
                  <a:ext uri="{FF2B5EF4-FFF2-40B4-BE49-F238E27FC236}">
                    <a16:creationId xmlns:a16="http://schemas.microsoft.com/office/drawing/2014/main" xmlns="" id="{011344CE-AE25-4296-BD4F-F5E54CA28832}"/>
                  </a:ext>
                </a:extLst>
              </p:cNvPr>
              <p:cNvGrpSpPr/>
              <p:nvPr/>
            </p:nvGrpSpPr>
            <p:grpSpPr>
              <a:xfrm>
                <a:off x="7495726" y="1268760"/>
                <a:ext cx="4502088" cy="1660602"/>
                <a:chOff x="7495726" y="1624991"/>
                <a:chExt cx="4502088" cy="1660602"/>
              </a:xfrm>
            </p:grpSpPr>
            <p:sp>
              <p:nvSpPr>
                <p:cNvPr id="23" name="î$ḻiḍê">
                  <a:extLst>
                    <a:ext uri="{FF2B5EF4-FFF2-40B4-BE49-F238E27FC236}">
                      <a16:creationId xmlns:a16="http://schemas.microsoft.com/office/drawing/2014/main" xmlns="" id="{47D7B02E-369A-40D6-864A-15A264C80536}"/>
                    </a:ext>
                  </a:extLst>
                </p:cNvPr>
                <p:cNvSpPr/>
                <p:nvPr/>
              </p:nvSpPr>
              <p:spPr>
                <a:xfrm>
                  <a:off x="8616279" y="2157219"/>
                  <a:ext cx="3381535" cy="1128374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</p:txBody>
            </p:sp>
            <p:sp>
              <p:nvSpPr>
                <p:cNvPr id="24" name="iṡ1ïďè">
                  <a:extLst>
                    <a:ext uri="{FF2B5EF4-FFF2-40B4-BE49-F238E27FC236}">
                      <a16:creationId xmlns:a16="http://schemas.microsoft.com/office/drawing/2014/main" xmlns="" id="{7441CC8E-562E-4B11-BFA1-0508D19D7810}"/>
                    </a:ext>
                  </a:extLst>
                </p:cNvPr>
                <p:cNvSpPr txBox="1"/>
                <p:nvPr/>
              </p:nvSpPr>
              <p:spPr bwMode="auto">
                <a:xfrm>
                  <a:off x="8616279" y="1624991"/>
                  <a:ext cx="3381535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25" name="î$ľídè">
                  <a:extLst>
                    <a:ext uri="{FF2B5EF4-FFF2-40B4-BE49-F238E27FC236}">
                      <a16:creationId xmlns:a16="http://schemas.microsoft.com/office/drawing/2014/main" xmlns="" id="{5F280EAB-DF57-49D4-B80F-517FC0ED81AB}"/>
                    </a:ext>
                  </a:extLst>
                </p:cNvPr>
                <p:cNvSpPr/>
                <p:nvPr/>
              </p:nvSpPr>
              <p:spPr bwMode="auto">
                <a:xfrm>
                  <a:off x="7495726" y="2166314"/>
                  <a:ext cx="994459" cy="340519"/>
                </a:xfrm>
                <a:prstGeom prst="roundRect">
                  <a:avLst/>
                </a:prstGeom>
                <a:solidFill>
                  <a:schemeClr val="accent1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3" name="işḷîḍe">
                <a:extLst>
                  <a:ext uri="{FF2B5EF4-FFF2-40B4-BE49-F238E27FC236}">
                    <a16:creationId xmlns:a16="http://schemas.microsoft.com/office/drawing/2014/main" xmlns="" id="{6AD1ADAC-C489-4EC9-B148-1C19F6A8CE7D}"/>
                  </a:ext>
                </a:extLst>
              </p:cNvPr>
              <p:cNvGrpSpPr/>
              <p:nvPr/>
            </p:nvGrpSpPr>
            <p:grpSpPr>
              <a:xfrm>
                <a:off x="7495729" y="2864218"/>
                <a:ext cx="4502085" cy="1660602"/>
                <a:chOff x="7495729" y="1624991"/>
                <a:chExt cx="4502085" cy="1660602"/>
              </a:xfrm>
            </p:grpSpPr>
            <p:sp>
              <p:nvSpPr>
                <p:cNvPr id="20" name="ïšlîḓé">
                  <a:extLst>
                    <a:ext uri="{FF2B5EF4-FFF2-40B4-BE49-F238E27FC236}">
                      <a16:creationId xmlns:a16="http://schemas.microsoft.com/office/drawing/2014/main" xmlns="" id="{54FBDEDA-F234-45AB-B33F-44FD39F72A61}"/>
                    </a:ext>
                  </a:extLst>
                </p:cNvPr>
                <p:cNvSpPr/>
                <p:nvPr/>
              </p:nvSpPr>
              <p:spPr>
                <a:xfrm>
                  <a:off x="8616279" y="2157219"/>
                  <a:ext cx="3381535" cy="1128374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</p:txBody>
            </p:sp>
            <p:sp>
              <p:nvSpPr>
                <p:cNvPr id="21" name="iṡḻiḑè">
                  <a:extLst>
                    <a:ext uri="{FF2B5EF4-FFF2-40B4-BE49-F238E27FC236}">
                      <a16:creationId xmlns:a16="http://schemas.microsoft.com/office/drawing/2014/main" xmlns="" id="{EA3C36F2-6CAC-4910-8415-DA3C3D645EF8}"/>
                    </a:ext>
                  </a:extLst>
                </p:cNvPr>
                <p:cNvSpPr txBox="1"/>
                <p:nvPr/>
              </p:nvSpPr>
              <p:spPr bwMode="auto">
                <a:xfrm>
                  <a:off x="8616279" y="1624991"/>
                  <a:ext cx="3381535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22" name="ïśḷïdê">
                  <a:extLst>
                    <a:ext uri="{FF2B5EF4-FFF2-40B4-BE49-F238E27FC236}">
                      <a16:creationId xmlns:a16="http://schemas.microsoft.com/office/drawing/2014/main" xmlns="" id="{D36FD721-CC64-4EB4-920D-768643ECE567}"/>
                    </a:ext>
                  </a:extLst>
                </p:cNvPr>
                <p:cNvSpPr/>
                <p:nvPr/>
              </p:nvSpPr>
              <p:spPr bwMode="auto">
                <a:xfrm>
                  <a:off x="7495729" y="2166314"/>
                  <a:ext cx="994459" cy="340519"/>
                </a:xfrm>
                <a:prstGeom prst="roundRect">
                  <a:avLst/>
                </a:prstGeom>
                <a:solidFill>
                  <a:schemeClr val="accent2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" name="iŝḷîdè">
                <a:extLst>
                  <a:ext uri="{FF2B5EF4-FFF2-40B4-BE49-F238E27FC236}">
                    <a16:creationId xmlns:a16="http://schemas.microsoft.com/office/drawing/2014/main" xmlns="" id="{BFCFD7EC-7B86-4759-BDCC-5217DBE242E6}"/>
                  </a:ext>
                </a:extLst>
              </p:cNvPr>
              <p:cNvGrpSpPr/>
              <p:nvPr/>
            </p:nvGrpSpPr>
            <p:grpSpPr>
              <a:xfrm>
                <a:off x="7495728" y="4483023"/>
                <a:ext cx="4502086" cy="1660602"/>
                <a:chOff x="7495728" y="1624991"/>
                <a:chExt cx="4502086" cy="1660602"/>
              </a:xfrm>
            </p:grpSpPr>
            <p:sp>
              <p:nvSpPr>
                <p:cNvPr id="17" name="iŝľïdé">
                  <a:extLst>
                    <a:ext uri="{FF2B5EF4-FFF2-40B4-BE49-F238E27FC236}">
                      <a16:creationId xmlns:a16="http://schemas.microsoft.com/office/drawing/2014/main" xmlns="" id="{99887496-6CBF-4262-8362-D62EE472F4FE}"/>
                    </a:ext>
                  </a:extLst>
                </p:cNvPr>
                <p:cNvSpPr/>
                <p:nvPr/>
              </p:nvSpPr>
              <p:spPr>
                <a:xfrm>
                  <a:off x="8616279" y="2157219"/>
                  <a:ext cx="3381535" cy="1128374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</p:txBody>
            </p:sp>
            <p:sp>
              <p:nvSpPr>
                <p:cNvPr id="18" name="iṧļíḑè">
                  <a:extLst>
                    <a:ext uri="{FF2B5EF4-FFF2-40B4-BE49-F238E27FC236}">
                      <a16:creationId xmlns:a16="http://schemas.microsoft.com/office/drawing/2014/main" xmlns="" id="{818FB3F3-704F-493F-9F00-53888761471A}"/>
                    </a:ext>
                  </a:extLst>
                </p:cNvPr>
                <p:cNvSpPr txBox="1"/>
                <p:nvPr/>
              </p:nvSpPr>
              <p:spPr bwMode="auto">
                <a:xfrm>
                  <a:off x="8616279" y="1624991"/>
                  <a:ext cx="3381535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19" name="i$1ide">
                  <a:extLst>
                    <a:ext uri="{FF2B5EF4-FFF2-40B4-BE49-F238E27FC236}">
                      <a16:creationId xmlns:a16="http://schemas.microsoft.com/office/drawing/2014/main" xmlns="" id="{8330971E-8E88-48FA-A43D-E1E42F34C84E}"/>
                    </a:ext>
                  </a:extLst>
                </p:cNvPr>
                <p:cNvSpPr/>
                <p:nvPr/>
              </p:nvSpPr>
              <p:spPr bwMode="auto">
                <a:xfrm>
                  <a:off x="7495728" y="2166315"/>
                  <a:ext cx="994459" cy="340519"/>
                </a:xfrm>
                <a:prstGeom prst="roundRect">
                  <a:avLst/>
                </a:prstGeom>
                <a:solidFill>
                  <a:schemeClr val="accent3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12515129-D3DF-4006-AE09-C71AF32A246F}"/>
                  </a:ext>
                </a:extLst>
              </p:cNvPr>
              <p:cNvCxnSpPr/>
              <p:nvPr/>
            </p:nvCxnSpPr>
            <p:spPr>
              <a:xfrm>
                <a:off x="8074238" y="2911843"/>
                <a:ext cx="3923577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3506D67B-2CED-4381-B5D9-C379862A37EB}"/>
                  </a:ext>
                </a:extLst>
              </p:cNvPr>
              <p:cNvCxnSpPr/>
              <p:nvPr/>
            </p:nvCxnSpPr>
            <p:spPr>
              <a:xfrm>
                <a:off x="8074238" y="4550143"/>
                <a:ext cx="3923577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01433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A9A7D14-D201-4C3E-8ACE-6B9AD233F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3706EA6-0A8C-4030-8C81-2B2F95C4B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1BF0C85-987A-4C16-9B9C-F893AFB2C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28" name="5f87fb16-f376-4117-9123-47ed0e758859" descr="pQUAAB+LCAAAAAAABAC1VMFOg0AQ/ZdVb8RAo61yQ2sNh9pGGj2YHrYwhTWwNMtiaBr+3VkKFAJVazRc4PFm5r2dmd2Rc7ndADGJE1Ehx4z6gka2hIhoxPaIydMw1Mgd4x7j/qOI001CzLddHdb888pkcB+HsXihYQoqAWeS0XD/aXaCWty5YKhgW2DHuEjr5Jqt18yFRQARVJwF49LinhNQDxn6pY4GBPMDySFJSmC2egdXNsLMa8VKkwBznk0mV4PR0LJUsqKMnucaccCNufd7kc/gApcV6dlfEdPAOiP9xmjVHt+qp65tqNrHzrA6vinjLEqjklZYnNKsARn6HmSeF0KTZnMJ4qPukqGw4t2RAgtMYhFRiQV3en5x8DbEWKXL5h5kmKkSS1pNLUWqeeodG/Wjnppihg5Bc4qTCKitx3U37sDWiMX9EMmDUeGvamCdGOdiA0/IVpJKqwoyyLLtohKEubFvXX+5dlTYAjJ5mhUV0TTRd/pfelAJmhZKCS3x3+r+l0b8pA02rlaB/GETqk071UfTAm5uAtJyD5tb3h8F3rlWqo094vIhk4L2D1uvRZIv8fkEcsk77KUFAAA=">
            <a:extLst>
              <a:ext uri="{FF2B5EF4-FFF2-40B4-BE49-F238E27FC236}">
                <a16:creationId xmlns:a16="http://schemas.microsoft.com/office/drawing/2014/main" xmlns="" id="{4AE66554-6EA5-4182-B4D1-799D5CB78D1E}"/>
              </a:ext>
            </a:extLst>
          </p:cNvPr>
          <p:cNvGrpSpPr>
            <a:grpSpLocks noChangeAspect="1"/>
          </p:cNvGrpSpPr>
          <p:nvPr/>
        </p:nvGrpSpPr>
        <p:grpSpPr>
          <a:xfrm>
            <a:off x="2624930" y="2918298"/>
            <a:ext cx="6940550" cy="1432566"/>
            <a:chOff x="2851150" y="2711116"/>
            <a:chExt cx="6940550" cy="1432566"/>
          </a:xfrm>
        </p:grpSpPr>
        <p:cxnSp>
          <p:nvCxnSpPr>
            <p:cNvPr id="29" name="ExtraShape1">
              <a:extLst>
                <a:ext uri="{FF2B5EF4-FFF2-40B4-BE49-F238E27FC236}">
                  <a16:creationId xmlns:a16="http://schemas.microsoft.com/office/drawing/2014/main" xmlns="" id="{3A239898-C35B-404A-BCA5-1B5B6D1B0735}"/>
                </a:ext>
              </a:extLst>
            </p:cNvPr>
            <p:cNvCxnSpPr>
              <a:cxnSpLocks/>
            </p:cNvCxnSpPr>
            <p:nvPr/>
          </p:nvCxnSpPr>
          <p:spPr>
            <a:xfrm>
              <a:off x="4581036" y="3388085"/>
              <a:ext cx="5210664" cy="0"/>
            </a:xfrm>
            <a:prstGeom prst="line">
              <a:avLst/>
            </a:prstGeom>
            <a:ln>
              <a:solidFill>
                <a:schemeClr val="accent1">
                  <a:lumMod val="10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ValueText1">
              <a:extLst>
                <a:ext uri="{FF2B5EF4-FFF2-40B4-BE49-F238E27FC236}">
                  <a16:creationId xmlns:a16="http://schemas.microsoft.com/office/drawing/2014/main" xmlns="" id="{5272E55C-6057-4435-B197-3A06A6FBDB0C}"/>
                </a:ext>
              </a:extLst>
            </p:cNvPr>
            <p:cNvSpPr txBox="1"/>
            <p:nvPr/>
          </p:nvSpPr>
          <p:spPr>
            <a:xfrm>
              <a:off x="4589829" y="3531741"/>
              <a:ext cx="1098126" cy="611941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>
                  <a:latin typeface="Impact" panose="020B0806030902050204" pitchFamily="34" charset="0"/>
                </a:rPr>
                <a:t>60%</a:t>
              </a:r>
            </a:p>
          </p:txBody>
        </p:sp>
        <p:sp>
          <p:nvSpPr>
            <p:cNvPr id="31" name="ValueShape1" descr="OQAAAB+LCAAAAAAABACrVlIpqSxIVbJSCs5NLCpxyUxML0rM9SxJzVXSUfJMUbLKK83J0VFyysxLycxLdy/KLy0oVrKKjq0FALpUkis5AAAA">
              <a:extLst>
                <a:ext uri="{FF2B5EF4-FFF2-40B4-BE49-F238E27FC236}">
                  <a16:creationId xmlns:a16="http://schemas.microsoft.com/office/drawing/2014/main" xmlns="" id="{A8201698-D891-4B0A-8AFA-187D49867086}"/>
                </a:ext>
              </a:extLst>
            </p:cNvPr>
            <p:cNvSpPr/>
            <p:nvPr/>
          </p:nvSpPr>
          <p:spPr bwMode="auto">
            <a:xfrm>
              <a:off x="2851150" y="2711116"/>
              <a:ext cx="1618459" cy="1432563"/>
            </a:xfrm>
            <a:custGeom>
              <a:avLst/>
              <a:gdLst>
                <a:gd name="connsiteX0" fmla="*/ 287435 w 568487"/>
                <a:gd name="connsiteY0" fmla="*/ 95352 h 503191"/>
                <a:gd name="connsiteX1" fmla="*/ 484475 w 568487"/>
                <a:gd name="connsiteY1" fmla="*/ 271062 h 503191"/>
                <a:gd name="connsiteX2" fmla="*/ 484475 w 568487"/>
                <a:gd name="connsiteY2" fmla="*/ 487071 h 503191"/>
                <a:gd name="connsiteX3" fmla="*/ 469939 w 568487"/>
                <a:gd name="connsiteY3" fmla="*/ 501579 h 503191"/>
                <a:gd name="connsiteX4" fmla="*/ 329427 w 568487"/>
                <a:gd name="connsiteY4" fmla="*/ 501579 h 503191"/>
                <a:gd name="connsiteX5" fmla="*/ 329427 w 568487"/>
                <a:gd name="connsiteY5" fmla="*/ 385514 h 503191"/>
                <a:gd name="connsiteX6" fmla="*/ 308431 w 568487"/>
                <a:gd name="connsiteY6" fmla="*/ 366170 h 503191"/>
                <a:gd name="connsiteX7" fmla="*/ 248673 w 568487"/>
                <a:gd name="connsiteY7" fmla="*/ 366170 h 503191"/>
                <a:gd name="connsiteX8" fmla="*/ 232522 w 568487"/>
                <a:gd name="connsiteY8" fmla="*/ 385514 h 503191"/>
                <a:gd name="connsiteX9" fmla="*/ 232522 w 568487"/>
                <a:gd name="connsiteY9" fmla="*/ 503191 h 503191"/>
                <a:gd name="connsiteX10" fmla="*/ 88779 w 568487"/>
                <a:gd name="connsiteY10" fmla="*/ 503191 h 503191"/>
                <a:gd name="connsiteX11" fmla="*/ 77474 w 568487"/>
                <a:gd name="connsiteY11" fmla="*/ 490295 h 503191"/>
                <a:gd name="connsiteX12" fmla="*/ 77474 w 568487"/>
                <a:gd name="connsiteY12" fmla="*/ 271062 h 503191"/>
                <a:gd name="connsiteX13" fmla="*/ 445669 w 568487"/>
                <a:gd name="connsiteY13" fmla="*/ 58041 h 503191"/>
                <a:gd name="connsiteX14" fmla="*/ 500600 w 568487"/>
                <a:gd name="connsiteY14" fmla="*/ 58041 h 503191"/>
                <a:gd name="connsiteX15" fmla="*/ 500600 w 568487"/>
                <a:gd name="connsiteY15" fmla="*/ 172567 h 503191"/>
                <a:gd name="connsiteX16" fmla="*/ 445669 w 568487"/>
                <a:gd name="connsiteY16" fmla="*/ 125789 h 503191"/>
                <a:gd name="connsiteX17" fmla="*/ 289088 w 568487"/>
                <a:gd name="connsiteY17" fmla="*/ 0 h 503191"/>
                <a:gd name="connsiteX18" fmla="*/ 568487 w 568487"/>
                <a:gd name="connsiteY18" fmla="*/ 253224 h 503191"/>
                <a:gd name="connsiteX19" fmla="*/ 507116 w 568487"/>
                <a:gd name="connsiteY19" fmla="*/ 253224 h 503191"/>
                <a:gd name="connsiteX20" fmla="*/ 289088 w 568487"/>
                <a:gd name="connsiteY20" fmla="*/ 58064 h 503191"/>
                <a:gd name="connsiteX21" fmla="*/ 56526 w 568487"/>
                <a:gd name="connsiteY21" fmla="*/ 254836 h 503191"/>
                <a:gd name="connsiteX22" fmla="*/ 0 w 568487"/>
                <a:gd name="connsiteY22" fmla="*/ 254836 h 503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8487" h="503191">
                  <a:moveTo>
                    <a:pt x="287435" y="95352"/>
                  </a:moveTo>
                  <a:lnTo>
                    <a:pt x="484475" y="271062"/>
                  </a:lnTo>
                  <a:lnTo>
                    <a:pt x="484475" y="487071"/>
                  </a:lnTo>
                  <a:cubicBezTo>
                    <a:pt x="484475" y="487071"/>
                    <a:pt x="486090" y="501579"/>
                    <a:pt x="469939" y="501579"/>
                  </a:cubicBezTo>
                  <a:lnTo>
                    <a:pt x="329427" y="501579"/>
                  </a:lnTo>
                  <a:lnTo>
                    <a:pt x="329427" y="385514"/>
                  </a:lnTo>
                  <a:cubicBezTo>
                    <a:pt x="329427" y="385514"/>
                    <a:pt x="331042" y="366170"/>
                    <a:pt x="308431" y="366170"/>
                  </a:cubicBezTo>
                  <a:lnTo>
                    <a:pt x="248673" y="366170"/>
                  </a:lnTo>
                  <a:cubicBezTo>
                    <a:pt x="230907" y="366170"/>
                    <a:pt x="232522" y="385514"/>
                    <a:pt x="232522" y="385514"/>
                  </a:cubicBezTo>
                  <a:lnTo>
                    <a:pt x="232522" y="503191"/>
                  </a:lnTo>
                  <a:cubicBezTo>
                    <a:pt x="232522" y="503191"/>
                    <a:pt x="104930" y="503191"/>
                    <a:pt x="88779" y="503191"/>
                  </a:cubicBezTo>
                  <a:cubicBezTo>
                    <a:pt x="77474" y="503191"/>
                    <a:pt x="77474" y="490295"/>
                    <a:pt x="77474" y="490295"/>
                  </a:cubicBezTo>
                  <a:lnTo>
                    <a:pt x="77474" y="271062"/>
                  </a:lnTo>
                  <a:close/>
                  <a:moveTo>
                    <a:pt x="445669" y="58041"/>
                  </a:moveTo>
                  <a:lnTo>
                    <a:pt x="500600" y="58041"/>
                  </a:lnTo>
                  <a:lnTo>
                    <a:pt x="500600" y="172567"/>
                  </a:lnTo>
                  <a:lnTo>
                    <a:pt x="445669" y="125789"/>
                  </a:lnTo>
                  <a:close/>
                  <a:moveTo>
                    <a:pt x="289088" y="0"/>
                  </a:moveTo>
                  <a:lnTo>
                    <a:pt x="568487" y="253224"/>
                  </a:lnTo>
                  <a:cubicBezTo>
                    <a:pt x="568487" y="253224"/>
                    <a:pt x="550722" y="285481"/>
                    <a:pt x="507116" y="253224"/>
                  </a:cubicBezTo>
                  <a:lnTo>
                    <a:pt x="289088" y="58064"/>
                  </a:lnTo>
                  <a:lnTo>
                    <a:pt x="56526" y="254836"/>
                  </a:lnTo>
                  <a:cubicBezTo>
                    <a:pt x="17765" y="287094"/>
                    <a:pt x="0" y="254836"/>
                    <a:pt x="0" y="2548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rgbClr val="D9D9D9"/>
                </a:gs>
                <a:gs pos="60000">
                  <a:schemeClr val="accent1">
                    <a:lumMod val="100000"/>
                  </a:schemeClr>
                </a:gs>
                <a:gs pos="60100">
                  <a:srgbClr val="D9D9D9"/>
                </a:gs>
              </a:gsLst>
              <a:lin ang="16200000" scaled="1"/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</p:sp>
        <p:cxnSp>
          <p:nvCxnSpPr>
            <p:cNvPr id="32" name="ExtraShape">
              <a:extLst>
                <a:ext uri="{FF2B5EF4-FFF2-40B4-BE49-F238E27FC236}">
                  <a16:creationId xmlns:a16="http://schemas.microsoft.com/office/drawing/2014/main" xmlns="" id="{1BA46248-DE04-4881-943C-93C767A2A8E0}"/>
                </a:ext>
              </a:extLst>
            </p:cNvPr>
            <p:cNvCxnSpPr>
              <a:cxnSpLocks/>
            </p:cNvCxnSpPr>
            <p:nvPr/>
          </p:nvCxnSpPr>
          <p:spPr>
            <a:xfrm>
              <a:off x="5936886" y="3862909"/>
              <a:ext cx="1530330" cy="0"/>
            </a:xfrm>
            <a:prstGeom prst="line">
              <a:avLst/>
            </a:prstGeom>
            <a:ln>
              <a:solidFill>
                <a:srgbClr val="232D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CustomText2">
              <a:extLst>
                <a:ext uri="{FF2B5EF4-FFF2-40B4-BE49-F238E27FC236}">
                  <a16:creationId xmlns:a16="http://schemas.microsoft.com/office/drawing/2014/main" xmlns="" id="{B63651A4-23BE-49F8-AB34-5CEA747A8395}"/>
                </a:ext>
              </a:extLst>
            </p:cNvPr>
            <p:cNvSpPr/>
            <p:nvPr/>
          </p:nvSpPr>
          <p:spPr>
            <a:xfrm>
              <a:off x="5827345" y="3912963"/>
              <a:ext cx="1700580" cy="15947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7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34" name="CustomText2">
              <a:extLst>
                <a:ext uri="{FF2B5EF4-FFF2-40B4-BE49-F238E27FC236}">
                  <a16:creationId xmlns:a16="http://schemas.microsoft.com/office/drawing/2014/main" xmlns="" id="{0A18CA5C-FB1C-4118-9252-E2360CC85485}"/>
                </a:ext>
              </a:extLst>
            </p:cNvPr>
            <p:cNvSpPr/>
            <p:nvPr/>
          </p:nvSpPr>
          <p:spPr>
            <a:xfrm>
              <a:off x="5827347" y="3531741"/>
              <a:ext cx="1700578" cy="381222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 fontScale="77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5" name="IconShape">
              <a:extLst>
                <a:ext uri="{FF2B5EF4-FFF2-40B4-BE49-F238E27FC236}">
                  <a16:creationId xmlns:a16="http://schemas.microsoft.com/office/drawing/2014/main" xmlns="" id="{C0132F68-E308-4540-9D0E-689987C4D203}"/>
                </a:ext>
              </a:extLst>
            </p:cNvPr>
            <p:cNvSpPr/>
            <p:nvPr/>
          </p:nvSpPr>
          <p:spPr bwMode="auto">
            <a:xfrm>
              <a:off x="4589828" y="2714319"/>
              <a:ext cx="543558" cy="530112"/>
            </a:xfrm>
            <a:custGeom>
              <a:avLst/>
              <a:gdLst>
                <a:gd name="connsiteX0" fmla="*/ 554919 w 607639"/>
                <a:gd name="connsiteY0" fmla="*/ 410990 h 592609"/>
                <a:gd name="connsiteX1" fmla="*/ 559725 w 607639"/>
                <a:gd name="connsiteY1" fmla="*/ 417586 h 592609"/>
                <a:gd name="connsiteX2" fmla="*/ 559725 w 607639"/>
                <a:gd name="connsiteY2" fmla="*/ 571997 h 592609"/>
                <a:gd name="connsiteX3" fmla="*/ 538989 w 607639"/>
                <a:gd name="connsiteY3" fmla="*/ 592609 h 592609"/>
                <a:gd name="connsiteX4" fmla="*/ 300565 w 607639"/>
                <a:gd name="connsiteY4" fmla="*/ 592609 h 592609"/>
                <a:gd name="connsiteX5" fmla="*/ 293623 w 607639"/>
                <a:gd name="connsiteY5" fmla="*/ 585768 h 592609"/>
                <a:gd name="connsiteX6" fmla="*/ 293623 w 607639"/>
                <a:gd name="connsiteY6" fmla="*/ 450103 h 592609"/>
                <a:gd name="connsiteX7" fmla="*/ 305994 w 607639"/>
                <a:gd name="connsiteY7" fmla="*/ 445928 h 592609"/>
                <a:gd name="connsiteX8" fmla="*/ 380573 w 607639"/>
                <a:gd name="connsiteY8" fmla="*/ 529352 h 592609"/>
                <a:gd name="connsiteX9" fmla="*/ 448389 w 607639"/>
                <a:gd name="connsiteY9" fmla="*/ 530063 h 592609"/>
                <a:gd name="connsiteX10" fmla="*/ 547176 w 607639"/>
                <a:gd name="connsiteY10" fmla="*/ 413588 h 592609"/>
                <a:gd name="connsiteX11" fmla="*/ 554919 w 607639"/>
                <a:gd name="connsiteY11" fmla="*/ 410990 h 592609"/>
                <a:gd name="connsiteX12" fmla="*/ 6942 w 607639"/>
                <a:gd name="connsiteY12" fmla="*/ 390509 h 592609"/>
                <a:gd name="connsiteX13" fmla="*/ 259179 w 607639"/>
                <a:gd name="connsiteY13" fmla="*/ 390509 h 592609"/>
                <a:gd name="connsiteX14" fmla="*/ 266032 w 607639"/>
                <a:gd name="connsiteY14" fmla="*/ 397352 h 592609"/>
                <a:gd name="connsiteX15" fmla="*/ 266032 w 607639"/>
                <a:gd name="connsiteY15" fmla="*/ 585766 h 592609"/>
                <a:gd name="connsiteX16" fmla="*/ 259179 w 607639"/>
                <a:gd name="connsiteY16" fmla="*/ 592609 h 592609"/>
                <a:gd name="connsiteX17" fmla="*/ 20738 w 607639"/>
                <a:gd name="connsiteY17" fmla="*/ 592609 h 592609"/>
                <a:gd name="connsiteX18" fmla="*/ 0 w 607639"/>
                <a:gd name="connsiteY18" fmla="*/ 571990 h 592609"/>
                <a:gd name="connsiteX19" fmla="*/ 0 w 607639"/>
                <a:gd name="connsiteY19" fmla="*/ 397352 h 592609"/>
                <a:gd name="connsiteX20" fmla="*/ 6942 w 607639"/>
                <a:gd name="connsiteY20" fmla="*/ 390509 h 592609"/>
                <a:gd name="connsiteX21" fmla="*/ 20736 w 607639"/>
                <a:gd name="connsiteY21" fmla="*/ 160819 h 592609"/>
                <a:gd name="connsiteX22" fmla="*/ 188941 w 607639"/>
                <a:gd name="connsiteY22" fmla="*/ 160819 h 592609"/>
                <a:gd name="connsiteX23" fmla="*/ 194904 w 607639"/>
                <a:gd name="connsiteY23" fmla="*/ 178238 h 592609"/>
                <a:gd name="connsiteX24" fmla="*/ 243763 w 607639"/>
                <a:gd name="connsiteY24" fmla="*/ 352698 h 592609"/>
                <a:gd name="connsiteX25" fmla="*/ 237800 w 607639"/>
                <a:gd name="connsiteY25" fmla="*/ 362919 h 592609"/>
                <a:gd name="connsiteX26" fmla="*/ 6942 w 607639"/>
                <a:gd name="connsiteY26" fmla="*/ 362919 h 592609"/>
                <a:gd name="connsiteX27" fmla="*/ 0 w 607639"/>
                <a:gd name="connsiteY27" fmla="*/ 356076 h 592609"/>
                <a:gd name="connsiteX28" fmla="*/ 0 w 607639"/>
                <a:gd name="connsiteY28" fmla="*/ 181438 h 592609"/>
                <a:gd name="connsiteX29" fmla="*/ 20736 w 607639"/>
                <a:gd name="connsiteY29" fmla="*/ 160819 h 592609"/>
                <a:gd name="connsiteX30" fmla="*/ 414843 w 607639"/>
                <a:gd name="connsiteY30" fmla="*/ 84796 h 592609"/>
                <a:gd name="connsiteX31" fmla="*/ 306963 w 607639"/>
                <a:gd name="connsiteY31" fmla="*/ 192525 h 592609"/>
                <a:gd name="connsiteX32" fmla="*/ 414843 w 607639"/>
                <a:gd name="connsiteY32" fmla="*/ 300253 h 592609"/>
                <a:gd name="connsiteX33" fmla="*/ 522724 w 607639"/>
                <a:gd name="connsiteY33" fmla="*/ 192525 h 592609"/>
                <a:gd name="connsiteX34" fmla="*/ 414843 w 607639"/>
                <a:gd name="connsiteY34" fmla="*/ 84796 h 592609"/>
                <a:gd name="connsiteX35" fmla="*/ 414843 w 607639"/>
                <a:gd name="connsiteY35" fmla="*/ 0 h 592609"/>
                <a:gd name="connsiteX36" fmla="*/ 607639 w 607639"/>
                <a:gd name="connsiteY36" fmla="*/ 192525 h 592609"/>
                <a:gd name="connsiteX37" fmla="*/ 429263 w 607639"/>
                <a:gd name="connsiteY37" fmla="*/ 510288 h 592609"/>
                <a:gd name="connsiteX38" fmla="*/ 400424 w 607639"/>
                <a:gd name="connsiteY38" fmla="*/ 510288 h 592609"/>
                <a:gd name="connsiteX39" fmla="*/ 222493 w 607639"/>
                <a:gd name="connsiteY39" fmla="*/ 180081 h 592609"/>
                <a:gd name="connsiteX40" fmla="*/ 414843 w 607639"/>
                <a:gd name="connsiteY40" fmla="*/ 0 h 59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7639" h="592609">
                  <a:moveTo>
                    <a:pt x="554919" y="410990"/>
                  </a:moveTo>
                  <a:cubicBezTo>
                    <a:pt x="557567" y="411834"/>
                    <a:pt x="559725" y="414210"/>
                    <a:pt x="559725" y="417586"/>
                  </a:cubicBezTo>
                  <a:lnTo>
                    <a:pt x="559725" y="571997"/>
                  </a:lnTo>
                  <a:cubicBezTo>
                    <a:pt x="559725" y="583369"/>
                    <a:pt x="550469" y="592609"/>
                    <a:pt x="538989" y="592609"/>
                  </a:cubicBezTo>
                  <a:lnTo>
                    <a:pt x="300565" y="592609"/>
                  </a:lnTo>
                  <a:cubicBezTo>
                    <a:pt x="296738" y="592609"/>
                    <a:pt x="293623" y="589588"/>
                    <a:pt x="293623" y="585768"/>
                  </a:cubicBezTo>
                  <a:lnTo>
                    <a:pt x="293623" y="450103"/>
                  </a:lnTo>
                  <a:cubicBezTo>
                    <a:pt x="293623" y="443529"/>
                    <a:pt x="301989" y="440686"/>
                    <a:pt x="305994" y="445928"/>
                  </a:cubicBezTo>
                  <a:cubicBezTo>
                    <a:pt x="337232" y="485907"/>
                    <a:pt x="365978" y="515315"/>
                    <a:pt x="380573" y="529352"/>
                  </a:cubicBezTo>
                  <a:cubicBezTo>
                    <a:pt x="400420" y="548720"/>
                    <a:pt x="430056" y="547832"/>
                    <a:pt x="448389" y="530063"/>
                  </a:cubicBezTo>
                  <a:cubicBezTo>
                    <a:pt x="450970" y="527575"/>
                    <a:pt x="500097" y="479777"/>
                    <a:pt x="547176" y="413588"/>
                  </a:cubicBezTo>
                  <a:cubicBezTo>
                    <a:pt x="549134" y="410834"/>
                    <a:pt x="552271" y="410145"/>
                    <a:pt x="554919" y="410990"/>
                  </a:cubicBezTo>
                  <a:close/>
                  <a:moveTo>
                    <a:pt x="6942" y="390509"/>
                  </a:moveTo>
                  <a:lnTo>
                    <a:pt x="259179" y="390509"/>
                  </a:lnTo>
                  <a:cubicBezTo>
                    <a:pt x="263006" y="390509"/>
                    <a:pt x="266032" y="393531"/>
                    <a:pt x="266032" y="397352"/>
                  </a:cubicBezTo>
                  <a:lnTo>
                    <a:pt x="266032" y="585766"/>
                  </a:lnTo>
                  <a:cubicBezTo>
                    <a:pt x="266032" y="589587"/>
                    <a:pt x="263006" y="592609"/>
                    <a:pt x="259179" y="592609"/>
                  </a:cubicBezTo>
                  <a:lnTo>
                    <a:pt x="20738" y="592609"/>
                  </a:lnTo>
                  <a:cubicBezTo>
                    <a:pt x="9256" y="592609"/>
                    <a:pt x="0" y="583366"/>
                    <a:pt x="0" y="571990"/>
                  </a:cubicBezTo>
                  <a:lnTo>
                    <a:pt x="0" y="397352"/>
                  </a:lnTo>
                  <a:cubicBezTo>
                    <a:pt x="0" y="393531"/>
                    <a:pt x="3115" y="390509"/>
                    <a:pt x="6942" y="390509"/>
                  </a:cubicBezTo>
                  <a:close/>
                  <a:moveTo>
                    <a:pt x="20736" y="160819"/>
                  </a:moveTo>
                  <a:lnTo>
                    <a:pt x="188941" y="160819"/>
                  </a:lnTo>
                  <a:cubicBezTo>
                    <a:pt x="197930" y="160819"/>
                    <a:pt x="195438" y="170329"/>
                    <a:pt x="194904" y="178238"/>
                  </a:cubicBezTo>
                  <a:cubicBezTo>
                    <a:pt x="191522" y="229430"/>
                    <a:pt x="207897" y="288087"/>
                    <a:pt x="243763" y="352698"/>
                  </a:cubicBezTo>
                  <a:cubicBezTo>
                    <a:pt x="246344" y="357320"/>
                    <a:pt x="243051" y="362919"/>
                    <a:pt x="237800" y="362919"/>
                  </a:cubicBezTo>
                  <a:lnTo>
                    <a:pt x="6942" y="362919"/>
                  </a:lnTo>
                  <a:cubicBezTo>
                    <a:pt x="3115" y="362919"/>
                    <a:pt x="0" y="359897"/>
                    <a:pt x="0" y="356076"/>
                  </a:cubicBezTo>
                  <a:lnTo>
                    <a:pt x="0" y="181438"/>
                  </a:lnTo>
                  <a:cubicBezTo>
                    <a:pt x="0" y="170062"/>
                    <a:pt x="9256" y="160819"/>
                    <a:pt x="20736" y="160819"/>
                  </a:cubicBezTo>
                  <a:close/>
                  <a:moveTo>
                    <a:pt x="414843" y="84796"/>
                  </a:moveTo>
                  <a:cubicBezTo>
                    <a:pt x="355296" y="84796"/>
                    <a:pt x="306963" y="133150"/>
                    <a:pt x="306963" y="192525"/>
                  </a:cubicBezTo>
                  <a:cubicBezTo>
                    <a:pt x="306963" y="251989"/>
                    <a:pt x="355296" y="300253"/>
                    <a:pt x="414843" y="300253"/>
                  </a:cubicBezTo>
                  <a:cubicBezTo>
                    <a:pt x="474302" y="300253"/>
                    <a:pt x="522724" y="251989"/>
                    <a:pt x="522724" y="192525"/>
                  </a:cubicBezTo>
                  <a:cubicBezTo>
                    <a:pt x="522724" y="133150"/>
                    <a:pt x="474302" y="84796"/>
                    <a:pt x="414843" y="84796"/>
                  </a:cubicBezTo>
                  <a:close/>
                  <a:moveTo>
                    <a:pt x="414843" y="0"/>
                  </a:moveTo>
                  <a:cubicBezTo>
                    <a:pt x="521121" y="0"/>
                    <a:pt x="607639" y="86396"/>
                    <a:pt x="607639" y="192525"/>
                  </a:cubicBezTo>
                  <a:cubicBezTo>
                    <a:pt x="607639" y="300609"/>
                    <a:pt x="506079" y="436069"/>
                    <a:pt x="429263" y="510288"/>
                  </a:cubicBezTo>
                  <a:cubicBezTo>
                    <a:pt x="421163" y="518021"/>
                    <a:pt x="408435" y="518021"/>
                    <a:pt x="400424" y="510288"/>
                  </a:cubicBezTo>
                  <a:cubicBezTo>
                    <a:pt x="330640" y="442824"/>
                    <a:pt x="214660" y="297409"/>
                    <a:pt x="222493" y="180081"/>
                  </a:cubicBezTo>
                  <a:cubicBezTo>
                    <a:pt x="228902" y="79108"/>
                    <a:pt x="313372" y="0"/>
                    <a:pt x="414843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conShape">
              <a:extLst>
                <a:ext uri="{FF2B5EF4-FFF2-40B4-BE49-F238E27FC236}">
                  <a16:creationId xmlns:a16="http://schemas.microsoft.com/office/drawing/2014/main" xmlns="" id="{1AB2E2EE-F83D-4E49-B9B2-D785873FF101}"/>
                </a:ext>
              </a:extLst>
            </p:cNvPr>
            <p:cNvSpPr/>
            <p:nvPr/>
          </p:nvSpPr>
          <p:spPr bwMode="auto">
            <a:xfrm>
              <a:off x="5253605" y="2714319"/>
              <a:ext cx="543558" cy="530112"/>
            </a:xfrm>
            <a:custGeom>
              <a:avLst/>
              <a:gdLst>
                <a:gd name="connsiteX0" fmla="*/ 554919 w 607639"/>
                <a:gd name="connsiteY0" fmla="*/ 410990 h 592609"/>
                <a:gd name="connsiteX1" fmla="*/ 559725 w 607639"/>
                <a:gd name="connsiteY1" fmla="*/ 417586 h 592609"/>
                <a:gd name="connsiteX2" fmla="*/ 559725 w 607639"/>
                <a:gd name="connsiteY2" fmla="*/ 571997 h 592609"/>
                <a:gd name="connsiteX3" fmla="*/ 538989 w 607639"/>
                <a:gd name="connsiteY3" fmla="*/ 592609 h 592609"/>
                <a:gd name="connsiteX4" fmla="*/ 300565 w 607639"/>
                <a:gd name="connsiteY4" fmla="*/ 592609 h 592609"/>
                <a:gd name="connsiteX5" fmla="*/ 293623 w 607639"/>
                <a:gd name="connsiteY5" fmla="*/ 585768 h 592609"/>
                <a:gd name="connsiteX6" fmla="*/ 293623 w 607639"/>
                <a:gd name="connsiteY6" fmla="*/ 450103 h 592609"/>
                <a:gd name="connsiteX7" fmla="*/ 305994 w 607639"/>
                <a:gd name="connsiteY7" fmla="*/ 445928 h 592609"/>
                <a:gd name="connsiteX8" fmla="*/ 380573 w 607639"/>
                <a:gd name="connsiteY8" fmla="*/ 529352 h 592609"/>
                <a:gd name="connsiteX9" fmla="*/ 448389 w 607639"/>
                <a:gd name="connsiteY9" fmla="*/ 530063 h 592609"/>
                <a:gd name="connsiteX10" fmla="*/ 547176 w 607639"/>
                <a:gd name="connsiteY10" fmla="*/ 413588 h 592609"/>
                <a:gd name="connsiteX11" fmla="*/ 554919 w 607639"/>
                <a:gd name="connsiteY11" fmla="*/ 410990 h 592609"/>
                <a:gd name="connsiteX12" fmla="*/ 6942 w 607639"/>
                <a:gd name="connsiteY12" fmla="*/ 390509 h 592609"/>
                <a:gd name="connsiteX13" fmla="*/ 259179 w 607639"/>
                <a:gd name="connsiteY13" fmla="*/ 390509 h 592609"/>
                <a:gd name="connsiteX14" fmla="*/ 266032 w 607639"/>
                <a:gd name="connsiteY14" fmla="*/ 397352 h 592609"/>
                <a:gd name="connsiteX15" fmla="*/ 266032 w 607639"/>
                <a:gd name="connsiteY15" fmla="*/ 585766 h 592609"/>
                <a:gd name="connsiteX16" fmla="*/ 259179 w 607639"/>
                <a:gd name="connsiteY16" fmla="*/ 592609 h 592609"/>
                <a:gd name="connsiteX17" fmla="*/ 20738 w 607639"/>
                <a:gd name="connsiteY17" fmla="*/ 592609 h 592609"/>
                <a:gd name="connsiteX18" fmla="*/ 0 w 607639"/>
                <a:gd name="connsiteY18" fmla="*/ 571990 h 592609"/>
                <a:gd name="connsiteX19" fmla="*/ 0 w 607639"/>
                <a:gd name="connsiteY19" fmla="*/ 397352 h 592609"/>
                <a:gd name="connsiteX20" fmla="*/ 6942 w 607639"/>
                <a:gd name="connsiteY20" fmla="*/ 390509 h 592609"/>
                <a:gd name="connsiteX21" fmla="*/ 20736 w 607639"/>
                <a:gd name="connsiteY21" fmla="*/ 160819 h 592609"/>
                <a:gd name="connsiteX22" fmla="*/ 188941 w 607639"/>
                <a:gd name="connsiteY22" fmla="*/ 160819 h 592609"/>
                <a:gd name="connsiteX23" fmla="*/ 194904 w 607639"/>
                <a:gd name="connsiteY23" fmla="*/ 178238 h 592609"/>
                <a:gd name="connsiteX24" fmla="*/ 243763 w 607639"/>
                <a:gd name="connsiteY24" fmla="*/ 352698 h 592609"/>
                <a:gd name="connsiteX25" fmla="*/ 237800 w 607639"/>
                <a:gd name="connsiteY25" fmla="*/ 362919 h 592609"/>
                <a:gd name="connsiteX26" fmla="*/ 6942 w 607639"/>
                <a:gd name="connsiteY26" fmla="*/ 362919 h 592609"/>
                <a:gd name="connsiteX27" fmla="*/ 0 w 607639"/>
                <a:gd name="connsiteY27" fmla="*/ 356076 h 592609"/>
                <a:gd name="connsiteX28" fmla="*/ 0 w 607639"/>
                <a:gd name="connsiteY28" fmla="*/ 181438 h 592609"/>
                <a:gd name="connsiteX29" fmla="*/ 20736 w 607639"/>
                <a:gd name="connsiteY29" fmla="*/ 160819 h 592609"/>
                <a:gd name="connsiteX30" fmla="*/ 414843 w 607639"/>
                <a:gd name="connsiteY30" fmla="*/ 84796 h 592609"/>
                <a:gd name="connsiteX31" fmla="*/ 306963 w 607639"/>
                <a:gd name="connsiteY31" fmla="*/ 192525 h 592609"/>
                <a:gd name="connsiteX32" fmla="*/ 414843 w 607639"/>
                <a:gd name="connsiteY32" fmla="*/ 300253 h 592609"/>
                <a:gd name="connsiteX33" fmla="*/ 522724 w 607639"/>
                <a:gd name="connsiteY33" fmla="*/ 192525 h 592609"/>
                <a:gd name="connsiteX34" fmla="*/ 414843 w 607639"/>
                <a:gd name="connsiteY34" fmla="*/ 84796 h 592609"/>
                <a:gd name="connsiteX35" fmla="*/ 414843 w 607639"/>
                <a:gd name="connsiteY35" fmla="*/ 0 h 592609"/>
                <a:gd name="connsiteX36" fmla="*/ 607639 w 607639"/>
                <a:gd name="connsiteY36" fmla="*/ 192525 h 592609"/>
                <a:gd name="connsiteX37" fmla="*/ 429263 w 607639"/>
                <a:gd name="connsiteY37" fmla="*/ 510288 h 592609"/>
                <a:gd name="connsiteX38" fmla="*/ 400424 w 607639"/>
                <a:gd name="connsiteY38" fmla="*/ 510288 h 592609"/>
                <a:gd name="connsiteX39" fmla="*/ 222493 w 607639"/>
                <a:gd name="connsiteY39" fmla="*/ 180081 h 592609"/>
                <a:gd name="connsiteX40" fmla="*/ 414843 w 607639"/>
                <a:gd name="connsiteY40" fmla="*/ 0 h 59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7639" h="592609">
                  <a:moveTo>
                    <a:pt x="554919" y="410990"/>
                  </a:moveTo>
                  <a:cubicBezTo>
                    <a:pt x="557567" y="411834"/>
                    <a:pt x="559725" y="414210"/>
                    <a:pt x="559725" y="417586"/>
                  </a:cubicBezTo>
                  <a:lnTo>
                    <a:pt x="559725" y="571997"/>
                  </a:lnTo>
                  <a:cubicBezTo>
                    <a:pt x="559725" y="583369"/>
                    <a:pt x="550469" y="592609"/>
                    <a:pt x="538989" y="592609"/>
                  </a:cubicBezTo>
                  <a:lnTo>
                    <a:pt x="300565" y="592609"/>
                  </a:lnTo>
                  <a:cubicBezTo>
                    <a:pt x="296738" y="592609"/>
                    <a:pt x="293623" y="589588"/>
                    <a:pt x="293623" y="585768"/>
                  </a:cubicBezTo>
                  <a:lnTo>
                    <a:pt x="293623" y="450103"/>
                  </a:lnTo>
                  <a:cubicBezTo>
                    <a:pt x="293623" y="443529"/>
                    <a:pt x="301989" y="440686"/>
                    <a:pt x="305994" y="445928"/>
                  </a:cubicBezTo>
                  <a:cubicBezTo>
                    <a:pt x="337232" y="485907"/>
                    <a:pt x="365978" y="515315"/>
                    <a:pt x="380573" y="529352"/>
                  </a:cubicBezTo>
                  <a:cubicBezTo>
                    <a:pt x="400420" y="548720"/>
                    <a:pt x="430056" y="547832"/>
                    <a:pt x="448389" y="530063"/>
                  </a:cubicBezTo>
                  <a:cubicBezTo>
                    <a:pt x="450970" y="527575"/>
                    <a:pt x="500097" y="479777"/>
                    <a:pt x="547176" y="413588"/>
                  </a:cubicBezTo>
                  <a:cubicBezTo>
                    <a:pt x="549134" y="410834"/>
                    <a:pt x="552271" y="410145"/>
                    <a:pt x="554919" y="410990"/>
                  </a:cubicBezTo>
                  <a:close/>
                  <a:moveTo>
                    <a:pt x="6942" y="390509"/>
                  </a:moveTo>
                  <a:lnTo>
                    <a:pt x="259179" y="390509"/>
                  </a:lnTo>
                  <a:cubicBezTo>
                    <a:pt x="263006" y="390509"/>
                    <a:pt x="266032" y="393531"/>
                    <a:pt x="266032" y="397352"/>
                  </a:cubicBezTo>
                  <a:lnTo>
                    <a:pt x="266032" y="585766"/>
                  </a:lnTo>
                  <a:cubicBezTo>
                    <a:pt x="266032" y="589587"/>
                    <a:pt x="263006" y="592609"/>
                    <a:pt x="259179" y="592609"/>
                  </a:cubicBezTo>
                  <a:lnTo>
                    <a:pt x="20738" y="592609"/>
                  </a:lnTo>
                  <a:cubicBezTo>
                    <a:pt x="9256" y="592609"/>
                    <a:pt x="0" y="583366"/>
                    <a:pt x="0" y="571990"/>
                  </a:cubicBezTo>
                  <a:lnTo>
                    <a:pt x="0" y="397352"/>
                  </a:lnTo>
                  <a:cubicBezTo>
                    <a:pt x="0" y="393531"/>
                    <a:pt x="3115" y="390509"/>
                    <a:pt x="6942" y="390509"/>
                  </a:cubicBezTo>
                  <a:close/>
                  <a:moveTo>
                    <a:pt x="20736" y="160819"/>
                  </a:moveTo>
                  <a:lnTo>
                    <a:pt x="188941" y="160819"/>
                  </a:lnTo>
                  <a:cubicBezTo>
                    <a:pt x="197930" y="160819"/>
                    <a:pt x="195438" y="170329"/>
                    <a:pt x="194904" y="178238"/>
                  </a:cubicBezTo>
                  <a:cubicBezTo>
                    <a:pt x="191522" y="229430"/>
                    <a:pt x="207897" y="288087"/>
                    <a:pt x="243763" y="352698"/>
                  </a:cubicBezTo>
                  <a:cubicBezTo>
                    <a:pt x="246344" y="357320"/>
                    <a:pt x="243051" y="362919"/>
                    <a:pt x="237800" y="362919"/>
                  </a:cubicBezTo>
                  <a:lnTo>
                    <a:pt x="6942" y="362919"/>
                  </a:lnTo>
                  <a:cubicBezTo>
                    <a:pt x="3115" y="362919"/>
                    <a:pt x="0" y="359897"/>
                    <a:pt x="0" y="356076"/>
                  </a:cubicBezTo>
                  <a:lnTo>
                    <a:pt x="0" y="181438"/>
                  </a:lnTo>
                  <a:cubicBezTo>
                    <a:pt x="0" y="170062"/>
                    <a:pt x="9256" y="160819"/>
                    <a:pt x="20736" y="160819"/>
                  </a:cubicBezTo>
                  <a:close/>
                  <a:moveTo>
                    <a:pt x="414843" y="84796"/>
                  </a:moveTo>
                  <a:cubicBezTo>
                    <a:pt x="355296" y="84796"/>
                    <a:pt x="306963" y="133150"/>
                    <a:pt x="306963" y="192525"/>
                  </a:cubicBezTo>
                  <a:cubicBezTo>
                    <a:pt x="306963" y="251989"/>
                    <a:pt x="355296" y="300253"/>
                    <a:pt x="414843" y="300253"/>
                  </a:cubicBezTo>
                  <a:cubicBezTo>
                    <a:pt x="474302" y="300253"/>
                    <a:pt x="522724" y="251989"/>
                    <a:pt x="522724" y="192525"/>
                  </a:cubicBezTo>
                  <a:cubicBezTo>
                    <a:pt x="522724" y="133150"/>
                    <a:pt x="474302" y="84796"/>
                    <a:pt x="414843" y="84796"/>
                  </a:cubicBezTo>
                  <a:close/>
                  <a:moveTo>
                    <a:pt x="414843" y="0"/>
                  </a:moveTo>
                  <a:cubicBezTo>
                    <a:pt x="521121" y="0"/>
                    <a:pt x="607639" y="86396"/>
                    <a:pt x="607639" y="192525"/>
                  </a:cubicBezTo>
                  <a:cubicBezTo>
                    <a:pt x="607639" y="300609"/>
                    <a:pt x="506079" y="436069"/>
                    <a:pt x="429263" y="510288"/>
                  </a:cubicBezTo>
                  <a:cubicBezTo>
                    <a:pt x="421163" y="518021"/>
                    <a:pt x="408435" y="518021"/>
                    <a:pt x="400424" y="510288"/>
                  </a:cubicBezTo>
                  <a:cubicBezTo>
                    <a:pt x="330640" y="442824"/>
                    <a:pt x="214660" y="297409"/>
                    <a:pt x="222493" y="180081"/>
                  </a:cubicBezTo>
                  <a:cubicBezTo>
                    <a:pt x="228902" y="79108"/>
                    <a:pt x="313372" y="0"/>
                    <a:pt x="414843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conShape">
              <a:extLst>
                <a:ext uri="{FF2B5EF4-FFF2-40B4-BE49-F238E27FC236}">
                  <a16:creationId xmlns:a16="http://schemas.microsoft.com/office/drawing/2014/main" xmlns="" id="{85249882-64AC-443D-9CB4-F67531CD2FC7}"/>
                </a:ext>
              </a:extLst>
            </p:cNvPr>
            <p:cNvSpPr/>
            <p:nvPr/>
          </p:nvSpPr>
          <p:spPr bwMode="auto">
            <a:xfrm>
              <a:off x="5917382" y="2714319"/>
              <a:ext cx="543558" cy="530112"/>
            </a:xfrm>
            <a:custGeom>
              <a:avLst/>
              <a:gdLst>
                <a:gd name="connsiteX0" fmla="*/ 554919 w 607639"/>
                <a:gd name="connsiteY0" fmla="*/ 410990 h 592609"/>
                <a:gd name="connsiteX1" fmla="*/ 559725 w 607639"/>
                <a:gd name="connsiteY1" fmla="*/ 417586 h 592609"/>
                <a:gd name="connsiteX2" fmla="*/ 559725 w 607639"/>
                <a:gd name="connsiteY2" fmla="*/ 571997 h 592609"/>
                <a:gd name="connsiteX3" fmla="*/ 538989 w 607639"/>
                <a:gd name="connsiteY3" fmla="*/ 592609 h 592609"/>
                <a:gd name="connsiteX4" fmla="*/ 300565 w 607639"/>
                <a:gd name="connsiteY4" fmla="*/ 592609 h 592609"/>
                <a:gd name="connsiteX5" fmla="*/ 293623 w 607639"/>
                <a:gd name="connsiteY5" fmla="*/ 585768 h 592609"/>
                <a:gd name="connsiteX6" fmla="*/ 293623 w 607639"/>
                <a:gd name="connsiteY6" fmla="*/ 450103 h 592609"/>
                <a:gd name="connsiteX7" fmla="*/ 305994 w 607639"/>
                <a:gd name="connsiteY7" fmla="*/ 445928 h 592609"/>
                <a:gd name="connsiteX8" fmla="*/ 380573 w 607639"/>
                <a:gd name="connsiteY8" fmla="*/ 529352 h 592609"/>
                <a:gd name="connsiteX9" fmla="*/ 448389 w 607639"/>
                <a:gd name="connsiteY9" fmla="*/ 530063 h 592609"/>
                <a:gd name="connsiteX10" fmla="*/ 547176 w 607639"/>
                <a:gd name="connsiteY10" fmla="*/ 413588 h 592609"/>
                <a:gd name="connsiteX11" fmla="*/ 554919 w 607639"/>
                <a:gd name="connsiteY11" fmla="*/ 410990 h 592609"/>
                <a:gd name="connsiteX12" fmla="*/ 6942 w 607639"/>
                <a:gd name="connsiteY12" fmla="*/ 390509 h 592609"/>
                <a:gd name="connsiteX13" fmla="*/ 259179 w 607639"/>
                <a:gd name="connsiteY13" fmla="*/ 390509 h 592609"/>
                <a:gd name="connsiteX14" fmla="*/ 266032 w 607639"/>
                <a:gd name="connsiteY14" fmla="*/ 397352 h 592609"/>
                <a:gd name="connsiteX15" fmla="*/ 266032 w 607639"/>
                <a:gd name="connsiteY15" fmla="*/ 585766 h 592609"/>
                <a:gd name="connsiteX16" fmla="*/ 259179 w 607639"/>
                <a:gd name="connsiteY16" fmla="*/ 592609 h 592609"/>
                <a:gd name="connsiteX17" fmla="*/ 20738 w 607639"/>
                <a:gd name="connsiteY17" fmla="*/ 592609 h 592609"/>
                <a:gd name="connsiteX18" fmla="*/ 0 w 607639"/>
                <a:gd name="connsiteY18" fmla="*/ 571990 h 592609"/>
                <a:gd name="connsiteX19" fmla="*/ 0 w 607639"/>
                <a:gd name="connsiteY19" fmla="*/ 397352 h 592609"/>
                <a:gd name="connsiteX20" fmla="*/ 6942 w 607639"/>
                <a:gd name="connsiteY20" fmla="*/ 390509 h 592609"/>
                <a:gd name="connsiteX21" fmla="*/ 20736 w 607639"/>
                <a:gd name="connsiteY21" fmla="*/ 160819 h 592609"/>
                <a:gd name="connsiteX22" fmla="*/ 188941 w 607639"/>
                <a:gd name="connsiteY22" fmla="*/ 160819 h 592609"/>
                <a:gd name="connsiteX23" fmla="*/ 194904 w 607639"/>
                <a:gd name="connsiteY23" fmla="*/ 178238 h 592609"/>
                <a:gd name="connsiteX24" fmla="*/ 243763 w 607639"/>
                <a:gd name="connsiteY24" fmla="*/ 352698 h 592609"/>
                <a:gd name="connsiteX25" fmla="*/ 237800 w 607639"/>
                <a:gd name="connsiteY25" fmla="*/ 362919 h 592609"/>
                <a:gd name="connsiteX26" fmla="*/ 6942 w 607639"/>
                <a:gd name="connsiteY26" fmla="*/ 362919 h 592609"/>
                <a:gd name="connsiteX27" fmla="*/ 0 w 607639"/>
                <a:gd name="connsiteY27" fmla="*/ 356076 h 592609"/>
                <a:gd name="connsiteX28" fmla="*/ 0 w 607639"/>
                <a:gd name="connsiteY28" fmla="*/ 181438 h 592609"/>
                <a:gd name="connsiteX29" fmla="*/ 20736 w 607639"/>
                <a:gd name="connsiteY29" fmla="*/ 160819 h 592609"/>
                <a:gd name="connsiteX30" fmla="*/ 414843 w 607639"/>
                <a:gd name="connsiteY30" fmla="*/ 84796 h 592609"/>
                <a:gd name="connsiteX31" fmla="*/ 306963 w 607639"/>
                <a:gd name="connsiteY31" fmla="*/ 192525 h 592609"/>
                <a:gd name="connsiteX32" fmla="*/ 414843 w 607639"/>
                <a:gd name="connsiteY32" fmla="*/ 300253 h 592609"/>
                <a:gd name="connsiteX33" fmla="*/ 522724 w 607639"/>
                <a:gd name="connsiteY33" fmla="*/ 192525 h 592609"/>
                <a:gd name="connsiteX34" fmla="*/ 414843 w 607639"/>
                <a:gd name="connsiteY34" fmla="*/ 84796 h 592609"/>
                <a:gd name="connsiteX35" fmla="*/ 414843 w 607639"/>
                <a:gd name="connsiteY35" fmla="*/ 0 h 592609"/>
                <a:gd name="connsiteX36" fmla="*/ 607639 w 607639"/>
                <a:gd name="connsiteY36" fmla="*/ 192525 h 592609"/>
                <a:gd name="connsiteX37" fmla="*/ 429263 w 607639"/>
                <a:gd name="connsiteY37" fmla="*/ 510288 h 592609"/>
                <a:gd name="connsiteX38" fmla="*/ 400424 w 607639"/>
                <a:gd name="connsiteY38" fmla="*/ 510288 h 592609"/>
                <a:gd name="connsiteX39" fmla="*/ 222493 w 607639"/>
                <a:gd name="connsiteY39" fmla="*/ 180081 h 592609"/>
                <a:gd name="connsiteX40" fmla="*/ 414843 w 607639"/>
                <a:gd name="connsiteY40" fmla="*/ 0 h 59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7639" h="592609">
                  <a:moveTo>
                    <a:pt x="554919" y="410990"/>
                  </a:moveTo>
                  <a:cubicBezTo>
                    <a:pt x="557567" y="411834"/>
                    <a:pt x="559725" y="414210"/>
                    <a:pt x="559725" y="417586"/>
                  </a:cubicBezTo>
                  <a:lnTo>
                    <a:pt x="559725" y="571997"/>
                  </a:lnTo>
                  <a:cubicBezTo>
                    <a:pt x="559725" y="583369"/>
                    <a:pt x="550469" y="592609"/>
                    <a:pt x="538989" y="592609"/>
                  </a:cubicBezTo>
                  <a:lnTo>
                    <a:pt x="300565" y="592609"/>
                  </a:lnTo>
                  <a:cubicBezTo>
                    <a:pt x="296738" y="592609"/>
                    <a:pt x="293623" y="589588"/>
                    <a:pt x="293623" y="585768"/>
                  </a:cubicBezTo>
                  <a:lnTo>
                    <a:pt x="293623" y="450103"/>
                  </a:lnTo>
                  <a:cubicBezTo>
                    <a:pt x="293623" y="443529"/>
                    <a:pt x="301989" y="440686"/>
                    <a:pt x="305994" y="445928"/>
                  </a:cubicBezTo>
                  <a:cubicBezTo>
                    <a:pt x="337232" y="485907"/>
                    <a:pt x="365978" y="515315"/>
                    <a:pt x="380573" y="529352"/>
                  </a:cubicBezTo>
                  <a:cubicBezTo>
                    <a:pt x="400420" y="548720"/>
                    <a:pt x="430056" y="547832"/>
                    <a:pt x="448389" y="530063"/>
                  </a:cubicBezTo>
                  <a:cubicBezTo>
                    <a:pt x="450970" y="527575"/>
                    <a:pt x="500097" y="479777"/>
                    <a:pt x="547176" y="413588"/>
                  </a:cubicBezTo>
                  <a:cubicBezTo>
                    <a:pt x="549134" y="410834"/>
                    <a:pt x="552271" y="410145"/>
                    <a:pt x="554919" y="410990"/>
                  </a:cubicBezTo>
                  <a:close/>
                  <a:moveTo>
                    <a:pt x="6942" y="390509"/>
                  </a:moveTo>
                  <a:lnTo>
                    <a:pt x="259179" y="390509"/>
                  </a:lnTo>
                  <a:cubicBezTo>
                    <a:pt x="263006" y="390509"/>
                    <a:pt x="266032" y="393531"/>
                    <a:pt x="266032" y="397352"/>
                  </a:cubicBezTo>
                  <a:lnTo>
                    <a:pt x="266032" y="585766"/>
                  </a:lnTo>
                  <a:cubicBezTo>
                    <a:pt x="266032" y="589587"/>
                    <a:pt x="263006" y="592609"/>
                    <a:pt x="259179" y="592609"/>
                  </a:cubicBezTo>
                  <a:lnTo>
                    <a:pt x="20738" y="592609"/>
                  </a:lnTo>
                  <a:cubicBezTo>
                    <a:pt x="9256" y="592609"/>
                    <a:pt x="0" y="583366"/>
                    <a:pt x="0" y="571990"/>
                  </a:cubicBezTo>
                  <a:lnTo>
                    <a:pt x="0" y="397352"/>
                  </a:lnTo>
                  <a:cubicBezTo>
                    <a:pt x="0" y="393531"/>
                    <a:pt x="3115" y="390509"/>
                    <a:pt x="6942" y="390509"/>
                  </a:cubicBezTo>
                  <a:close/>
                  <a:moveTo>
                    <a:pt x="20736" y="160819"/>
                  </a:moveTo>
                  <a:lnTo>
                    <a:pt x="188941" y="160819"/>
                  </a:lnTo>
                  <a:cubicBezTo>
                    <a:pt x="197930" y="160819"/>
                    <a:pt x="195438" y="170329"/>
                    <a:pt x="194904" y="178238"/>
                  </a:cubicBezTo>
                  <a:cubicBezTo>
                    <a:pt x="191522" y="229430"/>
                    <a:pt x="207897" y="288087"/>
                    <a:pt x="243763" y="352698"/>
                  </a:cubicBezTo>
                  <a:cubicBezTo>
                    <a:pt x="246344" y="357320"/>
                    <a:pt x="243051" y="362919"/>
                    <a:pt x="237800" y="362919"/>
                  </a:cubicBezTo>
                  <a:lnTo>
                    <a:pt x="6942" y="362919"/>
                  </a:lnTo>
                  <a:cubicBezTo>
                    <a:pt x="3115" y="362919"/>
                    <a:pt x="0" y="359897"/>
                    <a:pt x="0" y="356076"/>
                  </a:cubicBezTo>
                  <a:lnTo>
                    <a:pt x="0" y="181438"/>
                  </a:lnTo>
                  <a:cubicBezTo>
                    <a:pt x="0" y="170062"/>
                    <a:pt x="9256" y="160819"/>
                    <a:pt x="20736" y="160819"/>
                  </a:cubicBezTo>
                  <a:close/>
                  <a:moveTo>
                    <a:pt x="414843" y="84796"/>
                  </a:moveTo>
                  <a:cubicBezTo>
                    <a:pt x="355296" y="84796"/>
                    <a:pt x="306963" y="133150"/>
                    <a:pt x="306963" y="192525"/>
                  </a:cubicBezTo>
                  <a:cubicBezTo>
                    <a:pt x="306963" y="251989"/>
                    <a:pt x="355296" y="300253"/>
                    <a:pt x="414843" y="300253"/>
                  </a:cubicBezTo>
                  <a:cubicBezTo>
                    <a:pt x="474302" y="300253"/>
                    <a:pt x="522724" y="251989"/>
                    <a:pt x="522724" y="192525"/>
                  </a:cubicBezTo>
                  <a:cubicBezTo>
                    <a:pt x="522724" y="133150"/>
                    <a:pt x="474302" y="84796"/>
                    <a:pt x="414843" y="84796"/>
                  </a:cubicBezTo>
                  <a:close/>
                  <a:moveTo>
                    <a:pt x="414843" y="0"/>
                  </a:moveTo>
                  <a:cubicBezTo>
                    <a:pt x="521121" y="0"/>
                    <a:pt x="607639" y="86396"/>
                    <a:pt x="607639" y="192525"/>
                  </a:cubicBezTo>
                  <a:cubicBezTo>
                    <a:pt x="607639" y="300609"/>
                    <a:pt x="506079" y="436069"/>
                    <a:pt x="429263" y="510288"/>
                  </a:cubicBezTo>
                  <a:cubicBezTo>
                    <a:pt x="421163" y="518021"/>
                    <a:pt x="408435" y="518021"/>
                    <a:pt x="400424" y="510288"/>
                  </a:cubicBezTo>
                  <a:cubicBezTo>
                    <a:pt x="330640" y="442824"/>
                    <a:pt x="214660" y="297409"/>
                    <a:pt x="222493" y="180081"/>
                  </a:cubicBezTo>
                  <a:cubicBezTo>
                    <a:pt x="228902" y="79108"/>
                    <a:pt x="313372" y="0"/>
                    <a:pt x="414843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conShape">
              <a:extLst>
                <a:ext uri="{FF2B5EF4-FFF2-40B4-BE49-F238E27FC236}">
                  <a16:creationId xmlns:a16="http://schemas.microsoft.com/office/drawing/2014/main" xmlns="" id="{6F2458C4-E6CB-41FF-B930-B75E91294962}"/>
                </a:ext>
              </a:extLst>
            </p:cNvPr>
            <p:cNvSpPr/>
            <p:nvPr/>
          </p:nvSpPr>
          <p:spPr bwMode="auto">
            <a:xfrm>
              <a:off x="6581159" y="2714319"/>
              <a:ext cx="543558" cy="530112"/>
            </a:xfrm>
            <a:custGeom>
              <a:avLst/>
              <a:gdLst>
                <a:gd name="connsiteX0" fmla="*/ 554919 w 607639"/>
                <a:gd name="connsiteY0" fmla="*/ 410990 h 592609"/>
                <a:gd name="connsiteX1" fmla="*/ 559725 w 607639"/>
                <a:gd name="connsiteY1" fmla="*/ 417586 h 592609"/>
                <a:gd name="connsiteX2" fmla="*/ 559725 w 607639"/>
                <a:gd name="connsiteY2" fmla="*/ 571997 h 592609"/>
                <a:gd name="connsiteX3" fmla="*/ 538989 w 607639"/>
                <a:gd name="connsiteY3" fmla="*/ 592609 h 592609"/>
                <a:gd name="connsiteX4" fmla="*/ 300565 w 607639"/>
                <a:gd name="connsiteY4" fmla="*/ 592609 h 592609"/>
                <a:gd name="connsiteX5" fmla="*/ 293623 w 607639"/>
                <a:gd name="connsiteY5" fmla="*/ 585768 h 592609"/>
                <a:gd name="connsiteX6" fmla="*/ 293623 w 607639"/>
                <a:gd name="connsiteY6" fmla="*/ 450103 h 592609"/>
                <a:gd name="connsiteX7" fmla="*/ 305994 w 607639"/>
                <a:gd name="connsiteY7" fmla="*/ 445928 h 592609"/>
                <a:gd name="connsiteX8" fmla="*/ 380573 w 607639"/>
                <a:gd name="connsiteY8" fmla="*/ 529352 h 592609"/>
                <a:gd name="connsiteX9" fmla="*/ 448389 w 607639"/>
                <a:gd name="connsiteY9" fmla="*/ 530063 h 592609"/>
                <a:gd name="connsiteX10" fmla="*/ 547176 w 607639"/>
                <a:gd name="connsiteY10" fmla="*/ 413588 h 592609"/>
                <a:gd name="connsiteX11" fmla="*/ 554919 w 607639"/>
                <a:gd name="connsiteY11" fmla="*/ 410990 h 592609"/>
                <a:gd name="connsiteX12" fmla="*/ 6942 w 607639"/>
                <a:gd name="connsiteY12" fmla="*/ 390509 h 592609"/>
                <a:gd name="connsiteX13" fmla="*/ 259179 w 607639"/>
                <a:gd name="connsiteY13" fmla="*/ 390509 h 592609"/>
                <a:gd name="connsiteX14" fmla="*/ 266032 w 607639"/>
                <a:gd name="connsiteY14" fmla="*/ 397352 h 592609"/>
                <a:gd name="connsiteX15" fmla="*/ 266032 w 607639"/>
                <a:gd name="connsiteY15" fmla="*/ 585766 h 592609"/>
                <a:gd name="connsiteX16" fmla="*/ 259179 w 607639"/>
                <a:gd name="connsiteY16" fmla="*/ 592609 h 592609"/>
                <a:gd name="connsiteX17" fmla="*/ 20738 w 607639"/>
                <a:gd name="connsiteY17" fmla="*/ 592609 h 592609"/>
                <a:gd name="connsiteX18" fmla="*/ 0 w 607639"/>
                <a:gd name="connsiteY18" fmla="*/ 571990 h 592609"/>
                <a:gd name="connsiteX19" fmla="*/ 0 w 607639"/>
                <a:gd name="connsiteY19" fmla="*/ 397352 h 592609"/>
                <a:gd name="connsiteX20" fmla="*/ 6942 w 607639"/>
                <a:gd name="connsiteY20" fmla="*/ 390509 h 592609"/>
                <a:gd name="connsiteX21" fmla="*/ 20736 w 607639"/>
                <a:gd name="connsiteY21" fmla="*/ 160819 h 592609"/>
                <a:gd name="connsiteX22" fmla="*/ 188941 w 607639"/>
                <a:gd name="connsiteY22" fmla="*/ 160819 h 592609"/>
                <a:gd name="connsiteX23" fmla="*/ 194904 w 607639"/>
                <a:gd name="connsiteY23" fmla="*/ 178238 h 592609"/>
                <a:gd name="connsiteX24" fmla="*/ 243763 w 607639"/>
                <a:gd name="connsiteY24" fmla="*/ 352698 h 592609"/>
                <a:gd name="connsiteX25" fmla="*/ 237800 w 607639"/>
                <a:gd name="connsiteY25" fmla="*/ 362919 h 592609"/>
                <a:gd name="connsiteX26" fmla="*/ 6942 w 607639"/>
                <a:gd name="connsiteY26" fmla="*/ 362919 h 592609"/>
                <a:gd name="connsiteX27" fmla="*/ 0 w 607639"/>
                <a:gd name="connsiteY27" fmla="*/ 356076 h 592609"/>
                <a:gd name="connsiteX28" fmla="*/ 0 w 607639"/>
                <a:gd name="connsiteY28" fmla="*/ 181438 h 592609"/>
                <a:gd name="connsiteX29" fmla="*/ 20736 w 607639"/>
                <a:gd name="connsiteY29" fmla="*/ 160819 h 592609"/>
                <a:gd name="connsiteX30" fmla="*/ 414843 w 607639"/>
                <a:gd name="connsiteY30" fmla="*/ 84796 h 592609"/>
                <a:gd name="connsiteX31" fmla="*/ 306963 w 607639"/>
                <a:gd name="connsiteY31" fmla="*/ 192525 h 592609"/>
                <a:gd name="connsiteX32" fmla="*/ 414843 w 607639"/>
                <a:gd name="connsiteY32" fmla="*/ 300253 h 592609"/>
                <a:gd name="connsiteX33" fmla="*/ 522724 w 607639"/>
                <a:gd name="connsiteY33" fmla="*/ 192525 h 592609"/>
                <a:gd name="connsiteX34" fmla="*/ 414843 w 607639"/>
                <a:gd name="connsiteY34" fmla="*/ 84796 h 592609"/>
                <a:gd name="connsiteX35" fmla="*/ 414843 w 607639"/>
                <a:gd name="connsiteY35" fmla="*/ 0 h 592609"/>
                <a:gd name="connsiteX36" fmla="*/ 607639 w 607639"/>
                <a:gd name="connsiteY36" fmla="*/ 192525 h 592609"/>
                <a:gd name="connsiteX37" fmla="*/ 429263 w 607639"/>
                <a:gd name="connsiteY37" fmla="*/ 510288 h 592609"/>
                <a:gd name="connsiteX38" fmla="*/ 400424 w 607639"/>
                <a:gd name="connsiteY38" fmla="*/ 510288 h 592609"/>
                <a:gd name="connsiteX39" fmla="*/ 222493 w 607639"/>
                <a:gd name="connsiteY39" fmla="*/ 180081 h 592609"/>
                <a:gd name="connsiteX40" fmla="*/ 414843 w 607639"/>
                <a:gd name="connsiteY40" fmla="*/ 0 h 59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7639" h="592609">
                  <a:moveTo>
                    <a:pt x="554919" y="410990"/>
                  </a:moveTo>
                  <a:cubicBezTo>
                    <a:pt x="557567" y="411834"/>
                    <a:pt x="559725" y="414210"/>
                    <a:pt x="559725" y="417586"/>
                  </a:cubicBezTo>
                  <a:lnTo>
                    <a:pt x="559725" y="571997"/>
                  </a:lnTo>
                  <a:cubicBezTo>
                    <a:pt x="559725" y="583369"/>
                    <a:pt x="550469" y="592609"/>
                    <a:pt x="538989" y="592609"/>
                  </a:cubicBezTo>
                  <a:lnTo>
                    <a:pt x="300565" y="592609"/>
                  </a:lnTo>
                  <a:cubicBezTo>
                    <a:pt x="296738" y="592609"/>
                    <a:pt x="293623" y="589588"/>
                    <a:pt x="293623" y="585768"/>
                  </a:cubicBezTo>
                  <a:lnTo>
                    <a:pt x="293623" y="450103"/>
                  </a:lnTo>
                  <a:cubicBezTo>
                    <a:pt x="293623" y="443529"/>
                    <a:pt x="301989" y="440686"/>
                    <a:pt x="305994" y="445928"/>
                  </a:cubicBezTo>
                  <a:cubicBezTo>
                    <a:pt x="337232" y="485907"/>
                    <a:pt x="365978" y="515315"/>
                    <a:pt x="380573" y="529352"/>
                  </a:cubicBezTo>
                  <a:cubicBezTo>
                    <a:pt x="400420" y="548720"/>
                    <a:pt x="430056" y="547832"/>
                    <a:pt x="448389" y="530063"/>
                  </a:cubicBezTo>
                  <a:cubicBezTo>
                    <a:pt x="450970" y="527575"/>
                    <a:pt x="500097" y="479777"/>
                    <a:pt x="547176" y="413588"/>
                  </a:cubicBezTo>
                  <a:cubicBezTo>
                    <a:pt x="549134" y="410834"/>
                    <a:pt x="552271" y="410145"/>
                    <a:pt x="554919" y="410990"/>
                  </a:cubicBezTo>
                  <a:close/>
                  <a:moveTo>
                    <a:pt x="6942" y="390509"/>
                  </a:moveTo>
                  <a:lnTo>
                    <a:pt x="259179" y="390509"/>
                  </a:lnTo>
                  <a:cubicBezTo>
                    <a:pt x="263006" y="390509"/>
                    <a:pt x="266032" y="393531"/>
                    <a:pt x="266032" y="397352"/>
                  </a:cubicBezTo>
                  <a:lnTo>
                    <a:pt x="266032" y="585766"/>
                  </a:lnTo>
                  <a:cubicBezTo>
                    <a:pt x="266032" y="589587"/>
                    <a:pt x="263006" y="592609"/>
                    <a:pt x="259179" y="592609"/>
                  </a:cubicBezTo>
                  <a:lnTo>
                    <a:pt x="20738" y="592609"/>
                  </a:lnTo>
                  <a:cubicBezTo>
                    <a:pt x="9256" y="592609"/>
                    <a:pt x="0" y="583366"/>
                    <a:pt x="0" y="571990"/>
                  </a:cubicBezTo>
                  <a:lnTo>
                    <a:pt x="0" y="397352"/>
                  </a:lnTo>
                  <a:cubicBezTo>
                    <a:pt x="0" y="393531"/>
                    <a:pt x="3115" y="390509"/>
                    <a:pt x="6942" y="390509"/>
                  </a:cubicBezTo>
                  <a:close/>
                  <a:moveTo>
                    <a:pt x="20736" y="160819"/>
                  </a:moveTo>
                  <a:lnTo>
                    <a:pt x="188941" y="160819"/>
                  </a:lnTo>
                  <a:cubicBezTo>
                    <a:pt x="197930" y="160819"/>
                    <a:pt x="195438" y="170329"/>
                    <a:pt x="194904" y="178238"/>
                  </a:cubicBezTo>
                  <a:cubicBezTo>
                    <a:pt x="191522" y="229430"/>
                    <a:pt x="207897" y="288087"/>
                    <a:pt x="243763" y="352698"/>
                  </a:cubicBezTo>
                  <a:cubicBezTo>
                    <a:pt x="246344" y="357320"/>
                    <a:pt x="243051" y="362919"/>
                    <a:pt x="237800" y="362919"/>
                  </a:cubicBezTo>
                  <a:lnTo>
                    <a:pt x="6942" y="362919"/>
                  </a:lnTo>
                  <a:cubicBezTo>
                    <a:pt x="3115" y="362919"/>
                    <a:pt x="0" y="359897"/>
                    <a:pt x="0" y="356076"/>
                  </a:cubicBezTo>
                  <a:lnTo>
                    <a:pt x="0" y="181438"/>
                  </a:lnTo>
                  <a:cubicBezTo>
                    <a:pt x="0" y="170062"/>
                    <a:pt x="9256" y="160819"/>
                    <a:pt x="20736" y="160819"/>
                  </a:cubicBezTo>
                  <a:close/>
                  <a:moveTo>
                    <a:pt x="414843" y="84796"/>
                  </a:moveTo>
                  <a:cubicBezTo>
                    <a:pt x="355296" y="84796"/>
                    <a:pt x="306963" y="133150"/>
                    <a:pt x="306963" y="192525"/>
                  </a:cubicBezTo>
                  <a:cubicBezTo>
                    <a:pt x="306963" y="251989"/>
                    <a:pt x="355296" y="300253"/>
                    <a:pt x="414843" y="300253"/>
                  </a:cubicBezTo>
                  <a:cubicBezTo>
                    <a:pt x="474302" y="300253"/>
                    <a:pt x="522724" y="251989"/>
                    <a:pt x="522724" y="192525"/>
                  </a:cubicBezTo>
                  <a:cubicBezTo>
                    <a:pt x="522724" y="133150"/>
                    <a:pt x="474302" y="84796"/>
                    <a:pt x="414843" y="84796"/>
                  </a:cubicBezTo>
                  <a:close/>
                  <a:moveTo>
                    <a:pt x="414843" y="0"/>
                  </a:moveTo>
                  <a:cubicBezTo>
                    <a:pt x="521121" y="0"/>
                    <a:pt x="607639" y="86396"/>
                    <a:pt x="607639" y="192525"/>
                  </a:cubicBezTo>
                  <a:cubicBezTo>
                    <a:pt x="607639" y="300609"/>
                    <a:pt x="506079" y="436069"/>
                    <a:pt x="429263" y="510288"/>
                  </a:cubicBezTo>
                  <a:cubicBezTo>
                    <a:pt x="421163" y="518021"/>
                    <a:pt x="408435" y="518021"/>
                    <a:pt x="400424" y="510288"/>
                  </a:cubicBezTo>
                  <a:cubicBezTo>
                    <a:pt x="330640" y="442824"/>
                    <a:pt x="214660" y="297409"/>
                    <a:pt x="222493" y="180081"/>
                  </a:cubicBezTo>
                  <a:cubicBezTo>
                    <a:pt x="228902" y="79108"/>
                    <a:pt x="313372" y="0"/>
                    <a:pt x="414843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conShape">
              <a:extLst>
                <a:ext uri="{FF2B5EF4-FFF2-40B4-BE49-F238E27FC236}">
                  <a16:creationId xmlns:a16="http://schemas.microsoft.com/office/drawing/2014/main" xmlns="" id="{3B267C57-E9E4-49B1-893F-E47EDDD1E130}"/>
                </a:ext>
              </a:extLst>
            </p:cNvPr>
            <p:cNvSpPr/>
            <p:nvPr/>
          </p:nvSpPr>
          <p:spPr bwMode="auto">
            <a:xfrm>
              <a:off x="7244936" y="2714319"/>
              <a:ext cx="543558" cy="530112"/>
            </a:xfrm>
            <a:custGeom>
              <a:avLst/>
              <a:gdLst>
                <a:gd name="connsiteX0" fmla="*/ 554919 w 607639"/>
                <a:gd name="connsiteY0" fmla="*/ 410990 h 592609"/>
                <a:gd name="connsiteX1" fmla="*/ 559725 w 607639"/>
                <a:gd name="connsiteY1" fmla="*/ 417586 h 592609"/>
                <a:gd name="connsiteX2" fmla="*/ 559725 w 607639"/>
                <a:gd name="connsiteY2" fmla="*/ 571997 h 592609"/>
                <a:gd name="connsiteX3" fmla="*/ 538989 w 607639"/>
                <a:gd name="connsiteY3" fmla="*/ 592609 h 592609"/>
                <a:gd name="connsiteX4" fmla="*/ 300565 w 607639"/>
                <a:gd name="connsiteY4" fmla="*/ 592609 h 592609"/>
                <a:gd name="connsiteX5" fmla="*/ 293623 w 607639"/>
                <a:gd name="connsiteY5" fmla="*/ 585768 h 592609"/>
                <a:gd name="connsiteX6" fmla="*/ 293623 w 607639"/>
                <a:gd name="connsiteY6" fmla="*/ 450103 h 592609"/>
                <a:gd name="connsiteX7" fmla="*/ 305994 w 607639"/>
                <a:gd name="connsiteY7" fmla="*/ 445928 h 592609"/>
                <a:gd name="connsiteX8" fmla="*/ 380573 w 607639"/>
                <a:gd name="connsiteY8" fmla="*/ 529352 h 592609"/>
                <a:gd name="connsiteX9" fmla="*/ 448389 w 607639"/>
                <a:gd name="connsiteY9" fmla="*/ 530063 h 592609"/>
                <a:gd name="connsiteX10" fmla="*/ 547176 w 607639"/>
                <a:gd name="connsiteY10" fmla="*/ 413588 h 592609"/>
                <a:gd name="connsiteX11" fmla="*/ 554919 w 607639"/>
                <a:gd name="connsiteY11" fmla="*/ 410990 h 592609"/>
                <a:gd name="connsiteX12" fmla="*/ 6942 w 607639"/>
                <a:gd name="connsiteY12" fmla="*/ 390509 h 592609"/>
                <a:gd name="connsiteX13" fmla="*/ 259179 w 607639"/>
                <a:gd name="connsiteY13" fmla="*/ 390509 h 592609"/>
                <a:gd name="connsiteX14" fmla="*/ 266032 w 607639"/>
                <a:gd name="connsiteY14" fmla="*/ 397352 h 592609"/>
                <a:gd name="connsiteX15" fmla="*/ 266032 w 607639"/>
                <a:gd name="connsiteY15" fmla="*/ 585766 h 592609"/>
                <a:gd name="connsiteX16" fmla="*/ 259179 w 607639"/>
                <a:gd name="connsiteY16" fmla="*/ 592609 h 592609"/>
                <a:gd name="connsiteX17" fmla="*/ 20738 w 607639"/>
                <a:gd name="connsiteY17" fmla="*/ 592609 h 592609"/>
                <a:gd name="connsiteX18" fmla="*/ 0 w 607639"/>
                <a:gd name="connsiteY18" fmla="*/ 571990 h 592609"/>
                <a:gd name="connsiteX19" fmla="*/ 0 w 607639"/>
                <a:gd name="connsiteY19" fmla="*/ 397352 h 592609"/>
                <a:gd name="connsiteX20" fmla="*/ 6942 w 607639"/>
                <a:gd name="connsiteY20" fmla="*/ 390509 h 592609"/>
                <a:gd name="connsiteX21" fmla="*/ 20736 w 607639"/>
                <a:gd name="connsiteY21" fmla="*/ 160819 h 592609"/>
                <a:gd name="connsiteX22" fmla="*/ 188941 w 607639"/>
                <a:gd name="connsiteY22" fmla="*/ 160819 h 592609"/>
                <a:gd name="connsiteX23" fmla="*/ 194904 w 607639"/>
                <a:gd name="connsiteY23" fmla="*/ 178238 h 592609"/>
                <a:gd name="connsiteX24" fmla="*/ 243763 w 607639"/>
                <a:gd name="connsiteY24" fmla="*/ 352698 h 592609"/>
                <a:gd name="connsiteX25" fmla="*/ 237800 w 607639"/>
                <a:gd name="connsiteY25" fmla="*/ 362919 h 592609"/>
                <a:gd name="connsiteX26" fmla="*/ 6942 w 607639"/>
                <a:gd name="connsiteY26" fmla="*/ 362919 h 592609"/>
                <a:gd name="connsiteX27" fmla="*/ 0 w 607639"/>
                <a:gd name="connsiteY27" fmla="*/ 356076 h 592609"/>
                <a:gd name="connsiteX28" fmla="*/ 0 w 607639"/>
                <a:gd name="connsiteY28" fmla="*/ 181438 h 592609"/>
                <a:gd name="connsiteX29" fmla="*/ 20736 w 607639"/>
                <a:gd name="connsiteY29" fmla="*/ 160819 h 592609"/>
                <a:gd name="connsiteX30" fmla="*/ 414843 w 607639"/>
                <a:gd name="connsiteY30" fmla="*/ 84796 h 592609"/>
                <a:gd name="connsiteX31" fmla="*/ 306963 w 607639"/>
                <a:gd name="connsiteY31" fmla="*/ 192525 h 592609"/>
                <a:gd name="connsiteX32" fmla="*/ 414843 w 607639"/>
                <a:gd name="connsiteY32" fmla="*/ 300253 h 592609"/>
                <a:gd name="connsiteX33" fmla="*/ 522724 w 607639"/>
                <a:gd name="connsiteY33" fmla="*/ 192525 h 592609"/>
                <a:gd name="connsiteX34" fmla="*/ 414843 w 607639"/>
                <a:gd name="connsiteY34" fmla="*/ 84796 h 592609"/>
                <a:gd name="connsiteX35" fmla="*/ 414843 w 607639"/>
                <a:gd name="connsiteY35" fmla="*/ 0 h 592609"/>
                <a:gd name="connsiteX36" fmla="*/ 607639 w 607639"/>
                <a:gd name="connsiteY36" fmla="*/ 192525 h 592609"/>
                <a:gd name="connsiteX37" fmla="*/ 429263 w 607639"/>
                <a:gd name="connsiteY37" fmla="*/ 510288 h 592609"/>
                <a:gd name="connsiteX38" fmla="*/ 400424 w 607639"/>
                <a:gd name="connsiteY38" fmla="*/ 510288 h 592609"/>
                <a:gd name="connsiteX39" fmla="*/ 222493 w 607639"/>
                <a:gd name="connsiteY39" fmla="*/ 180081 h 592609"/>
                <a:gd name="connsiteX40" fmla="*/ 414843 w 607639"/>
                <a:gd name="connsiteY40" fmla="*/ 0 h 59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7639" h="592609">
                  <a:moveTo>
                    <a:pt x="554919" y="410990"/>
                  </a:moveTo>
                  <a:cubicBezTo>
                    <a:pt x="557567" y="411834"/>
                    <a:pt x="559725" y="414210"/>
                    <a:pt x="559725" y="417586"/>
                  </a:cubicBezTo>
                  <a:lnTo>
                    <a:pt x="559725" y="571997"/>
                  </a:lnTo>
                  <a:cubicBezTo>
                    <a:pt x="559725" y="583369"/>
                    <a:pt x="550469" y="592609"/>
                    <a:pt x="538989" y="592609"/>
                  </a:cubicBezTo>
                  <a:lnTo>
                    <a:pt x="300565" y="592609"/>
                  </a:lnTo>
                  <a:cubicBezTo>
                    <a:pt x="296738" y="592609"/>
                    <a:pt x="293623" y="589588"/>
                    <a:pt x="293623" y="585768"/>
                  </a:cubicBezTo>
                  <a:lnTo>
                    <a:pt x="293623" y="450103"/>
                  </a:lnTo>
                  <a:cubicBezTo>
                    <a:pt x="293623" y="443529"/>
                    <a:pt x="301989" y="440686"/>
                    <a:pt x="305994" y="445928"/>
                  </a:cubicBezTo>
                  <a:cubicBezTo>
                    <a:pt x="337232" y="485907"/>
                    <a:pt x="365978" y="515315"/>
                    <a:pt x="380573" y="529352"/>
                  </a:cubicBezTo>
                  <a:cubicBezTo>
                    <a:pt x="400420" y="548720"/>
                    <a:pt x="430056" y="547832"/>
                    <a:pt x="448389" y="530063"/>
                  </a:cubicBezTo>
                  <a:cubicBezTo>
                    <a:pt x="450970" y="527575"/>
                    <a:pt x="500097" y="479777"/>
                    <a:pt x="547176" y="413588"/>
                  </a:cubicBezTo>
                  <a:cubicBezTo>
                    <a:pt x="549134" y="410834"/>
                    <a:pt x="552271" y="410145"/>
                    <a:pt x="554919" y="410990"/>
                  </a:cubicBezTo>
                  <a:close/>
                  <a:moveTo>
                    <a:pt x="6942" y="390509"/>
                  </a:moveTo>
                  <a:lnTo>
                    <a:pt x="259179" y="390509"/>
                  </a:lnTo>
                  <a:cubicBezTo>
                    <a:pt x="263006" y="390509"/>
                    <a:pt x="266032" y="393531"/>
                    <a:pt x="266032" y="397352"/>
                  </a:cubicBezTo>
                  <a:lnTo>
                    <a:pt x="266032" y="585766"/>
                  </a:lnTo>
                  <a:cubicBezTo>
                    <a:pt x="266032" y="589587"/>
                    <a:pt x="263006" y="592609"/>
                    <a:pt x="259179" y="592609"/>
                  </a:cubicBezTo>
                  <a:lnTo>
                    <a:pt x="20738" y="592609"/>
                  </a:lnTo>
                  <a:cubicBezTo>
                    <a:pt x="9256" y="592609"/>
                    <a:pt x="0" y="583366"/>
                    <a:pt x="0" y="571990"/>
                  </a:cubicBezTo>
                  <a:lnTo>
                    <a:pt x="0" y="397352"/>
                  </a:lnTo>
                  <a:cubicBezTo>
                    <a:pt x="0" y="393531"/>
                    <a:pt x="3115" y="390509"/>
                    <a:pt x="6942" y="390509"/>
                  </a:cubicBezTo>
                  <a:close/>
                  <a:moveTo>
                    <a:pt x="20736" y="160819"/>
                  </a:moveTo>
                  <a:lnTo>
                    <a:pt x="188941" y="160819"/>
                  </a:lnTo>
                  <a:cubicBezTo>
                    <a:pt x="197930" y="160819"/>
                    <a:pt x="195438" y="170329"/>
                    <a:pt x="194904" y="178238"/>
                  </a:cubicBezTo>
                  <a:cubicBezTo>
                    <a:pt x="191522" y="229430"/>
                    <a:pt x="207897" y="288087"/>
                    <a:pt x="243763" y="352698"/>
                  </a:cubicBezTo>
                  <a:cubicBezTo>
                    <a:pt x="246344" y="357320"/>
                    <a:pt x="243051" y="362919"/>
                    <a:pt x="237800" y="362919"/>
                  </a:cubicBezTo>
                  <a:lnTo>
                    <a:pt x="6942" y="362919"/>
                  </a:lnTo>
                  <a:cubicBezTo>
                    <a:pt x="3115" y="362919"/>
                    <a:pt x="0" y="359897"/>
                    <a:pt x="0" y="356076"/>
                  </a:cubicBezTo>
                  <a:lnTo>
                    <a:pt x="0" y="181438"/>
                  </a:lnTo>
                  <a:cubicBezTo>
                    <a:pt x="0" y="170062"/>
                    <a:pt x="9256" y="160819"/>
                    <a:pt x="20736" y="160819"/>
                  </a:cubicBezTo>
                  <a:close/>
                  <a:moveTo>
                    <a:pt x="414843" y="84796"/>
                  </a:moveTo>
                  <a:cubicBezTo>
                    <a:pt x="355296" y="84796"/>
                    <a:pt x="306963" y="133150"/>
                    <a:pt x="306963" y="192525"/>
                  </a:cubicBezTo>
                  <a:cubicBezTo>
                    <a:pt x="306963" y="251989"/>
                    <a:pt x="355296" y="300253"/>
                    <a:pt x="414843" y="300253"/>
                  </a:cubicBezTo>
                  <a:cubicBezTo>
                    <a:pt x="474302" y="300253"/>
                    <a:pt x="522724" y="251989"/>
                    <a:pt x="522724" y="192525"/>
                  </a:cubicBezTo>
                  <a:cubicBezTo>
                    <a:pt x="522724" y="133150"/>
                    <a:pt x="474302" y="84796"/>
                    <a:pt x="414843" y="84796"/>
                  </a:cubicBezTo>
                  <a:close/>
                  <a:moveTo>
                    <a:pt x="414843" y="0"/>
                  </a:moveTo>
                  <a:cubicBezTo>
                    <a:pt x="521121" y="0"/>
                    <a:pt x="607639" y="86396"/>
                    <a:pt x="607639" y="192525"/>
                  </a:cubicBezTo>
                  <a:cubicBezTo>
                    <a:pt x="607639" y="300609"/>
                    <a:pt x="506079" y="436069"/>
                    <a:pt x="429263" y="510288"/>
                  </a:cubicBezTo>
                  <a:cubicBezTo>
                    <a:pt x="421163" y="518021"/>
                    <a:pt x="408435" y="518021"/>
                    <a:pt x="400424" y="510288"/>
                  </a:cubicBezTo>
                  <a:cubicBezTo>
                    <a:pt x="330640" y="442824"/>
                    <a:pt x="214660" y="297409"/>
                    <a:pt x="222493" y="180081"/>
                  </a:cubicBezTo>
                  <a:cubicBezTo>
                    <a:pt x="228902" y="79108"/>
                    <a:pt x="313372" y="0"/>
                    <a:pt x="41484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rgbClr val="D9D9D9"/>
                </a:gs>
                <a:gs pos="80000">
                  <a:schemeClr val="accent1">
                    <a:lumMod val="100000"/>
                  </a:schemeClr>
                </a:gs>
                <a:gs pos="80100">
                  <a:srgbClr val="D9D9D9"/>
                </a:gs>
              </a:gsLst>
              <a:lin ang="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conShape">
              <a:extLst>
                <a:ext uri="{FF2B5EF4-FFF2-40B4-BE49-F238E27FC236}">
                  <a16:creationId xmlns:a16="http://schemas.microsoft.com/office/drawing/2014/main" xmlns="" id="{5D976DFA-AD9C-483F-9040-0F7721121BEE}"/>
                </a:ext>
              </a:extLst>
            </p:cNvPr>
            <p:cNvSpPr/>
            <p:nvPr/>
          </p:nvSpPr>
          <p:spPr bwMode="auto">
            <a:xfrm>
              <a:off x="7908713" y="2714319"/>
              <a:ext cx="543558" cy="530112"/>
            </a:xfrm>
            <a:custGeom>
              <a:avLst/>
              <a:gdLst>
                <a:gd name="connsiteX0" fmla="*/ 554919 w 607639"/>
                <a:gd name="connsiteY0" fmla="*/ 410990 h 592609"/>
                <a:gd name="connsiteX1" fmla="*/ 559725 w 607639"/>
                <a:gd name="connsiteY1" fmla="*/ 417586 h 592609"/>
                <a:gd name="connsiteX2" fmla="*/ 559725 w 607639"/>
                <a:gd name="connsiteY2" fmla="*/ 571997 h 592609"/>
                <a:gd name="connsiteX3" fmla="*/ 538989 w 607639"/>
                <a:gd name="connsiteY3" fmla="*/ 592609 h 592609"/>
                <a:gd name="connsiteX4" fmla="*/ 300565 w 607639"/>
                <a:gd name="connsiteY4" fmla="*/ 592609 h 592609"/>
                <a:gd name="connsiteX5" fmla="*/ 293623 w 607639"/>
                <a:gd name="connsiteY5" fmla="*/ 585768 h 592609"/>
                <a:gd name="connsiteX6" fmla="*/ 293623 w 607639"/>
                <a:gd name="connsiteY6" fmla="*/ 450103 h 592609"/>
                <a:gd name="connsiteX7" fmla="*/ 305994 w 607639"/>
                <a:gd name="connsiteY7" fmla="*/ 445928 h 592609"/>
                <a:gd name="connsiteX8" fmla="*/ 380573 w 607639"/>
                <a:gd name="connsiteY8" fmla="*/ 529352 h 592609"/>
                <a:gd name="connsiteX9" fmla="*/ 448389 w 607639"/>
                <a:gd name="connsiteY9" fmla="*/ 530063 h 592609"/>
                <a:gd name="connsiteX10" fmla="*/ 547176 w 607639"/>
                <a:gd name="connsiteY10" fmla="*/ 413588 h 592609"/>
                <a:gd name="connsiteX11" fmla="*/ 554919 w 607639"/>
                <a:gd name="connsiteY11" fmla="*/ 410990 h 592609"/>
                <a:gd name="connsiteX12" fmla="*/ 6942 w 607639"/>
                <a:gd name="connsiteY12" fmla="*/ 390509 h 592609"/>
                <a:gd name="connsiteX13" fmla="*/ 259179 w 607639"/>
                <a:gd name="connsiteY13" fmla="*/ 390509 h 592609"/>
                <a:gd name="connsiteX14" fmla="*/ 266032 w 607639"/>
                <a:gd name="connsiteY14" fmla="*/ 397352 h 592609"/>
                <a:gd name="connsiteX15" fmla="*/ 266032 w 607639"/>
                <a:gd name="connsiteY15" fmla="*/ 585766 h 592609"/>
                <a:gd name="connsiteX16" fmla="*/ 259179 w 607639"/>
                <a:gd name="connsiteY16" fmla="*/ 592609 h 592609"/>
                <a:gd name="connsiteX17" fmla="*/ 20738 w 607639"/>
                <a:gd name="connsiteY17" fmla="*/ 592609 h 592609"/>
                <a:gd name="connsiteX18" fmla="*/ 0 w 607639"/>
                <a:gd name="connsiteY18" fmla="*/ 571990 h 592609"/>
                <a:gd name="connsiteX19" fmla="*/ 0 w 607639"/>
                <a:gd name="connsiteY19" fmla="*/ 397352 h 592609"/>
                <a:gd name="connsiteX20" fmla="*/ 6942 w 607639"/>
                <a:gd name="connsiteY20" fmla="*/ 390509 h 592609"/>
                <a:gd name="connsiteX21" fmla="*/ 20736 w 607639"/>
                <a:gd name="connsiteY21" fmla="*/ 160819 h 592609"/>
                <a:gd name="connsiteX22" fmla="*/ 188941 w 607639"/>
                <a:gd name="connsiteY22" fmla="*/ 160819 h 592609"/>
                <a:gd name="connsiteX23" fmla="*/ 194904 w 607639"/>
                <a:gd name="connsiteY23" fmla="*/ 178238 h 592609"/>
                <a:gd name="connsiteX24" fmla="*/ 243763 w 607639"/>
                <a:gd name="connsiteY24" fmla="*/ 352698 h 592609"/>
                <a:gd name="connsiteX25" fmla="*/ 237800 w 607639"/>
                <a:gd name="connsiteY25" fmla="*/ 362919 h 592609"/>
                <a:gd name="connsiteX26" fmla="*/ 6942 w 607639"/>
                <a:gd name="connsiteY26" fmla="*/ 362919 h 592609"/>
                <a:gd name="connsiteX27" fmla="*/ 0 w 607639"/>
                <a:gd name="connsiteY27" fmla="*/ 356076 h 592609"/>
                <a:gd name="connsiteX28" fmla="*/ 0 w 607639"/>
                <a:gd name="connsiteY28" fmla="*/ 181438 h 592609"/>
                <a:gd name="connsiteX29" fmla="*/ 20736 w 607639"/>
                <a:gd name="connsiteY29" fmla="*/ 160819 h 592609"/>
                <a:gd name="connsiteX30" fmla="*/ 414843 w 607639"/>
                <a:gd name="connsiteY30" fmla="*/ 84796 h 592609"/>
                <a:gd name="connsiteX31" fmla="*/ 306963 w 607639"/>
                <a:gd name="connsiteY31" fmla="*/ 192525 h 592609"/>
                <a:gd name="connsiteX32" fmla="*/ 414843 w 607639"/>
                <a:gd name="connsiteY32" fmla="*/ 300253 h 592609"/>
                <a:gd name="connsiteX33" fmla="*/ 522724 w 607639"/>
                <a:gd name="connsiteY33" fmla="*/ 192525 h 592609"/>
                <a:gd name="connsiteX34" fmla="*/ 414843 w 607639"/>
                <a:gd name="connsiteY34" fmla="*/ 84796 h 592609"/>
                <a:gd name="connsiteX35" fmla="*/ 414843 w 607639"/>
                <a:gd name="connsiteY35" fmla="*/ 0 h 592609"/>
                <a:gd name="connsiteX36" fmla="*/ 607639 w 607639"/>
                <a:gd name="connsiteY36" fmla="*/ 192525 h 592609"/>
                <a:gd name="connsiteX37" fmla="*/ 429263 w 607639"/>
                <a:gd name="connsiteY37" fmla="*/ 510288 h 592609"/>
                <a:gd name="connsiteX38" fmla="*/ 400424 w 607639"/>
                <a:gd name="connsiteY38" fmla="*/ 510288 h 592609"/>
                <a:gd name="connsiteX39" fmla="*/ 222493 w 607639"/>
                <a:gd name="connsiteY39" fmla="*/ 180081 h 592609"/>
                <a:gd name="connsiteX40" fmla="*/ 414843 w 607639"/>
                <a:gd name="connsiteY40" fmla="*/ 0 h 59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7639" h="592609">
                  <a:moveTo>
                    <a:pt x="554919" y="410990"/>
                  </a:moveTo>
                  <a:cubicBezTo>
                    <a:pt x="557567" y="411834"/>
                    <a:pt x="559725" y="414210"/>
                    <a:pt x="559725" y="417586"/>
                  </a:cubicBezTo>
                  <a:lnTo>
                    <a:pt x="559725" y="571997"/>
                  </a:lnTo>
                  <a:cubicBezTo>
                    <a:pt x="559725" y="583369"/>
                    <a:pt x="550469" y="592609"/>
                    <a:pt x="538989" y="592609"/>
                  </a:cubicBezTo>
                  <a:lnTo>
                    <a:pt x="300565" y="592609"/>
                  </a:lnTo>
                  <a:cubicBezTo>
                    <a:pt x="296738" y="592609"/>
                    <a:pt x="293623" y="589588"/>
                    <a:pt x="293623" y="585768"/>
                  </a:cubicBezTo>
                  <a:lnTo>
                    <a:pt x="293623" y="450103"/>
                  </a:lnTo>
                  <a:cubicBezTo>
                    <a:pt x="293623" y="443529"/>
                    <a:pt x="301989" y="440686"/>
                    <a:pt x="305994" y="445928"/>
                  </a:cubicBezTo>
                  <a:cubicBezTo>
                    <a:pt x="337232" y="485907"/>
                    <a:pt x="365978" y="515315"/>
                    <a:pt x="380573" y="529352"/>
                  </a:cubicBezTo>
                  <a:cubicBezTo>
                    <a:pt x="400420" y="548720"/>
                    <a:pt x="430056" y="547832"/>
                    <a:pt x="448389" y="530063"/>
                  </a:cubicBezTo>
                  <a:cubicBezTo>
                    <a:pt x="450970" y="527575"/>
                    <a:pt x="500097" y="479777"/>
                    <a:pt x="547176" y="413588"/>
                  </a:cubicBezTo>
                  <a:cubicBezTo>
                    <a:pt x="549134" y="410834"/>
                    <a:pt x="552271" y="410145"/>
                    <a:pt x="554919" y="410990"/>
                  </a:cubicBezTo>
                  <a:close/>
                  <a:moveTo>
                    <a:pt x="6942" y="390509"/>
                  </a:moveTo>
                  <a:lnTo>
                    <a:pt x="259179" y="390509"/>
                  </a:lnTo>
                  <a:cubicBezTo>
                    <a:pt x="263006" y="390509"/>
                    <a:pt x="266032" y="393531"/>
                    <a:pt x="266032" y="397352"/>
                  </a:cubicBezTo>
                  <a:lnTo>
                    <a:pt x="266032" y="585766"/>
                  </a:lnTo>
                  <a:cubicBezTo>
                    <a:pt x="266032" y="589587"/>
                    <a:pt x="263006" y="592609"/>
                    <a:pt x="259179" y="592609"/>
                  </a:cubicBezTo>
                  <a:lnTo>
                    <a:pt x="20738" y="592609"/>
                  </a:lnTo>
                  <a:cubicBezTo>
                    <a:pt x="9256" y="592609"/>
                    <a:pt x="0" y="583366"/>
                    <a:pt x="0" y="571990"/>
                  </a:cubicBezTo>
                  <a:lnTo>
                    <a:pt x="0" y="397352"/>
                  </a:lnTo>
                  <a:cubicBezTo>
                    <a:pt x="0" y="393531"/>
                    <a:pt x="3115" y="390509"/>
                    <a:pt x="6942" y="390509"/>
                  </a:cubicBezTo>
                  <a:close/>
                  <a:moveTo>
                    <a:pt x="20736" y="160819"/>
                  </a:moveTo>
                  <a:lnTo>
                    <a:pt x="188941" y="160819"/>
                  </a:lnTo>
                  <a:cubicBezTo>
                    <a:pt x="197930" y="160819"/>
                    <a:pt x="195438" y="170329"/>
                    <a:pt x="194904" y="178238"/>
                  </a:cubicBezTo>
                  <a:cubicBezTo>
                    <a:pt x="191522" y="229430"/>
                    <a:pt x="207897" y="288087"/>
                    <a:pt x="243763" y="352698"/>
                  </a:cubicBezTo>
                  <a:cubicBezTo>
                    <a:pt x="246344" y="357320"/>
                    <a:pt x="243051" y="362919"/>
                    <a:pt x="237800" y="362919"/>
                  </a:cubicBezTo>
                  <a:lnTo>
                    <a:pt x="6942" y="362919"/>
                  </a:lnTo>
                  <a:cubicBezTo>
                    <a:pt x="3115" y="362919"/>
                    <a:pt x="0" y="359897"/>
                    <a:pt x="0" y="356076"/>
                  </a:cubicBezTo>
                  <a:lnTo>
                    <a:pt x="0" y="181438"/>
                  </a:lnTo>
                  <a:cubicBezTo>
                    <a:pt x="0" y="170062"/>
                    <a:pt x="9256" y="160819"/>
                    <a:pt x="20736" y="160819"/>
                  </a:cubicBezTo>
                  <a:close/>
                  <a:moveTo>
                    <a:pt x="414843" y="84796"/>
                  </a:moveTo>
                  <a:cubicBezTo>
                    <a:pt x="355296" y="84796"/>
                    <a:pt x="306963" y="133150"/>
                    <a:pt x="306963" y="192525"/>
                  </a:cubicBezTo>
                  <a:cubicBezTo>
                    <a:pt x="306963" y="251989"/>
                    <a:pt x="355296" y="300253"/>
                    <a:pt x="414843" y="300253"/>
                  </a:cubicBezTo>
                  <a:cubicBezTo>
                    <a:pt x="474302" y="300253"/>
                    <a:pt x="522724" y="251989"/>
                    <a:pt x="522724" y="192525"/>
                  </a:cubicBezTo>
                  <a:cubicBezTo>
                    <a:pt x="522724" y="133150"/>
                    <a:pt x="474302" y="84796"/>
                    <a:pt x="414843" y="84796"/>
                  </a:cubicBezTo>
                  <a:close/>
                  <a:moveTo>
                    <a:pt x="414843" y="0"/>
                  </a:moveTo>
                  <a:cubicBezTo>
                    <a:pt x="521121" y="0"/>
                    <a:pt x="607639" y="86396"/>
                    <a:pt x="607639" y="192525"/>
                  </a:cubicBezTo>
                  <a:cubicBezTo>
                    <a:pt x="607639" y="300609"/>
                    <a:pt x="506079" y="436069"/>
                    <a:pt x="429263" y="510288"/>
                  </a:cubicBezTo>
                  <a:cubicBezTo>
                    <a:pt x="421163" y="518021"/>
                    <a:pt x="408435" y="518021"/>
                    <a:pt x="400424" y="510288"/>
                  </a:cubicBezTo>
                  <a:cubicBezTo>
                    <a:pt x="330640" y="442824"/>
                    <a:pt x="214660" y="297409"/>
                    <a:pt x="222493" y="180081"/>
                  </a:cubicBezTo>
                  <a:cubicBezTo>
                    <a:pt x="228902" y="79108"/>
                    <a:pt x="313372" y="0"/>
                    <a:pt x="414843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conShape">
              <a:extLst>
                <a:ext uri="{FF2B5EF4-FFF2-40B4-BE49-F238E27FC236}">
                  <a16:creationId xmlns:a16="http://schemas.microsoft.com/office/drawing/2014/main" xmlns="" id="{8771B15C-3DF0-4BD7-A675-B93BD6729705}"/>
                </a:ext>
              </a:extLst>
            </p:cNvPr>
            <p:cNvSpPr/>
            <p:nvPr/>
          </p:nvSpPr>
          <p:spPr bwMode="auto">
            <a:xfrm>
              <a:off x="8572490" y="2714319"/>
              <a:ext cx="543558" cy="530112"/>
            </a:xfrm>
            <a:custGeom>
              <a:avLst/>
              <a:gdLst>
                <a:gd name="connsiteX0" fmla="*/ 554919 w 607639"/>
                <a:gd name="connsiteY0" fmla="*/ 410990 h 592609"/>
                <a:gd name="connsiteX1" fmla="*/ 559725 w 607639"/>
                <a:gd name="connsiteY1" fmla="*/ 417586 h 592609"/>
                <a:gd name="connsiteX2" fmla="*/ 559725 w 607639"/>
                <a:gd name="connsiteY2" fmla="*/ 571997 h 592609"/>
                <a:gd name="connsiteX3" fmla="*/ 538989 w 607639"/>
                <a:gd name="connsiteY3" fmla="*/ 592609 h 592609"/>
                <a:gd name="connsiteX4" fmla="*/ 300565 w 607639"/>
                <a:gd name="connsiteY4" fmla="*/ 592609 h 592609"/>
                <a:gd name="connsiteX5" fmla="*/ 293623 w 607639"/>
                <a:gd name="connsiteY5" fmla="*/ 585768 h 592609"/>
                <a:gd name="connsiteX6" fmla="*/ 293623 w 607639"/>
                <a:gd name="connsiteY6" fmla="*/ 450103 h 592609"/>
                <a:gd name="connsiteX7" fmla="*/ 305994 w 607639"/>
                <a:gd name="connsiteY7" fmla="*/ 445928 h 592609"/>
                <a:gd name="connsiteX8" fmla="*/ 380573 w 607639"/>
                <a:gd name="connsiteY8" fmla="*/ 529352 h 592609"/>
                <a:gd name="connsiteX9" fmla="*/ 448389 w 607639"/>
                <a:gd name="connsiteY9" fmla="*/ 530063 h 592609"/>
                <a:gd name="connsiteX10" fmla="*/ 547176 w 607639"/>
                <a:gd name="connsiteY10" fmla="*/ 413588 h 592609"/>
                <a:gd name="connsiteX11" fmla="*/ 554919 w 607639"/>
                <a:gd name="connsiteY11" fmla="*/ 410990 h 592609"/>
                <a:gd name="connsiteX12" fmla="*/ 6942 w 607639"/>
                <a:gd name="connsiteY12" fmla="*/ 390509 h 592609"/>
                <a:gd name="connsiteX13" fmla="*/ 259179 w 607639"/>
                <a:gd name="connsiteY13" fmla="*/ 390509 h 592609"/>
                <a:gd name="connsiteX14" fmla="*/ 266032 w 607639"/>
                <a:gd name="connsiteY14" fmla="*/ 397352 h 592609"/>
                <a:gd name="connsiteX15" fmla="*/ 266032 w 607639"/>
                <a:gd name="connsiteY15" fmla="*/ 585766 h 592609"/>
                <a:gd name="connsiteX16" fmla="*/ 259179 w 607639"/>
                <a:gd name="connsiteY16" fmla="*/ 592609 h 592609"/>
                <a:gd name="connsiteX17" fmla="*/ 20738 w 607639"/>
                <a:gd name="connsiteY17" fmla="*/ 592609 h 592609"/>
                <a:gd name="connsiteX18" fmla="*/ 0 w 607639"/>
                <a:gd name="connsiteY18" fmla="*/ 571990 h 592609"/>
                <a:gd name="connsiteX19" fmla="*/ 0 w 607639"/>
                <a:gd name="connsiteY19" fmla="*/ 397352 h 592609"/>
                <a:gd name="connsiteX20" fmla="*/ 6942 w 607639"/>
                <a:gd name="connsiteY20" fmla="*/ 390509 h 592609"/>
                <a:gd name="connsiteX21" fmla="*/ 20736 w 607639"/>
                <a:gd name="connsiteY21" fmla="*/ 160819 h 592609"/>
                <a:gd name="connsiteX22" fmla="*/ 188941 w 607639"/>
                <a:gd name="connsiteY22" fmla="*/ 160819 h 592609"/>
                <a:gd name="connsiteX23" fmla="*/ 194904 w 607639"/>
                <a:gd name="connsiteY23" fmla="*/ 178238 h 592609"/>
                <a:gd name="connsiteX24" fmla="*/ 243763 w 607639"/>
                <a:gd name="connsiteY24" fmla="*/ 352698 h 592609"/>
                <a:gd name="connsiteX25" fmla="*/ 237800 w 607639"/>
                <a:gd name="connsiteY25" fmla="*/ 362919 h 592609"/>
                <a:gd name="connsiteX26" fmla="*/ 6942 w 607639"/>
                <a:gd name="connsiteY26" fmla="*/ 362919 h 592609"/>
                <a:gd name="connsiteX27" fmla="*/ 0 w 607639"/>
                <a:gd name="connsiteY27" fmla="*/ 356076 h 592609"/>
                <a:gd name="connsiteX28" fmla="*/ 0 w 607639"/>
                <a:gd name="connsiteY28" fmla="*/ 181438 h 592609"/>
                <a:gd name="connsiteX29" fmla="*/ 20736 w 607639"/>
                <a:gd name="connsiteY29" fmla="*/ 160819 h 592609"/>
                <a:gd name="connsiteX30" fmla="*/ 414843 w 607639"/>
                <a:gd name="connsiteY30" fmla="*/ 84796 h 592609"/>
                <a:gd name="connsiteX31" fmla="*/ 306963 w 607639"/>
                <a:gd name="connsiteY31" fmla="*/ 192525 h 592609"/>
                <a:gd name="connsiteX32" fmla="*/ 414843 w 607639"/>
                <a:gd name="connsiteY32" fmla="*/ 300253 h 592609"/>
                <a:gd name="connsiteX33" fmla="*/ 522724 w 607639"/>
                <a:gd name="connsiteY33" fmla="*/ 192525 h 592609"/>
                <a:gd name="connsiteX34" fmla="*/ 414843 w 607639"/>
                <a:gd name="connsiteY34" fmla="*/ 84796 h 592609"/>
                <a:gd name="connsiteX35" fmla="*/ 414843 w 607639"/>
                <a:gd name="connsiteY35" fmla="*/ 0 h 592609"/>
                <a:gd name="connsiteX36" fmla="*/ 607639 w 607639"/>
                <a:gd name="connsiteY36" fmla="*/ 192525 h 592609"/>
                <a:gd name="connsiteX37" fmla="*/ 429263 w 607639"/>
                <a:gd name="connsiteY37" fmla="*/ 510288 h 592609"/>
                <a:gd name="connsiteX38" fmla="*/ 400424 w 607639"/>
                <a:gd name="connsiteY38" fmla="*/ 510288 h 592609"/>
                <a:gd name="connsiteX39" fmla="*/ 222493 w 607639"/>
                <a:gd name="connsiteY39" fmla="*/ 180081 h 592609"/>
                <a:gd name="connsiteX40" fmla="*/ 414843 w 607639"/>
                <a:gd name="connsiteY40" fmla="*/ 0 h 59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7639" h="592609">
                  <a:moveTo>
                    <a:pt x="554919" y="410990"/>
                  </a:moveTo>
                  <a:cubicBezTo>
                    <a:pt x="557567" y="411834"/>
                    <a:pt x="559725" y="414210"/>
                    <a:pt x="559725" y="417586"/>
                  </a:cubicBezTo>
                  <a:lnTo>
                    <a:pt x="559725" y="571997"/>
                  </a:lnTo>
                  <a:cubicBezTo>
                    <a:pt x="559725" y="583369"/>
                    <a:pt x="550469" y="592609"/>
                    <a:pt x="538989" y="592609"/>
                  </a:cubicBezTo>
                  <a:lnTo>
                    <a:pt x="300565" y="592609"/>
                  </a:lnTo>
                  <a:cubicBezTo>
                    <a:pt x="296738" y="592609"/>
                    <a:pt x="293623" y="589588"/>
                    <a:pt x="293623" y="585768"/>
                  </a:cubicBezTo>
                  <a:lnTo>
                    <a:pt x="293623" y="450103"/>
                  </a:lnTo>
                  <a:cubicBezTo>
                    <a:pt x="293623" y="443529"/>
                    <a:pt x="301989" y="440686"/>
                    <a:pt x="305994" y="445928"/>
                  </a:cubicBezTo>
                  <a:cubicBezTo>
                    <a:pt x="337232" y="485907"/>
                    <a:pt x="365978" y="515315"/>
                    <a:pt x="380573" y="529352"/>
                  </a:cubicBezTo>
                  <a:cubicBezTo>
                    <a:pt x="400420" y="548720"/>
                    <a:pt x="430056" y="547832"/>
                    <a:pt x="448389" y="530063"/>
                  </a:cubicBezTo>
                  <a:cubicBezTo>
                    <a:pt x="450970" y="527575"/>
                    <a:pt x="500097" y="479777"/>
                    <a:pt x="547176" y="413588"/>
                  </a:cubicBezTo>
                  <a:cubicBezTo>
                    <a:pt x="549134" y="410834"/>
                    <a:pt x="552271" y="410145"/>
                    <a:pt x="554919" y="410990"/>
                  </a:cubicBezTo>
                  <a:close/>
                  <a:moveTo>
                    <a:pt x="6942" y="390509"/>
                  </a:moveTo>
                  <a:lnTo>
                    <a:pt x="259179" y="390509"/>
                  </a:lnTo>
                  <a:cubicBezTo>
                    <a:pt x="263006" y="390509"/>
                    <a:pt x="266032" y="393531"/>
                    <a:pt x="266032" y="397352"/>
                  </a:cubicBezTo>
                  <a:lnTo>
                    <a:pt x="266032" y="585766"/>
                  </a:lnTo>
                  <a:cubicBezTo>
                    <a:pt x="266032" y="589587"/>
                    <a:pt x="263006" y="592609"/>
                    <a:pt x="259179" y="592609"/>
                  </a:cubicBezTo>
                  <a:lnTo>
                    <a:pt x="20738" y="592609"/>
                  </a:lnTo>
                  <a:cubicBezTo>
                    <a:pt x="9256" y="592609"/>
                    <a:pt x="0" y="583366"/>
                    <a:pt x="0" y="571990"/>
                  </a:cubicBezTo>
                  <a:lnTo>
                    <a:pt x="0" y="397352"/>
                  </a:lnTo>
                  <a:cubicBezTo>
                    <a:pt x="0" y="393531"/>
                    <a:pt x="3115" y="390509"/>
                    <a:pt x="6942" y="390509"/>
                  </a:cubicBezTo>
                  <a:close/>
                  <a:moveTo>
                    <a:pt x="20736" y="160819"/>
                  </a:moveTo>
                  <a:lnTo>
                    <a:pt x="188941" y="160819"/>
                  </a:lnTo>
                  <a:cubicBezTo>
                    <a:pt x="197930" y="160819"/>
                    <a:pt x="195438" y="170329"/>
                    <a:pt x="194904" y="178238"/>
                  </a:cubicBezTo>
                  <a:cubicBezTo>
                    <a:pt x="191522" y="229430"/>
                    <a:pt x="207897" y="288087"/>
                    <a:pt x="243763" y="352698"/>
                  </a:cubicBezTo>
                  <a:cubicBezTo>
                    <a:pt x="246344" y="357320"/>
                    <a:pt x="243051" y="362919"/>
                    <a:pt x="237800" y="362919"/>
                  </a:cubicBezTo>
                  <a:lnTo>
                    <a:pt x="6942" y="362919"/>
                  </a:lnTo>
                  <a:cubicBezTo>
                    <a:pt x="3115" y="362919"/>
                    <a:pt x="0" y="359897"/>
                    <a:pt x="0" y="356076"/>
                  </a:cubicBezTo>
                  <a:lnTo>
                    <a:pt x="0" y="181438"/>
                  </a:lnTo>
                  <a:cubicBezTo>
                    <a:pt x="0" y="170062"/>
                    <a:pt x="9256" y="160819"/>
                    <a:pt x="20736" y="160819"/>
                  </a:cubicBezTo>
                  <a:close/>
                  <a:moveTo>
                    <a:pt x="414843" y="84796"/>
                  </a:moveTo>
                  <a:cubicBezTo>
                    <a:pt x="355296" y="84796"/>
                    <a:pt x="306963" y="133150"/>
                    <a:pt x="306963" y="192525"/>
                  </a:cubicBezTo>
                  <a:cubicBezTo>
                    <a:pt x="306963" y="251989"/>
                    <a:pt x="355296" y="300253"/>
                    <a:pt x="414843" y="300253"/>
                  </a:cubicBezTo>
                  <a:cubicBezTo>
                    <a:pt x="474302" y="300253"/>
                    <a:pt x="522724" y="251989"/>
                    <a:pt x="522724" y="192525"/>
                  </a:cubicBezTo>
                  <a:cubicBezTo>
                    <a:pt x="522724" y="133150"/>
                    <a:pt x="474302" y="84796"/>
                    <a:pt x="414843" y="84796"/>
                  </a:cubicBezTo>
                  <a:close/>
                  <a:moveTo>
                    <a:pt x="414843" y="0"/>
                  </a:moveTo>
                  <a:cubicBezTo>
                    <a:pt x="521121" y="0"/>
                    <a:pt x="607639" y="86396"/>
                    <a:pt x="607639" y="192525"/>
                  </a:cubicBezTo>
                  <a:cubicBezTo>
                    <a:pt x="607639" y="300609"/>
                    <a:pt x="506079" y="436069"/>
                    <a:pt x="429263" y="510288"/>
                  </a:cubicBezTo>
                  <a:cubicBezTo>
                    <a:pt x="421163" y="518021"/>
                    <a:pt x="408435" y="518021"/>
                    <a:pt x="400424" y="510288"/>
                  </a:cubicBezTo>
                  <a:cubicBezTo>
                    <a:pt x="330640" y="442824"/>
                    <a:pt x="214660" y="297409"/>
                    <a:pt x="222493" y="180081"/>
                  </a:cubicBezTo>
                  <a:cubicBezTo>
                    <a:pt x="228902" y="79108"/>
                    <a:pt x="313372" y="0"/>
                    <a:pt x="414843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conShape">
              <a:extLst>
                <a:ext uri="{FF2B5EF4-FFF2-40B4-BE49-F238E27FC236}">
                  <a16:creationId xmlns:a16="http://schemas.microsoft.com/office/drawing/2014/main" xmlns="" id="{AA4A72E5-25C3-4152-95CD-B4CBFB6F433C}"/>
                </a:ext>
              </a:extLst>
            </p:cNvPr>
            <p:cNvSpPr/>
            <p:nvPr/>
          </p:nvSpPr>
          <p:spPr bwMode="auto">
            <a:xfrm>
              <a:off x="9236267" y="2712629"/>
              <a:ext cx="543558" cy="530112"/>
            </a:xfrm>
            <a:custGeom>
              <a:avLst/>
              <a:gdLst>
                <a:gd name="connsiteX0" fmla="*/ 554919 w 607639"/>
                <a:gd name="connsiteY0" fmla="*/ 410990 h 592609"/>
                <a:gd name="connsiteX1" fmla="*/ 559725 w 607639"/>
                <a:gd name="connsiteY1" fmla="*/ 417586 h 592609"/>
                <a:gd name="connsiteX2" fmla="*/ 559725 w 607639"/>
                <a:gd name="connsiteY2" fmla="*/ 571997 h 592609"/>
                <a:gd name="connsiteX3" fmla="*/ 538989 w 607639"/>
                <a:gd name="connsiteY3" fmla="*/ 592609 h 592609"/>
                <a:gd name="connsiteX4" fmla="*/ 300565 w 607639"/>
                <a:gd name="connsiteY4" fmla="*/ 592609 h 592609"/>
                <a:gd name="connsiteX5" fmla="*/ 293623 w 607639"/>
                <a:gd name="connsiteY5" fmla="*/ 585768 h 592609"/>
                <a:gd name="connsiteX6" fmla="*/ 293623 w 607639"/>
                <a:gd name="connsiteY6" fmla="*/ 450103 h 592609"/>
                <a:gd name="connsiteX7" fmla="*/ 305994 w 607639"/>
                <a:gd name="connsiteY7" fmla="*/ 445928 h 592609"/>
                <a:gd name="connsiteX8" fmla="*/ 380573 w 607639"/>
                <a:gd name="connsiteY8" fmla="*/ 529352 h 592609"/>
                <a:gd name="connsiteX9" fmla="*/ 448389 w 607639"/>
                <a:gd name="connsiteY9" fmla="*/ 530063 h 592609"/>
                <a:gd name="connsiteX10" fmla="*/ 547176 w 607639"/>
                <a:gd name="connsiteY10" fmla="*/ 413588 h 592609"/>
                <a:gd name="connsiteX11" fmla="*/ 554919 w 607639"/>
                <a:gd name="connsiteY11" fmla="*/ 410990 h 592609"/>
                <a:gd name="connsiteX12" fmla="*/ 6942 w 607639"/>
                <a:gd name="connsiteY12" fmla="*/ 390509 h 592609"/>
                <a:gd name="connsiteX13" fmla="*/ 259179 w 607639"/>
                <a:gd name="connsiteY13" fmla="*/ 390509 h 592609"/>
                <a:gd name="connsiteX14" fmla="*/ 266032 w 607639"/>
                <a:gd name="connsiteY14" fmla="*/ 397352 h 592609"/>
                <a:gd name="connsiteX15" fmla="*/ 266032 w 607639"/>
                <a:gd name="connsiteY15" fmla="*/ 585766 h 592609"/>
                <a:gd name="connsiteX16" fmla="*/ 259179 w 607639"/>
                <a:gd name="connsiteY16" fmla="*/ 592609 h 592609"/>
                <a:gd name="connsiteX17" fmla="*/ 20738 w 607639"/>
                <a:gd name="connsiteY17" fmla="*/ 592609 h 592609"/>
                <a:gd name="connsiteX18" fmla="*/ 0 w 607639"/>
                <a:gd name="connsiteY18" fmla="*/ 571990 h 592609"/>
                <a:gd name="connsiteX19" fmla="*/ 0 w 607639"/>
                <a:gd name="connsiteY19" fmla="*/ 397352 h 592609"/>
                <a:gd name="connsiteX20" fmla="*/ 6942 w 607639"/>
                <a:gd name="connsiteY20" fmla="*/ 390509 h 592609"/>
                <a:gd name="connsiteX21" fmla="*/ 20736 w 607639"/>
                <a:gd name="connsiteY21" fmla="*/ 160819 h 592609"/>
                <a:gd name="connsiteX22" fmla="*/ 188941 w 607639"/>
                <a:gd name="connsiteY22" fmla="*/ 160819 h 592609"/>
                <a:gd name="connsiteX23" fmla="*/ 194904 w 607639"/>
                <a:gd name="connsiteY23" fmla="*/ 178238 h 592609"/>
                <a:gd name="connsiteX24" fmla="*/ 243763 w 607639"/>
                <a:gd name="connsiteY24" fmla="*/ 352698 h 592609"/>
                <a:gd name="connsiteX25" fmla="*/ 237800 w 607639"/>
                <a:gd name="connsiteY25" fmla="*/ 362919 h 592609"/>
                <a:gd name="connsiteX26" fmla="*/ 6942 w 607639"/>
                <a:gd name="connsiteY26" fmla="*/ 362919 h 592609"/>
                <a:gd name="connsiteX27" fmla="*/ 0 w 607639"/>
                <a:gd name="connsiteY27" fmla="*/ 356076 h 592609"/>
                <a:gd name="connsiteX28" fmla="*/ 0 w 607639"/>
                <a:gd name="connsiteY28" fmla="*/ 181438 h 592609"/>
                <a:gd name="connsiteX29" fmla="*/ 20736 w 607639"/>
                <a:gd name="connsiteY29" fmla="*/ 160819 h 592609"/>
                <a:gd name="connsiteX30" fmla="*/ 414843 w 607639"/>
                <a:gd name="connsiteY30" fmla="*/ 84796 h 592609"/>
                <a:gd name="connsiteX31" fmla="*/ 306963 w 607639"/>
                <a:gd name="connsiteY31" fmla="*/ 192525 h 592609"/>
                <a:gd name="connsiteX32" fmla="*/ 414843 w 607639"/>
                <a:gd name="connsiteY32" fmla="*/ 300253 h 592609"/>
                <a:gd name="connsiteX33" fmla="*/ 522724 w 607639"/>
                <a:gd name="connsiteY33" fmla="*/ 192525 h 592609"/>
                <a:gd name="connsiteX34" fmla="*/ 414843 w 607639"/>
                <a:gd name="connsiteY34" fmla="*/ 84796 h 592609"/>
                <a:gd name="connsiteX35" fmla="*/ 414843 w 607639"/>
                <a:gd name="connsiteY35" fmla="*/ 0 h 592609"/>
                <a:gd name="connsiteX36" fmla="*/ 607639 w 607639"/>
                <a:gd name="connsiteY36" fmla="*/ 192525 h 592609"/>
                <a:gd name="connsiteX37" fmla="*/ 429263 w 607639"/>
                <a:gd name="connsiteY37" fmla="*/ 510288 h 592609"/>
                <a:gd name="connsiteX38" fmla="*/ 400424 w 607639"/>
                <a:gd name="connsiteY38" fmla="*/ 510288 h 592609"/>
                <a:gd name="connsiteX39" fmla="*/ 222493 w 607639"/>
                <a:gd name="connsiteY39" fmla="*/ 180081 h 592609"/>
                <a:gd name="connsiteX40" fmla="*/ 414843 w 607639"/>
                <a:gd name="connsiteY40" fmla="*/ 0 h 59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7639" h="592609">
                  <a:moveTo>
                    <a:pt x="554919" y="410990"/>
                  </a:moveTo>
                  <a:cubicBezTo>
                    <a:pt x="557567" y="411834"/>
                    <a:pt x="559725" y="414210"/>
                    <a:pt x="559725" y="417586"/>
                  </a:cubicBezTo>
                  <a:lnTo>
                    <a:pt x="559725" y="571997"/>
                  </a:lnTo>
                  <a:cubicBezTo>
                    <a:pt x="559725" y="583369"/>
                    <a:pt x="550469" y="592609"/>
                    <a:pt x="538989" y="592609"/>
                  </a:cubicBezTo>
                  <a:lnTo>
                    <a:pt x="300565" y="592609"/>
                  </a:lnTo>
                  <a:cubicBezTo>
                    <a:pt x="296738" y="592609"/>
                    <a:pt x="293623" y="589588"/>
                    <a:pt x="293623" y="585768"/>
                  </a:cubicBezTo>
                  <a:lnTo>
                    <a:pt x="293623" y="450103"/>
                  </a:lnTo>
                  <a:cubicBezTo>
                    <a:pt x="293623" y="443529"/>
                    <a:pt x="301989" y="440686"/>
                    <a:pt x="305994" y="445928"/>
                  </a:cubicBezTo>
                  <a:cubicBezTo>
                    <a:pt x="337232" y="485907"/>
                    <a:pt x="365978" y="515315"/>
                    <a:pt x="380573" y="529352"/>
                  </a:cubicBezTo>
                  <a:cubicBezTo>
                    <a:pt x="400420" y="548720"/>
                    <a:pt x="430056" y="547832"/>
                    <a:pt x="448389" y="530063"/>
                  </a:cubicBezTo>
                  <a:cubicBezTo>
                    <a:pt x="450970" y="527575"/>
                    <a:pt x="500097" y="479777"/>
                    <a:pt x="547176" y="413588"/>
                  </a:cubicBezTo>
                  <a:cubicBezTo>
                    <a:pt x="549134" y="410834"/>
                    <a:pt x="552271" y="410145"/>
                    <a:pt x="554919" y="410990"/>
                  </a:cubicBezTo>
                  <a:close/>
                  <a:moveTo>
                    <a:pt x="6942" y="390509"/>
                  </a:moveTo>
                  <a:lnTo>
                    <a:pt x="259179" y="390509"/>
                  </a:lnTo>
                  <a:cubicBezTo>
                    <a:pt x="263006" y="390509"/>
                    <a:pt x="266032" y="393531"/>
                    <a:pt x="266032" y="397352"/>
                  </a:cubicBezTo>
                  <a:lnTo>
                    <a:pt x="266032" y="585766"/>
                  </a:lnTo>
                  <a:cubicBezTo>
                    <a:pt x="266032" y="589587"/>
                    <a:pt x="263006" y="592609"/>
                    <a:pt x="259179" y="592609"/>
                  </a:cubicBezTo>
                  <a:lnTo>
                    <a:pt x="20738" y="592609"/>
                  </a:lnTo>
                  <a:cubicBezTo>
                    <a:pt x="9256" y="592609"/>
                    <a:pt x="0" y="583366"/>
                    <a:pt x="0" y="571990"/>
                  </a:cubicBezTo>
                  <a:lnTo>
                    <a:pt x="0" y="397352"/>
                  </a:lnTo>
                  <a:cubicBezTo>
                    <a:pt x="0" y="393531"/>
                    <a:pt x="3115" y="390509"/>
                    <a:pt x="6942" y="390509"/>
                  </a:cubicBezTo>
                  <a:close/>
                  <a:moveTo>
                    <a:pt x="20736" y="160819"/>
                  </a:moveTo>
                  <a:lnTo>
                    <a:pt x="188941" y="160819"/>
                  </a:lnTo>
                  <a:cubicBezTo>
                    <a:pt x="197930" y="160819"/>
                    <a:pt x="195438" y="170329"/>
                    <a:pt x="194904" y="178238"/>
                  </a:cubicBezTo>
                  <a:cubicBezTo>
                    <a:pt x="191522" y="229430"/>
                    <a:pt x="207897" y="288087"/>
                    <a:pt x="243763" y="352698"/>
                  </a:cubicBezTo>
                  <a:cubicBezTo>
                    <a:pt x="246344" y="357320"/>
                    <a:pt x="243051" y="362919"/>
                    <a:pt x="237800" y="362919"/>
                  </a:cubicBezTo>
                  <a:lnTo>
                    <a:pt x="6942" y="362919"/>
                  </a:lnTo>
                  <a:cubicBezTo>
                    <a:pt x="3115" y="362919"/>
                    <a:pt x="0" y="359897"/>
                    <a:pt x="0" y="356076"/>
                  </a:cubicBezTo>
                  <a:lnTo>
                    <a:pt x="0" y="181438"/>
                  </a:lnTo>
                  <a:cubicBezTo>
                    <a:pt x="0" y="170062"/>
                    <a:pt x="9256" y="160819"/>
                    <a:pt x="20736" y="160819"/>
                  </a:cubicBezTo>
                  <a:close/>
                  <a:moveTo>
                    <a:pt x="414843" y="84796"/>
                  </a:moveTo>
                  <a:cubicBezTo>
                    <a:pt x="355296" y="84796"/>
                    <a:pt x="306963" y="133150"/>
                    <a:pt x="306963" y="192525"/>
                  </a:cubicBezTo>
                  <a:cubicBezTo>
                    <a:pt x="306963" y="251989"/>
                    <a:pt x="355296" y="300253"/>
                    <a:pt x="414843" y="300253"/>
                  </a:cubicBezTo>
                  <a:cubicBezTo>
                    <a:pt x="474302" y="300253"/>
                    <a:pt x="522724" y="251989"/>
                    <a:pt x="522724" y="192525"/>
                  </a:cubicBezTo>
                  <a:cubicBezTo>
                    <a:pt x="522724" y="133150"/>
                    <a:pt x="474302" y="84796"/>
                    <a:pt x="414843" y="84796"/>
                  </a:cubicBezTo>
                  <a:close/>
                  <a:moveTo>
                    <a:pt x="414843" y="0"/>
                  </a:moveTo>
                  <a:cubicBezTo>
                    <a:pt x="521121" y="0"/>
                    <a:pt x="607639" y="86396"/>
                    <a:pt x="607639" y="192525"/>
                  </a:cubicBezTo>
                  <a:cubicBezTo>
                    <a:pt x="607639" y="300609"/>
                    <a:pt x="506079" y="436069"/>
                    <a:pt x="429263" y="510288"/>
                  </a:cubicBezTo>
                  <a:cubicBezTo>
                    <a:pt x="421163" y="518021"/>
                    <a:pt x="408435" y="518021"/>
                    <a:pt x="400424" y="510288"/>
                  </a:cubicBezTo>
                  <a:cubicBezTo>
                    <a:pt x="330640" y="442824"/>
                    <a:pt x="214660" y="297409"/>
                    <a:pt x="222493" y="180081"/>
                  </a:cubicBezTo>
                  <a:cubicBezTo>
                    <a:pt x="228902" y="79108"/>
                    <a:pt x="313372" y="0"/>
                    <a:pt x="414843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1395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532948" y="2889251"/>
            <a:ext cx="4535055" cy="65679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527175" y="3784601"/>
            <a:ext cx="4546600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904574" y="2856184"/>
            <a:ext cx="1277276" cy="165634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spc="100" dirty="0">
                <a:solidFill>
                  <a:schemeClr val="accent3"/>
                </a:solidFill>
                <a:effectLst>
                  <a:reflection blurRad="6350" stA="27000" endPos="32000" dir="5400000" sy="-100000" algn="bl" rotWithShape="0"/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b="1" spc="100" dirty="0">
              <a:solidFill>
                <a:schemeClr val="accent3"/>
              </a:solidFill>
              <a:effectLst>
                <a:reflection blurRad="6350" stA="27000" endPos="32000" dir="5400000" sy="-100000" algn="bl" rotWithShape="0"/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4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9820F2-CE54-4861-BB0C-4E564311B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11F39A6-ADD5-46CD-8DBD-64A45A5C8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61BF11-CC98-4EFE-BC70-29CBBC413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grpSp>
        <p:nvGrpSpPr>
          <p:cNvPr id="5" name="4f9b76c4-aece-4de7-a5b9-9199462f37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5714109-1B67-4B9E-8E80-8905EB64417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2181" y="1179000"/>
            <a:ext cx="10667638" cy="4799593"/>
            <a:chOff x="762181" y="1179000"/>
            <a:chExt cx="10667638" cy="4799593"/>
          </a:xfrm>
        </p:grpSpPr>
        <p:sp>
          <p:nvSpPr>
            <p:cNvPr id="6" name="ïšḷíďe">
              <a:extLst>
                <a:ext uri="{FF2B5EF4-FFF2-40B4-BE49-F238E27FC236}">
                  <a16:creationId xmlns:a16="http://schemas.microsoft.com/office/drawing/2014/main" xmlns="" id="{CFF60C48-10E6-4576-B53C-5518F6C9BE80}"/>
                </a:ext>
              </a:extLst>
            </p:cNvPr>
            <p:cNvSpPr/>
            <p:nvPr/>
          </p:nvSpPr>
          <p:spPr>
            <a:xfrm rot="19200000">
              <a:off x="6739587" y="3019660"/>
              <a:ext cx="1686644" cy="1674450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íŝ1íḓe">
              <a:extLst>
                <a:ext uri="{FF2B5EF4-FFF2-40B4-BE49-F238E27FC236}">
                  <a16:creationId xmlns:a16="http://schemas.microsoft.com/office/drawing/2014/main" xmlns="" id="{250DA847-560E-4987-9FED-533673853514}"/>
                </a:ext>
              </a:extLst>
            </p:cNvPr>
            <p:cNvSpPr/>
            <p:nvPr/>
          </p:nvSpPr>
          <p:spPr>
            <a:xfrm rot="19200000">
              <a:off x="7859983" y="2034000"/>
              <a:ext cx="1354287" cy="134449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îṥḷiḓe">
              <a:extLst>
                <a:ext uri="{FF2B5EF4-FFF2-40B4-BE49-F238E27FC236}">
                  <a16:creationId xmlns:a16="http://schemas.microsoft.com/office/drawing/2014/main" xmlns="" id="{F77B499C-883B-4505-883E-BF1E99DCB60B}"/>
                </a:ext>
              </a:extLst>
            </p:cNvPr>
            <p:cNvSpPr/>
            <p:nvPr/>
          </p:nvSpPr>
          <p:spPr>
            <a:xfrm rot="19200000">
              <a:off x="5666640" y="4255724"/>
              <a:ext cx="1752062" cy="1722869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îṩlîḍè">
              <a:extLst>
                <a:ext uri="{FF2B5EF4-FFF2-40B4-BE49-F238E27FC236}">
                  <a16:creationId xmlns:a16="http://schemas.microsoft.com/office/drawing/2014/main" xmlns="" id="{2B2285E2-1851-4D8A-96D7-7809A0F5C396}"/>
                </a:ext>
              </a:extLst>
            </p:cNvPr>
            <p:cNvSpPr/>
            <p:nvPr/>
          </p:nvSpPr>
          <p:spPr>
            <a:xfrm rot="19200000">
              <a:off x="4629272" y="2930911"/>
              <a:ext cx="1796938" cy="178394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ïṩ1iḍe">
              <a:extLst>
                <a:ext uri="{FF2B5EF4-FFF2-40B4-BE49-F238E27FC236}">
                  <a16:creationId xmlns:a16="http://schemas.microsoft.com/office/drawing/2014/main" xmlns="" id="{E667DDC4-4429-46AC-A811-F932DC22077A}"/>
                </a:ext>
              </a:extLst>
            </p:cNvPr>
            <p:cNvGrpSpPr/>
            <p:nvPr/>
          </p:nvGrpSpPr>
          <p:grpSpPr>
            <a:xfrm>
              <a:off x="7064498" y="3559171"/>
              <a:ext cx="1036822" cy="595429"/>
              <a:chOff x="7168470" y="3251081"/>
              <a:chExt cx="1036822" cy="595429"/>
            </a:xfrm>
          </p:grpSpPr>
          <p:sp>
            <p:nvSpPr>
              <p:cNvPr id="30" name="íṡļïḋê">
                <a:extLst>
                  <a:ext uri="{FF2B5EF4-FFF2-40B4-BE49-F238E27FC236}">
                    <a16:creationId xmlns:a16="http://schemas.microsoft.com/office/drawing/2014/main" xmlns="" id="{12BBB4D2-F33E-4E6D-9257-0E55A75DB961}"/>
                  </a:ext>
                </a:extLst>
              </p:cNvPr>
              <p:cNvSpPr/>
              <p:nvPr/>
            </p:nvSpPr>
            <p:spPr bwMode="auto">
              <a:xfrm>
                <a:off x="7526564" y="3251081"/>
                <a:ext cx="320634" cy="305785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31" name="iṡľïḓè">
                <a:extLst>
                  <a:ext uri="{FF2B5EF4-FFF2-40B4-BE49-F238E27FC236}">
                    <a16:creationId xmlns:a16="http://schemas.microsoft.com/office/drawing/2014/main" xmlns="" id="{1819D876-6968-4AED-912B-276F63D35545}"/>
                  </a:ext>
                </a:extLst>
              </p:cNvPr>
              <p:cNvSpPr txBox="1"/>
              <p:nvPr/>
            </p:nvSpPr>
            <p:spPr>
              <a:xfrm>
                <a:off x="7168470" y="3556866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1" name="ïşḻiḓê">
              <a:extLst>
                <a:ext uri="{FF2B5EF4-FFF2-40B4-BE49-F238E27FC236}">
                  <a16:creationId xmlns:a16="http://schemas.microsoft.com/office/drawing/2014/main" xmlns="" id="{BC030EB1-6D1A-4398-AA8C-DAC0030B7CDB}"/>
                </a:ext>
              </a:extLst>
            </p:cNvPr>
            <p:cNvGrpSpPr/>
            <p:nvPr/>
          </p:nvGrpSpPr>
          <p:grpSpPr>
            <a:xfrm>
              <a:off x="5009330" y="3534330"/>
              <a:ext cx="1036823" cy="577111"/>
              <a:chOff x="5113302" y="3251081"/>
              <a:chExt cx="1036823" cy="577111"/>
            </a:xfrm>
          </p:grpSpPr>
          <p:sp>
            <p:nvSpPr>
              <p:cNvPr id="28" name="ïṣḻîdé">
                <a:extLst>
                  <a:ext uri="{FF2B5EF4-FFF2-40B4-BE49-F238E27FC236}">
                    <a16:creationId xmlns:a16="http://schemas.microsoft.com/office/drawing/2014/main" xmlns="" id="{F48EAFA9-6F60-4635-9212-01333DA0B8BE}"/>
                  </a:ext>
                </a:extLst>
              </p:cNvPr>
              <p:cNvSpPr/>
              <p:nvPr/>
            </p:nvSpPr>
            <p:spPr bwMode="auto">
              <a:xfrm>
                <a:off x="5427169" y="3251081"/>
                <a:ext cx="409088" cy="287467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9" name="ïṩḷïḑê">
                <a:extLst>
                  <a:ext uri="{FF2B5EF4-FFF2-40B4-BE49-F238E27FC236}">
                    <a16:creationId xmlns:a16="http://schemas.microsoft.com/office/drawing/2014/main" xmlns="" id="{A2351849-585B-43D3-B771-B99754E63AD2}"/>
                  </a:ext>
                </a:extLst>
              </p:cNvPr>
              <p:cNvSpPr txBox="1"/>
              <p:nvPr/>
            </p:nvSpPr>
            <p:spPr>
              <a:xfrm>
                <a:off x="5113302" y="3538548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2" name="iṥḻiḓe">
              <a:extLst>
                <a:ext uri="{FF2B5EF4-FFF2-40B4-BE49-F238E27FC236}">
                  <a16:creationId xmlns:a16="http://schemas.microsoft.com/office/drawing/2014/main" xmlns="" id="{A4FA0B27-0292-4728-9093-40DEEA106177}"/>
                </a:ext>
              </a:extLst>
            </p:cNvPr>
            <p:cNvGrpSpPr/>
            <p:nvPr/>
          </p:nvGrpSpPr>
          <p:grpSpPr>
            <a:xfrm>
              <a:off x="6024260" y="4823118"/>
              <a:ext cx="1036822" cy="588080"/>
              <a:chOff x="6128232" y="4471344"/>
              <a:chExt cx="1036822" cy="588080"/>
            </a:xfrm>
          </p:grpSpPr>
          <p:sp>
            <p:nvSpPr>
              <p:cNvPr id="26" name="îšľîḑé">
                <a:extLst>
                  <a:ext uri="{FF2B5EF4-FFF2-40B4-BE49-F238E27FC236}">
                    <a16:creationId xmlns:a16="http://schemas.microsoft.com/office/drawing/2014/main" xmlns="" id="{1B179593-0BF0-4F11-A878-2874556A5CE4}"/>
                  </a:ext>
                </a:extLst>
              </p:cNvPr>
              <p:cNvSpPr/>
              <p:nvPr/>
            </p:nvSpPr>
            <p:spPr bwMode="auto">
              <a:xfrm>
                <a:off x="6439865" y="4471344"/>
                <a:ext cx="413557" cy="298436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7" name="í$ľídé">
                <a:extLst>
                  <a:ext uri="{FF2B5EF4-FFF2-40B4-BE49-F238E27FC236}">
                    <a16:creationId xmlns:a16="http://schemas.microsoft.com/office/drawing/2014/main" xmlns="" id="{87B3B042-E8CC-4ED0-BA0F-B1AF04E55801}"/>
                  </a:ext>
                </a:extLst>
              </p:cNvPr>
              <p:cNvSpPr txBox="1"/>
              <p:nvPr/>
            </p:nvSpPr>
            <p:spPr>
              <a:xfrm>
                <a:off x="6128232" y="4769780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3" name="ísḷiḓê">
              <a:extLst>
                <a:ext uri="{FF2B5EF4-FFF2-40B4-BE49-F238E27FC236}">
                  <a16:creationId xmlns:a16="http://schemas.microsoft.com/office/drawing/2014/main" xmlns="" id="{6FADC953-B144-4B5C-BE7E-AE22C1F22701}"/>
                </a:ext>
              </a:extLst>
            </p:cNvPr>
            <p:cNvGrpSpPr/>
            <p:nvPr/>
          </p:nvGrpSpPr>
          <p:grpSpPr>
            <a:xfrm>
              <a:off x="8018715" y="2447505"/>
              <a:ext cx="1036823" cy="517488"/>
              <a:chOff x="8122687" y="2188935"/>
              <a:chExt cx="1036823" cy="517488"/>
            </a:xfrm>
          </p:grpSpPr>
          <p:sp>
            <p:nvSpPr>
              <p:cNvPr id="24" name="îṥľiḋè">
                <a:extLst>
                  <a:ext uri="{FF2B5EF4-FFF2-40B4-BE49-F238E27FC236}">
                    <a16:creationId xmlns:a16="http://schemas.microsoft.com/office/drawing/2014/main" xmlns="" id="{FC1CFD2A-3F29-45B9-A0B1-006EFC47CE39}"/>
                  </a:ext>
                </a:extLst>
              </p:cNvPr>
              <p:cNvSpPr/>
              <p:nvPr/>
            </p:nvSpPr>
            <p:spPr bwMode="auto">
              <a:xfrm>
                <a:off x="8474150" y="2188935"/>
                <a:ext cx="333897" cy="227844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5" name="îšḷíḋe">
                <a:extLst>
                  <a:ext uri="{FF2B5EF4-FFF2-40B4-BE49-F238E27FC236}">
                    <a16:creationId xmlns:a16="http://schemas.microsoft.com/office/drawing/2014/main" xmlns="" id="{D9D9D326-5583-4150-83D5-9B6A3DC33168}"/>
                  </a:ext>
                </a:extLst>
              </p:cNvPr>
              <p:cNvSpPr txBox="1"/>
              <p:nvPr/>
            </p:nvSpPr>
            <p:spPr>
              <a:xfrm>
                <a:off x="8122687" y="2416779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sp>
          <p:nvSpPr>
            <p:cNvPr id="14" name="išľîď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321756" y="286796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ṥḻîḋ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321756" y="248036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íṡḻïḑ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583960" y="401917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ïṥļí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583960" y="363157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iṥ1íḍ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496562" y="527917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iśļí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496562" y="489157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0" name="iṣľí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578858" y="45421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îşli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578858" y="41546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îṣľíḍê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762181" y="1578979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íšḷîḍè">
              <a:extLst>
                <a:ext uri="{FF2B5EF4-FFF2-40B4-BE49-F238E27FC236}">
                  <a16:creationId xmlns:a16="http://schemas.microsoft.com/office/drawing/2014/main" xmlns="" id="{85E35728-BF93-45B0-A979-0EEBD0BB6897}"/>
                </a:ext>
              </a:extLst>
            </p:cNvPr>
            <p:cNvSpPr txBox="1"/>
            <p:nvPr/>
          </p:nvSpPr>
          <p:spPr>
            <a:xfrm>
              <a:off x="762343" y="1179000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chemeClr val="bg1">
                      <a:lumMod val="85000"/>
                    </a:schemeClr>
                  </a:solidFill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956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AC0FD2-01C7-458F-86CD-36CA240D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2E10FF2-C716-44FE-A96F-C8497C2C7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D3A51E4-5BA3-4620-8F24-1DBA44557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grpSp>
        <p:nvGrpSpPr>
          <p:cNvPr id="5" name="3b435c93-09b2-4866-87ab-f3c5080cff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8A688B8-F3A0-4155-847F-802DB0DA121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5440" y="1472043"/>
            <a:ext cx="10081120" cy="3917037"/>
            <a:chOff x="1055440" y="1472043"/>
            <a:chExt cx="10081120" cy="3917037"/>
          </a:xfrm>
        </p:grpSpPr>
        <p:sp>
          <p:nvSpPr>
            <p:cNvPr id="6" name="iṧḷïďè">
              <a:extLst>
                <a:ext uri="{FF2B5EF4-FFF2-40B4-BE49-F238E27FC236}">
                  <a16:creationId xmlns:a16="http://schemas.microsoft.com/office/drawing/2014/main" xmlns="" id="{350A1B27-6597-4A1B-BA9C-64B27A054381}"/>
                </a:ext>
              </a:extLst>
            </p:cNvPr>
            <p:cNvSpPr/>
            <p:nvPr/>
          </p:nvSpPr>
          <p:spPr>
            <a:xfrm>
              <a:off x="1055440" y="1472043"/>
              <a:ext cx="10081120" cy="1230537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/>
                  </a:solidFill>
                </a:rPr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tx1"/>
                  </a:solidFill>
                </a:rPr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/>
                  </a:solidFill>
                </a:rPr>
                <a:t>Adjust the spacing to adapt to Chinese typesetting, use the reference line in PPT.</a:t>
              </a:r>
              <a:endParaRPr lang="en-US" altLang="zh-CN" sz="1400" b="1" dirty="0">
                <a:solidFill>
                  <a:schemeClr val="tx1"/>
                </a:solidFill>
              </a:endParaRPr>
            </a:p>
          </p:txBody>
        </p:sp>
        <p:grpSp>
          <p:nvGrpSpPr>
            <p:cNvPr id="7" name="îś1îḑé">
              <a:extLst>
                <a:ext uri="{FF2B5EF4-FFF2-40B4-BE49-F238E27FC236}">
                  <a16:creationId xmlns:a16="http://schemas.microsoft.com/office/drawing/2014/main" xmlns="" id="{67B0A6E3-2472-4594-B30A-0030F6806B76}"/>
                </a:ext>
              </a:extLst>
            </p:cNvPr>
            <p:cNvGrpSpPr/>
            <p:nvPr/>
          </p:nvGrpSpPr>
          <p:grpSpPr>
            <a:xfrm>
              <a:off x="1343744" y="3342099"/>
              <a:ext cx="816573" cy="816571"/>
              <a:chOff x="1667508" y="3320988"/>
              <a:chExt cx="816573" cy="816571"/>
            </a:xfrm>
          </p:grpSpPr>
          <p:sp>
            <p:nvSpPr>
              <p:cNvPr id="29" name="iṥlîḍê">
                <a:extLst>
                  <a:ext uri="{FF2B5EF4-FFF2-40B4-BE49-F238E27FC236}">
                    <a16:creationId xmlns:a16="http://schemas.microsoft.com/office/drawing/2014/main" xmlns="" id="{03B33BDD-4973-4018-90D5-FEA9461864B0}"/>
                  </a:ext>
                </a:extLst>
              </p:cNvPr>
              <p:cNvSpPr/>
              <p:nvPr/>
            </p:nvSpPr>
            <p:spPr>
              <a:xfrm>
                <a:off x="1667508" y="3320988"/>
                <a:ext cx="816573" cy="816571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ṥliḑé">
                <a:extLst>
                  <a:ext uri="{FF2B5EF4-FFF2-40B4-BE49-F238E27FC236}">
                    <a16:creationId xmlns:a16="http://schemas.microsoft.com/office/drawing/2014/main" xmlns="" id="{26A73E65-3998-4514-BC9B-F43A3D546E56}"/>
                  </a:ext>
                </a:extLst>
              </p:cNvPr>
              <p:cNvSpPr/>
              <p:nvPr/>
            </p:nvSpPr>
            <p:spPr bwMode="auto">
              <a:xfrm>
                <a:off x="1865134" y="3518613"/>
                <a:ext cx="421321" cy="421321"/>
              </a:xfrm>
              <a:custGeom>
                <a:avLst/>
                <a:gdLst>
                  <a:gd name="T0" fmla="*/ 119 w 236"/>
                  <a:gd name="T1" fmla="*/ 123 h 236"/>
                  <a:gd name="T2" fmla="*/ 111 w 236"/>
                  <a:gd name="T3" fmla="*/ 131 h 236"/>
                  <a:gd name="T4" fmla="*/ 115 w 236"/>
                  <a:gd name="T5" fmla="*/ 138 h 236"/>
                  <a:gd name="T6" fmla="*/ 115 w 236"/>
                  <a:gd name="T7" fmla="*/ 150 h 236"/>
                  <a:gd name="T8" fmla="*/ 118 w 236"/>
                  <a:gd name="T9" fmla="*/ 154 h 236"/>
                  <a:gd name="T10" fmla="*/ 119 w 236"/>
                  <a:gd name="T11" fmla="*/ 154 h 236"/>
                  <a:gd name="T12" fmla="*/ 122 w 236"/>
                  <a:gd name="T13" fmla="*/ 150 h 236"/>
                  <a:gd name="T14" fmla="*/ 122 w 236"/>
                  <a:gd name="T15" fmla="*/ 138 h 236"/>
                  <a:gd name="T16" fmla="*/ 126 w 236"/>
                  <a:gd name="T17" fmla="*/ 131 h 236"/>
                  <a:gd name="T18" fmla="*/ 119 w 236"/>
                  <a:gd name="T19" fmla="*/ 123 h 236"/>
                  <a:gd name="T20" fmla="*/ 119 w 236"/>
                  <a:gd name="T21" fmla="*/ 66 h 236"/>
                  <a:gd name="T22" fmla="*/ 100 w 236"/>
                  <a:gd name="T23" fmla="*/ 84 h 236"/>
                  <a:gd name="T24" fmla="*/ 100 w 236"/>
                  <a:gd name="T25" fmla="*/ 102 h 236"/>
                  <a:gd name="T26" fmla="*/ 137 w 236"/>
                  <a:gd name="T27" fmla="*/ 102 h 236"/>
                  <a:gd name="T28" fmla="*/ 137 w 236"/>
                  <a:gd name="T29" fmla="*/ 84 h 236"/>
                  <a:gd name="T30" fmla="*/ 119 w 236"/>
                  <a:gd name="T31" fmla="*/ 66 h 236"/>
                  <a:gd name="T32" fmla="*/ 118 w 236"/>
                  <a:gd name="T33" fmla="*/ 0 h 236"/>
                  <a:gd name="T34" fmla="*/ 0 w 236"/>
                  <a:gd name="T35" fmla="*/ 118 h 236"/>
                  <a:gd name="T36" fmla="*/ 118 w 236"/>
                  <a:gd name="T37" fmla="*/ 236 h 236"/>
                  <a:gd name="T38" fmla="*/ 236 w 236"/>
                  <a:gd name="T39" fmla="*/ 118 h 236"/>
                  <a:gd name="T40" fmla="*/ 118 w 236"/>
                  <a:gd name="T41" fmla="*/ 0 h 236"/>
                  <a:gd name="T42" fmla="*/ 164 w 236"/>
                  <a:gd name="T43" fmla="*/ 161 h 236"/>
                  <a:gd name="T44" fmla="*/ 149 w 236"/>
                  <a:gd name="T45" fmla="*/ 176 h 236"/>
                  <a:gd name="T46" fmla="*/ 88 w 236"/>
                  <a:gd name="T47" fmla="*/ 176 h 236"/>
                  <a:gd name="T48" fmla="*/ 73 w 236"/>
                  <a:gd name="T49" fmla="*/ 161 h 236"/>
                  <a:gd name="T50" fmla="*/ 73 w 236"/>
                  <a:gd name="T51" fmla="*/ 105 h 236"/>
                  <a:gd name="T52" fmla="*/ 76 w 236"/>
                  <a:gd name="T53" fmla="*/ 102 h 236"/>
                  <a:gd name="T54" fmla="*/ 86 w 236"/>
                  <a:gd name="T55" fmla="*/ 102 h 236"/>
                  <a:gd name="T56" fmla="*/ 86 w 236"/>
                  <a:gd name="T57" fmla="*/ 84 h 236"/>
                  <a:gd name="T58" fmla="*/ 118 w 236"/>
                  <a:gd name="T59" fmla="*/ 51 h 236"/>
                  <a:gd name="T60" fmla="*/ 119 w 236"/>
                  <a:gd name="T61" fmla="*/ 51 h 236"/>
                  <a:gd name="T62" fmla="*/ 152 w 236"/>
                  <a:gd name="T63" fmla="*/ 84 h 236"/>
                  <a:gd name="T64" fmla="*/ 152 w 236"/>
                  <a:gd name="T65" fmla="*/ 102 h 236"/>
                  <a:gd name="T66" fmla="*/ 161 w 236"/>
                  <a:gd name="T67" fmla="*/ 102 h 236"/>
                  <a:gd name="T68" fmla="*/ 164 w 236"/>
                  <a:gd name="T69" fmla="*/ 105 h 236"/>
                  <a:gd name="T70" fmla="*/ 164 w 236"/>
                  <a:gd name="T71" fmla="*/ 161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6" h="236">
                    <a:moveTo>
                      <a:pt x="119" y="123"/>
                    </a:moveTo>
                    <a:cubicBezTo>
                      <a:pt x="114" y="123"/>
                      <a:pt x="111" y="127"/>
                      <a:pt x="111" y="131"/>
                    </a:cubicBezTo>
                    <a:cubicBezTo>
                      <a:pt x="111" y="134"/>
                      <a:pt x="112" y="136"/>
                      <a:pt x="115" y="138"/>
                    </a:cubicBezTo>
                    <a:cubicBezTo>
                      <a:pt x="115" y="150"/>
                      <a:pt x="115" y="150"/>
                      <a:pt x="115" y="150"/>
                    </a:cubicBezTo>
                    <a:cubicBezTo>
                      <a:pt x="115" y="152"/>
                      <a:pt x="116" y="154"/>
                      <a:pt x="118" y="154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21" y="154"/>
                      <a:pt x="122" y="152"/>
                      <a:pt x="122" y="150"/>
                    </a:cubicBezTo>
                    <a:cubicBezTo>
                      <a:pt x="122" y="138"/>
                      <a:pt x="122" y="138"/>
                      <a:pt x="122" y="138"/>
                    </a:cubicBezTo>
                    <a:cubicBezTo>
                      <a:pt x="125" y="136"/>
                      <a:pt x="126" y="134"/>
                      <a:pt x="126" y="131"/>
                    </a:cubicBezTo>
                    <a:cubicBezTo>
                      <a:pt x="126" y="126"/>
                      <a:pt x="123" y="123"/>
                      <a:pt x="119" y="123"/>
                    </a:cubicBezTo>
                    <a:close/>
                    <a:moveTo>
                      <a:pt x="119" y="66"/>
                    </a:moveTo>
                    <a:cubicBezTo>
                      <a:pt x="108" y="66"/>
                      <a:pt x="100" y="74"/>
                      <a:pt x="100" y="84"/>
                    </a:cubicBezTo>
                    <a:cubicBezTo>
                      <a:pt x="100" y="102"/>
                      <a:pt x="100" y="102"/>
                      <a:pt x="100" y="102"/>
                    </a:cubicBezTo>
                    <a:cubicBezTo>
                      <a:pt x="137" y="102"/>
                      <a:pt x="137" y="102"/>
                      <a:pt x="137" y="102"/>
                    </a:cubicBezTo>
                    <a:cubicBezTo>
                      <a:pt x="137" y="84"/>
                      <a:pt x="137" y="84"/>
                      <a:pt x="137" y="84"/>
                    </a:cubicBezTo>
                    <a:cubicBezTo>
                      <a:pt x="137" y="74"/>
                      <a:pt x="129" y="66"/>
                      <a:pt x="119" y="66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64" y="161"/>
                    </a:moveTo>
                    <a:cubicBezTo>
                      <a:pt x="164" y="169"/>
                      <a:pt x="157" y="176"/>
                      <a:pt x="149" y="176"/>
                    </a:cubicBezTo>
                    <a:cubicBezTo>
                      <a:pt x="88" y="176"/>
                      <a:pt x="88" y="176"/>
                      <a:pt x="88" y="176"/>
                    </a:cubicBezTo>
                    <a:cubicBezTo>
                      <a:pt x="80" y="176"/>
                      <a:pt x="73" y="169"/>
                      <a:pt x="73" y="161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73" y="103"/>
                      <a:pt x="74" y="102"/>
                      <a:pt x="76" y="102"/>
                    </a:cubicBezTo>
                    <a:cubicBezTo>
                      <a:pt x="86" y="102"/>
                      <a:pt x="86" y="102"/>
                      <a:pt x="86" y="102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6" y="66"/>
                      <a:pt x="100" y="52"/>
                      <a:pt x="118" y="51"/>
                    </a:cubicBezTo>
                    <a:cubicBezTo>
                      <a:pt x="119" y="51"/>
                      <a:pt x="119" y="51"/>
                      <a:pt x="119" y="51"/>
                    </a:cubicBezTo>
                    <a:cubicBezTo>
                      <a:pt x="137" y="52"/>
                      <a:pt x="152" y="66"/>
                      <a:pt x="152" y="84"/>
                    </a:cubicBezTo>
                    <a:cubicBezTo>
                      <a:pt x="152" y="102"/>
                      <a:pt x="152" y="102"/>
                      <a:pt x="152" y="102"/>
                    </a:cubicBezTo>
                    <a:cubicBezTo>
                      <a:pt x="161" y="102"/>
                      <a:pt x="161" y="102"/>
                      <a:pt x="161" y="102"/>
                    </a:cubicBezTo>
                    <a:cubicBezTo>
                      <a:pt x="163" y="102"/>
                      <a:pt x="164" y="103"/>
                      <a:pt x="164" y="105"/>
                    </a:cubicBezTo>
                    <a:lnTo>
                      <a:pt x="164" y="16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ïsḻîde">
              <a:extLst>
                <a:ext uri="{FF2B5EF4-FFF2-40B4-BE49-F238E27FC236}">
                  <a16:creationId xmlns:a16="http://schemas.microsoft.com/office/drawing/2014/main" xmlns="" id="{8DC8E958-ECC1-49E6-B29B-AAF9E5C7EF88}"/>
                </a:ext>
              </a:extLst>
            </p:cNvPr>
            <p:cNvGrpSpPr/>
            <p:nvPr/>
          </p:nvGrpSpPr>
          <p:grpSpPr>
            <a:xfrm>
              <a:off x="2160317" y="3372009"/>
              <a:ext cx="3431919" cy="756750"/>
              <a:chOff x="2484081" y="3423030"/>
              <a:chExt cx="3431919" cy="756750"/>
            </a:xfrm>
          </p:grpSpPr>
          <p:sp>
            <p:nvSpPr>
              <p:cNvPr id="27" name="ïṣ1îḍé">
                <a:extLst>
                  <a:ext uri="{FF2B5EF4-FFF2-40B4-BE49-F238E27FC236}">
                    <a16:creationId xmlns:a16="http://schemas.microsoft.com/office/drawing/2014/main" xmlns="" id="{F62361BC-134B-48FA-87AE-50199E557F19}"/>
                  </a:ext>
                </a:extLst>
              </p:cNvPr>
              <p:cNvSpPr txBox="1"/>
              <p:nvPr/>
            </p:nvSpPr>
            <p:spPr>
              <a:xfrm>
                <a:off x="2484081" y="3423030"/>
                <a:ext cx="3431919" cy="38822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8" name="íṧļïḓe">
                <a:extLst>
                  <a:ext uri="{FF2B5EF4-FFF2-40B4-BE49-F238E27FC236}">
                    <a16:creationId xmlns:a16="http://schemas.microsoft.com/office/drawing/2014/main" xmlns="" id="{3A890E0D-1250-44DC-AD91-4D5D3D4EE9FD}"/>
                  </a:ext>
                </a:extLst>
              </p:cNvPr>
              <p:cNvSpPr txBox="1"/>
              <p:nvPr/>
            </p:nvSpPr>
            <p:spPr>
              <a:xfrm>
                <a:off x="2484081" y="3811255"/>
                <a:ext cx="3431919" cy="368525"/>
              </a:xfrm>
              <a:prstGeom prst="rect">
                <a:avLst/>
              </a:prstGeom>
            </p:spPr>
            <p:txBody>
              <a:bodyPr vert="horz"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ïṥḷîḋe">
              <a:extLst>
                <a:ext uri="{FF2B5EF4-FFF2-40B4-BE49-F238E27FC236}">
                  <a16:creationId xmlns:a16="http://schemas.microsoft.com/office/drawing/2014/main" xmlns="" id="{6860AF70-29CD-4DB7-B749-64E16C6B6651}"/>
                </a:ext>
              </a:extLst>
            </p:cNvPr>
            <p:cNvGrpSpPr/>
            <p:nvPr/>
          </p:nvGrpSpPr>
          <p:grpSpPr>
            <a:xfrm>
              <a:off x="1343744" y="4572509"/>
              <a:ext cx="816573" cy="816571"/>
              <a:chOff x="1667508" y="4572509"/>
              <a:chExt cx="816573" cy="816571"/>
            </a:xfrm>
          </p:grpSpPr>
          <p:sp>
            <p:nvSpPr>
              <p:cNvPr id="25" name="íśḻiḓè">
                <a:extLst>
                  <a:ext uri="{FF2B5EF4-FFF2-40B4-BE49-F238E27FC236}">
                    <a16:creationId xmlns:a16="http://schemas.microsoft.com/office/drawing/2014/main" xmlns="" id="{6BDFE75B-1019-4100-B29E-46ED25251368}"/>
                  </a:ext>
                </a:extLst>
              </p:cNvPr>
              <p:cNvSpPr/>
              <p:nvPr/>
            </p:nvSpPr>
            <p:spPr>
              <a:xfrm>
                <a:off x="1667508" y="4572509"/>
                <a:ext cx="816573" cy="816571"/>
              </a:xfrm>
              <a:prstGeom prst="ellipse">
                <a:avLst/>
              </a:prstGeom>
              <a:solidFill>
                <a:schemeClr val="accent2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ṧ1iďè">
                <a:extLst>
                  <a:ext uri="{FF2B5EF4-FFF2-40B4-BE49-F238E27FC236}">
                    <a16:creationId xmlns:a16="http://schemas.microsoft.com/office/drawing/2014/main" xmlns="" id="{6DFEA473-06EA-40D6-888B-8FAB73BB9894}"/>
                  </a:ext>
                </a:extLst>
              </p:cNvPr>
              <p:cNvSpPr/>
              <p:nvPr/>
            </p:nvSpPr>
            <p:spPr bwMode="auto">
              <a:xfrm>
                <a:off x="1865134" y="4770134"/>
                <a:ext cx="421321" cy="421321"/>
              </a:xfrm>
              <a:custGeom>
                <a:avLst/>
                <a:gdLst>
                  <a:gd name="T0" fmla="*/ 187 w 228"/>
                  <a:gd name="T1" fmla="*/ 114 h 240"/>
                  <a:gd name="T2" fmla="*/ 114 w 228"/>
                  <a:gd name="T3" fmla="*/ 40 h 240"/>
                  <a:gd name="T4" fmla="*/ 40 w 228"/>
                  <a:gd name="T5" fmla="*/ 114 h 240"/>
                  <a:gd name="T6" fmla="*/ 68 w 228"/>
                  <a:gd name="T7" fmla="*/ 171 h 240"/>
                  <a:gd name="T8" fmla="*/ 74 w 228"/>
                  <a:gd name="T9" fmla="*/ 173 h 240"/>
                  <a:gd name="T10" fmla="*/ 81 w 228"/>
                  <a:gd name="T11" fmla="*/ 169 h 240"/>
                  <a:gd name="T12" fmla="*/ 79 w 228"/>
                  <a:gd name="T13" fmla="*/ 156 h 240"/>
                  <a:gd name="T14" fmla="*/ 59 w 228"/>
                  <a:gd name="T15" fmla="*/ 114 h 240"/>
                  <a:gd name="T16" fmla="*/ 114 w 228"/>
                  <a:gd name="T17" fmla="*/ 59 h 240"/>
                  <a:gd name="T18" fmla="*/ 169 w 228"/>
                  <a:gd name="T19" fmla="*/ 114 h 240"/>
                  <a:gd name="T20" fmla="*/ 152 w 228"/>
                  <a:gd name="T21" fmla="*/ 153 h 240"/>
                  <a:gd name="T22" fmla="*/ 151 w 228"/>
                  <a:gd name="T23" fmla="*/ 166 h 240"/>
                  <a:gd name="T24" fmla="*/ 165 w 228"/>
                  <a:gd name="T25" fmla="*/ 167 h 240"/>
                  <a:gd name="T26" fmla="*/ 187 w 228"/>
                  <a:gd name="T27" fmla="*/ 114 h 240"/>
                  <a:gd name="T28" fmla="*/ 116 w 228"/>
                  <a:gd name="T29" fmla="*/ 79 h 240"/>
                  <a:gd name="T30" fmla="*/ 81 w 228"/>
                  <a:gd name="T31" fmla="*/ 114 h 240"/>
                  <a:gd name="T32" fmla="*/ 101 w 228"/>
                  <a:gd name="T33" fmla="*/ 144 h 240"/>
                  <a:gd name="T34" fmla="*/ 101 w 228"/>
                  <a:gd name="T35" fmla="*/ 226 h 240"/>
                  <a:gd name="T36" fmla="*/ 115 w 228"/>
                  <a:gd name="T37" fmla="*/ 240 h 240"/>
                  <a:gd name="T38" fmla="*/ 129 w 228"/>
                  <a:gd name="T39" fmla="*/ 226 h 240"/>
                  <a:gd name="T40" fmla="*/ 129 w 228"/>
                  <a:gd name="T41" fmla="*/ 145 h 240"/>
                  <a:gd name="T42" fmla="*/ 150 w 228"/>
                  <a:gd name="T43" fmla="*/ 114 h 240"/>
                  <a:gd name="T44" fmla="*/ 116 w 228"/>
                  <a:gd name="T45" fmla="*/ 79 h 240"/>
                  <a:gd name="T46" fmla="*/ 114 w 228"/>
                  <a:gd name="T47" fmla="*/ 0 h 240"/>
                  <a:gd name="T48" fmla="*/ 0 w 228"/>
                  <a:gd name="T49" fmla="*/ 114 h 240"/>
                  <a:gd name="T50" fmla="*/ 52 w 228"/>
                  <a:gd name="T51" fmla="*/ 209 h 240"/>
                  <a:gd name="T52" fmla="*/ 57 w 228"/>
                  <a:gd name="T53" fmla="*/ 211 h 240"/>
                  <a:gd name="T54" fmla="*/ 65 w 228"/>
                  <a:gd name="T55" fmla="*/ 206 h 240"/>
                  <a:gd name="T56" fmla="*/ 62 w 228"/>
                  <a:gd name="T57" fmla="*/ 193 h 240"/>
                  <a:gd name="T58" fmla="*/ 19 w 228"/>
                  <a:gd name="T59" fmla="*/ 114 h 240"/>
                  <a:gd name="T60" fmla="*/ 114 w 228"/>
                  <a:gd name="T61" fmla="*/ 18 h 240"/>
                  <a:gd name="T62" fmla="*/ 209 w 228"/>
                  <a:gd name="T63" fmla="*/ 114 h 240"/>
                  <a:gd name="T64" fmla="*/ 168 w 228"/>
                  <a:gd name="T65" fmla="*/ 192 h 240"/>
                  <a:gd name="T66" fmla="*/ 165 w 228"/>
                  <a:gd name="T67" fmla="*/ 205 h 240"/>
                  <a:gd name="T68" fmla="*/ 178 w 228"/>
                  <a:gd name="T69" fmla="*/ 208 h 240"/>
                  <a:gd name="T70" fmla="*/ 228 w 228"/>
                  <a:gd name="T71" fmla="*/ 114 h 240"/>
                  <a:gd name="T72" fmla="*/ 114 w 228"/>
                  <a:gd name="T73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8" h="240">
                    <a:moveTo>
                      <a:pt x="187" y="114"/>
                    </a:moveTo>
                    <a:cubicBezTo>
                      <a:pt x="187" y="73"/>
                      <a:pt x="154" y="40"/>
                      <a:pt x="114" y="40"/>
                    </a:cubicBezTo>
                    <a:cubicBezTo>
                      <a:pt x="73" y="40"/>
                      <a:pt x="40" y="73"/>
                      <a:pt x="40" y="114"/>
                    </a:cubicBezTo>
                    <a:cubicBezTo>
                      <a:pt x="40" y="136"/>
                      <a:pt x="50" y="157"/>
                      <a:pt x="68" y="171"/>
                    </a:cubicBezTo>
                    <a:cubicBezTo>
                      <a:pt x="69" y="172"/>
                      <a:pt x="71" y="173"/>
                      <a:pt x="74" y="173"/>
                    </a:cubicBezTo>
                    <a:cubicBezTo>
                      <a:pt x="76" y="173"/>
                      <a:pt x="79" y="171"/>
                      <a:pt x="81" y="169"/>
                    </a:cubicBezTo>
                    <a:cubicBezTo>
                      <a:pt x="84" y="165"/>
                      <a:pt x="83" y="159"/>
                      <a:pt x="79" y="156"/>
                    </a:cubicBezTo>
                    <a:cubicBezTo>
                      <a:pt x="67" y="146"/>
                      <a:pt x="59" y="130"/>
                      <a:pt x="59" y="114"/>
                    </a:cubicBezTo>
                    <a:cubicBezTo>
                      <a:pt x="59" y="83"/>
                      <a:pt x="84" y="59"/>
                      <a:pt x="114" y="59"/>
                    </a:cubicBezTo>
                    <a:cubicBezTo>
                      <a:pt x="144" y="59"/>
                      <a:pt x="169" y="83"/>
                      <a:pt x="169" y="114"/>
                    </a:cubicBezTo>
                    <a:cubicBezTo>
                      <a:pt x="169" y="129"/>
                      <a:pt x="163" y="143"/>
                      <a:pt x="152" y="153"/>
                    </a:cubicBezTo>
                    <a:cubicBezTo>
                      <a:pt x="148" y="157"/>
                      <a:pt x="148" y="163"/>
                      <a:pt x="151" y="166"/>
                    </a:cubicBezTo>
                    <a:cubicBezTo>
                      <a:pt x="155" y="170"/>
                      <a:pt x="161" y="170"/>
                      <a:pt x="165" y="167"/>
                    </a:cubicBezTo>
                    <a:cubicBezTo>
                      <a:pt x="179" y="153"/>
                      <a:pt x="187" y="134"/>
                      <a:pt x="187" y="114"/>
                    </a:cubicBezTo>
                    <a:close/>
                    <a:moveTo>
                      <a:pt x="116" y="79"/>
                    </a:moveTo>
                    <a:cubicBezTo>
                      <a:pt x="97" y="79"/>
                      <a:pt x="81" y="95"/>
                      <a:pt x="81" y="114"/>
                    </a:cubicBezTo>
                    <a:cubicBezTo>
                      <a:pt x="81" y="127"/>
                      <a:pt x="89" y="139"/>
                      <a:pt x="101" y="144"/>
                    </a:cubicBezTo>
                    <a:cubicBezTo>
                      <a:pt x="101" y="226"/>
                      <a:pt x="101" y="226"/>
                      <a:pt x="101" y="226"/>
                    </a:cubicBezTo>
                    <a:cubicBezTo>
                      <a:pt x="101" y="233"/>
                      <a:pt x="107" y="240"/>
                      <a:pt x="115" y="240"/>
                    </a:cubicBezTo>
                    <a:cubicBezTo>
                      <a:pt x="123" y="240"/>
                      <a:pt x="129" y="233"/>
                      <a:pt x="129" y="226"/>
                    </a:cubicBezTo>
                    <a:cubicBezTo>
                      <a:pt x="129" y="145"/>
                      <a:pt x="129" y="145"/>
                      <a:pt x="129" y="145"/>
                    </a:cubicBezTo>
                    <a:cubicBezTo>
                      <a:pt x="141" y="140"/>
                      <a:pt x="150" y="128"/>
                      <a:pt x="150" y="114"/>
                    </a:cubicBezTo>
                    <a:cubicBezTo>
                      <a:pt x="150" y="95"/>
                      <a:pt x="134" y="79"/>
                      <a:pt x="116" y="79"/>
                    </a:cubicBezTo>
                    <a:close/>
                    <a:moveTo>
                      <a:pt x="114" y="0"/>
                    </a:moveTo>
                    <a:cubicBezTo>
                      <a:pt x="51" y="0"/>
                      <a:pt x="0" y="51"/>
                      <a:pt x="0" y="114"/>
                    </a:cubicBezTo>
                    <a:cubicBezTo>
                      <a:pt x="0" y="152"/>
                      <a:pt x="19" y="188"/>
                      <a:pt x="52" y="209"/>
                    </a:cubicBezTo>
                    <a:cubicBezTo>
                      <a:pt x="54" y="210"/>
                      <a:pt x="55" y="211"/>
                      <a:pt x="57" y="211"/>
                    </a:cubicBezTo>
                    <a:cubicBezTo>
                      <a:pt x="60" y="211"/>
                      <a:pt x="63" y="209"/>
                      <a:pt x="65" y="206"/>
                    </a:cubicBezTo>
                    <a:cubicBezTo>
                      <a:pt x="68" y="202"/>
                      <a:pt x="67" y="196"/>
                      <a:pt x="62" y="193"/>
                    </a:cubicBezTo>
                    <a:cubicBezTo>
                      <a:pt x="35" y="176"/>
                      <a:pt x="19" y="146"/>
                      <a:pt x="19" y="114"/>
                    </a:cubicBezTo>
                    <a:cubicBezTo>
                      <a:pt x="19" y="61"/>
                      <a:pt x="61" y="18"/>
                      <a:pt x="114" y="18"/>
                    </a:cubicBezTo>
                    <a:cubicBezTo>
                      <a:pt x="166" y="18"/>
                      <a:pt x="209" y="61"/>
                      <a:pt x="209" y="114"/>
                    </a:cubicBezTo>
                    <a:cubicBezTo>
                      <a:pt x="209" y="145"/>
                      <a:pt x="194" y="174"/>
                      <a:pt x="168" y="192"/>
                    </a:cubicBezTo>
                    <a:cubicBezTo>
                      <a:pt x="163" y="195"/>
                      <a:pt x="162" y="201"/>
                      <a:pt x="165" y="205"/>
                    </a:cubicBezTo>
                    <a:cubicBezTo>
                      <a:pt x="168" y="209"/>
                      <a:pt x="174" y="211"/>
                      <a:pt x="178" y="208"/>
                    </a:cubicBezTo>
                    <a:cubicBezTo>
                      <a:pt x="209" y="186"/>
                      <a:pt x="228" y="151"/>
                      <a:pt x="228" y="114"/>
                    </a:cubicBezTo>
                    <a:cubicBezTo>
                      <a:pt x="228" y="51"/>
                      <a:pt x="177" y="0"/>
                      <a:pt x="11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íşļîďê">
              <a:extLst>
                <a:ext uri="{FF2B5EF4-FFF2-40B4-BE49-F238E27FC236}">
                  <a16:creationId xmlns:a16="http://schemas.microsoft.com/office/drawing/2014/main" xmlns="" id="{F89F150C-5C78-4B59-87CF-BC936903DA44}"/>
                </a:ext>
              </a:extLst>
            </p:cNvPr>
            <p:cNvGrpSpPr/>
            <p:nvPr/>
          </p:nvGrpSpPr>
          <p:grpSpPr>
            <a:xfrm>
              <a:off x="2160317" y="4602419"/>
              <a:ext cx="3431919" cy="756750"/>
              <a:chOff x="2484081" y="4629658"/>
              <a:chExt cx="3431919" cy="756750"/>
            </a:xfrm>
          </p:grpSpPr>
          <p:sp>
            <p:nvSpPr>
              <p:cNvPr id="23" name="iŝļíḍè">
                <a:extLst>
                  <a:ext uri="{FF2B5EF4-FFF2-40B4-BE49-F238E27FC236}">
                    <a16:creationId xmlns:a16="http://schemas.microsoft.com/office/drawing/2014/main" xmlns="" id="{ED158DA7-CF10-4707-9888-80B6DCD41313}"/>
                  </a:ext>
                </a:extLst>
              </p:cNvPr>
              <p:cNvSpPr txBox="1"/>
              <p:nvPr/>
            </p:nvSpPr>
            <p:spPr>
              <a:xfrm>
                <a:off x="2484081" y="4629658"/>
                <a:ext cx="3431919" cy="38822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4" name="iṩľiḑé">
                <a:extLst>
                  <a:ext uri="{FF2B5EF4-FFF2-40B4-BE49-F238E27FC236}">
                    <a16:creationId xmlns:a16="http://schemas.microsoft.com/office/drawing/2014/main" xmlns="" id="{7502EEBE-747A-4F48-9AD7-0ECDCA216575}"/>
                  </a:ext>
                </a:extLst>
              </p:cNvPr>
              <p:cNvSpPr txBox="1"/>
              <p:nvPr/>
            </p:nvSpPr>
            <p:spPr>
              <a:xfrm>
                <a:off x="2484081" y="5017883"/>
                <a:ext cx="3431919" cy="368525"/>
              </a:xfrm>
              <a:prstGeom prst="rect">
                <a:avLst/>
              </a:prstGeom>
            </p:spPr>
            <p:txBody>
              <a:bodyPr vert="horz"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grpSp>
          <p:nvGrpSpPr>
            <p:cNvPr id="11" name="íṧľíďè">
              <a:extLst>
                <a:ext uri="{FF2B5EF4-FFF2-40B4-BE49-F238E27FC236}">
                  <a16:creationId xmlns:a16="http://schemas.microsoft.com/office/drawing/2014/main" xmlns="" id="{8F3584DD-3C7D-4397-B3B8-30E2EC0DC5B0}"/>
                </a:ext>
              </a:extLst>
            </p:cNvPr>
            <p:cNvGrpSpPr/>
            <p:nvPr/>
          </p:nvGrpSpPr>
          <p:grpSpPr>
            <a:xfrm>
              <a:off x="6599765" y="3342099"/>
              <a:ext cx="816573" cy="816571"/>
              <a:chOff x="7103530" y="3320988"/>
              <a:chExt cx="816573" cy="816571"/>
            </a:xfrm>
          </p:grpSpPr>
          <p:sp>
            <p:nvSpPr>
              <p:cNvPr id="21" name="îṩliḍe">
                <a:extLst>
                  <a:ext uri="{FF2B5EF4-FFF2-40B4-BE49-F238E27FC236}">
                    <a16:creationId xmlns:a16="http://schemas.microsoft.com/office/drawing/2014/main" xmlns="" id="{190E078B-A741-4389-9F80-6625F874E601}"/>
                  </a:ext>
                </a:extLst>
              </p:cNvPr>
              <p:cNvSpPr/>
              <p:nvPr/>
            </p:nvSpPr>
            <p:spPr>
              <a:xfrm>
                <a:off x="7103530" y="3320988"/>
                <a:ext cx="816573" cy="816571"/>
              </a:xfrm>
              <a:prstGeom prst="ellipse">
                <a:avLst/>
              </a:prstGeom>
              <a:solidFill>
                <a:schemeClr val="accent3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ṡḷïḍe">
                <a:extLst>
                  <a:ext uri="{FF2B5EF4-FFF2-40B4-BE49-F238E27FC236}">
                    <a16:creationId xmlns:a16="http://schemas.microsoft.com/office/drawing/2014/main" xmlns="" id="{3C8927A8-6848-44C8-88A8-6E4943B1092D}"/>
                  </a:ext>
                </a:extLst>
              </p:cNvPr>
              <p:cNvSpPr/>
              <p:nvPr/>
            </p:nvSpPr>
            <p:spPr bwMode="auto">
              <a:xfrm>
                <a:off x="7301156" y="3518612"/>
                <a:ext cx="421321" cy="421321"/>
              </a:xfrm>
              <a:custGeom>
                <a:avLst/>
                <a:gdLst>
                  <a:gd name="T0" fmla="*/ 118 w 236"/>
                  <a:gd name="T1" fmla="*/ 142 h 236"/>
                  <a:gd name="T2" fmla="*/ 142 w 236"/>
                  <a:gd name="T3" fmla="*/ 118 h 236"/>
                  <a:gd name="T4" fmla="*/ 137 w 236"/>
                  <a:gd name="T5" fmla="*/ 105 h 236"/>
                  <a:gd name="T6" fmla="*/ 118 w 236"/>
                  <a:gd name="T7" fmla="*/ 95 h 236"/>
                  <a:gd name="T8" fmla="*/ 99 w 236"/>
                  <a:gd name="T9" fmla="*/ 105 h 236"/>
                  <a:gd name="T10" fmla="*/ 94 w 236"/>
                  <a:gd name="T11" fmla="*/ 118 h 236"/>
                  <a:gd name="T12" fmla="*/ 118 w 236"/>
                  <a:gd name="T13" fmla="*/ 142 h 236"/>
                  <a:gd name="T14" fmla="*/ 170 w 236"/>
                  <a:gd name="T15" fmla="*/ 89 h 236"/>
                  <a:gd name="T16" fmla="*/ 170 w 236"/>
                  <a:gd name="T17" fmla="*/ 70 h 236"/>
                  <a:gd name="T18" fmla="*/ 170 w 236"/>
                  <a:gd name="T19" fmla="*/ 67 h 236"/>
                  <a:gd name="T20" fmla="*/ 167 w 236"/>
                  <a:gd name="T21" fmla="*/ 67 h 236"/>
                  <a:gd name="T22" fmla="*/ 147 w 236"/>
                  <a:gd name="T23" fmla="*/ 67 h 236"/>
                  <a:gd name="T24" fmla="*/ 147 w 236"/>
                  <a:gd name="T25" fmla="*/ 90 h 236"/>
                  <a:gd name="T26" fmla="*/ 170 w 236"/>
                  <a:gd name="T27" fmla="*/ 89 h 236"/>
                  <a:gd name="T28" fmla="*/ 118 w 236"/>
                  <a:gd name="T29" fmla="*/ 0 h 236"/>
                  <a:gd name="T30" fmla="*/ 0 w 236"/>
                  <a:gd name="T31" fmla="*/ 118 h 236"/>
                  <a:gd name="T32" fmla="*/ 118 w 236"/>
                  <a:gd name="T33" fmla="*/ 236 h 236"/>
                  <a:gd name="T34" fmla="*/ 236 w 236"/>
                  <a:gd name="T35" fmla="*/ 118 h 236"/>
                  <a:gd name="T36" fmla="*/ 118 w 236"/>
                  <a:gd name="T37" fmla="*/ 0 h 236"/>
                  <a:gd name="T38" fmla="*/ 185 w 236"/>
                  <a:gd name="T39" fmla="*/ 105 h 236"/>
                  <a:gd name="T40" fmla="*/ 185 w 236"/>
                  <a:gd name="T41" fmla="*/ 160 h 236"/>
                  <a:gd name="T42" fmla="*/ 159 w 236"/>
                  <a:gd name="T43" fmla="*/ 186 h 236"/>
                  <a:gd name="T44" fmla="*/ 77 w 236"/>
                  <a:gd name="T45" fmla="*/ 186 h 236"/>
                  <a:gd name="T46" fmla="*/ 51 w 236"/>
                  <a:gd name="T47" fmla="*/ 160 h 236"/>
                  <a:gd name="T48" fmla="*/ 51 w 236"/>
                  <a:gd name="T49" fmla="*/ 105 h 236"/>
                  <a:gd name="T50" fmla="*/ 51 w 236"/>
                  <a:gd name="T51" fmla="*/ 77 h 236"/>
                  <a:gd name="T52" fmla="*/ 77 w 236"/>
                  <a:gd name="T53" fmla="*/ 51 h 236"/>
                  <a:gd name="T54" fmla="*/ 159 w 236"/>
                  <a:gd name="T55" fmla="*/ 51 h 236"/>
                  <a:gd name="T56" fmla="*/ 185 w 236"/>
                  <a:gd name="T57" fmla="*/ 77 h 236"/>
                  <a:gd name="T58" fmla="*/ 185 w 236"/>
                  <a:gd name="T59" fmla="*/ 105 h 236"/>
                  <a:gd name="T60" fmla="*/ 155 w 236"/>
                  <a:gd name="T61" fmla="*/ 118 h 236"/>
                  <a:gd name="T62" fmla="*/ 118 w 236"/>
                  <a:gd name="T63" fmla="*/ 155 h 236"/>
                  <a:gd name="T64" fmla="*/ 81 w 236"/>
                  <a:gd name="T65" fmla="*/ 118 h 236"/>
                  <a:gd name="T66" fmla="*/ 84 w 236"/>
                  <a:gd name="T67" fmla="*/ 105 h 236"/>
                  <a:gd name="T68" fmla="*/ 64 w 236"/>
                  <a:gd name="T69" fmla="*/ 105 h 236"/>
                  <a:gd name="T70" fmla="*/ 64 w 236"/>
                  <a:gd name="T71" fmla="*/ 160 h 236"/>
                  <a:gd name="T72" fmla="*/ 77 w 236"/>
                  <a:gd name="T73" fmla="*/ 172 h 236"/>
                  <a:gd name="T74" fmla="*/ 159 w 236"/>
                  <a:gd name="T75" fmla="*/ 172 h 236"/>
                  <a:gd name="T76" fmla="*/ 172 w 236"/>
                  <a:gd name="T77" fmla="*/ 160 h 236"/>
                  <a:gd name="T78" fmla="*/ 172 w 236"/>
                  <a:gd name="T79" fmla="*/ 105 h 236"/>
                  <a:gd name="T80" fmla="*/ 152 w 236"/>
                  <a:gd name="T81" fmla="*/ 105 h 236"/>
                  <a:gd name="T82" fmla="*/ 155 w 236"/>
                  <a:gd name="T83" fmla="*/ 118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6" h="236">
                    <a:moveTo>
                      <a:pt x="118" y="142"/>
                    </a:moveTo>
                    <a:cubicBezTo>
                      <a:pt x="131" y="142"/>
                      <a:pt x="142" y="131"/>
                      <a:pt x="142" y="118"/>
                    </a:cubicBezTo>
                    <a:cubicBezTo>
                      <a:pt x="142" y="113"/>
                      <a:pt x="140" y="108"/>
                      <a:pt x="137" y="105"/>
                    </a:cubicBezTo>
                    <a:cubicBezTo>
                      <a:pt x="133" y="99"/>
                      <a:pt x="126" y="95"/>
                      <a:pt x="118" y="95"/>
                    </a:cubicBezTo>
                    <a:cubicBezTo>
                      <a:pt x="110" y="95"/>
                      <a:pt x="103" y="99"/>
                      <a:pt x="99" y="105"/>
                    </a:cubicBezTo>
                    <a:cubicBezTo>
                      <a:pt x="96" y="108"/>
                      <a:pt x="94" y="113"/>
                      <a:pt x="94" y="118"/>
                    </a:cubicBezTo>
                    <a:cubicBezTo>
                      <a:pt x="94" y="131"/>
                      <a:pt x="105" y="142"/>
                      <a:pt x="118" y="142"/>
                    </a:cubicBezTo>
                    <a:close/>
                    <a:moveTo>
                      <a:pt x="170" y="89"/>
                    </a:moveTo>
                    <a:cubicBezTo>
                      <a:pt x="170" y="70"/>
                      <a:pt x="170" y="70"/>
                      <a:pt x="170" y="70"/>
                    </a:cubicBezTo>
                    <a:cubicBezTo>
                      <a:pt x="170" y="67"/>
                      <a:pt x="170" y="67"/>
                      <a:pt x="170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90"/>
                      <a:pt x="147" y="90"/>
                      <a:pt x="147" y="90"/>
                    </a:cubicBezTo>
                    <a:lnTo>
                      <a:pt x="170" y="89"/>
                    </a:ln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5" y="105"/>
                    </a:moveTo>
                    <a:cubicBezTo>
                      <a:pt x="185" y="160"/>
                      <a:pt x="185" y="160"/>
                      <a:pt x="185" y="160"/>
                    </a:cubicBezTo>
                    <a:cubicBezTo>
                      <a:pt x="185" y="174"/>
                      <a:pt x="173" y="186"/>
                      <a:pt x="159" y="186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62" y="186"/>
                      <a:pt x="51" y="174"/>
                      <a:pt x="51" y="160"/>
                    </a:cubicBezTo>
                    <a:cubicBezTo>
                      <a:pt x="51" y="105"/>
                      <a:pt x="51" y="105"/>
                      <a:pt x="51" y="10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63"/>
                      <a:pt x="62" y="51"/>
                      <a:pt x="77" y="51"/>
                    </a:cubicBezTo>
                    <a:cubicBezTo>
                      <a:pt x="159" y="51"/>
                      <a:pt x="159" y="51"/>
                      <a:pt x="159" y="51"/>
                    </a:cubicBezTo>
                    <a:cubicBezTo>
                      <a:pt x="173" y="51"/>
                      <a:pt x="185" y="63"/>
                      <a:pt x="185" y="77"/>
                    </a:cubicBezTo>
                    <a:lnTo>
                      <a:pt x="185" y="105"/>
                    </a:lnTo>
                    <a:close/>
                    <a:moveTo>
                      <a:pt x="155" y="118"/>
                    </a:moveTo>
                    <a:cubicBezTo>
                      <a:pt x="155" y="139"/>
                      <a:pt x="138" y="155"/>
                      <a:pt x="118" y="155"/>
                    </a:cubicBezTo>
                    <a:cubicBezTo>
                      <a:pt x="98" y="155"/>
                      <a:pt x="81" y="139"/>
                      <a:pt x="81" y="118"/>
                    </a:cubicBezTo>
                    <a:cubicBezTo>
                      <a:pt x="81" y="114"/>
                      <a:pt x="82" y="109"/>
                      <a:pt x="8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60"/>
                      <a:pt x="64" y="160"/>
                      <a:pt x="64" y="160"/>
                    </a:cubicBezTo>
                    <a:cubicBezTo>
                      <a:pt x="64" y="167"/>
                      <a:pt x="70" y="172"/>
                      <a:pt x="77" y="172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6" y="172"/>
                      <a:pt x="172" y="167"/>
                      <a:pt x="172" y="160"/>
                    </a:cubicBezTo>
                    <a:cubicBezTo>
                      <a:pt x="172" y="105"/>
                      <a:pt x="172" y="105"/>
                      <a:pt x="172" y="105"/>
                    </a:cubicBezTo>
                    <a:cubicBezTo>
                      <a:pt x="152" y="105"/>
                      <a:pt x="152" y="105"/>
                      <a:pt x="152" y="105"/>
                    </a:cubicBezTo>
                    <a:cubicBezTo>
                      <a:pt x="154" y="109"/>
                      <a:pt x="155" y="114"/>
                      <a:pt x="155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íṣ1ïḑè">
              <a:extLst>
                <a:ext uri="{FF2B5EF4-FFF2-40B4-BE49-F238E27FC236}">
                  <a16:creationId xmlns:a16="http://schemas.microsoft.com/office/drawing/2014/main" xmlns="" id="{4F671898-66D9-4129-9DAC-61EC52A2C9EA}"/>
                </a:ext>
              </a:extLst>
            </p:cNvPr>
            <p:cNvGrpSpPr/>
            <p:nvPr/>
          </p:nvGrpSpPr>
          <p:grpSpPr>
            <a:xfrm>
              <a:off x="7416338" y="3372009"/>
              <a:ext cx="3431919" cy="756750"/>
              <a:chOff x="7920103" y="3423030"/>
              <a:chExt cx="3431919" cy="756750"/>
            </a:xfrm>
          </p:grpSpPr>
          <p:sp>
            <p:nvSpPr>
              <p:cNvPr id="19" name="işḷïḍê">
                <a:extLst>
                  <a:ext uri="{FF2B5EF4-FFF2-40B4-BE49-F238E27FC236}">
                    <a16:creationId xmlns:a16="http://schemas.microsoft.com/office/drawing/2014/main" xmlns="" id="{D7DF3DBC-648A-4E3F-A7AE-CE7F7F33D41E}"/>
                  </a:ext>
                </a:extLst>
              </p:cNvPr>
              <p:cNvSpPr txBox="1"/>
              <p:nvPr/>
            </p:nvSpPr>
            <p:spPr>
              <a:xfrm>
                <a:off x="7920103" y="3423030"/>
                <a:ext cx="3431919" cy="38822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0" name="îṧḷîḑê">
                <a:extLst>
                  <a:ext uri="{FF2B5EF4-FFF2-40B4-BE49-F238E27FC236}">
                    <a16:creationId xmlns:a16="http://schemas.microsoft.com/office/drawing/2014/main" xmlns="" id="{0E87F3C8-2727-44E1-AE87-1A87F1DBBBC8}"/>
                  </a:ext>
                </a:extLst>
              </p:cNvPr>
              <p:cNvSpPr txBox="1"/>
              <p:nvPr/>
            </p:nvSpPr>
            <p:spPr>
              <a:xfrm>
                <a:off x="7920103" y="3811255"/>
                <a:ext cx="3431919" cy="368525"/>
              </a:xfrm>
              <a:prstGeom prst="rect">
                <a:avLst/>
              </a:prstGeom>
            </p:spPr>
            <p:txBody>
              <a:bodyPr vert="horz"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grpSp>
          <p:nvGrpSpPr>
            <p:cNvPr id="13" name="i$ļiḋe">
              <a:extLst>
                <a:ext uri="{FF2B5EF4-FFF2-40B4-BE49-F238E27FC236}">
                  <a16:creationId xmlns:a16="http://schemas.microsoft.com/office/drawing/2014/main" xmlns="" id="{7817B288-6C8E-41B4-AFD0-B8E364E8F6AF}"/>
                </a:ext>
              </a:extLst>
            </p:cNvPr>
            <p:cNvGrpSpPr/>
            <p:nvPr/>
          </p:nvGrpSpPr>
          <p:grpSpPr>
            <a:xfrm>
              <a:off x="6599765" y="4572509"/>
              <a:ext cx="816573" cy="816571"/>
              <a:chOff x="7103530" y="4572509"/>
              <a:chExt cx="816573" cy="816571"/>
            </a:xfrm>
          </p:grpSpPr>
          <p:sp>
            <p:nvSpPr>
              <p:cNvPr id="17" name="isľiḑè">
                <a:extLst>
                  <a:ext uri="{FF2B5EF4-FFF2-40B4-BE49-F238E27FC236}">
                    <a16:creationId xmlns:a16="http://schemas.microsoft.com/office/drawing/2014/main" xmlns="" id="{6CFA6EEF-AD7F-4542-9A28-700B982558DD}"/>
                  </a:ext>
                </a:extLst>
              </p:cNvPr>
              <p:cNvSpPr/>
              <p:nvPr/>
            </p:nvSpPr>
            <p:spPr>
              <a:xfrm>
                <a:off x="7103530" y="4572509"/>
                <a:ext cx="816573" cy="816571"/>
              </a:xfrm>
              <a:prstGeom prst="ellipse">
                <a:avLst/>
              </a:prstGeom>
              <a:solidFill>
                <a:schemeClr val="accent4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$ḷiḋè">
                <a:extLst>
                  <a:ext uri="{FF2B5EF4-FFF2-40B4-BE49-F238E27FC236}">
                    <a16:creationId xmlns:a16="http://schemas.microsoft.com/office/drawing/2014/main" xmlns="" id="{A1721EB8-F3A1-4774-9DA3-A8CD09E1D1DB}"/>
                  </a:ext>
                </a:extLst>
              </p:cNvPr>
              <p:cNvSpPr/>
              <p:nvPr/>
            </p:nvSpPr>
            <p:spPr bwMode="auto">
              <a:xfrm>
                <a:off x="7295761" y="4764739"/>
                <a:ext cx="432111" cy="432111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ṩļiďê">
              <a:extLst>
                <a:ext uri="{FF2B5EF4-FFF2-40B4-BE49-F238E27FC236}">
                  <a16:creationId xmlns:a16="http://schemas.microsoft.com/office/drawing/2014/main" xmlns="" id="{76E2E562-A36D-4D5D-A4F6-69A7A241D9FE}"/>
                </a:ext>
              </a:extLst>
            </p:cNvPr>
            <p:cNvGrpSpPr/>
            <p:nvPr/>
          </p:nvGrpSpPr>
          <p:grpSpPr>
            <a:xfrm>
              <a:off x="7416338" y="4602419"/>
              <a:ext cx="3431919" cy="756750"/>
              <a:chOff x="7920103" y="4629658"/>
              <a:chExt cx="3431919" cy="756750"/>
            </a:xfrm>
          </p:grpSpPr>
          <p:sp>
            <p:nvSpPr>
              <p:cNvPr id="15" name="iṣľïḍé">
                <a:extLst>
                  <a:ext uri="{FF2B5EF4-FFF2-40B4-BE49-F238E27FC236}">
                    <a16:creationId xmlns:a16="http://schemas.microsoft.com/office/drawing/2014/main" xmlns="" id="{6C8E2455-084F-43DD-8B48-1EEA568CAAEF}"/>
                  </a:ext>
                </a:extLst>
              </p:cNvPr>
              <p:cNvSpPr txBox="1"/>
              <p:nvPr/>
            </p:nvSpPr>
            <p:spPr>
              <a:xfrm>
                <a:off x="7920103" y="4629658"/>
                <a:ext cx="3431919" cy="38822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16" name="î$ľídè">
                <a:extLst>
                  <a:ext uri="{FF2B5EF4-FFF2-40B4-BE49-F238E27FC236}">
                    <a16:creationId xmlns:a16="http://schemas.microsoft.com/office/drawing/2014/main" xmlns="" id="{FC406486-DD10-4424-8C79-FFAC8915374C}"/>
                  </a:ext>
                </a:extLst>
              </p:cNvPr>
              <p:cNvSpPr txBox="1"/>
              <p:nvPr/>
            </p:nvSpPr>
            <p:spPr>
              <a:xfrm>
                <a:off x="7920103" y="5017883"/>
                <a:ext cx="3431919" cy="368525"/>
              </a:xfrm>
              <a:prstGeom prst="rect">
                <a:avLst/>
              </a:prstGeom>
            </p:spPr>
            <p:txBody>
              <a:bodyPr vert="horz" wrap="square" lIns="90000" tIns="46800" rIns="90000" bIns="468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094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99212054-efdc-4e35-812d-7ad214c054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73257"/>
            <a:ext cx="10847389" cy="5684743"/>
            <a:chOff x="673099" y="1173257"/>
            <a:chExt cx="10847389" cy="5684743"/>
          </a:xfrm>
        </p:grpSpPr>
        <p:grpSp>
          <p:nvGrpSpPr>
            <p:cNvPr id="6" name="îṥ1íḋé"/>
            <p:cNvGrpSpPr/>
            <p:nvPr/>
          </p:nvGrpSpPr>
          <p:grpSpPr>
            <a:xfrm>
              <a:off x="4186071" y="1714500"/>
              <a:ext cx="3819858" cy="5143500"/>
              <a:chOff x="4186071" y="1714500"/>
              <a:chExt cx="3819858" cy="5143500"/>
            </a:xfrm>
          </p:grpSpPr>
          <p:grpSp>
            <p:nvGrpSpPr>
              <p:cNvPr id="22" name="íšḻiḍé"/>
              <p:cNvGrpSpPr/>
              <p:nvPr/>
            </p:nvGrpSpPr>
            <p:grpSpPr>
              <a:xfrm>
                <a:off x="4186071" y="1714500"/>
                <a:ext cx="3819858" cy="5143500"/>
                <a:chOff x="4656000" y="2298045"/>
                <a:chExt cx="2880000" cy="3877968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37" name="ïṧḻiḍè"/>
                <p:cNvSpPr/>
                <p:nvPr/>
              </p:nvSpPr>
              <p:spPr>
                <a:xfrm>
                  <a:off x="4656000" y="2298045"/>
                  <a:ext cx="2880000" cy="2880000"/>
                </a:xfrm>
                <a:prstGeom prst="ellipse">
                  <a:avLst/>
                </a:prstGeom>
                <a:grpFill/>
                <a:ln w="571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î$ļíḑè"/>
                <p:cNvSpPr/>
                <p:nvPr/>
              </p:nvSpPr>
              <p:spPr>
                <a:xfrm>
                  <a:off x="5775960" y="5548877"/>
                  <a:ext cx="640080" cy="6271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íśḷiḍé"/>
                <p:cNvSpPr/>
                <p:nvPr/>
              </p:nvSpPr>
              <p:spPr>
                <a:xfrm>
                  <a:off x="5934000" y="5178045"/>
                  <a:ext cx="324000" cy="44251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3" name="îsļïḑè"/>
              <p:cNvSpPr/>
              <p:nvPr/>
            </p:nvSpPr>
            <p:spPr bwMode="auto">
              <a:xfrm flipH="1">
                <a:off x="6097670" y="2030810"/>
                <a:ext cx="1802498" cy="1901438"/>
              </a:xfrm>
              <a:custGeom>
                <a:avLst/>
                <a:gdLst>
                  <a:gd name="T0" fmla="*/ 1063 w 1063"/>
                  <a:gd name="T1" fmla="*/ 360 h 1121"/>
                  <a:gd name="T2" fmla="*/ 568 w 1063"/>
                  <a:gd name="T3" fmla="*/ 0 h 1121"/>
                  <a:gd name="T4" fmla="*/ 0 w 1063"/>
                  <a:gd name="T5" fmla="*/ 941 h 1121"/>
                  <a:gd name="T6" fmla="*/ 15 w 1063"/>
                  <a:gd name="T7" fmla="*/ 1121 h 1121"/>
                  <a:gd name="T8" fmla="*/ 510 w 1063"/>
                  <a:gd name="T9" fmla="*/ 761 h 1121"/>
                  <a:gd name="T10" fmla="*/ 1063 w 1063"/>
                  <a:gd name="T11" fmla="*/ 360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3" h="1121">
                    <a:moveTo>
                      <a:pt x="1063" y="360"/>
                    </a:moveTo>
                    <a:cubicBezTo>
                      <a:pt x="568" y="0"/>
                      <a:pt x="568" y="0"/>
                      <a:pt x="568" y="0"/>
                    </a:cubicBezTo>
                    <a:cubicBezTo>
                      <a:pt x="230" y="178"/>
                      <a:pt x="0" y="533"/>
                      <a:pt x="0" y="941"/>
                    </a:cubicBezTo>
                    <a:cubicBezTo>
                      <a:pt x="0" y="1002"/>
                      <a:pt x="5" y="1062"/>
                      <a:pt x="15" y="1121"/>
                    </a:cubicBezTo>
                    <a:cubicBezTo>
                      <a:pt x="510" y="761"/>
                      <a:pt x="510" y="761"/>
                      <a:pt x="510" y="761"/>
                    </a:cubicBezTo>
                    <a:cubicBezTo>
                      <a:pt x="1063" y="360"/>
                      <a:pt x="1063" y="360"/>
                      <a:pt x="1063" y="36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iŝľiḍe"/>
              <p:cNvSpPr/>
              <p:nvPr/>
            </p:nvSpPr>
            <p:spPr bwMode="auto">
              <a:xfrm flipH="1">
                <a:off x="4840796" y="1824319"/>
                <a:ext cx="2096462" cy="1497060"/>
              </a:xfrm>
              <a:custGeom>
                <a:avLst/>
                <a:gdLst>
                  <a:gd name="T0" fmla="*/ 1048 w 1236"/>
                  <a:gd name="T1" fmla="*/ 883 h 883"/>
                  <a:gd name="T2" fmla="*/ 1236 w 1236"/>
                  <a:gd name="T3" fmla="*/ 302 h 883"/>
                  <a:gd name="T4" fmla="*/ 495 w 1236"/>
                  <a:gd name="T5" fmla="*/ 0 h 883"/>
                  <a:gd name="T6" fmla="*/ 0 w 1236"/>
                  <a:gd name="T7" fmla="*/ 122 h 883"/>
                  <a:gd name="T8" fmla="*/ 495 w 1236"/>
                  <a:gd name="T9" fmla="*/ 482 h 883"/>
                  <a:gd name="T10" fmla="*/ 1048 w 1236"/>
                  <a:gd name="T11" fmla="*/ 883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6" h="883">
                    <a:moveTo>
                      <a:pt x="1048" y="883"/>
                    </a:moveTo>
                    <a:cubicBezTo>
                      <a:pt x="1236" y="302"/>
                      <a:pt x="1236" y="302"/>
                      <a:pt x="1236" y="302"/>
                    </a:cubicBezTo>
                    <a:cubicBezTo>
                      <a:pt x="1045" y="115"/>
                      <a:pt x="783" y="0"/>
                      <a:pt x="495" y="0"/>
                    </a:cubicBezTo>
                    <a:cubicBezTo>
                      <a:pt x="316" y="0"/>
                      <a:pt x="148" y="45"/>
                      <a:pt x="0" y="122"/>
                    </a:cubicBezTo>
                    <a:cubicBezTo>
                      <a:pt x="495" y="482"/>
                      <a:pt x="495" y="482"/>
                      <a:pt x="495" y="482"/>
                    </a:cubicBezTo>
                    <a:cubicBezTo>
                      <a:pt x="1048" y="883"/>
                      <a:pt x="1048" y="883"/>
                      <a:pt x="1048" y="883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îŝ1ïḓe"/>
              <p:cNvSpPr/>
              <p:nvPr/>
            </p:nvSpPr>
            <p:spPr bwMode="auto">
              <a:xfrm flipH="1">
                <a:off x="4296606" y="2336245"/>
                <a:ext cx="1222457" cy="2087854"/>
              </a:xfrm>
              <a:custGeom>
                <a:avLst/>
                <a:gdLst>
                  <a:gd name="T0" fmla="*/ 400 w 721"/>
                  <a:gd name="T1" fmla="*/ 0 h 1231"/>
                  <a:gd name="T2" fmla="*/ 212 w 721"/>
                  <a:gd name="T3" fmla="*/ 581 h 1231"/>
                  <a:gd name="T4" fmla="*/ 0 w 721"/>
                  <a:gd name="T5" fmla="*/ 1231 h 1231"/>
                  <a:gd name="T6" fmla="*/ 612 w 721"/>
                  <a:gd name="T7" fmla="*/ 1231 h 1231"/>
                  <a:gd name="T8" fmla="*/ 721 w 721"/>
                  <a:gd name="T9" fmla="*/ 761 h 1231"/>
                  <a:gd name="T10" fmla="*/ 400 w 721"/>
                  <a:gd name="T11" fmla="*/ 0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1" h="1231">
                    <a:moveTo>
                      <a:pt x="400" y="0"/>
                    </a:moveTo>
                    <a:cubicBezTo>
                      <a:pt x="212" y="581"/>
                      <a:pt x="212" y="581"/>
                      <a:pt x="212" y="581"/>
                    </a:cubicBezTo>
                    <a:cubicBezTo>
                      <a:pt x="0" y="1231"/>
                      <a:pt x="0" y="1231"/>
                      <a:pt x="0" y="1231"/>
                    </a:cubicBezTo>
                    <a:cubicBezTo>
                      <a:pt x="612" y="1231"/>
                      <a:pt x="612" y="1231"/>
                      <a:pt x="612" y="1231"/>
                    </a:cubicBezTo>
                    <a:cubicBezTo>
                      <a:pt x="682" y="1090"/>
                      <a:pt x="721" y="930"/>
                      <a:pt x="721" y="761"/>
                    </a:cubicBezTo>
                    <a:cubicBezTo>
                      <a:pt x="721" y="463"/>
                      <a:pt x="598" y="193"/>
                      <a:pt x="40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iṣļîḓe"/>
              <p:cNvSpPr/>
              <p:nvPr/>
            </p:nvSpPr>
            <p:spPr bwMode="auto">
              <a:xfrm flipH="1">
                <a:off x="6357217" y="3321379"/>
                <a:ext cx="1517855" cy="2089288"/>
              </a:xfrm>
              <a:custGeom>
                <a:avLst/>
                <a:gdLst>
                  <a:gd name="T0" fmla="*/ 706 w 895"/>
                  <a:gd name="T1" fmla="*/ 650 h 1232"/>
                  <a:gd name="T2" fmla="*/ 495 w 895"/>
                  <a:gd name="T3" fmla="*/ 0 h 1232"/>
                  <a:gd name="T4" fmla="*/ 0 w 895"/>
                  <a:gd name="T5" fmla="*/ 360 h 1232"/>
                  <a:gd name="T6" fmla="*/ 895 w 895"/>
                  <a:gd name="T7" fmla="*/ 1232 h 1232"/>
                  <a:gd name="T8" fmla="*/ 706 w 895"/>
                  <a:gd name="T9" fmla="*/ 650 h 1232"/>
                  <a:gd name="T10" fmla="*/ 706 w 895"/>
                  <a:gd name="T11" fmla="*/ 650 h 1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5" h="1232">
                    <a:moveTo>
                      <a:pt x="706" y="650"/>
                    </a:moveTo>
                    <a:cubicBezTo>
                      <a:pt x="495" y="0"/>
                      <a:pt x="495" y="0"/>
                      <a:pt x="495" y="0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77" y="812"/>
                      <a:pt x="439" y="1166"/>
                      <a:pt x="895" y="1232"/>
                    </a:cubicBezTo>
                    <a:cubicBezTo>
                      <a:pt x="706" y="650"/>
                      <a:pt x="706" y="650"/>
                      <a:pt x="706" y="650"/>
                    </a:cubicBezTo>
                    <a:cubicBezTo>
                      <a:pt x="706" y="650"/>
                      <a:pt x="706" y="650"/>
                      <a:pt x="706" y="65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ïŝļídé"/>
              <p:cNvSpPr/>
              <p:nvPr/>
            </p:nvSpPr>
            <p:spPr bwMode="auto">
              <a:xfrm flipH="1">
                <a:off x="4481589" y="4424098"/>
                <a:ext cx="2196121" cy="1005210"/>
              </a:xfrm>
              <a:custGeom>
                <a:avLst/>
                <a:gdLst>
                  <a:gd name="T0" fmla="*/ 0 w 1295"/>
                  <a:gd name="T1" fmla="*/ 0 h 593"/>
                  <a:gd name="T2" fmla="*/ 0 w 1295"/>
                  <a:gd name="T3" fmla="*/ 0 h 593"/>
                  <a:gd name="T4" fmla="*/ 189 w 1295"/>
                  <a:gd name="T5" fmla="*/ 582 h 593"/>
                  <a:gd name="T6" fmla="*/ 342 w 1295"/>
                  <a:gd name="T7" fmla="*/ 593 h 593"/>
                  <a:gd name="T8" fmla="*/ 1295 w 1295"/>
                  <a:gd name="T9" fmla="*/ 0 h 593"/>
                  <a:gd name="T10" fmla="*/ 683 w 1295"/>
                  <a:gd name="T11" fmla="*/ 0 h 593"/>
                  <a:gd name="T12" fmla="*/ 0 w 1295"/>
                  <a:gd name="T13" fmla="*/ 0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5" h="59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89" y="582"/>
                      <a:pt x="189" y="582"/>
                      <a:pt x="189" y="582"/>
                    </a:cubicBezTo>
                    <a:cubicBezTo>
                      <a:pt x="239" y="589"/>
                      <a:pt x="290" y="593"/>
                      <a:pt x="342" y="593"/>
                    </a:cubicBezTo>
                    <a:cubicBezTo>
                      <a:pt x="760" y="593"/>
                      <a:pt x="1121" y="351"/>
                      <a:pt x="1295" y="0"/>
                    </a:cubicBezTo>
                    <a:cubicBezTo>
                      <a:pt x="683" y="0"/>
                      <a:pt x="683" y="0"/>
                      <a:pt x="68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îSliḓè"/>
              <p:cNvSpPr/>
              <p:nvPr/>
            </p:nvSpPr>
            <p:spPr bwMode="auto">
              <a:xfrm>
                <a:off x="5165399" y="2134068"/>
                <a:ext cx="604909" cy="611725"/>
              </a:xfrm>
              <a:custGeom>
                <a:avLst/>
                <a:gdLst>
                  <a:gd name="T0" fmla="*/ 102 w 150"/>
                  <a:gd name="T1" fmla="*/ 22 h 151"/>
                  <a:gd name="T2" fmla="*/ 22 w 150"/>
                  <a:gd name="T3" fmla="*/ 22 h 151"/>
                  <a:gd name="T4" fmla="*/ 22 w 150"/>
                  <a:gd name="T5" fmla="*/ 101 h 151"/>
                  <a:gd name="T6" fmla="*/ 93 w 150"/>
                  <a:gd name="T7" fmla="*/ 108 h 151"/>
                  <a:gd name="T8" fmla="*/ 97 w 150"/>
                  <a:gd name="T9" fmla="*/ 114 h 151"/>
                  <a:gd name="T10" fmla="*/ 128 w 150"/>
                  <a:gd name="T11" fmla="*/ 146 h 151"/>
                  <a:gd name="T12" fmla="*/ 145 w 150"/>
                  <a:gd name="T13" fmla="*/ 146 h 151"/>
                  <a:gd name="T14" fmla="*/ 145 w 150"/>
                  <a:gd name="T15" fmla="*/ 129 h 151"/>
                  <a:gd name="T16" fmla="*/ 114 w 150"/>
                  <a:gd name="T17" fmla="*/ 97 h 151"/>
                  <a:gd name="T18" fmla="*/ 108 w 150"/>
                  <a:gd name="T19" fmla="*/ 94 h 151"/>
                  <a:gd name="T20" fmla="*/ 102 w 150"/>
                  <a:gd name="T21" fmla="*/ 22 h 151"/>
                  <a:gd name="T22" fmla="*/ 91 w 150"/>
                  <a:gd name="T23" fmla="*/ 92 h 151"/>
                  <a:gd name="T24" fmla="*/ 32 w 150"/>
                  <a:gd name="T25" fmla="*/ 91 h 151"/>
                  <a:gd name="T26" fmla="*/ 32 w 150"/>
                  <a:gd name="T27" fmla="*/ 32 h 151"/>
                  <a:gd name="T28" fmla="*/ 91 w 150"/>
                  <a:gd name="T29" fmla="*/ 32 h 151"/>
                  <a:gd name="T30" fmla="*/ 91 w 150"/>
                  <a:gd name="T31" fmla="*/ 9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151">
                    <a:moveTo>
                      <a:pt x="102" y="22"/>
                    </a:moveTo>
                    <a:cubicBezTo>
                      <a:pt x="80" y="0"/>
                      <a:pt x="44" y="0"/>
                      <a:pt x="22" y="22"/>
                    </a:cubicBezTo>
                    <a:cubicBezTo>
                      <a:pt x="0" y="44"/>
                      <a:pt x="0" y="79"/>
                      <a:pt x="22" y="101"/>
                    </a:cubicBezTo>
                    <a:cubicBezTo>
                      <a:pt x="41" y="121"/>
                      <a:pt x="71" y="123"/>
                      <a:pt x="93" y="108"/>
                    </a:cubicBezTo>
                    <a:cubicBezTo>
                      <a:pt x="94" y="110"/>
                      <a:pt x="95" y="112"/>
                      <a:pt x="97" y="114"/>
                    </a:cubicBezTo>
                    <a:cubicBezTo>
                      <a:pt x="128" y="146"/>
                      <a:pt x="128" y="146"/>
                      <a:pt x="128" y="146"/>
                    </a:cubicBezTo>
                    <a:cubicBezTo>
                      <a:pt x="133" y="151"/>
                      <a:pt x="141" y="151"/>
                      <a:pt x="145" y="146"/>
                    </a:cubicBezTo>
                    <a:cubicBezTo>
                      <a:pt x="150" y="142"/>
                      <a:pt x="150" y="134"/>
                      <a:pt x="145" y="129"/>
                    </a:cubicBezTo>
                    <a:cubicBezTo>
                      <a:pt x="114" y="97"/>
                      <a:pt x="114" y="97"/>
                      <a:pt x="114" y="97"/>
                    </a:cubicBezTo>
                    <a:cubicBezTo>
                      <a:pt x="112" y="96"/>
                      <a:pt x="110" y="94"/>
                      <a:pt x="108" y="94"/>
                    </a:cubicBezTo>
                    <a:cubicBezTo>
                      <a:pt x="123" y="72"/>
                      <a:pt x="121" y="42"/>
                      <a:pt x="102" y="22"/>
                    </a:cubicBezTo>
                    <a:close/>
                    <a:moveTo>
                      <a:pt x="91" y="92"/>
                    </a:moveTo>
                    <a:cubicBezTo>
                      <a:pt x="75" y="108"/>
                      <a:pt x="48" y="108"/>
                      <a:pt x="32" y="91"/>
                    </a:cubicBezTo>
                    <a:cubicBezTo>
                      <a:pt x="15" y="75"/>
                      <a:pt x="16" y="48"/>
                      <a:pt x="32" y="32"/>
                    </a:cubicBezTo>
                    <a:cubicBezTo>
                      <a:pt x="48" y="16"/>
                      <a:pt x="75" y="16"/>
                      <a:pt x="91" y="32"/>
                    </a:cubicBezTo>
                    <a:cubicBezTo>
                      <a:pt x="108" y="49"/>
                      <a:pt x="108" y="75"/>
                      <a:pt x="91" y="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9" name="ï$ḻîďe"/>
              <p:cNvGrpSpPr/>
              <p:nvPr/>
            </p:nvGrpSpPr>
            <p:grpSpPr>
              <a:xfrm>
                <a:off x="7007808" y="3932250"/>
                <a:ext cx="613430" cy="620245"/>
                <a:chOff x="9349366" y="2935970"/>
                <a:chExt cx="857717" cy="867247"/>
              </a:xfrm>
              <a:solidFill>
                <a:schemeClr val="bg1"/>
              </a:solidFill>
            </p:grpSpPr>
            <p:sp>
              <p:nvSpPr>
                <p:cNvPr id="34" name="íşlíďé"/>
                <p:cNvSpPr/>
                <p:nvPr/>
              </p:nvSpPr>
              <p:spPr bwMode="auto">
                <a:xfrm>
                  <a:off x="9349366" y="2935970"/>
                  <a:ext cx="857717" cy="867247"/>
                </a:xfrm>
                <a:custGeom>
                  <a:avLst/>
                  <a:gdLst>
                    <a:gd name="T0" fmla="*/ 76 w 152"/>
                    <a:gd name="T1" fmla="*/ 0 h 153"/>
                    <a:gd name="T2" fmla="*/ 0 w 152"/>
                    <a:gd name="T3" fmla="*/ 77 h 153"/>
                    <a:gd name="T4" fmla="*/ 76 w 152"/>
                    <a:gd name="T5" fmla="*/ 153 h 153"/>
                    <a:gd name="T6" fmla="*/ 152 w 152"/>
                    <a:gd name="T7" fmla="*/ 77 h 153"/>
                    <a:gd name="T8" fmla="*/ 76 w 152"/>
                    <a:gd name="T9" fmla="*/ 0 h 153"/>
                    <a:gd name="T10" fmla="*/ 76 w 152"/>
                    <a:gd name="T11" fmla="*/ 137 h 153"/>
                    <a:gd name="T12" fmla="*/ 16 w 152"/>
                    <a:gd name="T13" fmla="*/ 77 h 153"/>
                    <a:gd name="T14" fmla="*/ 76 w 152"/>
                    <a:gd name="T15" fmla="*/ 16 h 153"/>
                    <a:gd name="T16" fmla="*/ 136 w 152"/>
                    <a:gd name="T17" fmla="*/ 77 h 153"/>
                    <a:gd name="T18" fmla="*/ 76 w 152"/>
                    <a:gd name="T19" fmla="*/ 137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2" h="153">
                      <a:moveTo>
                        <a:pt x="76" y="0"/>
                      </a:moveTo>
                      <a:cubicBezTo>
                        <a:pt x="34" y="0"/>
                        <a:pt x="0" y="34"/>
                        <a:pt x="0" y="77"/>
                      </a:cubicBezTo>
                      <a:cubicBezTo>
                        <a:pt x="0" y="119"/>
                        <a:pt x="34" y="153"/>
                        <a:pt x="76" y="153"/>
                      </a:cubicBezTo>
                      <a:cubicBezTo>
                        <a:pt x="118" y="153"/>
                        <a:pt x="152" y="119"/>
                        <a:pt x="152" y="77"/>
                      </a:cubicBezTo>
                      <a:cubicBezTo>
                        <a:pt x="152" y="34"/>
                        <a:pt x="118" y="0"/>
                        <a:pt x="76" y="0"/>
                      </a:cubicBezTo>
                      <a:close/>
                      <a:moveTo>
                        <a:pt x="76" y="137"/>
                      </a:moveTo>
                      <a:cubicBezTo>
                        <a:pt x="43" y="137"/>
                        <a:pt x="16" y="110"/>
                        <a:pt x="16" y="77"/>
                      </a:cubicBezTo>
                      <a:cubicBezTo>
                        <a:pt x="16" y="43"/>
                        <a:pt x="43" y="16"/>
                        <a:pt x="76" y="16"/>
                      </a:cubicBezTo>
                      <a:cubicBezTo>
                        <a:pt x="109" y="16"/>
                        <a:pt x="136" y="43"/>
                        <a:pt x="136" y="77"/>
                      </a:cubicBezTo>
                      <a:cubicBezTo>
                        <a:pt x="136" y="110"/>
                        <a:pt x="109" y="137"/>
                        <a:pt x="76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iṥḷíḑê"/>
                <p:cNvSpPr/>
                <p:nvPr/>
              </p:nvSpPr>
              <p:spPr bwMode="auto">
                <a:xfrm>
                  <a:off x="9704366" y="3326707"/>
                  <a:ext cx="140570" cy="312114"/>
                </a:xfrm>
                <a:custGeom>
                  <a:avLst/>
                  <a:gdLst>
                    <a:gd name="T0" fmla="*/ 21 w 25"/>
                    <a:gd name="T1" fmla="*/ 0 h 55"/>
                    <a:gd name="T2" fmla="*/ 5 w 25"/>
                    <a:gd name="T3" fmla="*/ 0 h 55"/>
                    <a:gd name="T4" fmla="*/ 0 w 25"/>
                    <a:gd name="T5" fmla="*/ 5 h 55"/>
                    <a:gd name="T6" fmla="*/ 0 w 25"/>
                    <a:gd name="T7" fmla="*/ 51 h 55"/>
                    <a:gd name="T8" fmla="*/ 5 w 25"/>
                    <a:gd name="T9" fmla="*/ 55 h 55"/>
                    <a:gd name="T10" fmla="*/ 21 w 25"/>
                    <a:gd name="T11" fmla="*/ 55 h 55"/>
                    <a:gd name="T12" fmla="*/ 25 w 25"/>
                    <a:gd name="T13" fmla="*/ 51 h 55"/>
                    <a:gd name="T14" fmla="*/ 25 w 25"/>
                    <a:gd name="T15" fmla="*/ 5 h 55"/>
                    <a:gd name="T16" fmla="*/ 21 w 25"/>
                    <a:gd name="T17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5">
                      <a:moveTo>
                        <a:pt x="21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3"/>
                        <a:pt x="2" y="55"/>
                        <a:pt x="5" y="55"/>
                      </a:cubicBezTo>
                      <a:cubicBezTo>
                        <a:pt x="21" y="55"/>
                        <a:pt x="21" y="55"/>
                        <a:pt x="21" y="55"/>
                      </a:cubicBezTo>
                      <a:cubicBezTo>
                        <a:pt x="23" y="55"/>
                        <a:pt x="25" y="53"/>
                        <a:pt x="25" y="51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2"/>
                        <a:pt x="23" y="0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47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íṩľîdê"/>
                <p:cNvSpPr/>
                <p:nvPr/>
              </p:nvSpPr>
              <p:spPr bwMode="auto">
                <a:xfrm>
                  <a:off x="9699601" y="3100365"/>
                  <a:ext cx="157248" cy="15248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0" name="işľídê"/>
              <p:cNvSpPr/>
              <p:nvPr/>
            </p:nvSpPr>
            <p:spPr bwMode="auto">
              <a:xfrm>
                <a:off x="4481589" y="3499441"/>
                <a:ext cx="746338" cy="742930"/>
              </a:xfrm>
              <a:custGeom>
                <a:avLst/>
                <a:gdLst>
                  <a:gd name="connsiteX0" fmla="*/ 291143 w 738457"/>
                  <a:gd name="connsiteY0" fmla="*/ 534154 h 735085"/>
                  <a:gd name="connsiteX1" fmla="*/ 239201 w 738457"/>
                  <a:gd name="connsiteY1" fmla="*/ 586396 h 735085"/>
                  <a:gd name="connsiteX2" fmla="*/ 287147 w 738457"/>
                  <a:gd name="connsiteY2" fmla="*/ 638638 h 735085"/>
                  <a:gd name="connsiteX3" fmla="*/ 343084 w 738457"/>
                  <a:gd name="connsiteY3" fmla="*/ 586396 h 735085"/>
                  <a:gd name="connsiteX4" fmla="*/ 291143 w 738457"/>
                  <a:gd name="connsiteY4" fmla="*/ 534154 h 735085"/>
                  <a:gd name="connsiteX5" fmla="*/ 283151 w 738457"/>
                  <a:gd name="connsiteY5" fmla="*/ 441725 h 735085"/>
                  <a:gd name="connsiteX6" fmla="*/ 303129 w 738457"/>
                  <a:gd name="connsiteY6" fmla="*/ 441725 h 735085"/>
                  <a:gd name="connsiteX7" fmla="*/ 319111 w 738457"/>
                  <a:gd name="connsiteY7" fmla="*/ 457800 h 735085"/>
                  <a:gd name="connsiteX8" fmla="*/ 323107 w 738457"/>
                  <a:gd name="connsiteY8" fmla="*/ 473874 h 735085"/>
                  <a:gd name="connsiteX9" fmla="*/ 351075 w 738457"/>
                  <a:gd name="connsiteY9" fmla="*/ 485930 h 735085"/>
                  <a:gd name="connsiteX10" fmla="*/ 359066 w 738457"/>
                  <a:gd name="connsiteY10" fmla="*/ 477893 h 735085"/>
                  <a:gd name="connsiteX11" fmla="*/ 387035 w 738457"/>
                  <a:gd name="connsiteY11" fmla="*/ 477893 h 735085"/>
                  <a:gd name="connsiteX12" fmla="*/ 399022 w 738457"/>
                  <a:gd name="connsiteY12" fmla="*/ 493967 h 735085"/>
                  <a:gd name="connsiteX13" fmla="*/ 403017 w 738457"/>
                  <a:gd name="connsiteY13" fmla="*/ 518079 h 735085"/>
                  <a:gd name="connsiteX14" fmla="*/ 395026 w 738457"/>
                  <a:gd name="connsiteY14" fmla="*/ 530135 h 735085"/>
                  <a:gd name="connsiteX15" fmla="*/ 403017 w 738457"/>
                  <a:gd name="connsiteY15" fmla="*/ 558265 h 735085"/>
                  <a:gd name="connsiteX16" fmla="*/ 418999 w 738457"/>
                  <a:gd name="connsiteY16" fmla="*/ 558265 h 735085"/>
                  <a:gd name="connsiteX17" fmla="*/ 434981 w 738457"/>
                  <a:gd name="connsiteY17" fmla="*/ 578359 h 735085"/>
                  <a:gd name="connsiteX18" fmla="*/ 434981 w 738457"/>
                  <a:gd name="connsiteY18" fmla="*/ 598452 h 735085"/>
                  <a:gd name="connsiteX19" fmla="*/ 415004 w 738457"/>
                  <a:gd name="connsiteY19" fmla="*/ 618545 h 735085"/>
                  <a:gd name="connsiteX20" fmla="*/ 403017 w 738457"/>
                  <a:gd name="connsiteY20" fmla="*/ 618545 h 735085"/>
                  <a:gd name="connsiteX21" fmla="*/ 391031 w 738457"/>
                  <a:gd name="connsiteY21" fmla="*/ 646675 h 735085"/>
                  <a:gd name="connsiteX22" fmla="*/ 399022 w 738457"/>
                  <a:gd name="connsiteY22" fmla="*/ 658731 h 735085"/>
                  <a:gd name="connsiteX23" fmla="*/ 399022 w 738457"/>
                  <a:gd name="connsiteY23" fmla="*/ 686862 h 735085"/>
                  <a:gd name="connsiteX24" fmla="*/ 383039 w 738457"/>
                  <a:gd name="connsiteY24" fmla="*/ 698918 h 735085"/>
                  <a:gd name="connsiteX25" fmla="*/ 359066 w 738457"/>
                  <a:gd name="connsiteY25" fmla="*/ 702936 h 735085"/>
                  <a:gd name="connsiteX26" fmla="*/ 347080 w 738457"/>
                  <a:gd name="connsiteY26" fmla="*/ 690880 h 735085"/>
                  <a:gd name="connsiteX27" fmla="*/ 319111 w 738457"/>
                  <a:gd name="connsiteY27" fmla="*/ 702936 h 735085"/>
                  <a:gd name="connsiteX28" fmla="*/ 315116 w 738457"/>
                  <a:gd name="connsiteY28" fmla="*/ 719011 h 735085"/>
                  <a:gd name="connsiteX29" fmla="*/ 295138 w 738457"/>
                  <a:gd name="connsiteY29" fmla="*/ 735085 h 735085"/>
                  <a:gd name="connsiteX30" fmla="*/ 275160 w 738457"/>
                  <a:gd name="connsiteY30" fmla="*/ 735085 h 735085"/>
                  <a:gd name="connsiteX31" fmla="*/ 255183 w 738457"/>
                  <a:gd name="connsiteY31" fmla="*/ 719011 h 735085"/>
                  <a:gd name="connsiteX32" fmla="*/ 255183 w 738457"/>
                  <a:gd name="connsiteY32" fmla="*/ 702936 h 735085"/>
                  <a:gd name="connsiteX33" fmla="*/ 227214 w 738457"/>
                  <a:gd name="connsiteY33" fmla="*/ 690880 h 735085"/>
                  <a:gd name="connsiteX34" fmla="*/ 215228 w 738457"/>
                  <a:gd name="connsiteY34" fmla="*/ 698918 h 735085"/>
                  <a:gd name="connsiteX35" fmla="*/ 191254 w 738457"/>
                  <a:gd name="connsiteY35" fmla="*/ 698918 h 735085"/>
                  <a:gd name="connsiteX36" fmla="*/ 175272 w 738457"/>
                  <a:gd name="connsiteY36" fmla="*/ 682843 h 735085"/>
                  <a:gd name="connsiteX37" fmla="*/ 175272 w 738457"/>
                  <a:gd name="connsiteY37" fmla="*/ 654713 h 735085"/>
                  <a:gd name="connsiteX38" fmla="*/ 183263 w 738457"/>
                  <a:gd name="connsiteY38" fmla="*/ 646675 h 735085"/>
                  <a:gd name="connsiteX39" fmla="*/ 175272 w 738457"/>
                  <a:gd name="connsiteY39" fmla="*/ 618545 h 735085"/>
                  <a:gd name="connsiteX40" fmla="*/ 159290 w 738457"/>
                  <a:gd name="connsiteY40" fmla="*/ 618545 h 735085"/>
                  <a:gd name="connsiteX41" fmla="*/ 143308 w 738457"/>
                  <a:gd name="connsiteY41" fmla="*/ 598452 h 735085"/>
                  <a:gd name="connsiteX42" fmla="*/ 143308 w 738457"/>
                  <a:gd name="connsiteY42" fmla="*/ 578359 h 735085"/>
                  <a:gd name="connsiteX43" fmla="*/ 159290 w 738457"/>
                  <a:gd name="connsiteY43" fmla="*/ 558265 h 735085"/>
                  <a:gd name="connsiteX44" fmla="*/ 175272 w 738457"/>
                  <a:gd name="connsiteY44" fmla="*/ 554247 h 735085"/>
                  <a:gd name="connsiteX45" fmla="*/ 187259 w 738457"/>
                  <a:gd name="connsiteY45" fmla="*/ 526116 h 735085"/>
                  <a:gd name="connsiteX46" fmla="*/ 179268 w 738457"/>
                  <a:gd name="connsiteY46" fmla="*/ 518079 h 735085"/>
                  <a:gd name="connsiteX47" fmla="*/ 179268 w 738457"/>
                  <a:gd name="connsiteY47" fmla="*/ 489949 h 735085"/>
                  <a:gd name="connsiteX48" fmla="*/ 195250 w 738457"/>
                  <a:gd name="connsiteY48" fmla="*/ 477893 h 735085"/>
                  <a:gd name="connsiteX49" fmla="*/ 219223 w 738457"/>
                  <a:gd name="connsiteY49" fmla="*/ 473874 h 735085"/>
                  <a:gd name="connsiteX50" fmla="*/ 231210 w 738457"/>
                  <a:gd name="connsiteY50" fmla="*/ 481911 h 735085"/>
                  <a:gd name="connsiteX51" fmla="*/ 259178 w 738457"/>
                  <a:gd name="connsiteY51" fmla="*/ 469856 h 735085"/>
                  <a:gd name="connsiteX52" fmla="*/ 263174 w 738457"/>
                  <a:gd name="connsiteY52" fmla="*/ 457800 h 735085"/>
                  <a:gd name="connsiteX53" fmla="*/ 283151 w 738457"/>
                  <a:gd name="connsiteY53" fmla="*/ 441725 h 735085"/>
                  <a:gd name="connsiteX54" fmla="*/ 550369 w 738457"/>
                  <a:gd name="connsiteY54" fmla="*/ 341975 h 735085"/>
                  <a:gd name="connsiteX55" fmla="*/ 494343 w 738457"/>
                  <a:gd name="connsiteY55" fmla="*/ 410007 h 735085"/>
                  <a:gd name="connsiteX56" fmla="*/ 562375 w 738457"/>
                  <a:gd name="connsiteY56" fmla="*/ 470036 h 735085"/>
                  <a:gd name="connsiteX57" fmla="*/ 622403 w 738457"/>
                  <a:gd name="connsiteY57" fmla="*/ 402004 h 735085"/>
                  <a:gd name="connsiteX58" fmla="*/ 550369 w 738457"/>
                  <a:gd name="connsiteY58" fmla="*/ 341975 h 735085"/>
                  <a:gd name="connsiteX59" fmla="*/ 558373 w 738457"/>
                  <a:gd name="connsiteY59" fmla="*/ 225921 h 735085"/>
                  <a:gd name="connsiteX60" fmla="*/ 578382 w 738457"/>
                  <a:gd name="connsiteY60" fmla="*/ 241928 h 735085"/>
                  <a:gd name="connsiteX61" fmla="*/ 582384 w 738457"/>
                  <a:gd name="connsiteY61" fmla="*/ 261938 h 735085"/>
                  <a:gd name="connsiteX62" fmla="*/ 622403 w 738457"/>
                  <a:gd name="connsiteY62" fmla="*/ 273943 h 735085"/>
                  <a:gd name="connsiteX63" fmla="*/ 634408 w 738457"/>
                  <a:gd name="connsiteY63" fmla="*/ 261938 h 735085"/>
                  <a:gd name="connsiteX64" fmla="*/ 662422 w 738457"/>
                  <a:gd name="connsiteY64" fmla="*/ 257936 h 735085"/>
                  <a:gd name="connsiteX65" fmla="*/ 686433 w 738457"/>
                  <a:gd name="connsiteY65" fmla="*/ 281947 h 735085"/>
                  <a:gd name="connsiteX66" fmla="*/ 690435 w 738457"/>
                  <a:gd name="connsiteY66" fmla="*/ 305958 h 735085"/>
                  <a:gd name="connsiteX67" fmla="*/ 678429 w 738457"/>
                  <a:gd name="connsiteY67" fmla="*/ 321966 h 735085"/>
                  <a:gd name="connsiteX68" fmla="*/ 694437 w 738457"/>
                  <a:gd name="connsiteY68" fmla="*/ 357983 h 735085"/>
                  <a:gd name="connsiteX69" fmla="*/ 714446 w 738457"/>
                  <a:gd name="connsiteY69" fmla="*/ 357983 h 735085"/>
                  <a:gd name="connsiteX70" fmla="*/ 734455 w 738457"/>
                  <a:gd name="connsiteY70" fmla="*/ 373990 h 735085"/>
                  <a:gd name="connsiteX71" fmla="*/ 738457 w 738457"/>
                  <a:gd name="connsiteY71" fmla="*/ 406005 h 735085"/>
                  <a:gd name="connsiteX72" fmla="*/ 722450 w 738457"/>
                  <a:gd name="connsiteY72" fmla="*/ 430017 h 735085"/>
                  <a:gd name="connsiteX73" fmla="*/ 702440 w 738457"/>
                  <a:gd name="connsiteY73" fmla="*/ 434019 h 735085"/>
                  <a:gd name="connsiteX74" fmla="*/ 690435 w 738457"/>
                  <a:gd name="connsiteY74" fmla="*/ 470036 h 735085"/>
                  <a:gd name="connsiteX75" fmla="*/ 702440 w 738457"/>
                  <a:gd name="connsiteY75" fmla="*/ 482041 h 735085"/>
                  <a:gd name="connsiteX76" fmla="*/ 706442 w 738457"/>
                  <a:gd name="connsiteY76" fmla="*/ 510055 h 735085"/>
                  <a:gd name="connsiteX77" fmla="*/ 682431 w 738457"/>
                  <a:gd name="connsiteY77" fmla="*/ 534066 h 735085"/>
                  <a:gd name="connsiteX78" fmla="*/ 658420 w 738457"/>
                  <a:gd name="connsiteY78" fmla="*/ 538068 h 735085"/>
                  <a:gd name="connsiteX79" fmla="*/ 638410 w 738457"/>
                  <a:gd name="connsiteY79" fmla="*/ 526062 h 735085"/>
                  <a:gd name="connsiteX80" fmla="*/ 606395 w 738457"/>
                  <a:gd name="connsiteY80" fmla="*/ 542070 h 735085"/>
                  <a:gd name="connsiteX81" fmla="*/ 606395 w 738457"/>
                  <a:gd name="connsiteY81" fmla="*/ 566081 h 735085"/>
                  <a:gd name="connsiteX82" fmla="*/ 586386 w 738457"/>
                  <a:gd name="connsiteY82" fmla="*/ 586090 h 735085"/>
                  <a:gd name="connsiteX83" fmla="*/ 554371 w 738457"/>
                  <a:gd name="connsiteY83" fmla="*/ 586090 h 735085"/>
                  <a:gd name="connsiteX84" fmla="*/ 534361 w 738457"/>
                  <a:gd name="connsiteY84" fmla="*/ 570083 h 735085"/>
                  <a:gd name="connsiteX85" fmla="*/ 530360 w 738457"/>
                  <a:gd name="connsiteY85" fmla="*/ 550073 h 735085"/>
                  <a:gd name="connsiteX86" fmla="*/ 494343 w 738457"/>
                  <a:gd name="connsiteY86" fmla="*/ 538068 h 735085"/>
                  <a:gd name="connsiteX87" fmla="*/ 478335 w 738457"/>
                  <a:gd name="connsiteY87" fmla="*/ 554075 h 735085"/>
                  <a:gd name="connsiteX88" fmla="*/ 454324 w 738457"/>
                  <a:gd name="connsiteY88" fmla="*/ 554075 h 735085"/>
                  <a:gd name="connsiteX89" fmla="*/ 426311 w 738457"/>
                  <a:gd name="connsiteY89" fmla="*/ 534066 h 735085"/>
                  <a:gd name="connsiteX90" fmla="*/ 422309 w 738457"/>
                  <a:gd name="connsiteY90" fmla="*/ 506053 h 735085"/>
                  <a:gd name="connsiteX91" fmla="*/ 438316 w 738457"/>
                  <a:gd name="connsiteY91" fmla="*/ 490045 h 735085"/>
                  <a:gd name="connsiteX92" fmla="*/ 422309 w 738457"/>
                  <a:gd name="connsiteY92" fmla="*/ 458030 h 735085"/>
                  <a:gd name="connsiteX93" fmla="*/ 398298 w 738457"/>
                  <a:gd name="connsiteY93" fmla="*/ 458030 h 735085"/>
                  <a:gd name="connsiteX94" fmla="*/ 378288 w 738457"/>
                  <a:gd name="connsiteY94" fmla="*/ 438020 h 735085"/>
                  <a:gd name="connsiteX95" fmla="*/ 374286 w 738457"/>
                  <a:gd name="connsiteY95" fmla="*/ 406005 h 735085"/>
                  <a:gd name="connsiteX96" fmla="*/ 390294 w 738457"/>
                  <a:gd name="connsiteY96" fmla="*/ 385996 h 735085"/>
                  <a:gd name="connsiteX97" fmla="*/ 414305 w 738457"/>
                  <a:gd name="connsiteY97" fmla="*/ 381994 h 735085"/>
                  <a:gd name="connsiteX98" fmla="*/ 422309 w 738457"/>
                  <a:gd name="connsiteY98" fmla="*/ 345977 h 735085"/>
                  <a:gd name="connsiteX99" fmla="*/ 410303 w 738457"/>
                  <a:gd name="connsiteY99" fmla="*/ 329970 h 735085"/>
                  <a:gd name="connsiteX100" fmla="*/ 410303 w 738457"/>
                  <a:gd name="connsiteY100" fmla="*/ 305958 h 735085"/>
                  <a:gd name="connsiteX101" fmla="*/ 430313 w 738457"/>
                  <a:gd name="connsiteY101" fmla="*/ 277945 h 735085"/>
                  <a:gd name="connsiteX102" fmla="*/ 454324 w 738457"/>
                  <a:gd name="connsiteY102" fmla="*/ 273943 h 735085"/>
                  <a:gd name="connsiteX103" fmla="*/ 470331 w 738457"/>
                  <a:gd name="connsiteY103" fmla="*/ 285949 h 735085"/>
                  <a:gd name="connsiteX104" fmla="*/ 506348 w 738457"/>
                  <a:gd name="connsiteY104" fmla="*/ 265940 h 735085"/>
                  <a:gd name="connsiteX105" fmla="*/ 506348 w 738457"/>
                  <a:gd name="connsiteY105" fmla="*/ 249932 h 735085"/>
                  <a:gd name="connsiteX106" fmla="*/ 526358 w 738457"/>
                  <a:gd name="connsiteY106" fmla="*/ 229923 h 735085"/>
                  <a:gd name="connsiteX107" fmla="*/ 558373 w 738457"/>
                  <a:gd name="connsiteY107" fmla="*/ 225921 h 735085"/>
                  <a:gd name="connsiteX108" fmla="*/ 219487 w 738457"/>
                  <a:gd name="connsiteY108" fmla="*/ 140549 h 735085"/>
                  <a:gd name="connsiteX109" fmla="*/ 139673 w 738457"/>
                  <a:gd name="connsiteY109" fmla="*/ 216847 h 735085"/>
                  <a:gd name="connsiteX110" fmla="*/ 219487 w 738457"/>
                  <a:gd name="connsiteY110" fmla="*/ 297160 h 735085"/>
                  <a:gd name="connsiteX111" fmla="*/ 295309 w 738457"/>
                  <a:gd name="connsiteY111" fmla="*/ 216847 h 735085"/>
                  <a:gd name="connsiteX112" fmla="*/ 219487 w 738457"/>
                  <a:gd name="connsiteY112" fmla="*/ 140549 h 735085"/>
                  <a:gd name="connsiteX113" fmla="*/ 195543 w 738457"/>
                  <a:gd name="connsiteY113" fmla="*/ 0 h 735085"/>
                  <a:gd name="connsiteX114" fmla="*/ 243431 w 738457"/>
                  <a:gd name="connsiteY114" fmla="*/ 0 h 735085"/>
                  <a:gd name="connsiteX115" fmla="*/ 263384 w 738457"/>
                  <a:gd name="connsiteY115" fmla="*/ 16063 h 735085"/>
                  <a:gd name="connsiteX116" fmla="*/ 263384 w 738457"/>
                  <a:gd name="connsiteY116" fmla="*/ 44172 h 735085"/>
                  <a:gd name="connsiteX117" fmla="*/ 307281 w 738457"/>
                  <a:gd name="connsiteY117" fmla="*/ 64251 h 735085"/>
                  <a:gd name="connsiteX118" fmla="*/ 331225 w 738457"/>
                  <a:gd name="connsiteY118" fmla="*/ 48188 h 735085"/>
                  <a:gd name="connsiteX119" fmla="*/ 355169 w 738457"/>
                  <a:gd name="connsiteY119" fmla="*/ 48188 h 735085"/>
                  <a:gd name="connsiteX120" fmla="*/ 391085 w 738457"/>
                  <a:gd name="connsiteY120" fmla="*/ 80314 h 735085"/>
                  <a:gd name="connsiteX121" fmla="*/ 391085 w 738457"/>
                  <a:gd name="connsiteY121" fmla="*/ 108423 h 735085"/>
                  <a:gd name="connsiteX122" fmla="*/ 375122 w 738457"/>
                  <a:gd name="connsiteY122" fmla="*/ 128502 h 735085"/>
                  <a:gd name="connsiteX123" fmla="*/ 391085 w 738457"/>
                  <a:gd name="connsiteY123" fmla="*/ 172674 h 735085"/>
                  <a:gd name="connsiteX124" fmla="*/ 419020 w 738457"/>
                  <a:gd name="connsiteY124" fmla="*/ 176690 h 735085"/>
                  <a:gd name="connsiteX125" fmla="*/ 434982 w 738457"/>
                  <a:gd name="connsiteY125" fmla="*/ 196768 h 735085"/>
                  <a:gd name="connsiteX126" fmla="*/ 434982 w 738457"/>
                  <a:gd name="connsiteY126" fmla="*/ 240941 h 735085"/>
                  <a:gd name="connsiteX127" fmla="*/ 419020 w 738457"/>
                  <a:gd name="connsiteY127" fmla="*/ 261019 h 735085"/>
                  <a:gd name="connsiteX128" fmla="*/ 391085 w 738457"/>
                  <a:gd name="connsiteY128" fmla="*/ 265035 h 735085"/>
                  <a:gd name="connsiteX129" fmla="*/ 371132 w 738457"/>
                  <a:gd name="connsiteY129" fmla="*/ 309207 h 735085"/>
                  <a:gd name="connsiteX130" fmla="*/ 391085 w 738457"/>
                  <a:gd name="connsiteY130" fmla="*/ 333301 h 735085"/>
                  <a:gd name="connsiteX131" fmla="*/ 391085 w 738457"/>
                  <a:gd name="connsiteY131" fmla="*/ 357396 h 735085"/>
                  <a:gd name="connsiteX132" fmla="*/ 355169 w 738457"/>
                  <a:gd name="connsiteY132" fmla="*/ 393537 h 735085"/>
                  <a:gd name="connsiteX133" fmla="*/ 331225 w 738457"/>
                  <a:gd name="connsiteY133" fmla="*/ 393537 h 735085"/>
                  <a:gd name="connsiteX134" fmla="*/ 307281 w 738457"/>
                  <a:gd name="connsiteY134" fmla="*/ 373458 h 735085"/>
                  <a:gd name="connsiteX135" fmla="*/ 263384 w 738457"/>
                  <a:gd name="connsiteY135" fmla="*/ 393537 h 735085"/>
                  <a:gd name="connsiteX136" fmla="*/ 259393 w 738457"/>
                  <a:gd name="connsiteY136" fmla="*/ 421646 h 735085"/>
                  <a:gd name="connsiteX137" fmla="*/ 239440 w 738457"/>
                  <a:gd name="connsiteY137" fmla="*/ 441725 h 735085"/>
                  <a:gd name="connsiteX138" fmla="*/ 191552 w 738457"/>
                  <a:gd name="connsiteY138" fmla="*/ 441725 h 735085"/>
                  <a:gd name="connsiteX139" fmla="*/ 171599 w 738457"/>
                  <a:gd name="connsiteY139" fmla="*/ 421646 h 735085"/>
                  <a:gd name="connsiteX140" fmla="*/ 167608 w 738457"/>
                  <a:gd name="connsiteY140" fmla="*/ 389521 h 735085"/>
                  <a:gd name="connsiteX141" fmla="*/ 127701 w 738457"/>
                  <a:gd name="connsiteY141" fmla="*/ 373458 h 735085"/>
                  <a:gd name="connsiteX142" fmla="*/ 103757 w 738457"/>
                  <a:gd name="connsiteY142" fmla="*/ 393537 h 735085"/>
                  <a:gd name="connsiteX143" fmla="*/ 79813 w 738457"/>
                  <a:gd name="connsiteY143" fmla="*/ 393537 h 735085"/>
                  <a:gd name="connsiteX144" fmla="*/ 43897 w 738457"/>
                  <a:gd name="connsiteY144" fmla="*/ 357396 h 735085"/>
                  <a:gd name="connsiteX145" fmla="*/ 43897 w 738457"/>
                  <a:gd name="connsiteY145" fmla="*/ 329286 h 735085"/>
                  <a:gd name="connsiteX146" fmla="*/ 63850 w 738457"/>
                  <a:gd name="connsiteY146" fmla="*/ 305192 h 735085"/>
                  <a:gd name="connsiteX147" fmla="*/ 47888 w 738457"/>
                  <a:gd name="connsiteY147" fmla="*/ 269051 h 735085"/>
                  <a:gd name="connsiteX148" fmla="*/ 15962 w 738457"/>
                  <a:gd name="connsiteY148" fmla="*/ 265035 h 735085"/>
                  <a:gd name="connsiteX149" fmla="*/ 0 w 738457"/>
                  <a:gd name="connsiteY149" fmla="*/ 244956 h 735085"/>
                  <a:gd name="connsiteX150" fmla="*/ 0 w 738457"/>
                  <a:gd name="connsiteY150" fmla="*/ 196768 h 735085"/>
                  <a:gd name="connsiteX151" fmla="*/ 15962 w 738457"/>
                  <a:gd name="connsiteY151" fmla="*/ 176690 h 735085"/>
                  <a:gd name="connsiteX152" fmla="*/ 43897 w 738457"/>
                  <a:gd name="connsiteY152" fmla="*/ 172674 h 735085"/>
                  <a:gd name="connsiteX153" fmla="*/ 63850 w 738457"/>
                  <a:gd name="connsiteY153" fmla="*/ 132517 h 735085"/>
                  <a:gd name="connsiteX154" fmla="*/ 43897 w 738457"/>
                  <a:gd name="connsiteY154" fmla="*/ 108423 h 735085"/>
                  <a:gd name="connsiteX155" fmla="*/ 43897 w 738457"/>
                  <a:gd name="connsiteY155" fmla="*/ 80314 h 735085"/>
                  <a:gd name="connsiteX156" fmla="*/ 79813 w 738457"/>
                  <a:gd name="connsiteY156" fmla="*/ 48188 h 735085"/>
                  <a:gd name="connsiteX157" fmla="*/ 103757 w 738457"/>
                  <a:gd name="connsiteY157" fmla="*/ 48188 h 735085"/>
                  <a:gd name="connsiteX158" fmla="*/ 127701 w 738457"/>
                  <a:gd name="connsiteY158" fmla="*/ 64251 h 735085"/>
                  <a:gd name="connsiteX159" fmla="*/ 171599 w 738457"/>
                  <a:gd name="connsiteY159" fmla="*/ 44172 h 735085"/>
                  <a:gd name="connsiteX160" fmla="*/ 175589 w 738457"/>
                  <a:gd name="connsiteY160" fmla="*/ 16063 h 735085"/>
                  <a:gd name="connsiteX161" fmla="*/ 195543 w 738457"/>
                  <a:gd name="connsiteY161" fmla="*/ 0 h 735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</a:cxnLst>
                <a:rect l="l" t="t" r="r" b="b"/>
                <a:pathLst>
                  <a:path w="738457" h="735085">
                    <a:moveTo>
                      <a:pt x="291143" y="534154"/>
                    </a:moveTo>
                    <a:cubicBezTo>
                      <a:pt x="263174" y="534154"/>
                      <a:pt x="239201" y="558265"/>
                      <a:pt x="239201" y="586396"/>
                    </a:cubicBezTo>
                    <a:cubicBezTo>
                      <a:pt x="235205" y="614526"/>
                      <a:pt x="259178" y="638638"/>
                      <a:pt x="287147" y="638638"/>
                    </a:cubicBezTo>
                    <a:cubicBezTo>
                      <a:pt x="319111" y="638638"/>
                      <a:pt x="343084" y="618545"/>
                      <a:pt x="343084" y="586396"/>
                    </a:cubicBezTo>
                    <a:cubicBezTo>
                      <a:pt x="343084" y="558265"/>
                      <a:pt x="319111" y="534154"/>
                      <a:pt x="291143" y="534154"/>
                    </a:cubicBezTo>
                    <a:close/>
                    <a:moveTo>
                      <a:pt x="283151" y="441725"/>
                    </a:moveTo>
                    <a:cubicBezTo>
                      <a:pt x="283151" y="441725"/>
                      <a:pt x="283151" y="441725"/>
                      <a:pt x="303129" y="441725"/>
                    </a:cubicBezTo>
                    <a:cubicBezTo>
                      <a:pt x="311120" y="441725"/>
                      <a:pt x="319111" y="449762"/>
                      <a:pt x="319111" y="457800"/>
                    </a:cubicBezTo>
                    <a:cubicBezTo>
                      <a:pt x="319111" y="457800"/>
                      <a:pt x="319111" y="457800"/>
                      <a:pt x="323107" y="473874"/>
                    </a:cubicBezTo>
                    <a:cubicBezTo>
                      <a:pt x="331098" y="473874"/>
                      <a:pt x="343084" y="477893"/>
                      <a:pt x="351075" y="485930"/>
                    </a:cubicBezTo>
                    <a:cubicBezTo>
                      <a:pt x="351075" y="485930"/>
                      <a:pt x="351075" y="485930"/>
                      <a:pt x="359066" y="477893"/>
                    </a:cubicBezTo>
                    <a:cubicBezTo>
                      <a:pt x="367057" y="469856"/>
                      <a:pt x="379044" y="469856"/>
                      <a:pt x="387035" y="477893"/>
                    </a:cubicBezTo>
                    <a:cubicBezTo>
                      <a:pt x="387035" y="477893"/>
                      <a:pt x="387035" y="477893"/>
                      <a:pt x="399022" y="493967"/>
                    </a:cubicBezTo>
                    <a:cubicBezTo>
                      <a:pt x="407013" y="502005"/>
                      <a:pt x="407013" y="510042"/>
                      <a:pt x="403017" y="518079"/>
                    </a:cubicBezTo>
                    <a:cubicBezTo>
                      <a:pt x="403017" y="518079"/>
                      <a:pt x="403017" y="518079"/>
                      <a:pt x="395026" y="530135"/>
                    </a:cubicBezTo>
                    <a:cubicBezTo>
                      <a:pt x="399022" y="538172"/>
                      <a:pt x="403017" y="546210"/>
                      <a:pt x="403017" y="558265"/>
                    </a:cubicBezTo>
                    <a:cubicBezTo>
                      <a:pt x="403017" y="558265"/>
                      <a:pt x="403017" y="558265"/>
                      <a:pt x="418999" y="558265"/>
                    </a:cubicBezTo>
                    <a:cubicBezTo>
                      <a:pt x="426990" y="562284"/>
                      <a:pt x="434981" y="570321"/>
                      <a:pt x="434981" y="578359"/>
                    </a:cubicBezTo>
                    <a:cubicBezTo>
                      <a:pt x="434981" y="578359"/>
                      <a:pt x="434981" y="578359"/>
                      <a:pt x="434981" y="598452"/>
                    </a:cubicBezTo>
                    <a:cubicBezTo>
                      <a:pt x="434981" y="610508"/>
                      <a:pt x="426990" y="618545"/>
                      <a:pt x="415004" y="618545"/>
                    </a:cubicBezTo>
                    <a:cubicBezTo>
                      <a:pt x="415004" y="618545"/>
                      <a:pt x="415004" y="618545"/>
                      <a:pt x="403017" y="618545"/>
                    </a:cubicBezTo>
                    <a:cubicBezTo>
                      <a:pt x="403017" y="630601"/>
                      <a:pt x="399022" y="638638"/>
                      <a:pt x="391031" y="646675"/>
                    </a:cubicBezTo>
                    <a:cubicBezTo>
                      <a:pt x="391031" y="646675"/>
                      <a:pt x="391031" y="646675"/>
                      <a:pt x="399022" y="658731"/>
                    </a:cubicBezTo>
                    <a:cubicBezTo>
                      <a:pt x="407013" y="666769"/>
                      <a:pt x="407013" y="678824"/>
                      <a:pt x="399022" y="686862"/>
                    </a:cubicBezTo>
                    <a:cubicBezTo>
                      <a:pt x="399022" y="686862"/>
                      <a:pt x="399022" y="686862"/>
                      <a:pt x="383039" y="698918"/>
                    </a:cubicBezTo>
                    <a:cubicBezTo>
                      <a:pt x="375048" y="706955"/>
                      <a:pt x="367057" y="706955"/>
                      <a:pt x="359066" y="702936"/>
                    </a:cubicBezTo>
                    <a:cubicBezTo>
                      <a:pt x="359066" y="702936"/>
                      <a:pt x="359066" y="702936"/>
                      <a:pt x="347080" y="690880"/>
                    </a:cubicBezTo>
                    <a:cubicBezTo>
                      <a:pt x="339089" y="698918"/>
                      <a:pt x="327102" y="698918"/>
                      <a:pt x="319111" y="702936"/>
                    </a:cubicBezTo>
                    <a:cubicBezTo>
                      <a:pt x="319111" y="702936"/>
                      <a:pt x="319111" y="702936"/>
                      <a:pt x="315116" y="719011"/>
                    </a:cubicBezTo>
                    <a:cubicBezTo>
                      <a:pt x="315116" y="727048"/>
                      <a:pt x="307125" y="735085"/>
                      <a:pt x="295138" y="735085"/>
                    </a:cubicBezTo>
                    <a:cubicBezTo>
                      <a:pt x="295138" y="735085"/>
                      <a:pt x="295138" y="735085"/>
                      <a:pt x="275160" y="735085"/>
                    </a:cubicBezTo>
                    <a:cubicBezTo>
                      <a:pt x="267169" y="735085"/>
                      <a:pt x="259178" y="727048"/>
                      <a:pt x="255183" y="719011"/>
                    </a:cubicBezTo>
                    <a:cubicBezTo>
                      <a:pt x="255183" y="719011"/>
                      <a:pt x="255183" y="719011"/>
                      <a:pt x="255183" y="702936"/>
                    </a:cubicBezTo>
                    <a:cubicBezTo>
                      <a:pt x="247192" y="698918"/>
                      <a:pt x="239201" y="694899"/>
                      <a:pt x="227214" y="690880"/>
                    </a:cubicBezTo>
                    <a:cubicBezTo>
                      <a:pt x="227214" y="690880"/>
                      <a:pt x="227214" y="690880"/>
                      <a:pt x="215228" y="698918"/>
                    </a:cubicBezTo>
                    <a:cubicBezTo>
                      <a:pt x="207237" y="706955"/>
                      <a:pt x="199246" y="702936"/>
                      <a:pt x="191254" y="698918"/>
                    </a:cubicBezTo>
                    <a:cubicBezTo>
                      <a:pt x="191254" y="698918"/>
                      <a:pt x="191254" y="698918"/>
                      <a:pt x="175272" y="682843"/>
                    </a:cubicBezTo>
                    <a:cubicBezTo>
                      <a:pt x="171277" y="674806"/>
                      <a:pt x="171277" y="662750"/>
                      <a:pt x="175272" y="654713"/>
                    </a:cubicBezTo>
                    <a:cubicBezTo>
                      <a:pt x="175272" y="654713"/>
                      <a:pt x="175272" y="654713"/>
                      <a:pt x="183263" y="646675"/>
                    </a:cubicBezTo>
                    <a:cubicBezTo>
                      <a:pt x="179268" y="638638"/>
                      <a:pt x="175272" y="626582"/>
                      <a:pt x="175272" y="618545"/>
                    </a:cubicBezTo>
                    <a:cubicBezTo>
                      <a:pt x="175272" y="618545"/>
                      <a:pt x="175272" y="618545"/>
                      <a:pt x="159290" y="618545"/>
                    </a:cubicBezTo>
                    <a:cubicBezTo>
                      <a:pt x="151299" y="614526"/>
                      <a:pt x="143308" y="606489"/>
                      <a:pt x="143308" y="598452"/>
                    </a:cubicBezTo>
                    <a:cubicBezTo>
                      <a:pt x="143308" y="598452"/>
                      <a:pt x="143308" y="598452"/>
                      <a:pt x="143308" y="578359"/>
                    </a:cubicBezTo>
                    <a:cubicBezTo>
                      <a:pt x="143308" y="566303"/>
                      <a:pt x="151299" y="558265"/>
                      <a:pt x="159290" y="558265"/>
                    </a:cubicBezTo>
                    <a:lnTo>
                      <a:pt x="175272" y="554247"/>
                    </a:lnTo>
                    <a:cubicBezTo>
                      <a:pt x="175272" y="546210"/>
                      <a:pt x="179268" y="538172"/>
                      <a:pt x="187259" y="526116"/>
                    </a:cubicBezTo>
                    <a:cubicBezTo>
                      <a:pt x="187259" y="526116"/>
                      <a:pt x="187259" y="526116"/>
                      <a:pt x="179268" y="518079"/>
                    </a:cubicBezTo>
                    <a:cubicBezTo>
                      <a:pt x="171277" y="510042"/>
                      <a:pt x="171277" y="497986"/>
                      <a:pt x="179268" y="489949"/>
                    </a:cubicBezTo>
                    <a:cubicBezTo>
                      <a:pt x="179268" y="489949"/>
                      <a:pt x="179268" y="489949"/>
                      <a:pt x="195250" y="477893"/>
                    </a:cubicBezTo>
                    <a:cubicBezTo>
                      <a:pt x="199246" y="469856"/>
                      <a:pt x="211232" y="469856"/>
                      <a:pt x="219223" y="473874"/>
                    </a:cubicBezTo>
                    <a:cubicBezTo>
                      <a:pt x="219223" y="473874"/>
                      <a:pt x="219223" y="473874"/>
                      <a:pt x="231210" y="481911"/>
                    </a:cubicBezTo>
                    <a:cubicBezTo>
                      <a:pt x="239201" y="477893"/>
                      <a:pt x="251187" y="473874"/>
                      <a:pt x="259178" y="469856"/>
                    </a:cubicBezTo>
                    <a:cubicBezTo>
                      <a:pt x="259178" y="469856"/>
                      <a:pt x="259178" y="469856"/>
                      <a:pt x="263174" y="457800"/>
                    </a:cubicBezTo>
                    <a:cubicBezTo>
                      <a:pt x="263174" y="449762"/>
                      <a:pt x="271165" y="441725"/>
                      <a:pt x="283151" y="441725"/>
                    </a:cubicBezTo>
                    <a:close/>
                    <a:moveTo>
                      <a:pt x="550369" y="341975"/>
                    </a:moveTo>
                    <a:cubicBezTo>
                      <a:pt x="518354" y="345977"/>
                      <a:pt x="490341" y="373990"/>
                      <a:pt x="494343" y="410007"/>
                    </a:cubicBezTo>
                    <a:cubicBezTo>
                      <a:pt x="494343" y="446024"/>
                      <a:pt x="526358" y="474038"/>
                      <a:pt x="562375" y="470036"/>
                    </a:cubicBezTo>
                    <a:cubicBezTo>
                      <a:pt x="598391" y="466034"/>
                      <a:pt x="622403" y="434019"/>
                      <a:pt x="622403" y="402004"/>
                    </a:cubicBezTo>
                    <a:cubicBezTo>
                      <a:pt x="618401" y="365987"/>
                      <a:pt x="586386" y="337973"/>
                      <a:pt x="550369" y="341975"/>
                    </a:cubicBezTo>
                    <a:close/>
                    <a:moveTo>
                      <a:pt x="558373" y="225921"/>
                    </a:moveTo>
                    <a:cubicBezTo>
                      <a:pt x="570378" y="225921"/>
                      <a:pt x="578382" y="233925"/>
                      <a:pt x="578382" y="241928"/>
                    </a:cubicBezTo>
                    <a:cubicBezTo>
                      <a:pt x="578382" y="241928"/>
                      <a:pt x="578382" y="241928"/>
                      <a:pt x="582384" y="261938"/>
                    </a:cubicBezTo>
                    <a:cubicBezTo>
                      <a:pt x="598391" y="261938"/>
                      <a:pt x="610397" y="265940"/>
                      <a:pt x="622403" y="273943"/>
                    </a:cubicBezTo>
                    <a:cubicBezTo>
                      <a:pt x="622403" y="273943"/>
                      <a:pt x="622403" y="273943"/>
                      <a:pt x="634408" y="261938"/>
                    </a:cubicBezTo>
                    <a:cubicBezTo>
                      <a:pt x="642412" y="253934"/>
                      <a:pt x="654418" y="253934"/>
                      <a:pt x="662422" y="257936"/>
                    </a:cubicBezTo>
                    <a:cubicBezTo>
                      <a:pt x="662422" y="257936"/>
                      <a:pt x="662422" y="257936"/>
                      <a:pt x="686433" y="281947"/>
                    </a:cubicBezTo>
                    <a:cubicBezTo>
                      <a:pt x="694437" y="285949"/>
                      <a:pt x="694437" y="297955"/>
                      <a:pt x="690435" y="305958"/>
                    </a:cubicBezTo>
                    <a:cubicBezTo>
                      <a:pt x="690435" y="305958"/>
                      <a:pt x="690435" y="305958"/>
                      <a:pt x="678429" y="321966"/>
                    </a:cubicBezTo>
                    <a:cubicBezTo>
                      <a:pt x="686433" y="333972"/>
                      <a:pt x="690435" y="345977"/>
                      <a:pt x="694437" y="357983"/>
                    </a:cubicBezTo>
                    <a:cubicBezTo>
                      <a:pt x="694437" y="357983"/>
                      <a:pt x="694437" y="357983"/>
                      <a:pt x="714446" y="357983"/>
                    </a:cubicBezTo>
                    <a:cubicBezTo>
                      <a:pt x="726452" y="357983"/>
                      <a:pt x="734455" y="365987"/>
                      <a:pt x="734455" y="373990"/>
                    </a:cubicBezTo>
                    <a:cubicBezTo>
                      <a:pt x="734455" y="373990"/>
                      <a:pt x="734455" y="373990"/>
                      <a:pt x="738457" y="406005"/>
                    </a:cubicBezTo>
                    <a:cubicBezTo>
                      <a:pt x="738457" y="418011"/>
                      <a:pt x="730453" y="426015"/>
                      <a:pt x="722450" y="430017"/>
                    </a:cubicBezTo>
                    <a:cubicBezTo>
                      <a:pt x="722450" y="430017"/>
                      <a:pt x="722450" y="430017"/>
                      <a:pt x="702440" y="434019"/>
                    </a:cubicBezTo>
                    <a:cubicBezTo>
                      <a:pt x="698438" y="446024"/>
                      <a:pt x="694437" y="458030"/>
                      <a:pt x="690435" y="470036"/>
                    </a:cubicBezTo>
                    <a:cubicBezTo>
                      <a:pt x="690435" y="470036"/>
                      <a:pt x="690435" y="470036"/>
                      <a:pt x="702440" y="482041"/>
                    </a:cubicBezTo>
                    <a:cubicBezTo>
                      <a:pt x="710444" y="490045"/>
                      <a:pt x="710444" y="502051"/>
                      <a:pt x="706442" y="510055"/>
                    </a:cubicBezTo>
                    <a:cubicBezTo>
                      <a:pt x="706442" y="510055"/>
                      <a:pt x="706442" y="510055"/>
                      <a:pt x="682431" y="534066"/>
                    </a:cubicBezTo>
                    <a:cubicBezTo>
                      <a:pt x="678429" y="542070"/>
                      <a:pt x="666423" y="546071"/>
                      <a:pt x="658420" y="538068"/>
                    </a:cubicBezTo>
                    <a:cubicBezTo>
                      <a:pt x="658420" y="538068"/>
                      <a:pt x="658420" y="538068"/>
                      <a:pt x="638410" y="526062"/>
                    </a:cubicBezTo>
                    <a:cubicBezTo>
                      <a:pt x="630407" y="534066"/>
                      <a:pt x="618401" y="538068"/>
                      <a:pt x="606395" y="542070"/>
                    </a:cubicBezTo>
                    <a:cubicBezTo>
                      <a:pt x="606395" y="542070"/>
                      <a:pt x="606395" y="542070"/>
                      <a:pt x="606395" y="566081"/>
                    </a:cubicBezTo>
                    <a:cubicBezTo>
                      <a:pt x="606395" y="574085"/>
                      <a:pt x="598391" y="582088"/>
                      <a:pt x="586386" y="586090"/>
                    </a:cubicBezTo>
                    <a:cubicBezTo>
                      <a:pt x="586386" y="586090"/>
                      <a:pt x="586386" y="586090"/>
                      <a:pt x="554371" y="586090"/>
                    </a:cubicBezTo>
                    <a:cubicBezTo>
                      <a:pt x="546367" y="590092"/>
                      <a:pt x="534361" y="582088"/>
                      <a:pt x="534361" y="570083"/>
                    </a:cubicBezTo>
                    <a:cubicBezTo>
                      <a:pt x="534361" y="570083"/>
                      <a:pt x="534361" y="570083"/>
                      <a:pt x="530360" y="550073"/>
                    </a:cubicBezTo>
                    <a:cubicBezTo>
                      <a:pt x="518354" y="546071"/>
                      <a:pt x="506348" y="542070"/>
                      <a:pt x="494343" y="538068"/>
                    </a:cubicBezTo>
                    <a:cubicBezTo>
                      <a:pt x="494343" y="538068"/>
                      <a:pt x="494343" y="538068"/>
                      <a:pt x="478335" y="554075"/>
                    </a:cubicBezTo>
                    <a:cubicBezTo>
                      <a:pt x="470331" y="562079"/>
                      <a:pt x="458326" y="562079"/>
                      <a:pt x="454324" y="554075"/>
                    </a:cubicBezTo>
                    <a:cubicBezTo>
                      <a:pt x="454324" y="554075"/>
                      <a:pt x="454324" y="554075"/>
                      <a:pt x="426311" y="534066"/>
                    </a:cubicBezTo>
                    <a:cubicBezTo>
                      <a:pt x="418307" y="526062"/>
                      <a:pt x="418307" y="514056"/>
                      <a:pt x="422309" y="506053"/>
                    </a:cubicBezTo>
                    <a:cubicBezTo>
                      <a:pt x="422309" y="506053"/>
                      <a:pt x="422309" y="506053"/>
                      <a:pt x="438316" y="490045"/>
                    </a:cubicBezTo>
                    <a:cubicBezTo>
                      <a:pt x="430313" y="478040"/>
                      <a:pt x="426311" y="470036"/>
                      <a:pt x="422309" y="458030"/>
                    </a:cubicBezTo>
                    <a:cubicBezTo>
                      <a:pt x="422309" y="458030"/>
                      <a:pt x="422309" y="458030"/>
                      <a:pt x="398298" y="458030"/>
                    </a:cubicBezTo>
                    <a:cubicBezTo>
                      <a:pt x="386292" y="458030"/>
                      <a:pt x="378288" y="450026"/>
                      <a:pt x="378288" y="438020"/>
                    </a:cubicBezTo>
                    <a:cubicBezTo>
                      <a:pt x="378288" y="438020"/>
                      <a:pt x="378288" y="438020"/>
                      <a:pt x="374286" y="406005"/>
                    </a:cubicBezTo>
                    <a:cubicBezTo>
                      <a:pt x="374286" y="398002"/>
                      <a:pt x="382290" y="385996"/>
                      <a:pt x="390294" y="385996"/>
                    </a:cubicBezTo>
                    <a:cubicBezTo>
                      <a:pt x="390294" y="385996"/>
                      <a:pt x="390294" y="385996"/>
                      <a:pt x="414305" y="381994"/>
                    </a:cubicBezTo>
                    <a:cubicBezTo>
                      <a:pt x="414305" y="369989"/>
                      <a:pt x="418307" y="357983"/>
                      <a:pt x="422309" y="345977"/>
                    </a:cubicBezTo>
                    <a:cubicBezTo>
                      <a:pt x="422309" y="345977"/>
                      <a:pt x="422309" y="345977"/>
                      <a:pt x="410303" y="329970"/>
                    </a:cubicBezTo>
                    <a:cubicBezTo>
                      <a:pt x="402299" y="321966"/>
                      <a:pt x="402299" y="309960"/>
                      <a:pt x="410303" y="305958"/>
                    </a:cubicBezTo>
                    <a:cubicBezTo>
                      <a:pt x="410303" y="305958"/>
                      <a:pt x="410303" y="305958"/>
                      <a:pt x="430313" y="277945"/>
                    </a:cubicBezTo>
                    <a:cubicBezTo>
                      <a:pt x="434314" y="269942"/>
                      <a:pt x="446320" y="269942"/>
                      <a:pt x="454324" y="273943"/>
                    </a:cubicBezTo>
                    <a:cubicBezTo>
                      <a:pt x="454324" y="273943"/>
                      <a:pt x="454324" y="273943"/>
                      <a:pt x="470331" y="285949"/>
                    </a:cubicBezTo>
                    <a:cubicBezTo>
                      <a:pt x="482337" y="277945"/>
                      <a:pt x="494343" y="273943"/>
                      <a:pt x="506348" y="265940"/>
                    </a:cubicBezTo>
                    <a:cubicBezTo>
                      <a:pt x="506348" y="265940"/>
                      <a:pt x="506348" y="265940"/>
                      <a:pt x="506348" y="249932"/>
                    </a:cubicBezTo>
                    <a:cubicBezTo>
                      <a:pt x="506348" y="237927"/>
                      <a:pt x="514352" y="229923"/>
                      <a:pt x="526358" y="229923"/>
                    </a:cubicBezTo>
                    <a:cubicBezTo>
                      <a:pt x="526358" y="229923"/>
                      <a:pt x="526358" y="229923"/>
                      <a:pt x="558373" y="225921"/>
                    </a:cubicBezTo>
                    <a:close/>
                    <a:moveTo>
                      <a:pt x="219487" y="140549"/>
                    </a:moveTo>
                    <a:cubicBezTo>
                      <a:pt x="175589" y="140549"/>
                      <a:pt x="139673" y="176690"/>
                      <a:pt x="139673" y="216847"/>
                    </a:cubicBezTo>
                    <a:cubicBezTo>
                      <a:pt x="139673" y="261019"/>
                      <a:pt x="175589" y="297160"/>
                      <a:pt x="219487" y="297160"/>
                    </a:cubicBezTo>
                    <a:cubicBezTo>
                      <a:pt x="263384" y="297160"/>
                      <a:pt x="295309" y="261019"/>
                      <a:pt x="295309" y="216847"/>
                    </a:cubicBezTo>
                    <a:cubicBezTo>
                      <a:pt x="295309" y="176690"/>
                      <a:pt x="263384" y="140549"/>
                      <a:pt x="219487" y="140549"/>
                    </a:cubicBezTo>
                    <a:close/>
                    <a:moveTo>
                      <a:pt x="195543" y="0"/>
                    </a:moveTo>
                    <a:cubicBezTo>
                      <a:pt x="195543" y="0"/>
                      <a:pt x="195543" y="0"/>
                      <a:pt x="243431" y="0"/>
                    </a:cubicBezTo>
                    <a:cubicBezTo>
                      <a:pt x="251412" y="0"/>
                      <a:pt x="259393" y="8031"/>
                      <a:pt x="263384" y="16063"/>
                    </a:cubicBezTo>
                    <a:cubicBezTo>
                      <a:pt x="263384" y="16063"/>
                      <a:pt x="263384" y="16063"/>
                      <a:pt x="263384" y="44172"/>
                    </a:cubicBezTo>
                    <a:cubicBezTo>
                      <a:pt x="279346" y="48188"/>
                      <a:pt x="295309" y="56219"/>
                      <a:pt x="307281" y="64251"/>
                    </a:cubicBezTo>
                    <a:cubicBezTo>
                      <a:pt x="307281" y="64251"/>
                      <a:pt x="307281" y="64251"/>
                      <a:pt x="331225" y="48188"/>
                    </a:cubicBezTo>
                    <a:cubicBezTo>
                      <a:pt x="339206" y="40157"/>
                      <a:pt x="347188" y="40157"/>
                      <a:pt x="355169" y="48188"/>
                    </a:cubicBezTo>
                    <a:cubicBezTo>
                      <a:pt x="355169" y="48188"/>
                      <a:pt x="355169" y="48188"/>
                      <a:pt x="391085" y="80314"/>
                    </a:cubicBezTo>
                    <a:cubicBezTo>
                      <a:pt x="395076" y="88345"/>
                      <a:pt x="399066" y="100392"/>
                      <a:pt x="391085" y="108423"/>
                    </a:cubicBezTo>
                    <a:cubicBezTo>
                      <a:pt x="391085" y="108423"/>
                      <a:pt x="391085" y="108423"/>
                      <a:pt x="375122" y="128502"/>
                    </a:cubicBezTo>
                    <a:cubicBezTo>
                      <a:pt x="379113" y="144564"/>
                      <a:pt x="387094" y="156611"/>
                      <a:pt x="391085" y="172674"/>
                    </a:cubicBezTo>
                    <a:cubicBezTo>
                      <a:pt x="391085" y="172674"/>
                      <a:pt x="391085" y="172674"/>
                      <a:pt x="419020" y="176690"/>
                    </a:cubicBezTo>
                    <a:cubicBezTo>
                      <a:pt x="427001" y="176690"/>
                      <a:pt x="434982" y="184721"/>
                      <a:pt x="434982" y="196768"/>
                    </a:cubicBezTo>
                    <a:cubicBezTo>
                      <a:pt x="434982" y="196768"/>
                      <a:pt x="434982" y="196768"/>
                      <a:pt x="434982" y="240941"/>
                    </a:cubicBezTo>
                    <a:cubicBezTo>
                      <a:pt x="434982" y="252988"/>
                      <a:pt x="427001" y="261019"/>
                      <a:pt x="419020" y="261019"/>
                    </a:cubicBezTo>
                    <a:cubicBezTo>
                      <a:pt x="419020" y="261019"/>
                      <a:pt x="419020" y="261019"/>
                      <a:pt x="391085" y="265035"/>
                    </a:cubicBezTo>
                    <a:cubicBezTo>
                      <a:pt x="387094" y="281098"/>
                      <a:pt x="379113" y="293145"/>
                      <a:pt x="371132" y="309207"/>
                    </a:cubicBezTo>
                    <a:cubicBezTo>
                      <a:pt x="371132" y="309207"/>
                      <a:pt x="371132" y="309207"/>
                      <a:pt x="391085" y="333301"/>
                    </a:cubicBezTo>
                    <a:cubicBezTo>
                      <a:pt x="399066" y="341333"/>
                      <a:pt x="395076" y="349364"/>
                      <a:pt x="391085" y="357396"/>
                    </a:cubicBezTo>
                    <a:cubicBezTo>
                      <a:pt x="391085" y="357396"/>
                      <a:pt x="391085" y="357396"/>
                      <a:pt x="355169" y="393537"/>
                    </a:cubicBezTo>
                    <a:cubicBezTo>
                      <a:pt x="347188" y="397552"/>
                      <a:pt x="339206" y="401568"/>
                      <a:pt x="331225" y="393537"/>
                    </a:cubicBezTo>
                    <a:cubicBezTo>
                      <a:pt x="331225" y="393537"/>
                      <a:pt x="331225" y="393537"/>
                      <a:pt x="307281" y="373458"/>
                    </a:cubicBezTo>
                    <a:cubicBezTo>
                      <a:pt x="291318" y="381490"/>
                      <a:pt x="279346" y="389521"/>
                      <a:pt x="263384" y="393537"/>
                    </a:cubicBezTo>
                    <a:cubicBezTo>
                      <a:pt x="263384" y="393537"/>
                      <a:pt x="263384" y="393537"/>
                      <a:pt x="259393" y="421646"/>
                    </a:cubicBezTo>
                    <a:cubicBezTo>
                      <a:pt x="259393" y="433693"/>
                      <a:pt x="251412" y="441725"/>
                      <a:pt x="239440" y="441725"/>
                    </a:cubicBezTo>
                    <a:cubicBezTo>
                      <a:pt x="239440" y="441725"/>
                      <a:pt x="239440" y="441725"/>
                      <a:pt x="191552" y="441725"/>
                    </a:cubicBezTo>
                    <a:cubicBezTo>
                      <a:pt x="183571" y="441725"/>
                      <a:pt x="175589" y="433693"/>
                      <a:pt x="171599" y="421646"/>
                    </a:cubicBezTo>
                    <a:cubicBezTo>
                      <a:pt x="171599" y="421646"/>
                      <a:pt x="171599" y="421646"/>
                      <a:pt x="167608" y="389521"/>
                    </a:cubicBezTo>
                    <a:cubicBezTo>
                      <a:pt x="155636" y="385505"/>
                      <a:pt x="143664" y="381490"/>
                      <a:pt x="127701" y="373458"/>
                    </a:cubicBezTo>
                    <a:cubicBezTo>
                      <a:pt x="127701" y="373458"/>
                      <a:pt x="127701" y="373458"/>
                      <a:pt x="103757" y="393537"/>
                    </a:cubicBezTo>
                    <a:cubicBezTo>
                      <a:pt x="95776" y="397552"/>
                      <a:pt x="87794" y="397552"/>
                      <a:pt x="79813" y="393537"/>
                    </a:cubicBezTo>
                    <a:cubicBezTo>
                      <a:pt x="79813" y="393537"/>
                      <a:pt x="79813" y="393537"/>
                      <a:pt x="43897" y="357396"/>
                    </a:cubicBezTo>
                    <a:cubicBezTo>
                      <a:pt x="39906" y="349364"/>
                      <a:pt x="35916" y="337317"/>
                      <a:pt x="43897" y="329286"/>
                    </a:cubicBezTo>
                    <a:cubicBezTo>
                      <a:pt x="43897" y="329286"/>
                      <a:pt x="43897" y="329286"/>
                      <a:pt x="63850" y="305192"/>
                    </a:cubicBezTo>
                    <a:cubicBezTo>
                      <a:pt x="55869" y="293145"/>
                      <a:pt x="51878" y="281098"/>
                      <a:pt x="47888" y="269051"/>
                    </a:cubicBezTo>
                    <a:lnTo>
                      <a:pt x="15962" y="265035"/>
                    </a:lnTo>
                    <a:cubicBezTo>
                      <a:pt x="7981" y="265035"/>
                      <a:pt x="0" y="252988"/>
                      <a:pt x="0" y="244956"/>
                    </a:cubicBezTo>
                    <a:cubicBezTo>
                      <a:pt x="0" y="244956"/>
                      <a:pt x="0" y="244956"/>
                      <a:pt x="0" y="196768"/>
                    </a:cubicBezTo>
                    <a:cubicBezTo>
                      <a:pt x="0" y="188737"/>
                      <a:pt x="7981" y="176690"/>
                      <a:pt x="15962" y="176690"/>
                    </a:cubicBezTo>
                    <a:cubicBezTo>
                      <a:pt x="15962" y="176690"/>
                      <a:pt x="15962" y="176690"/>
                      <a:pt x="43897" y="172674"/>
                    </a:cubicBezTo>
                    <a:cubicBezTo>
                      <a:pt x="47888" y="160627"/>
                      <a:pt x="55869" y="144564"/>
                      <a:pt x="63850" y="132517"/>
                    </a:cubicBezTo>
                    <a:cubicBezTo>
                      <a:pt x="63850" y="132517"/>
                      <a:pt x="63850" y="132517"/>
                      <a:pt x="43897" y="108423"/>
                    </a:cubicBezTo>
                    <a:cubicBezTo>
                      <a:pt x="35916" y="100392"/>
                      <a:pt x="39906" y="88345"/>
                      <a:pt x="43897" y="80314"/>
                    </a:cubicBezTo>
                    <a:cubicBezTo>
                      <a:pt x="43897" y="80314"/>
                      <a:pt x="43897" y="80314"/>
                      <a:pt x="79813" y="48188"/>
                    </a:cubicBezTo>
                    <a:cubicBezTo>
                      <a:pt x="87794" y="40157"/>
                      <a:pt x="95776" y="40157"/>
                      <a:pt x="103757" y="48188"/>
                    </a:cubicBezTo>
                    <a:cubicBezTo>
                      <a:pt x="103757" y="48188"/>
                      <a:pt x="103757" y="48188"/>
                      <a:pt x="127701" y="64251"/>
                    </a:cubicBezTo>
                    <a:cubicBezTo>
                      <a:pt x="139673" y="56219"/>
                      <a:pt x="155636" y="48188"/>
                      <a:pt x="171599" y="44172"/>
                    </a:cubicBezTo>
                    <a:cubicBezTo>
                      <a:pt x="171599" y="44172"/>
                      <a:pt x="171599" y="44172"/>
                      <a:pt x="175589" y="16063"/>
                    </a:cubicBezTo>
                    <a:cubicBezTo>
                      <a:pt x="175589" y="8031"/>
                      <a:pt x="183571" y="0"/>
                      <a:pt x="1955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ïṣļîḍè"/>
              <p:cNvSpPr/>
              <p:nvPr/>
            </p:nvSpPr>
            <p:spPr bwMode="auto">
              <a:xfrm>
                <a:off x="6751645" y="2336245"/>
                <a:ext cx="451552" cy="661141"/>
              </a:xfrm>
              <a:custGeom>
                <a:avLst/>
                <a:gdLst>
                  <a:gd name="T0" fmla="*/ 109 w 112"/>
                  <a:gd name="T1" fmla="*/ 41 h 163"/>
                  <a:gd name="T2" fmla="*/ 107 w 112"/>
                  <a:gd name="T3" fmla="*/ 34 h 163"/>
                  <a:gd name="T4" fmla="*/ 55 w 112"/>
                  <a:gd name="T5" fmla="*/ 0 h 163"/>
                  <a:gd name="T6" fmla="*/ 0 w 112"/>
                  <a:gd name="T7" fmla="*/ 51 h 163"/>
                  <a:gd name="T8" fmla="*/ 0 w 112"/>
                  <a:gd name="T9" fmla="*/ 57 h 163"/>
                  <a:gd name="T10" fmla="*/ 0 w 112"/>
                  <a:gd name="T11" fmla="*/ 62 h 163"/>
                  <a:gd name="T12" fmla="*/ 24 w 112"/>
                  <a:gd name="T13" fmla="*/ 111 h 163"/>
                  <a:gd name="T14" fmla="*/ 56 w 112"/>
                  <a:gd name="T15" fmla="*/ 163 h 163"/>
                  <a:gd name="T16" fmla="*/ 75 w 112"/>
                  <a:gd name="T17" fmla="*/ 130 h 163"/>
                  <a:gd name="T18" fmla="*/ 81 w 112"/>
                  <a:gd name="T19" fmla="*/ 120 h 163"/>
                  <a:gd name="T20" fmla="*/ 85 w 112"/>
                  <a:gd name="T21" fmla="*/ 114 h 163"/>
                  <a:gd name="T22" fmla="*/ 112 w 112"/>
                  <a:gd name="T23" fmla="*/ 58 h 163"/>
                  <a:gd name="T24" fmla="*/ 112 w 112"/>
                  <a:gd name="T25" fmla="*/ 50 h 163"/>
                  <a:gd name="T26" fmla="*/ 109 w 112"/>
                  <a:gd name="T27" fmla="*/ 41 h 163"/>
                  <a:gd name="T28" fmla="*/ 56 w 112"/>
                  <a:gd name="T29" fmla="*/ 75 h 163"/>
                  <a:gd name="T30" fmla="*/ 36 w 112"/>
                  <a:gd name="T31" fmla="*/ 62 h 163"/>
                  <a:gd name="T32" fmla="*/ 36 w 112"/>
                  <a:gd name="T33" fmla="*/ 57 h 163"/>
                  <a:gd name="T34" fmla="*/ 36 w 112"/>
                  <a:gd name="T35" fmla="*/ 52 h 163"/>
                  <a:gd name="T36" fmla="*/ 56 w 112"/>
                  <a:gd name="T37" fmla="*/ 34 h 163"/>
                  <a:gd name="T38" fmla="*/ 77 w 112"/>
                  <a:gd name="T39" fmla="*/ 55 h 163"/>
                  <a:gd name="T40" fmla="*/ 56 w 112"/>
                  <a:gd name="T41" fmla="*/ 7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163">
                    <a:moveTo>
                      <a:pt x="109" y="41"/>
                    </a:moveTo>
                    <a:cubicBezTo>
                      <a:pt x="109" y="38"/>
                      <a:pt x="108" y="36"/>
                      <a:pt x="107" y="34"/>
                    </a:cubicBezTo>
                    <a:cubicBezTo>
                      <a:pt x="96" y="9"/>
                      <a:pt x="74" y="0"/>
                      <a:pt x="55" y="0"/>
                    </a:cubicBezTo>
                    <a:cubicBezTo>
                      <a:pt x="30" y="0"/>
                      <a:pt x="3" y="16"/>
                      <a:pt x="0" y="51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8"/>
                      <a:pt x="0" y="60"/>
                      <a:pt x="0" y="62"/>
                    </a:cubicBezTo>
                    <a:cubicBezTo>
                      <a:pt x="2" y="78"/>
                      <a:pt x="15" y="95"/>
                      <a:pt x="24" y="111"/>
                    </a:cubicBezTo>
                    <a:cubicBezTo>
                      <a:pt x="35" y="129"/>
                      <a:pt x="45" y="146"/>
                      <a:pt x="56" y="163"/>
                    </a:cubicBezTo>
                    <a:cubicBezTo>
                      <a:pt x="62" y="152"/>
                      <a:pt x="69" y="141"/>
                      <a:pt x="75" y="130"/>
                    </a:cubicBezTo>
                    <a:cubicBezTo>
                      <a:pt x="77" y="127"/>
                      <a:pt x="79" y="123"/>
                      <a:pt x="81" y="120"/>
                    </a:cubicBezTo>
                    <a:cubicBezTo>
                      <a:pt x="82" y="118"/>
                      <a:pt x="84" y="116"/>
                      <a:pt x="85" y="114"/>
                    </a:cubicBezTo>
                    <a:cubicBezTo>
                      <a:pt x="96" y="96"/>
                      <a:pt x="112" y="76"/>
                      <a:pt x="112" y="58"/>
                    </a:cubicBezTo>
                    <a:cubicBezTo>
                      <a:pt x="112" y="50"/>
                      <a:pt x="112" y="50"/>
                      <a:pt x="112" y="50"/>
                    </a:cubicBezTo>
                    <a:cubicBezTo>
                      <a:pt x="112" y="48"/>
                      <a:pt x="110" y="41"/>
                      <a:pt x="109" y="41"/>
                    </a:cubicBezTo>
                    <a:close/>
                    <a:moveTo>
                      <a:pt x="56" y="75"/>
                    </a:moveTo>
                    <a:cubicBezTo>
                      <a:pt x="48" y="75"/>
                      <a:pt x="40" y="72"/>
                      <a:pt x="36" y="62"/>
                    </a:cubicBezTo>
                    <a:cubicBezTo>
                      <a:pt x="36" y="60"/>
                      <a:pt x="36" y="57"/>
                      <a:pt x="36" y="57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40"/>
                      <a:pt x="47" y="34"/>
                      <a:pt x="56" y="34"/>
                    </a:cubicBezTo>
                    <a:cubicBezTo>
                      <a:pt x="68" y="34"/>
                      <a:pt x="77" y="43"/>
                      <a:pt x="77" y="55"/>
                    </a:cubicBezTo>
                    <a:cubicBezTo>
                      <a:pt x="77" y="66"/>
                      <a:pt x="67" y="75"/>
                      <a:pt x="56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ïṩḻîḍê"/>
              <p:cNvSpPr/>
              <p:nvPr/>
            </p:nvSpPr>
            <p:spPr bwMode="auto">
              <a:xfrm>
                <a:off x="5519062" y="4599684"/>
                <a:ext cx="557199" cy="564015"/>
              </a:xfrm>
              <a:custGeom>
                <a:avLst/>
                <a:gdLst>
                  <a:gd name="connsiteX0" fmla="*/ 184459 w 551315"/>
                  <a:gd name="connsiteY0" fmla="*/ 375973 h 558059"/>
                  <a:gd name="connsiteX1" fmla="*/ 366857 w 551315"/>
                  <a:gd name="connsiteY1" fmla="*/ 375973 h 558059"/>
                  <a:gd name="connsiteX2" fmla="*/ 382717 w 551315"/>
                  <a:gd name="connsiteY2" fmla="*/ 392459 h 558059"/>
                  <a:gd name="connsiteX3" fmla="*/ 366857 w 551315"/>
                  <a:gd name="connsiteY3" fmla="*/ 413065 h 558059"/>
                  <a:gd name="connsiteX4" fmla="*/ 184459 w 551315"/>
                  <a:gd name="connsiteY4" fmla="*/ 413065 h 558059"/>
                  <a:gd name="connsiteX5" fmla="*/ 168598 w 551315"/>
                  <a:gd name="connsiteY5" fmla="*/ 392459 h 558059"/>
                  <a:gd name="connsiteX6" fmla="*/ 184459 w 551315"/>
                  <a:gd name="connsiteY6" fmla="*/ 375973 h 558059"/>
                  <a:gd name="connsiteX7" fmla="*/ 147524 w 551315"/>
                  <a:gd name="connsiteY7" fmla="*/ 300104 h 558059"/>
                  <a:gd name="connsiteX8" fmla="*/ 403792 w 551315"/>
                  <a:gd name="connsiteY8" fmla="*/ 300104 h 558059"/>
                  <a:gd name="connsiteX9" fmla="*/ 419809 w 551315"/>
                  <a:gd name="connsiteY9" fmla="*/ 320336 h 558059"/>
                  <a:gd name="connsiteX10" fmla="*/ 403792 w 551315"/>
                  <a:gd name="connsiteY10" fmla="*/ 340567 h 558059"/>
                  <a:gd name="connsiteX11" fmla="*/ 147524 w 551315"/>
                  <a:gd name="connsiteY11" fmla="*/ 340567 h 558059"/>
                  <a:gd name="connsiteX12" fmla="*/ 131507 w 551315"/>
                  <a:gd name="connsiteY12" fmla="*/ 320336 h 558059"/>
                  <a:gd name="connsiteX13" fmla="*/ 147524 w 551315"/>
                  <a:gd name="connsiteY13" fmla="*/ 300104 h 558059"/>
                  <a:gd name="connsiteX14" fmla="*/ 115856 w 551315"/>
                  <a:gd name="connsiteY14" fmla="*/ 256948 h 558059"/>
                  <a:gd name="connsiteX15" fmla="*/ 83896 w 551315"/>
                  <a:gd name="connsiteY15" fmla="*/ 285052 h 558059"/>
                  <a:gd name="connsiteX16" fmla="*/ 83896 w 551315"/>
                  <a:gd name="connsiteY16" fmla="*/ 441630 h 558059"/>
                  <a:gd name="connsiteX17" fmla="*/ 115856 w 551315"/>
                  <a:gd name="connsiteY17" fmla="*/ 469733 h 558059"/>
                  <a:gd name="connsiteX18" fmla="*/ 435459 w 551315"/>
                  <a:gd name="connsiteY18" fmla="*/ 469733 h 558059"/>
                  <a:gd name="connsiteX19" fmla="*/ 467419 w 551315"/>
                  <a:gd name="connsiteY19" fmla="*/ 441630 h 558059"/>
                  <a:gd name="connsiteX20" fmla="*/ 467419 w 551315"/>
                  <a:gd name="connsiteY20" fmla="*/ 285052 h 558059"/>
                  <a:gd name="connsiteX21" fmla="*/ 435459 w 551315"/>
                  <a:gd name="connsiteY21" fmla="*/ 256948 h 558059"/>
                  <a:gd name="connsiteX22" fmla="*/ 115856 w 551315"/>
                  <a:gd name="connsiteY22" fmla="*/ 256948 h 558059"/>
                  <a:gd name="connsiteX23" fmla="*/ 160168 w 551315"/>
                  <a:gd name="connsiteY23" fmla="*/ 0 h 558059"/>
                  <a:gd name="connsiteX24" fmla="*/ 391147 w 551315"/>
                  <a:gd name="connsiteY24" fmla="*/ 0 h 558059"/>
                  <a:gd name="connsiteX25" fmla="*/ 391147 w 551315"/>
                  <a:gd name="connsiteY25" fmla="*/ 92470 h 558059"/>
                  <a:gd name="connsiteX26" fmla="*/ 379200 w 551315"/>
                  <a:gd name="connsiteY26" fmla="*/ 104531 h 558059"/>
                  <a:gd name="connsiteX27" fmla="*/ 172115 w 551315"/>
                  <a:gd name="connsiteY27" fmla="*/ 104531 h 558059"/>
                  <a:gd name="connsiteX28" fmla="*/ 160168 w 551315"/>
                  <a:gd name="connsiteY28" fmla="*/ 92470 h 558059"/>
                  <a:gd name="connsiteX29" fmla="*/ 160168 w 551315"/>
                  <a:gd name="connsiteY29" fmla="*/ 0 h 558059"/>
                  <a:gd name="connsiteX30" fmla="*/ 51935 w 551315"/>
                  <a:gd name="connsiteY30" fmla="*/ 0 h 558059"/>
                  <a:gd name="connsiteX31" fmla="*/ 123846 w 551315"/>
                  <a:gd name="connsiteY31" fmla="*/ 0 h 558059"/>
                  <a:gd name="connsiteX32" fmla="*/ 123846 w 551315"/>
                  <a:gd name="connsiteY32" fmla="*/ 92341 h 558059"/>
                  <a:gd name="connsiteX33" fmla="*/ 171787 w 551315"/>
                  <a:gd name="connsiteY33" fmla="*/ 140519 h 558059"/>
                  <a:gd name="connsiteX34" fmla="*/ 379529 w 551315"/>
                  <a:gd name="connsiteY34" fmla="*/ 140519 h 558059"/>
                  <a:gd name="connsiteX35" fmla="*/ 427469 w 551315"/>
                  <a:gd name="connsiteY35" fmla="*/ 92341 h 558059"/>
                  <a:gd name="connsiteX36" fmla="*/ 427469 w 551315"/>
                  <a:gd name="connsiteY36" fmla="*/ 24089 h 558059"/>
                  <a:gd name="connsiteX37" fmla="*/ 543325 w 551315"/>
                  <a:gd name="connsiteY37" fmla="*/ 140519 h 558059"/>
                  <a:gd name="connsiteX38" fmla="*/ 551315 w 551315"/>
                  <a:gd name="connsiteY38" fmla="*/ 160593 h 558059"/>
                  <a:gd name="connsiteX39" fmla="*/ 551315 w 551315"/>
                  <a:gd name="connsiteY39" fmla="*/ 505867 h 558059"/>
                  <a:gd name="connsiteX40" fmla="*/ 499380 w 551315"/>
                  <a:gd name="connsiteY40" fmla="*/ 558059 h 558059"/>
                  <a:gd name="connsiteX41" fmla="*/ 51935 w 551315"/>
                  <a:gd name="connsiteY41" fmla="*/ 558059 h 558059"/>
                  <a:gd name="connsiteX42" fmla="*/ 0 w 551315"/>
                  <a:gd name="connsiteY42" fmla="*/ 505867 h 558059"/>
                  <a:gd name="connsiteX43" fmla="*/ 0 w 551315"/>
                  <a:gd name="connsiteY43" fmla="*/ 52193 h 558059"/>
                  <a:gd name="connsiteX44" fmla="*/ 51935 w 551315"/>
                  <a:gd name="connsiteY44" fmla="*/ 0 h 558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51315" h="558059">
                    <a:moveTo>
                      <a:pt x="184459" y="375973"/>
                    </a:moveTo>
                    <a:cubicBezTo>
                      <a:pt x="184459" y="375973"/>
                      <a:pt x="184459" y="375973"/>
                      <a:pt x="366857" y="375973"/>
                    </a:cubicBezTo>
                    <a:cubicBezTo>
                      <a:pt x="374787" y="375973"/>
                      <a:pt x="382717" y="384216"/>
                      <a:pt x="382717" y="392459"/>
                    </a:cubicBezTo>
                    <a:cubicBezTo>
                      <a:pt x="382717" y="404823"/>
                      <a:pt x="374787" y="413065"/>
                      <a:pt x="366857" y="413065"/>
                    </a:cubicBezTo>
                    <a:cubicBezTo>
                      <a:pt x="366857" y="413065"/>
                      <a:pt x="366857" y="413065"/>
                      <a:pt x="184459" y="413065"/>
                    </a:cubicBezTo>
                    <a:cubicBezTo>
                      <a:pt x="176529" y="413065"/>
                      <a:pt x="168598" y="404823"/>
                      <a:pt x="168598" y="392459"/>
                    </a:cubicBezTo>
                    <a:cubicBezTo>
                      <a:pt x="168598" y="384216"/>
                      <a:pt x="176529" y="375973"/>
                      <a:pt x="184459" y="375973"/>
                    </a:cubicBezTo>
                    <a:close/>
                    <a:moveTo>
                      <a:pt x="147524" y="300104"/>
                    </a:moveTo>
                    <a:cubicBezTo>
                      <a:pt x="147524" y="300104"/>
                      <a:pt x="147524" y="300104"/>
                      <a:pt x="403792" y="300104"/>
                    </a:cubicBezTo>
                    <a:cubicBezTo>
                      <a:pt x="411801" y="300104"/>
                      <a:pt x="419809" y="308197"/>
                      <a:pt x="419809" y="320336"/>
                    </a:cubicBezTo>
                    <a:cubicBezTo>
                      <a:pt x="419809" y="332475"/>
                      <a:pt x="411801" y="340567"/>
                      <a:pt x="403792" y="340567"/>
                    </a:cubicBezTo>
                    <a:cubicBezTo>
                      <a:pt x="403792" y="340567"/>
                      <a:pt x="403792" y="340567"/>
                      <a:pt x="147524" y="340567"/>
                    </a:cubicBezTo>
                    <a:cubicBezTo>
                      <a:pt x="139515" y="340567"/>
                      <a:pt x="131507" y="332475"/>
                      <a:pt x="131507" y="320336"/>
                    </a:cubicBezTo>
                    <a:cubicBezTo>
                      <a:pt x="131507" y="308197"/>
                      <a:pt x="139515" y="300104"/>
                      <a:pt x="147524" y="300104"/>
                    </a:cubicBezTo>
                    <a:close/>
                    <a:moveTo>
                      <a:pt x="115856" y="256948"/>
                    </a:moveTo>
                    <a:cubicBezTo>
                      <a:pt x="99876" y="256948"/>
                      <a:pt x="83896" y="268993"/>
                      <a:pt x="83896" y="285052"/>
                    </a:cubicBezTo>
                    <a:cubicBezTo>
                      <a:pt x="83896" y="285052"/>
                      <a:pt x="83896" y="285052"/>
                      <a:pt x="83896" y="441630"/>
                    </a:cubicBezTo>
                    <a:cubicBezTo>
                      <a:pt x="83896" y="457689"/>
                      <a:pt x="99876" y="469733"/>
                      <a:pt x="115856" y="469733"/>
                    </a:cubicBezTo>
                    <a:cubicBezTo>
                      <a:pt x="115856" y="469733"/>
                      <a:pt x="115856" y="469733"/>
                      <a:pt x="435459" y="469733"/>
                    </a:cubicBezTo>
                    <a:cubicBezTo>
                      <a:pt x="451439" y="469733"/>
                      <a:pt x="467419" y="457689"/>
                      <a:pt x="467419" y="441630"/>
                    </a:cubicBezTo>
                    <a:lnTo>
                      <a:pt x="467419" y="285052"/>
                    </a:lnTo>
                    <a:cubicBezTo>
                      <a:pt x="467419" y="268993"/>
                      <a:pt x="451439" y="256948"/>
                      <a:pt x="435459" y="256948"/>
                    </a:cubicBezTo>
                    <a:cubicBezTo>
                      <a:pt x="435459" y="256948"/>
                      <a:pt x="435459" y="256948"/>
                      <a:pt x="115856" y="256948"/>
                    </a:cubicBezTo>
                    <a:close/>
                    <a:moveTo>
                      <a:pt x="160168" y="0"/>
                    </a:moveTo>
                    <a:cubicBezTo>
                      <a:pt x="160168" y="0"/>
                      <a:pt x="160168" y="0"/>
                      <a:pt x="391147" y="0"/>
                    </a:cubicBezTo>
                    <a:cubicBezTo>
                      <a:pt x="391147" y="0"/>
                      <a:pt x="391147" y="0"/>
                      <a:pt x="391147" y="92470"/>
                    </a:cubicBezTo>
                    <a:cubicBezTo>
                      <a:pt x="391147" y="100511"/>
                      <a:pt x="383182" y="104531"/>
                      <a:pt x="379200" y="104531"/>
                    </a:cubicBezTo>
                    <a:cubicBezTo>
                      <a:pt x="379200" y="104531"/>
                      <a:pt x="379200" y="104531"/>
                      <a:pt x="172115" y="104531"/>
                    </a:cubicBezTo>
                    <a:cubicBezTo>
                      <a:pt x="168133" y="104531"/>
                      <a:pt x="160168" y="100511"/>
                      <a:pt x="160168" y="92470"/>
                    </a:cubicBezTo>
                    <a:cubicBezTo>
                      <a:pt x="160168" y="92470"/>
                      <a:pt x="160168" y="92470"/>
                      <a:pt x="160168" y="0"/>
                    </a:cubicBezTo>
                    <a:close/>
                    <a:moveTo>
                      <a:pt x="51935" y="0"/>
                    </a:moveTo>
                    <a:cubicBezTo>
                      <a:pt x="51935" y="0"/>
                      <a:pt x="51935" y="0"/>
                      <a:pt x="123846" y="0"/>
                    </a:cubicBezTo>
                    <a:cubicBezTo>
                      <a:pt x="123846" y="0"/>
                      <a:pt x="123846" y="0"/>
                      <a:pt x="123846" y="92341"/>
                    </a:cubicBezTo>
                    <a:cubicBezTo>
                      <a:pt x="123846" y="120445"/>
                      <a:pt x="147816" y="140519"/>
                      <a:pt x="171787" y="140519"/>
                    </a:cubicBezTo>
                    <a:cubicBezTo>
                      <a:pt x="171787" y="140519"/>
                      <a:pt x="171787" y="140519"/>
                      <a:pt x="379529" y="140519"/>
                    </a:cubicBezTo>
                    <a:cubicBezTo>
                      <a:pt x="403499" y="140519"/>
                      <a:pt x="427469" y="120445"/>
                      <a:pt x="427469" y="92341"/>
                    </a:cubicBezTo>
                    <a:cubicBezTo>
                      <a:pt x="427469" y="92341"/>
                      <a:pt x="427469" y="92341"/>
                      <a:pt x="427469" y="24089"/>
                    </a:cubicBezTo>
                    <a:cubicBezTo>
                      <a:pt x="427469" y="24089"/>
                      <a:pt x="427469" y="24089"/>
                      <a:pt x="543325" y="140519"/>
                    </a:cubicBezTo>
                    <a:cubicBezTo>
                      <a:pt x="547320" y="148548"/>
                      <a:pt x="551315" y="152563"/>
                      <a:pt x="551315" y="160593"/>
                    </a:cubicBezTo>
                    <a:cubicBezTo>
                      <a:pt x="551315" y="160593"/>
                      <a:pt x="551315" y="160593"/>
                      <a:pt x="551315" y="505867"/>
                    </a:cubicBezTo>
                    <a:cubicBezTo>
                      <a:pt x="551315" y="533970"/>
                      <a:pt x="527345" y="558059"/>
                      <a:pt x="499380" y="558059"/>
                    </a:cubicBezTo>
                    <a:cubicBezTo>
                      <a:pt x="499380" y="558059"/>
                      <a:pt x="499380" y="558059"/>
                      <a:pt x="51935" y="558059"/>
                    </a:cubicBezTo>
                    <a:cubicBezTo>
                      <a:pt x="23970" y="558059"/>
                      <a:pt x="0" y="533970"/>
                      <a:pt x="0" y="505867"/>
                    </a:cubicBezTo>
                    <a:cubicBezTo>
                      <a:pt x="0" y="505867"/>
                      <a:pt x="0" y="505867"/>
                      <a:pt x="0" y="52193"/>
                    </a:cubicBezTo>
                    <a:cubicBezTo>
                      <a:pt x="0" y="24089"/>
                      <a:pt x="23970" y="0"/>
                      <a:pt x="519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ïṥļïḑe"/>
              <p:cNvSpPr txBox="1"/>
              <p:nvPr/>
            </p:nvSpPr>
            <p:spPr>
              <a:xfrm>
                <a:off x="5170589" y="3375501"/>
                <a:ext cx="1855595" cy="5026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</a:rPr>
                  <a:t>Text</a:t>
                </a:r>
              </a:p>
            </p:txBody>
          </p:sp>
        </p:grpSp>
        <p:grpSp>
          <p:nvGrpSpPr>
            <p:cNvPr id="7" name="îš1îḓè"/>
            <p:cNvGrpSpPr/>
            <p:nvPr/>
          </p:nvGrpSpPr>
          <p:grpSpPr>
            <a:xfrm>
              <a:off x="673099" y="1173257"/>
              <a:ext cx="4061935" cy="1273601"/>
              <a:chOff x="673099" y="1173257"/>
              <a:chExt cx="4061935" cy="1273601"/>
            </a:xfrm>
          </p:grpSpPr>
          <p:sp>
            <p:nvSpPr>
              <p:cNvPr id="20" name="íṡ1îdé"/>
              <p:cNvSpPr txBox="1"/>
              <p:nvPr/>
            </p:nvSpPr>
            <p:spPr bwMode="auto">
              <a:xfrm>
                <a:off x="67309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1" name="işḻíďê"/>
              <p:cNvSpPr/>
              <p:nvPr/>
            </p:nvSpPr>
            <p:spPr bwMode="auto">
              <a:xfrm>
                <a:off x="67309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8" name="îšļide"/>
            <p:cNvGrpSpPr/>
            <p:nvPr/>
          </p:nvGrpSpPr>
          <p:grpSpPr>
            <a:xfrm>
              <a:off x="673100" y="3016878"/>
              <a:ext cx="3253968" cy="1273601"/>
              <a:chOff x="673100" y="3117482"/>
              <a:chExt cx="3253968" cy="1273601"/>
            </a:xfrm>
          </p:grpSpPr>
          <p:sp>
            <p:nvSpPr>
              <p:cNvPr id="18" name="iSḷíḑè"/>
              <p:cNvSpPr txBox="1"/>
              <p:nvPr/>
            </p:nvSpPr>
            <p:spPr bwMode="auto">
              <a:xfrm>
                <a:off x="673100" y="3117482"/>
                <a:ext cx="32539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9" name="iṡ1íḑe"/>
              <p:cNvSpPr/>
              <p:nvPr/>
            </p:nvSpPr>
            <p:spPr bwMode="auto">
              <a:xfrm>
                <a:off x="673100" y="3559288"/>
                <a:ext cx="3253968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9" name="ïšľïḋê"/>
            <p:cNvGrpSpPr/>
            <p:nvPr/>
          </p:nvGrpSpPr>
          <p:grpSpPr>
            <a:xfrm>
              <a:off x="673099" y="4860499"/>
              <a:ext cx="4061935" cy="1273601"/>
              <a:chOff x="673099" y="4860499"/>
              <a:chExt cx="4061935" cy="1273601"/>
            </a:xfrm>
          </p:grpSpPr>
          <p:sp>
            <p:nvSpPr>
              <p:cNvPr id="16" name="iṣḻîďé"/>
              <p:cNvSpPr txBox="1"/>
              <p:nvPr/>
            </p:nvSpPr>
            <p:spPr bwMode="auto">
              <a:xfrm>
                <a:off x="673099" y="4860499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7" name="iśľidê"/>
              <p:cNvSpPr/>
              <p:nvPr/>
            </p:nvSpPr>
            <p:spPr bwMode="auto">
              <a:xfrm>
                <a:off x="673099" y="5302305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0" name="î$1ïḓé"/>
            <p:cNvGrpSpPr/>
            <p:nvPr/>
          </p:nvGrpSpPr>
          <p:grpSpPr>
            <a:xfrm>
              <a:off x="7458553" y="2095068"/>
              <a:ext cx="4061935" cy="1273601"/>
              <a:chOff x="673099" y="1173257"/>
              <a:chExt cx="4061935" cy="1273601"/>
            </a:xfrm>
          </p:grpSpPr>
          <p:sp>
            <p:nvSpPr>
              <p:cNvPr id="14" name="ïSľïḍé"/>
              <p:cNvSpPr txBox="1"/>
              <p:nvPr/>
            </p:nvSpPr>
            <p:spPr bwMode="auto">
              <a:xfrm>
                <a:off x="67309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5" name="íṩļiḑè"/>
              <p:cNvSpPr/>
              <p:nvPr/>
            </p:nvSpPr>
            <p:spPr bwMode="auto">
              <a:xfrm>
                <a:off x="67309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1" name="îş1íḍé"/>
            <p:cNvGrpSpPr/>
            <p:nvPr/>
          </p:nvGrpSpPr>
          <p:grpSpPr>
            <a:xfrm>
              <a:off x="7458553" y="3938688"/>
              <a:ext cx="4061935" cy="1273601"/>
              <a:chOff x="673099" y="1173257"/>
              <a:chExt cx="4061935" cy="1273601"/>
            </a:xfrm>
          </p:grpSpPr>
          <p:sp>
            <p:nvSpPr>
              <p:cNvPr id="12" name="ïṥḻíḓe"/>
              <p:cNvSpPr txBox="1"/>
              <p:nvPr/>
            </p:nvSpPr>
            <p:spPr bwMode="auto">
              <a:xfrm>
                <a:off x="67309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3" name="işḷïḓé"/>
              <p:cNvSpPr/>
              <p:nvPr/>
            </p:nvSpPr>
            <p:spPr bwMode="auto">
              <a:xfrm>
                <a:off x="67309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6261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c8bc16f1-9f1b-430a-85ce-f8fb6f5c71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8" y="1202654"/>
            <a:ext cx="10834797" cy="4940971"/>
            <a:chOff x="687278" y="1202654"/>
            <a:chExt cx="10834797" cy="4940971"/>
          </a:xfrm>
        </p:grpSpPr>
        <p:grpSp>
          <p:nvGrpSpPr>
            <p:cNvPr id="6" name="îSḻíḍè">
              <a:extLst>
                <a:ext uri="{FF2B5EF4-FFF2-40B4-BE49-F238E27FC236}">
                  <a16:creationId xmlns:a16="http://schemas.microsoft.com/office/drawing/2014/main" xmlns="" id="{6A7F4DA2-B3B8-453F-AD7F-8385DA8370F5}"/>
                </a:ext>
              </a:extLst>
            </p:cNvPr>
            <p:cNvGrpSpPr/>
            <p:nvPr/>
          </p:nvGrpSpPr>
          <p:grpSpPr>
            <a:xfrm>
              <a:off x="4428052" y="1962568"/>
              <a:ext cx="3335896" cy="3335897"/>
              <a:chOff x="2478354" y="1962568"/>
              <a:chExt cx="3335896" cy="3335897"/>
            </a:xfrm>
          </p:grpSpPr>
          <p:sp>
            <p:nvSpPr>
              <p:cNvPr id="18" name="îṣḻîḓê">
                <a:extLst>
                  <a:ext uri="{FF2B5EF4-FFF2-40B4-BE49-F238E27FC236}">
                    <a16:creationId xmlns:a16="http://schemas.microsoft.com/office/drawing/2014/main" xmlns="" id="{A70B4BEB-0D35-4A50-AE98-B5FBC3B2825A}"/>
                  </a:ext>
                </a:extLst>
              </p:cNvPr>
              <p:cNvSpPr/>
              <p:nvPr/>
            </p:nvSpPr>
            <p:spPr>
              <a:xfrm>
                <a:off x="2478354" y="1962568"/>
                <a:ext cx="3335896" cy="3335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6D4D8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$ḷíďè">
                <a:extLst>
                  <a:ext uri="{FF2B5EF4-FFF2-40B4-BE49-F238E27FC236}">
                    <a16:creationId xmlns:a16="http://schemas.microsoft.com/office/drawing/2014/main" xmlns="" id="{7153CF80-7CD6-4223-BF4E-75071FF421B9}"/>
                  </a:ext>
                </a:extLst>
              </p:cNvPr>
              <p:cNvSpPr/>
              <p:nvPr/>
            </p:nvSpPr>
            <p:spPr>
              <a:xfrm>
                <a:off x="2676982" y="2161197"/>
                <a:ext cx="2938660" cy="29386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" name="iśḻídè">
                <a:extLst>
                  <a:ext uri="{FF2B5EF4-FFF2-40B4-BE49-F238E27FC236}">
                    <a16:creationId xmlns:a16="http://schemas.microsoft.com/office/drawing/2014/main" xmlns="" id="{0E1D7C8B-5703-4718-AD2C-3EC14B4F559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747626" y="2419694"/>
                <a:ext cx="2795748" cy="2368216"/>
                <a:chOff x="2884" y="1335"/>
                <a:chExt cx="1916" cy="1623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21" name="iŝ1ïḋé">
                  <a:extLst>
                    <a:ext uri="{FF2B5EF4-FFF2-40B4-BE49-F238E27FC236}">
                      <a16:creationId xmlns:a16="http://schemas.microsoft.com/office/drawing/2014/main" xmlns="" id="{B3C52549-9A3E-43E6-ACED-D7D6F9BB209B}"/>
                    </a:ext>
                  </a:extLst>
                </p:cNvPr>
                <p:cNvSpPr/>
                <p:nvPr/>
              </p:nvSpPr>
              <p:spPr bwMode="auto">
                <a:xfrm>
                  <a:off x="3818" y="1613"/>
                  <a:ext cx="982" cy="1345"/>
                </a:xfrm>
                <a:custGeom>
                  <a:avLst/>
                  <a:gdLst>
                    <a:gd name="T0" fmla="*/ 194 w 472"/>
                    <a:gd name="T1" fmla="*/ 274 h 647"/>
                    <a:gd name="T2" fmla="*/ 236 w 472"/>
                    <a:gd name="T3" fmla="*/ 252 h 647"/>
                    <a:gd name="T4" fmla="*/ 203 w 472"/>
                    <a:gd name="T5" fmla="*/ 228 h 647"/>
                    <a:gd name="T6" fmla="*/ 181 w 472"/>
                    <a:gd name="T7" fmla="*/ 238 h 647"/>
                    <a:gd name="T8" fmla="*/ 150 w 472"/>
                    <a:gd name="T9" fmla="*/ 192 h 647"/>
                    <a:gd name="T10" fmla="*/ 146 w 472"/>
                    <a:gd name="T11" fmla="*/ 211 h 647"/>
                    <a:gd name="T12" fmla="*/ 102 w 472"/>
                    <a:gd name="T13" fmla="*/ 197 h 647"/>
                    <a:gd name="T14" fmla="*/ 72 w 472"/>
                    <a:gd name="T15" fmla="*/ 225 h 647"/>
                    <a:gd name="T16" fmla="*/ 37 w 472"/>
                    <a:gd name="T17" fmla="*/ 204 h 647"/>
                    <a:gd name="T18" fmla="*/ 68 w 472"/>
                    <a:gd name="T19" fmla="*/ 173 h 647"/>
                    <a:gd name="T20" fmla="*/ 105 w 472"/>
                    <a:gd name="T21" fmla="*/ 134 h 647"/>
                    <a:gd name="T22" fmla="*/ 164 w 472"/>
                    <a:gd name="T23" fmla="*/ 125 h 647"/>
                    <a:gd name="T24" fmla="*/ 192 w 472"/>
                    <a:gd name="T25" fmla="*/ 89 h 647"/>
                    <a:gd name="T26" fmla="*/ 195 w 472"/>
                    <a:gd name="T27" fmla="*/ 84 h 647"/>
                    <a:gd name="T28" fmla="*/ 189 w 472"/>
                    <a:gd name="T29" fmla="*/ 42 h 647"/>
                    <a:gd name="T30" fmla="*/ 161 w 472"/>
                    <a:gd name="T31" fmla="*/ 81 h 647"/>
                    <a:gd name="T32" fmla="*/ 139 w 472"/>
                    <a:gd name="T33" fmla="*/ 104 h 647"/>
                    <a:gd name="T34" fmla="*/ 115 w 472"/>
                    <a:gd name="T35" fmla="*/ 63 h 647"/>
                    <a:gd name="T36" fmla="*/ 182 w 472"/>
                    <a:gd name="T37" fmla="*/ 6 h 647"/>
                    <a:gd name="T38" fmla="*/ 267 w 472"/>
                    <a:gd name="T39" fmla="*/ 25 h 647"/>
                    <a:gd name="T40" fmla="*/ 289 w 472"/>
                    <a:gd name="T41" fmla="*/ 20 h 647"/>
                    <a:gd name="T42" fmla="*/ 338 w 472"/>
                    <a:gd name="T43" fmla="*/ 19 h 647"/>
                    <a:gd name="T44" fmla="*/ 409 w 472"/>
                    <a:gd name="T45" fmla="*/ 37 h 647"/>
                    <a:gd name="T46" fmla="*/ 449 w 472"/>
                    <a:gd name="T47" fmla="*/ 364 h 647"/>
                    <a:gd name="T48" fmla="*/ 427 w 472"/>
                    <a:gd name="T49" fmla="*/ 394 h 647"/>
                    <a:gd name="T50" fmla="*/ 400 w 472"/>
                    <a:gd name="T51" fmla="*/ 335 h 647"/>
                    <a:gd name="T52" fmla="*/ 348 w 472"/>
                    <a:gd name="T53" fmla="*/ 323 h 647"/>
                    <a:gd name="T54" fmla="*/ 316 w 472"/>
                    <a:gd name="T55" fmla="*/ 374 h 647"/>
                    <a:gd name="T56" fmla="*/ 260 w 472"/>
                    <a:gd name="T57" fmla="*/ 329 h 647"/>
                    <a:gd name="T58" fmla="*/ 255 w 472"/>
                    <a:gd name="T59" fmla="*/ 359 h 647"/>
                    <a:gd name="T60" fmla="*/ 302 w 472"/>
                    <a:gd name="T61" fmla="*/ 389 h 647"/>
                    <a:gd name="T62" fmla="*/ 259 w 472"/>
                    <a:gd name="T63" fmla="*/ 492 h 647"/>
                    <a:gd name="T64" fmla="*/ 232 w 472"/>
                    <a:gd name="T65" fmla="*/ 583 h 647"/>
                    <a:gd name="T66" fmla="*/ 153 w 472"/>
                    <a:gd name="T67" fmla="*/ 641 h 647"/>
                    <a:gd name="T68" fmla="*/ 136 w 472"/>
                    <a:gd name="T69" fmla="*/ 532 h 647"/>
                    <a:gd name="T70" fmla="*/ 85 w 472"/>
                    <a:gd name="T71" fmla="*/ 417 h 647"/>
                    <a:gd name="T72" fmla="*/ 8 w 472"/>
                    <a:gd name="T73" fmla="*/ 383 h 647"/>
                    <a:gd name="T74" fmla="*/ 20 w 472"/>
                    <a:gd name="T75" fmla="*/ 298 h 647"/>
                    <a:gd name="T76" fmla="*/ 53 w 472"/>
                    <a:gd name="T77" fmla="*/ 245 h 647"/>
                    <a:gd name="T78" fmla="*/ 125 w 472"/>
                    <a:gd name="T79" fmla="*/ 243 h 647"/>
                    <a:gd name="T80" fmla="*/ 297 w 472"/>
                    <a:gd name="T81" fmla="*/ 190 h 647"/>
                    <a:gd name="T82" fmla="*/ 305 w 472"/>
                    <a:gd name="T83" fmla="*/ 232 h 647"/>
                    <a:gd name="T84" fmla="*/ 332 w 472"/>
                    <a:gd name="T85" fmla="*/ 234 h 647"/>
                    <a:gd name="T86" fmla="*/ 311 w 472"/>
                    <a:gd name="T87" fmla="*/ 182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72" h="647">
                      <a:moveTo>
                        <a:pt x="166" y="279"/>
                      </a:moveTo>
                      <a:cubicBezTo>
                        <a:pt x="167" y="266"/>
                        <a:pt x="173" y="267"/>
                        <a:pt x="180" y="271"/>
                      </a:cubicBezTo>
                      <a:cubicBezTo>
                        <a:pt x="184" y="273"/>
                        <a:pt x="189" y="273"/>
                        <a:pt x="194" y="274"/>
                      </a:cubicBezTo>
                      <a:cubicBezTo>
                        <a:pt x="202" y="276"/>
                        <a:pt x="210" y="276"/>
                        <a:pt x="217" y="278"/>
                      </a:cubicBezTo>
                      <a:cubicBezTo>
                        <a:pt x="226" y="280"/>
                        <a:pt x="233" y="276"/>
                        <a:pt x="236" y="271"/>
                      </a:cubicBezTo>
                      <a:cubicBezTo>
                        <a:pt x="239" y="266"/>
                        <a:pt x="238" y="257"/>
                        <a:pt x="236" y="252"/>
                      </a:cubicBezTo>
                      <a:cubicBezTo>
                        <a:pt x="234" y="248"/>
                        <a:pt x="227" y="247"/>
                        <a:pt x="222" y="245"/>
                      </a:cubicBezTo>
                      <a:cubicBezTo>
                        <a:pt x="222" y="245"/>
                        <a:pt x="221" y="245"/>
                        <a:pt x="220" y="245"/>
                      </a:cubicBezTo>
                      <a:cubicBezTo>
                        <a:pt x="203" y="245"/>
                        <a:pt x="203" y="246"/>
                        <a:pt x="203" y="228"/>
                      </a:cubicBezTo>
                      <a:cubicBezTo>
                        <a:pt x="203" y="219"/>
                        <a:pt x="197" y="214"/>
                        <a:pt x="189" y="217"/>
                      </a:cubicBezTo>
                      <a:cubicBezTo>
                        <a:pt x="186" y="219"/>
                        <a:pt x="183" y="224"/>
                        <a:pt x="182" y="228"/>
                      </a:cubicBezTo>
                      <a:cubicBezTo>
                        <a:pt x="181" y="230"/>
                        <a:pt x="181" y="234"/>
                        <a:pt x="181" y="238"/>
                      </a:cubicBezTo>
                      <a:cubicBezTo>
                        <a:pt x="171" y="233"/>
                        <a:pt x="165" y="228"/>
                        <a:pt x="165" y="217"/>
                      </a:cubicBezTo>
                      <a:cubicBezTo>
                        <a:pt x="165" y="212"/>
                        <a:pt x="161" y="208"/>
                        <a:pt x="159" y="204"/>
                      </a:cubicBezTo>
                      <a:cubicBezTo>
                        <a:pt x="156" y="200"/>
                        <a:pt x="153" y="196"/>
                        <a:pt x="150" y="192"/>
                      </a:cubicBezTo>
                      <a:cubicBezTo>
                        <a:pt x="147" y="190"/>
                        <a:pt x="144" y="189"/>
                        <a:pt x="141" y="187"/>
                      </a:cubicBezTo>
                      <a:cubicBezTo>
                        <a:pt x="139" y="191"/>
                        <a:pt x="136" y="196"/>
                        <a:pt x="137" y="200"/>
                      </a:cubicBezTo>
                      <a:cubicBezTo>
                        <a:pt x="138" y="204"/>
                        <a:pt x="143" y="208"/>
                        <a:pt x="146" y="211"/>
                      </a:cubicBezTo>
                      <a:cubicBezTo>
                        <a:pt x="147" y="212"/>
                        <a:pt x="148" y="214"/>
                        <a:pt x="147" y="217"/>
                      </a:cubicBezTo>
                      <a:cubicBezTo>
                        <a:pt x="144" y="214"/>
                        <a:pt x="139" y="211"/>
                        <a:pt x="136" y="207"/>
                      </a:cubicBezTo>
                      <a:cubicBezTo>
                        <a:pt x="127" y="195"/>
                        <a:pt x="116" y="192"/>
                        <a:pt x="102" y="197"/>
                      </a:cubicBezTo>
                      <a:cubicBezTo>
                        <a:pt x="98" y="198"/>
                        <a:pt x="95" y="202"/>
                        <a:pt x="92" y="204"/>
                      </a:cubicBezTo>
                      <a:cubicBezTo>
                        <a:pt x="87" y="208"/>
                        <a:pt x="83" y="212"/>
                        <a:pt x="78" y="214"/>
                      </a:cubicBezTo>
                      <a:cubicBezTo>
                        <a:pt x="72" y="216"/>
                        <a:pt x="72" y="220"/>
                        <a:pt x="72" y="225"/>
                      </a:cubicBezTo>
                      <a:cubicBezTo>
                        <a:pt x="70" y="238"/>
                        <a:pt x="64" y="242"/>
                        <a:pt x="52" y="236"/>
                      </a:cubicBezTo>
                      <a:cubicBezTo>
                        <a:pt x="47" y="233"/>
                        <a:pt x="39" y="231"/>
                        <a:pt x="38" y="228"/>
                      </a:cubicBezTo>
                      <a:cubicBezTo>
                        <a:pt x="35" y="221"/>
                        <a:pt x="36" y="212"/>
                        <a:pt x="37" y="204"/>
                      </a:cubicBezTo>
                      <a:cubicBezTo>
                        <a:pt x="37" y="201"/>
                        <a:pt x="42" y="198"/>
                        <a:pt x="46" y="196"/>
                      </a:cubicBezTo>
                      <a:cubicBezTo>
                        <a:pt x="49" y="195"/>
                        <a:pt x="52" y="195"/>
                        <a:pt x="55" y="195"/>
                      </a:cubicBezTo>
                      <a:cubicBezTo>
                        <a:pt x="74" y="191"/>
                        <a:pt x="74" y="190"/>
                        <a:pt x="68" y="173"/>
                      </a:cubicBezTo>
                      <a:cubicBezTo>
                        <a:pt x="67" y="170"/>
                        <a:pt x="68" y="165"/>
                        <a:pt x="71" y="163"/>
                      </a:cubicBezTo>
                      <a:cubicBezTo>
                        <a:pt x="80" y="153"/>
                        <a:pt x="89" y="145"/>
                        <a:pt x="99" y="136"/>
                      </a:cubicBezTo>
                      <a:cubicBezTo>
                        <a:pt x="101" y="135"/>
                        <a:pt x="103" y="134"/>
                        <a:pt x="105" y="134"/>
                      </a:cubicBezTo>
                      <a:cubicBezTo>
                        <a:pt x="116" y="134"/>
                        <a:pt x="119" y="129"/>
                        <a:pt x="120" y="119"/>
                      </a:cubicBezTo>
                      <a:cubicBezTo>
                        <a:pt x="120" y="116"/>
                        <a:pt x="121" y="112"/>
                        <a:pt x="122" y="108"/>
                      </a:cubicBezTo>
                      <a:cubicBezTo>
                        <a:pt x="130" y="130"/>
                        <a:pt x="149" y="121"/>
                        <a:pt x="164" y="125"/>
                      </a:cubicBezTo>
                      <a:cubicBezTo>
                        <a:pt x="166" y="125"/>
                        <a:pt x="171" y="120"/>
                        <a:pt x="173" y="117"/>
                      </a:cubicBezTo>
                      <a:cubicBezTo>
                        <a:pt x="175" y="112"/>
                        <a:pt x="175" y="107"/>
                        <a:pt x="176" y="102"/>
                      </a:cubicBezTo>
                      <a:cubicBezTo>
                        <a:pt x="190" y="105"/>
                        <a:pt x="190" y="105"/>
                        <a:pt x="192" y="89"/>
                      </a:cubicBezTo>
                      <a:cubicBezTo>
                        <a:pt x="195" y="89"/>
                        <a:pt x="198" y="88"/>
                        <a:pt x="202" y="87"/>
                      </a:cubicBezTo>
                      <a:cubicBezTo>
                        <a:pt x="202" y="87"/>
                        <a:pt x="202" y="86"/>
                        <a:pt x="202" y="85"/>
                      </a:cubicBezTo>
                      <a:cubicBezTo>
                        <a:pt x="199" y="85"/>
                        <a:pt x="197" y="85"/>
                        <a:pt x="195" y="84"/>
                      </a:cubicBezTo>
                      <a:cubicBezTo>
                        <a:pt x="190" y="82"/>
                        <a:pt x="183" y="81"/>
                        <a:pt x="181" y="77"/>
                      </a:cubicBezTo>
                      <a:cubicBezTo>
                        <a:pt x="178" y="71"/>
                        <a:pt x="178" y="63"/>
                        <a:pt x="184" y="56"/>
                      </a:cubicBezTo>
                      <a:cubicBezTo>
                        <a:pt x="187" y="53"/>
                        <a:pt x="190" y="46"/>
                        <a:pt x="189" y="42"/>
                      </a:cubicBezTo>
                      <a:cubicBezTo>
                        <a:pt x="187" y="35"/>
                        <a:pt x="182" y="35"/>
                        <a:pt x="177" y="42"/>
                      </a:cubicBezTo>
                      <a:cubicBezTo>
                        <a:pt x="172" y="50"/>
                        <a:pt x="166" y="59"/>
                        <a:pt x="161" y="68"/>
                      </a:cubicBezTo>
                      <a:cubicBezTo>
                        <a:pt x="159" y="71"/>
                        <a:pt x="160" y="77"/>
                        <a:pt x="161" y="81"/>
                      </a:cubicBezTo>
                      <a:cubicBezTo>
                        <a:pt x="163" y="87"/>
                        <a:pt x="163" y="91"/>
                        <a:pt x="157" y="95"/>
                      </a:cubicBezTo>
                      <a:cubicBezTo>
                        <a:pt x="152" y="99"/>
                        <a:pt x="148" y="104"/>
                        <a:pt x="142" y="110"/>
                      </a:cubicBezTo>
                      <a:cubicBezTo>
                        <a:pt x="141" y="108"/>
                        <a:pt x="140" y="106"/>
                        <a:pt x="139" y="104"/>
                      </a:cubicBezTo>
                      <a:cubicBezTo>
                        <a:pt x="136" y="94"/>
                        <a:pt x="130" y="91"/>
                        <a:pt x="120" y="91"/>
                      </a:cubicBezTo>
                      <a:cubicBezTo>
                        <a:pt x="110" y="91"/>
                        <a:pt x="110" y="82"/>
                        <a:pt x="109" y="75"/>
                      </a:cubicBezTo>
                      <a:cubicBezTo>
                        <a:pt x="108" y="72"/>
                        <a:pt x="112" y="66"/>
                        <a:pt x="115" y="63"/>
                      </a:cubicBezTo>
                      <a:cubicBezTo>
                        <a:pt x="127" y="53"/>
                        <a:pt x="140" y="44"/>
                        <a:pt x="152" y="34"/>
                      </a:cubicBezTo>
                      <a:cubicBezTo>
                        <a:pt x="153" y="33"/>
                        <a:pt x="153" y="32"/>
                        <a:pt x="154" y="31"/>
                      </a:cubicBezTo>
                      <a:cubicBezTo>
                        <a:pt x="156" y="14"/>
                        <a:pt x="170" y="10"/>
                        <a:pt x="182" y="6"/>
                      </a:cubicBezTo>
                      <a:cubicBezTo>
                        <a:pt x="193" y="2"/>
                        <a:pt x="206" y="0"/>
                        <a:pt x="217" y="3"/>
                      </a:cubicBezTo>
                      <a:cubicBezTo>
                        <a:pt x="230" y="7"/>
                        <a:pt x="243" y="12"/>
                        <a:pt x="256" y="14"/>
                      </a:cubicBezTo>
                      <a:cubicBezTo>
                        <a:pt x="260" y="15"/>
                        <a:pt x="264" y="22"/>
                        <a:pt x="267" y="25"/>
                      </a:cubicBezTo>
                      <a:cubicBezTo>
                        <a:pt x="271" y="29"/>
                        <a:pt x="275" y="33"/>
                        <a:pt x="279" y="36"/>
                      </a:cubicBezTo>
                      <a:cubicBezTo>
                        <a:pt x="282" y="32"/>
                        <a:pt x="285" y="27"/>
                        <a:pt x="288" y="23"/>
                      </a:cubicBezTo>
                      <a:cubicBezTo>
                        <a:pt x="288" y="22"/>
                        <a:pt x="289" y="21"/>
                        <a:pt x="289" y="20"/>
                      </a:cubicBezTo>
                      <a:cubicBezTo>
                        <a:pt x="290" y="20"/>
                        <a:pt x="291" y="20"/>
                        <a:pt x="291" y="20"/>
                      </a:cubicBezTo>
                      <a:cubicBezTo>
                        <a:pt x="299" y="34"/>
                        <a:pt x="299" y="34"/>
                        <a:pt x="311" y="24"/>
                      </a:cubicBezTo>
                      <a:cubicBezTo>
                        <a:pt x="319" y="18"/>
                        <a:pt x="327" y="14"/>
                        <a:pt x="338" y="19"/>
                      </a:cubicBezTo>
                      <a:cubicBezTo>
                        <a:pt x="342" y="21"/>
                        <a:pt x="350" y="19"/>
                        <a:pt x="354" y="16"/>
                      </a:cubicBezTo>
                      <a:cubicBezTo>
                        <a:pt x="367" y="8"/>
                        <a:pt x="378" y="7"/>
                        <a:pt x="390" y="16"/>
                      </a:cubicBezTo>
                      <a:cubicBezTo>
                        <a:pt x="397" y="22"/>
                        <a:pt x="404" y="29"/>
                        <a:pt x="409" y="37"/>
                      </a:cubicBezTo>
                      <a:cubicBezTo>
                        <a:pt x="454" y="115"/>
                        <a:pt x="472" y="200"/>
                        <a:pt x="467" y="290"/>
                      </a:cubicBezTo>
                      <a:cubicBezTo>
                        <a:pt x="466" y="308"/>
                        <a:pt x="463" y="325"/>
                        <a:pt x="460" y="342"/>
                      </a:cubicBezTo>
                      <a:cubicBezTo>
                        <a:pt x="458" y="349"/>
                        <a:pt x="454" y="357"/>
                        <a:pt x="449" y="364"/>
                      </a:cubicBezTo>
                      <a:cubicBezTo>
                        <a:pt x="442" y="374"/>
                        <a:pt x="440" y="384"/>
                        <a:pt x="442" y="396"/>
                      </a:cubicBezTo>
                      <a:cubicBezTo>
                        <a:pt x="443" y="401"/>
                        <a:pt x="443" y="405"/>
                        <a:pt x="444" y="411"/>
                      </a:cubicBezTo>
                      <a:cubicBezTo>
                        <a:pt x="433" y="408"/>
                        <a:pt x="429" y="403"/>
                        <a:pt x="427" y="394"/>
                      </a:cubicBezTo>
                      <a:cubicBezTo>
                        <a:pt x="424" y="384"/>
                        <a:pt x="419" y="375"/>
                        <a:pt x="415" y="365"/>
                      </a:cubicBezTo>
                      <a:cubicBezTo>
                        <a:pt x="414" y="362"/>
                        <a:pt x="412" y="358"/>
                        <a:pt x="412" y="354"/>
                      </a:cubicBezTo>
                      <a:cubicBezTo>
                        <a:pt x="411" y="345"/>
                        <a:pt x="410" y="338"/>
                        <a:pt x="400" y="335"/>
                      </a:cubicBezTo>
                      <a:cubicBezTo>
                        <a:pt x="396" y="334"/>
                        <a:pt x="393" y="327"/>
                        <a:pt x="391" y="323"/>
                      </a:cubicBezTo>
                      <a:cubicBezTo>
                        <a:pt x="385" y="309"/>
                        <a:pt x="369" y="301"/>
                        <a:pt x="356" y="308"/>
                      </a:cubicBezTo>
                      <a:cubicBezTo>
                        <a:pt x="352" y="310"/>
                        <a:pt x="349" y="318"/>
                        <a:pt x="348" y="323"/>
                      </a:cubicBezTo>
                      <a:cubicBezTo>
                        <a:pt x="347" y="332"/>
                        <a:pt x="348" y="340"/>
                        <a:pt x="338" y="345"/>
                      </a:cubicBezTo>
                      <a:cubicBezTo>
                        <a:pt x="336" y="346"/>
                        <a:pt x="336" y="353"/>
                        <a:pt x="334" y="354"/>
                      </a:cubicBezTo>
                      <a:cubicBezTo>
                        <a:pt x="324" y="357"/>
                        <a:pt x="323" y="370"/>
                        <a:pt x="316" y="374"/>
                      </a:cubicBezTo>
                      <a:cubicBezTo>
                        <a:pt x="305" y="379"/>
                        <a:pt x="294" y="383"/>
                        <a:pt x="282" y="376"/>
                      </a:cubicBezTo>
                      <a:cubicBezTo>
                        <a:pt x="280" y="374"/>
                        <a:pt x="278" y="371"/>
                        <a:pt x="277" y="369"/>
                      </a:cubicBezTo>
                      <a:cubicBezTo>
                        <a:pt x="271" y="356"/>
                        <a:pt x="266" y="342"/>
                        <a:pt x="260" y="329"/>
                      </a:cubicBezTo>
                      <a:cubicBezTo>
                        <a:pt x="256" y="320"/>
                        <a:pt x="251" y="313"/>
                        <a:pt x="246" y="305"/>
                      </a:cubicBezTo>
                      <a:cubicBezTo>
                        <a:pt x="243" y="302"/>
                        <a:pt x="240" y="299"/>
                        <a:pt x="236" y="296"/>
                      </a:cubicBezTo>
                      <a:cubicBezTo>
                        <a:pt x="243" y="317"/>
                        <a:pt x="241" y="340"/>
                        <a:pt x="255" y="359"/>
                      </a:cubicBezTo>
                      <a:cubicBezTo>
                        <a:pt x="262" y="367"/>
                        <a:pt x="266" y="377"/>
                        <a:pt x="277" y="380"/>
                      </a:cubicBezTo>
                      <a:cubicBezTo>
                        <a:pt x="278" y="380"/>
                        <a:pt x="279" y="381"/>
                        <a:pt x="280" y="382"/>
                      </a:cubicBezTo>
                      <a:cubicBezTo>
                        <a:pt x="284" y="394"/>
                        <a:pt x="292" y="392"/>
                        <a:pt x="302" y="389"/>
                      </a:cubicBezTo>
                      <a:cubicBezTo>
                        <a:pt x="309" y="387"/>
                        <a:pt x="314" y="392"/>
                        <a:pt x="311" y="398"/>
                      </a:cubicBezTo>
                      <a:cubicBezTo>
                        <a:pt x="301" y="417"/>
                        <a:pt x="291" y="434"/>
                        <a:pt x="281" y="452"/>
                      </a:cubicBezTo>
                      <a:cubicBezTo>
                        <a:pt x="274" y="466"/>
                        <a:pt x="266" y="478"/>
                        <a:pt x="259" y="492"/>
                      </a:cubicBezTo>
                      <a:cubicBezTo>
                        <a:pt x="257" y="495"/>
                        <a:pt x="259" y="501"/>
                        <a:pt x="260" y="506"/>
                      </a:cubicBezTo>
                      <a:cubicBezTo>
                        <a:pt x="263" y="522"/>
                        <a:pt x="266" y="539"/>
                        <a:pt x="251" y="551"/>
                      </a:cubicBezTo>
                      <a:cubicBezTo>
                        <a:pt x="241" y="560"/>
                        <a:pt x="237" y="571"/>
                        <a:pt x="232" y="583"/>
                      </a:cubicBezTo>
                      <a:cubicBezTo>
                        <a:pt x="223" y="603"/>
                        <a:pt x="214" y="623"/>
                        <a:pt x="196" y="638"/>
                      </a:cubicBezTo>
                      <a:cubicBezTo>
                        <a:pt x="185" y="647"/>
                        <a:pt x="172" y="645"/>
                        <a:pt x="160" y="646"/>
                      </a:cubicBezTo>
                      <a:cubicBezTo>
                        <a:pt x="158" y="646"/>
                        <a:pt x="155" y="643"/>
                        <a:pt x="153" y="641"/>
                      </a:cubicBezTo>
                      <a:cubicBezTo>
                        <a:pt x="152" y="639"/>
                        <a:pt x="151" y="636"/>
                        <a:pt x="151" y="634"/>
                      </a:cubicBezTo>
                      <a:cubicBezTo>
                        <a:pt x="145" y="604"/>
                        <a:pt x="140" y="575"/>
                        <a:pt x="135" y="545"/>
                      </a:cubicBezTo>
                      <a:cubicBezTo>
                        <a:pt x="134" y="541"/>
                        <a:pt x="134" y="535"/>
                        <a:pt x="136" y="532"/>
                      </a:cubicBezTo>
                      <a:cubicBezTo>
                        <a:pt x="149" y="512"/>
                        <a:pt x="141" y="492"/>
                        <a:pt x="134" y="473"/>
                      </a:cubicBezTo>
                      <a:cubicBezTo>
                        <a:pt x="130" y="462"/>
                        <a:pt x="126" y="452"/>
                        <a:pt x="124" y="441"/>
                      </a:cubicBezTo>
                      <a:cubicBezTo>
                        <a:pt x="120" y="422"/>
                        <a:pt x="102" y="414"/>
                        <a:pt x="85" y="417"/>
                      </a:cubicBezTo>
                      <a:cubicBezTo>
                        <a:pt x="75" y="420"/>
                        <a:pt x="64" y="422"/>
                        <a:pt x="54" y="423"/>
                      </a:cubicBezTo>
                      <a:cubicBezTo>
                        <a:pt x="42" y="425"/>
                        <a:pt x="34" y="418"/>
                        <a:pt x="28" y="409"/>
                      </a:cubicBezTo>
                      <a:cubicBezTo>
                        <a:pt x="21" y="401"/>
                        <a:pt x="14" y="392"/>
                        <a:pt x="8" y="383"/>
                      </a:cubicBezTo>
                      <a:cubicBezTo>
                        <a:pt x="5" y="378"/>
                        <a:pt x="2" y="372"/>
                        <a:pt x="1" y="366"/>
                      </a:cubicBezTo>
                      <a:cubicBezTo>
                        <a:pt x="0" y="355"/>
                        <a:pt x="1" y="345"/>
                        <a:pt x="1" y="334"/>
                      </a:cubicBezTo>
                      <a:cubicBezTo>
                        <a:pt x="1" y="319"/>
                        <a:pt x="7" y="307"/>
                        <a:pt x="20" y="298"/>
                      </a:cubicBezTo>
                      <a:cubicBezTo>
                        <a:pt x="28" y="292"/>
                        <a:pt x="34" y="285"/>
                        <a:pt x="33" y="273"/>
                      </a:cubicBezTo>
                      <a:cubicBezTo>
                        <a:pt x="33" y="270"/>
                        <a:pt x="35" y="266"/>
                        <a:pt x="37" y="263"/>
                      </a:cubicBezTo>
                      <a:cubicBezTo>
                        <a:pt x="42" y="257"/>
                        <a:pt x="47" y="252"/>
                        <a:pt x="53" y="245"/>
                      </a:cubicBezTo>
                      <a:cubicBezTo>
                        <a:pt x="60" y="253"/>
                        <a:pt x="68" y="247"/>
                        <a:pt x="74" y="243"/>
                      </a:cubicBezTo>
                      <a:cubicBezTo>
                        <a:pt x="87" y="234"/>
                        <a:pt x="102" y="233"/>
                        <a:pt x="117" y="236"/>
                      </a:cubicBezTo>
                      <a:cubicBezTo>
                        <a:pt x="120" y="236"/>
                        <a:pt x="125" y="241"/>
                        <a:pt x="125" y="243"/>
                      </a:cubicBezTo>
                      <a:cubicBezTo>
                        <a:pt x="123" y="258"/>
                        <a:pt x="129" y="266"/>
                        <a:pt x="144" y="268"/>
                      </a:cubicBezTo>
                      <a:cubicBezTo>
                        <a:pt x="151" y="270"/>
                        <a:pt x="157" y="275"/>
                        <a:pt x="166" y="279"/>
                      </a:cubicBezTo>
                      <a:close/>
                      <a:moveTo>
                        <a:pt x="297" y="190"/>
                      </a:moveTo>
                      <a:cubicBezTo>
                        <a:pt x="294" y="188"/>
                        <a:pt x="291" y="186"/>
                        <a:pt x="287" y="184"/>
                      </a:cubicBezTo>
                      <a:cubicBezTo>
                        <a:pt x="289" y="190"/>
                        <a:pt x="289" y="193"/>
                        <a:pt x="291" y="196"/>
                      </a:cubicBezTo>
                      <a:cubicBezTo>
                        <a:pt x="297" y="208"/>
                        <a:pt x="304" y="218"/>
                        <a:pt x="305" y="232"/>
                      </a:cubicBezTo>
                      <a:cubicBezTo>
                        <a:pt x="306" y="239"/>
                        <a:pt x="313" y="242"/>
                        <a:pt x="320" y="241"/>
                      </a:cubicBezTo>
                      <a:cubicBezTo>
                        <a:pt x="328" y="241"/>
                        <a:pt x="335" y="240"/>
                        <a:pt x="345" y="239"/>
                      </a:cubicBezTo>
                      <a:cubicBezTo>
                        <a:pt x="340" y="237"/>
                        <a:pt x="337" y="235"/>
                        <a:pt x="332" y="234"/>
                      </a:cubicBezTo>
                      <a:cubicBezTo>
                        <a:pt x="326" y="232"/>
                        <a:pt x="321" y="230"/>
                        <a:pt x="320" y="222"/>
                      </a:cubicBezTo>
                      <a:cubicBezTo>
                        <a:pt x="318" y="212"/>
                        <a:pt x="316" y="202"/>
                        <a:pt x="314" y="191"/>
                      </a:cubicBezTo>
                      <a:cubicBezTo>
                        <a:pt x="314" y="188"/>
                        <a:pt x="312" y="185"/>
                        <a:pt x="311" y="182"/>
                      </a:cubicBezTo>
                      <a:cubicBezTo>
                        <a:pt x="308" y="183"/>
                        <a:pt x="305" y="184"/>
                        <a:pt x="301" y="185"/>
                      </a:cubicBezTo>
                      <a:cubicBezTo>
                        <a:pt x="300" y="186"/>
                        <a:pt x="299" y="188"/>
                        <a:pt x="297" y="19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işļïde">
                  <a:extLst>
                    <a:ext uri="{FF2B5EF4-FFF2-40B4-BE49-F238E27FC236}">
                      <a16:creationId xmlns:a16="http://schemas.microsoft.com/office/drawing/2014/main" xmlns="" id="{CB28794E-68D6-4F77-9129-7C254311F06B}"/>
                    </a:ext>
                  </a:extLst>
                </p:cNvPr>
                <p:cNvSpPr/>
                <p:nvPr/>
              </p:nvSpPr>
              <p:spPr bwMode="auto">
                <a:xfrm>
                  <a:off x="3054" y="2426"/>
                  <a:ext cx="467" cy="526"/>
                </a:xfrm>
                <a:custGeom>
                  <a:avLst/>
                  <a:gdLst>
                    <a:gd name="T0" fmla="*/ 9 w 224"/>
                    <a:gd name="T1" fmla="*/ 18 h 253"/>
                    <a:gd name="T2" fmla="*/ 40 w 224"/>
                    <a:gd name="T3" fmla="*/ 2 h 253"/>
                    <a:gd name="T4" fmla="*/ 63 w 224"/>
                    <a:gd name="T5" fmla="*/ 3 h 253"/>
                    <a:gd name="T6" fmla="*/ 88 w 224"/>
                    <a:gd name="T7" fmla="*/ 10 h 253"/>
                    <a:gd name="T8" fmla="*/ 109 w 224"/>
                    <a:gd name="T9" fmla="*/ 25 h 253"/>
                    <a:gd name="T10" fmla="*/ 120 w 224"/>
                    <a:gd name="T11" fmla="*/ 34 h 253"/>
                    <a:gd name="T12" fmla="*/ 146 w 224"/>
                    <a:gd name="T13" fmla="*/ 69 h 253"/>
                    <a:gd name="T14" fmla="*/ 147 w 224"/>
                    <a:gd name="T15" fmla="*/ 74 h 253"/>
                    <a:gd name="T16" fmla="*/ 150 w 224"/>
                    <a:gd name="T17" fmla="*/ 77 h 253"/>
                    <a:gd name="T18" fmla="*/ 174 w 224"/>
                    <a:gd name="T19" fmla="*/ 77 h 253"/>
                    <a:gd name="T20" fmla="*/ 202 w 224"/>
                    <a:gd name="T21" fmla="*/ 95 h 253"/>
                    <a:gd name="T22" fmla="*/ 209 w 224"/>
                    <a:gd name="T23" fmla="*/ 97 h 253"/>
                    <a:gd name="T24" fmla="*/ 220 w 224"/>
                    <a:gd name="T25" fmla="*/ 101 h 253"/>
                    <a:gd name="T26" fmla="*/ 217 w 224"/>
                    <a:gd name="T27" fmla="*/ 118 h 253"/>
                    <a:gd name="T28" fmla="*/ 206 w 224"/>
                    <a:gd name="T29" fmla="*/ 131 h 253"/>
                    <a:gd name="T30" fmla="*/ 184 w 224"/>
                    <a:gd name="T31" fmla="*/ 183 h 253"/>
                    <a:gd name="T32" fmla="*/ 174 w 224"/>
                    <a:gd name="T33" fmla="*/ 192 h 253"/>
                    <a:gd name="T34" fmla="*/ 142 w 224"/>
                    <a:gd name="T35" fmla="*/ 231 h 253"/>
                    <a:gd name="T36" fmla="*/ 140 w 224"/>
                    <a:gd name="T37" fmla="*/ 239 h 253"/>
                    <a:gd name="T38" fmla="*/ 120 w 224"/>
                    <a:gd name="T39" fmla="*/ 245 h 253"/>
                    <a:gd name="T40" fmla="*/ 54 w 224"/>
                    <a:gd name="T41" fmla="*/ 190 h 253"/>
                    <a:gd name="T42" fmla="*/ 47 w 224"/>
                    <a:gd name="T43" fmla="*/ 181 h 253"/>
                    <a:gd name="T44" fmla="*/ 15 w 224"/>
                    <a:gd name="T45" fmla="*/ 110 h 253"/>
                    <a:gd name="T46" fmla="*/ 13 w 224"/>
                    <a:gd name="T47" fmla="*/ 107 h 253"/>
                    <a:gd name="T48" fmla="*/ 5 w 224"/>
                    <a:gd name="T49" fmla="*/ 77 h 253"/>
                    <a:gd name="T50" fmla="*/ 8 w 224"/>
                    <a:gd name="T51" fmla="*/ 71 h 253"/>
                    <a:gd name="T52" fmla="*/ 9 w 224"/>
                    <a:gd name="T53" fmla="*/ 18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24" h="253">
                      <a:moveTo>
                        <a:pt x="9" y="18"/>
                      </a:moveTo>
                      <a:cubicBezTo>
                        <a:pt x="19" y="13"/>
                        <a:pt x="29" y="6"/>
                        <a:pt x="40" y="2"/>
                      </a:cubicBezTo>
                      <a:cubicBezTo>
                        <a:pt x="47" y="0"/>
                        <a:pt x="55" y="2"/>
                        <a:pt x="63" y="3"/>
                      </a:cubicBezTo>
                      <a:cubicBezTo>
                        <a:pt x="71" y="5"/>
                        <a:pt x="80" y="8"/>
                        <a:pt x="88" y="10"/>
                      </a:cubicBezTo>
                      <a:cubicBezTo>
                        <a:pt x="98" y="12"/>
                        <a:pt x="105" y="16"/>
                        <a:pt x="109" y="25"/>
                      </a:cubicBezTo>
                      <a:cubicBezTo>
                        <a:pt x="111" y="28"/>
                        <a:pt x="116" y="32"/>
                        <a:pt x="120" y="34"/>
                      </a:cubicBezTo>
                      <a:cubicBezTo>
                        <a:pt x="138" y="39"/>
                        <a:pt x="149" y="48"/>
                        <a:pt x="146" y="69"/>
                      </a:cubicBezTo>
                      <a:cubicBezTo>
                        <a:pt x="146" y="71"/>
                        <a:pt x="147" y="72"/>
                        <a:pt x="147" y="74"/>
                      </a:cubicBezTo>
                      <a:cubicBezTo>
                        <a:pt x="148" y="75"/>
                        <a:pt x="148" y="76"/>
                        <a:pt x="150" y="77"/>
                      </a:cubicBezTo>
                      <a:cubicBezTo>
                        <a:pt x="158" y="67"/>
                        <a:pt x="166" y="71"/>
                        <a:pt x="174" y="77"/>
                      </a:cubicBezTo>
                      <a:cubicBezTo>
                        <a:pt x="184" y="83"/>
                        <a:pt x="196" y="84"/>
                        <a:pt x="202" y="95"/>
                      </a:cubicBezTo>
                      <a:cubicBezTo>
                        <a:pt x="203" y="96"/>
                        <a:pt x="207" y="96"/>
                        <a:pt x="209" y="97"/>
                      </a:cubicBezTo>
                      <a:cubicBezTo>
                        <a:pt x="213" y="98"/>
                        <a:pt x="219" y="99"/>
                        <a:pt x="220" y="101"/>
                      </a:cubicBezTo>
                      <a:cubicBezTo>
                        <a:pt x="223" y="107"/>
                        <a:pt x="224" y="113"/>
                        <a:pt x="217" y="118"/>
                      </a:cubicBezTo>
                      <a:cubicBezTo>
                        <a:pt x="213" y="121"/>
                        <a:pt x="209" y="126"/>
                        <a:pt x="206" y="131"/>
                      </a:cubicBezTo>
                      <a:cubicBezTo>
                        <a:pt x="198" y="148"/>
                        <a:pt x="192" y="166"/>
                        <a:pt x="184" y="183"/>
                      </a:cubicBezTo>
                      <a:cubicBezTo>
                        <a:pt x="182" y="187"/>
                        <a:pt x="178" y="190"/>
                        <a:pt x="174" y="192"/>
                      </a:cubicBezTo>
                      <a:cubicBezTo>
                        <a:pt x="156" y="199"/>
                        <a:pt x="145" y="212"/>
                        <a:pt x="142" y="231"/>
                      </a:cubicBezTo>
                      <a:cubicBezTo>
                        <a:pt x="142" y="234"/>
                        <a:pt x="141" y="237"/>
                        <a:pt x="140" y="239"/>
                      </a:cubicBezTo>
                      <a:cubicBezTo>
                        <a:pt x="134" y="251"/>
                        <a:pt x="130" y="253"/>
                        <a:pt x="120" y="245"/>
                      </a:cubicBezTo>
                      <a:cubicBezTo>
                        <a:pt x="97" y="227"/>
                        <a:pt x="76" y="208"/>
                        <a:pt x="54" y="190"/>
                      </a:cubicBezTo>
                      <a:cubicBezTo>
                        <a:pt x="51" y="188"/>
                        <a:pt x="47" y="184"/>
                        <a:pt x="47" y="181"/>
                      </a:cubicBezTo>
                      <a:cubicBezTo>
                        <a:pt x="43" y="154"/>
                        <a:pt x="21" y="136"/>
                        <a:pt x="15" y="110"/>
                      </a:cubicBezTo>
                      <a:cubicBezTo>
                        <a:pt x="14" y="109"/>
                        <a:pt x="14" y="107"/>
                        <a:pt x="13" y="107"/>
                      </a:cubicBezTo>
                      <a:cubicBezTo>
                        <a:pt x="0" y="99"/>
                        <a:pt x="8" y="87"/>
                        <a:pt x="5" y="77"/>
                      </a:cubicBezTo>
                      <a:cubicBezTo>
                        <a:pt x="5" y="75"/>
                        <a:pt x="6" y="73"/>
                        <a:pt x="8" y="71"/>
                      </a:cubicBezTo>
                      <a:cubicBezTo>
                        <a:pt x="23" y="53"/>
                        <a:pt x="23" y="36"/>
                        <a:pt x="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iṣ1ïdè">
                  <a:extLst>
                    <a:ext uri="{FF2B5EF4-FFF2-40B4-BE49-F238E27FC236}">
                      <a16:creationId xmlns:a16="http://schemas.microsoft.com/office/drawing/2014/main" xmlns="" id="{3809C9FC-157A-444C-8E35-6019837AC2E0}"/>
                    </a:ext>
                  </a:extLst>
                </p:cNvPr>
                <p:cNvSpPr/>
                <p:nvPr/>
              </p:nvSpPr>
              <p:spPr bwMode="auto">
                <a:xfrm>
                  <a:off x="2884" y="1775"/>
                  <a:ext cx="443" cy="684"/>
                </a:xfrm>
                <a:custGeom>
                  <a:avLst/>
                  <a:gdLst>
                    <a:gd name="T0" fmla="*/ 168 w 213"/>
                    <a:gd name="T1" fmla="*/ 137 h 329"/>
                    <a:gd name="T2" fmla="*/ 165 w 213"/>
                    <a:gd name="T3" fmla="*/ 139 h 329"/>
                    <a:gd name="T4" fmla="*/ 153 w 213"/>
                    <a:gd name="T5" fmla="*/ 134 h 329"/>
                    <a:gd name="T6" fmla="*/ 137 w 213"/>
                    <a:gd name="T7" fmla="*/ 147 h 329"/>
                    <a:gd name="T8" fmla="*/ 125 w 213"/>
                    <a:gd name="T9" fmla="*/ 175 h 329"/>
                    <a:gd name="T10" fmla="*/ 121 w 213"/>
                    <a:gd name="T11" fmla="*/ 185 h 329"/>
                    <a:gd name="T12" fmla="*/ 109 w 213"/>
                    <a:gd name="T13" fmla="*/ 225 h 329"/>
                    <a:gd name="T14" fmla="*/ 109 w 213"/>
                    <a:gd name="T15" fmla="*/ 238 h 329"/>
                    <a:gd name="T16" fmla="*/ 94 w 213"/>
                    <a:gd name="T17" fmla="*/ 225 h 329"/>
                    <a:gd name="T18" fmla="*/ 71 w 213"/>
                    <a:gd name="T19" fmla="*/ 213 h 329"/>
                    <a:gd name="T20" fmla="*/ 53 w 213"/>
                    <a:gd name="T21" fmla="*/ 215 h 329"/>
                    <a:gd name="T22" fmla="*/ 31 w 213"/>
                    <a:gd name="T23" fmla="*/ 225 h 329"/>
                    <a:gd name="T24" fmla="*/ 32 w 213"/>
                    <a:gd name="T25" fmla="*/ 271 h 329"/>
                    <a:gd name="T26" fmla="*/ 49 w 213"/>
                    <a:gd name="T27" fmla="*/ 281 h 329"/>
                    <a:gd name="T28" fmla="*/ 59 w 213"/>
                    <a:gd name="T29" fmla="*/ 275 h 329"/>
                    <a:gd name="T30" fmla="*/ 73 w 213"/>
                    <a:gd name="T31" fmla="*/ 261 h 329"/>
                    <a:gd name="T32" fmla="*/ 77 w 213"/>
                    <a:gd name="T33" fmla="*/ 262 h 329"/>
                    <a:gd name="T34" fmla="*/ 83 w 213"/>
                    <a:gd name="T35" fmla="*/ 329 h 329"/>
                    <a:gd name="T36" fmla="*/ 63 w 213"/>
                    <a:gd name="T37" fmla="*/ 314 h 329"/>
                    <a:gd name="T38" fmla="*/ 57 w 213"/>
                    <a:gd name="T39" fmla="*/ 305 h 329"/>
                    <a:gd name="T40" fmla="*/ 19 w 213"/>
                    <a:gd name="T41" fmla="*/ 287 h 329"/>
                    <a:gd name="T42" fmla="*/ 14 w 213"/>
                    <a:gd name="T43" fmla="*/ 279 h 329"/>
                    <a:gd name="T44" fmla="*/ 7 w 213"/>
                    <a:gd name="T45" fmla="*/ 133 h 329"/>
                    <a:gd name="T46" fmla="*/ 28 w 213"/>
                    <a:gd name="T47" fmla="*/ 35 h 329"/>
                    <a:gd name="T48" fmla="*/ 34 w 213"/>
                    <a:gd name="T49" fmla="*/ 25 h 329"/>
                    <a:gd name="T50" fmla="*/ 43 w 213"/>
                    <a:gd name="T51" fmla="*/ 32 h 329"/>
                    <a:gd name="T52" fmla="*/ 45 w 213"/>
                    <a:gd name="T53" fmla="*/ 34 h 329"/>
                    <a:gd name="T54" fmla="*/ 79 w 213"/>
                    <a:gd name="T55" fmla="*/ 51 h 329"/>
                    <a:gd name="T56" fmla="*/ 93 w 213"/>
                    <a:gd name="T57" fmla="*/ 64 h 329"/>
                    <a:gd name="T58" fmla="*/ 97 w 213"/>
                    <a:gd name="T59" fmla="*/ 73 h 329"/>
                    <a:gd name="T60" fmla="*/ 106 w 213"/>
                    <a:gd name="T61" fmla="*/ 71 h 329"/>
                    <a:gd name="T62" fmla="*/ 116 w 213"/>
                    <a:gd name="T63" fmla="*/ 49 h 329"/>
                    <a:gd name="T64" fmla="*/ 114 w 213"/>
                    <a:gd name="T65" fmla="*/ 30 h 329"/>
                    <a:gd name="T66" fmla="*/ 117 w 213"/>
                    <a:gd name="T67" fmla="*/ 1 h 329"/>
                    <a:gd name="T68" fmla="*/ 122 w 213"/>
                    <a:gd name="T69" fmla="*/ 0 h 329"/>
                    <a:gd name="T70" fmla="*/ 141 w 213"/>
                    <a:gd name="T71" fmla="*/ 9 h 329"/>
                    <a:gd name="T72" fmla="*/ 151 w 213"/>
                    <a:gd name="T73" fmla="*/ 21 h 329"/>
                    <a:gd name="T74" fmla="*/ 164 w 213"/>
                    <a:gd name="T75" fmla="*/ 24 h 329"/>
                    <a:gd name="T76" fmla="*/ 180 w 213"/>
                    <a:gd name="T77" fmla="*/ 27 h 329"/>
                    <a:gd name="T78" fmla="*/ 193 w 213"/>
                    <a:gd name="T79" fmla="*/ 51 h 329"/>
                    <a:gd name="T80" fmla="*/ 205 w 213"/>
                    <a:gd name="T81" fmla="*/ 60 h 329"/>
                    <a:gd name="T82" fmla="*/ 210 w 213"/>
                    <a:gd name="T83" fmla="*/ 72 h 329"/>
                    <a:gd name="T84" fmla="*/ 190 w 213"/>
                    <a:gd name="T85" fmla="*/ 86 h 329"/>
                    <a:gd name="T86" fmla="*/ 165 w 213"/>
                    <a:gd name="T87" fmla="*/ 92 h 329"/>
                    <a:gd name="T88" fmla="*/ 162 w 213"/>
                    <a:gd name="T89" fmla="*/ 98 h 329"/>
                    <a:gd name="T90" fmla="*/ 166 w 213"/>
                    <a:gd name="T91" fmla="*/ 101 h 329"/>
                    <a:gd name="T92" fmla="*/ 194 w 213"/>
                    <a:gd name="T93" fmla="*/ 118 h 329"/>
                    <a:gd name="T94" fmla="*/ 165 w 213"/>
                    <a:gd name="T95" fmla="*/ 117 h 329"/>
                    <a:gd name="T96" fmla="*/ 165 w 213"/>
                    <a:gd name="T97" fmla="*/ 128 h 329"/>
                    <a:gd name="T98" fmla="*/ 168 w 213"/>
                    <a:gd name="T99" fmla="*/ 137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3" h="329">
                      <a:moveTo>
                        <a:pt x="168" y="137"/>
                      </a:moveTo>
                      <a:cubicBezTo>
                        <a:pt x="167" y="138"/>
                        <a:pt x="166" y="139"/>
                        <a:pt x="165" y="139"/>
                      </a:cubicBezTo>
                      <a:cubicBezTo>
                        <a:pt x="161" y="137"/>
                        <a:pt x="156" y="133"/>
                        <a:pt x="153" y="134"/>
                      </a:cubicBezTo>
                      <a:cubicBezTo>
                        <a:pt x="147" y="137"/>
                        <a:pt x="141" y="141"/>
                        <a:pt x="137" y="147"/>
                      </a:cubicBezTo>
                      <a:cubicBezTo>
                        <a:pt x="132" y="156"/>
                        <a:pt x="129" y="166"/>
                        <a:pt x="125" y="175"/>
                      </a:cubicBezTo>
                      <a:cubicBezTo>
                        <a:pt x="124" y="178"/>
                        <a:pt x="123" y="182"/>
                        <a:pt x="121" y="185"/>
                      </a:cubicBezTo>
                      <a:cubicBezTo>
                        <a:pt x="111" y="197"/>
                        <a:pt x="106" y="210"/>
                        <a:pt x="109" y="225"/>
                      </a:cubicBezTo>
                      <a:cubicBezTo>
                        <a:pt x="110" y="229"/>
                        <a:pt x="109" y="233"/>
                        <a:pt x="109" y="238"/>
                      </a:cubicBezTo>
                      <a:cubicBezTo>
                        <a:pt x="100" y="237"/>
                        <a:pt x="95" y="233"/>
                        <a:pt x="94" y="225"/>
                      </a:cubicBezTo>
                      <a:cubicBezTo>
                        <a:pt x="93" y="215"/>
                        <a:pt x="80" y="209"/>
                        <a:pt x="71" y="213"/>
                      </a:cubicBezTo>
                      <a:cubicBezTo>
                        <a:pt x="65" y="215"/>
                        <a:pt x="59" y="215"/>
                        <a:pt x="53" y="215"/>
                      </a:cubicBezTo>
                      <a:cubicBezTo>
                        <a:pt x="42" y="213"/>
                        <a:pt x="34" y="215"/>
                        <a:pt x="31" y="225"/>
                      </a:cubicBezTo>
                      <a:cubicBezTo>
                        <a:pt x="25" y="240"/>
                        <a:pt x="23" y="256"/>
                        <a:pt x="32" y="271"/>
                      </a:cubicBezTo>
                      <a:cubicBezTo>
                        <a:pt x="35" y="276"/>
                        <a:pt x="43" y="279"/>
                        <a:pt x="49" y="281"/>
                      </a:cubicBezTo>
                      <a:cubicBezTo>
                        <a:pt x="52" y="282"/>
                        <a:pt x="56" y="278"/>
                        <a:pt x="59" y="275"/>
                      </a:cubicBezTo>
                      <a:cubicBezTo>
                        <a:pt x="64" y="271"/>
                        <a:pt x="68" y="266"/>
                        <a:pt x="73" y="261"/>
                      </a:cubicBezTo>
                      <a:cubicBezTo>
                        <a:pt x="74" y="261"/>
                        <a:pt x="75" y="262"/>
                        <a:pt x="77" y="262"/>
                      </a:cubicBezTo>
                      <a:cubicBezTo>
                        <a:pt x="79" y="284"/>
                        <a:pt x="80" y="306"/>
                        <a:pt x="83" y="329"/>
                      </a:cubicBezTo>
                      <a:cubicBezTo>
                        <a:pt x="71" y="327"/>
                        <a:pt x="65" y="325"/>
                        <a:pt x="63" y="314"/>
                      </a:cubicBezTo>
                      <a:cubicBezTo>
                        <a:pt x="63" y="311"/>
                        <a:pt x="60" y="306"/>
                        <a:pt x="57" y="305"/>
                      </a:cubicBezTo>
                      <a:cubicBezTo>
                        <a:pt x="44" y="298"/>
                        <a:pt x="31" y="293"/>
                        <a:pt x="19" y="287"/>
                      </a:cubicBezTo>
                      <a:cubicBezTo>
                        <a:pt x="17" y="286"/>
                        <a:pt x="15" y="282"/>
                        <a:pt x="14" y="279"/>
                      </a:cubicBezTo>
                      <a:cubicBezTo>
                        <a:pt x="4" y="230"/>
                        <a:pt x="0" y="181"/>
                        <a:pt x="7" y="133"/>
                      </a:cubicBezTo>
                      <a:cubicBezTo>
                        <a:pt x="12" y="100"/>
                        <a:pt x="21" y="67"/>
                        <a:pt x="28" y="35"/>
                      </a:cubicBezTo>
                      <a:cubicBezTo>
                        <a:pt x="29" y="31"/>
                        <a:pt x="32" y="29"/>
                        <a:pt x="34" y="25"/>
                      </a:cubicBezTo>
                      <a:cubicBezTo>
                        <a:pt x="37" y="28"/>
                        <a:pt x="40" y="30"/>
                        <a:pt x="43" y="32"/>
                      </a:cubicBezTo>
                      <a:cubicBezTo>
                        <a:pt x="44" y="32"/>
                        <a:pt x="44" y="34"/>
                        <a:pt x="45" y="34"/>
                      </a:cubicBezTo>
                      <a:cubicBezTo>
                        <a:pt x="58" y="36"/>
                        <a:pt x="68" y="46"/>
                        <a:pt x="79" y="51"/>
                      </a:cubicBezTo>
                      <a:cubicBezTo>
                        <a:pt x="86" y="54"/>
                        <a:pt x="90" y="57"/>
                        <a:pt x="93" y="64"/>
                      </a:cubicBezTo>
                      <a:cubicBezTo>
                        <a:pt x="94" y="67"/>
                        <a:pt x="95" y="70"/>
                        <a:pt x="97" y="73"/>
                      </a:cubicBezTo>
                      <a:cubicBezTo>
                        <a:pt x="100" y="76"/>
                        <a:pt x="104" y="77"/>
                        <a:pt x="106" y="71"/>
                      </a:cubicBezTo>
                      <a:cubicBezTo>
                        <a:pt x="109" y="64"/>
                        <a:pt x="112" y="56"/>
                        <a:pt x="116" y="49"/>
                      </a:cubicBezTo>
                      <a:cubicBezTo>
                        <a:pt x="120" y="42"/>
                        <a:pt x="120" y="36"/>
                        <a:pt x="114" y="30"/>
                      </a:cubicBezTo>
                      <a:cubicBezTo>
                        <a:pt x="110" y="25"/>
                        <a:pt x="113" y="4"/>
                        <a:pt x="117" y="1"/>
                      </a:cubicBezTo>
                      <a:cubicBezTo>
                        <a:pt x="118" y="0"/>
                        <a:pt x="120" y="0"/>
                        <a:pt x="122" y="0"/>
                      </a:cubicBezTo>
                      <a:cubicBezTo>
                        <a:pt x="128" y="3"/>
                        <a:pt x="135" y="6"/>
                        <a:pt x="141" y="9"/>
                      </a:cubicBezTo>
                      <a:cubicBezTo>
                        <a:pt x="145" y="12"/>
                        <a:pt x="148" y="17"/>
                        <a:pt x="151" y="21"/>
                      </a:cubicBezTo>
                      <a:cubicBezTo>
                        <a:pt x="154" y="29"/>
                        <a:pt x="158" y="30"/>
                        <a:pt x="164" y="24"/>
                      </a:cubicBezTo>
                      <a:cubicBezTo>
                        <a:pt x="172" y="16"/>
                        <a:pt x="176" y="17"/>
                        <a:pt x="180" y="27"/>
                      </a:cubicBezTo>
                      <a:cubicBezTo>
                        <a:pt x="184" y="36"/>
                        <a:pt x="188" y="44"/>
                        <a:pt x="193" y="51"/>
                      </a:cubicBezTo>
                      <a:cubicBezTo>
                        <a:pt x="196" y="55"/>
                        <a:pt x="200" y="58"/>
                        <a:pt x="205" y="60"/>
                      </a:cubicBezTo>
                      <a:cubicBezTo>
                        <a:pt x="213" y="62"/>
                        <a:pt x="213" y="67"/>
                        <a:pt x="210" y="72"/>
                      </a:cubicBezTo>
                      <a:cubicBezTo>
                        <a:pt x="206" y="81"/>
                        <a:pt x="199" y="85"/>
                        <a:pt x="190" y="86"/>
                      </a:cubicBezTo>
                      <a:cubicBezTo>
                        <a:pt x="181" y="87"/>
                        <a:pt x="173" y="90"/>
                        <a:pt x="165" y="92"/>
                      </a:cubicBezTo>
                      <a:cubicBezTo>
                        <a:pt x="164" y="93"/>
                        <a:pt x="163" y="96"/>
                        <a:pt x="162" y="98"/>
                      </a:cubicBezTo>
                      <a:cubicBezTo>
                        <a:pt x="162" y="99"/>
                        <a:pt x="165" y="101"/>
                        <a:pt x="166" y="101"/>
                      </a:cubicBezTo>
                      <a:cubicBezTo>
                        <a:pt x="178" y="103"/>
                        <a:pt x="186" y="108"/>
                        <a:pt x="194" y="118"/>
                      </a:cubicBezTo>
                      <a:cubicBezTo>
                        <a:pt x="186" y="130"/>
                        <a:pt x="181" y="131"/>
                        <a:pt x="165" y="117"/>
                      </a:cubicBezTo>
                      <a:cubicBezTo>
                        <a:pt x="165" y="122"/>
                        <a:pt x="165" y="125"/>
                        <a:pt x="165" y="128"/>
                      </a:cubicBezTo>
                      <a:cubicBezTo>
                        <a:pt x="166" y="132"/>
                        <a:pt x="167" y="135"/>
                        <a:pt x="168" y="1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iš1ïḍè">
                  <a:extLst>
                    <a:ext uri="{FF2B5EF4-FFF2-40B4-BE49-F238E27FC236}">
                      <a16:creationId xmlns:a16="http://schemas.microsoft.com/office/drawing/2014/main" xmlns="" id="{0A4BD70A-7350-43E1-A9F5-00E85BF7D8BD}"/>
                    </a:ext>
                  </a:extLst>
                </p:cNvPr>
                <p:cNvSpPr/>
                <p:nvPr/>
              </p:nvSpPr>
              <p:spPr bwMode="auto">
                <a:xfrm>
                  <a:off x="3335" y="1335"/>
                  <a:ext cx="560" cy="395"/>
                </a:xfrm>
                <a:custGeom>
                  <a:avLst/>
                  <a:gdLst>
                    <a:gd name="T0" fmla="*/ 221 w 269"/>
                    <a:gd name="T1" fmla="*/ 20 h 190"/>
                    <a:gd name="T2" fmla="*/ 238 w 269"/>
                    <a:gd name="T3" fmla="*/ 14 h 190"/>
                    <a:gd name="T4" fmla="*/ 261 w 269"/>
                    <a:gd name="T5" fmla="*/ 9 h 190"/>
                    <a:gd name="T6" fmla="*/ 269 w 269"/>
                    <a:gd name="T7" fmla="*/ 13 h 190"/>
                    <a:gd name="T8" fmla="*/ 263 w 269"/>
                    <a:gd name="T9" fmla="*/ 19 h 190"/>
                    <a:gd name="T10" fmla="*/ 240 w 269"/>
                    <a:gd name="T11" fmla="*/ 33 h 190"/>
                    <a:gd name="T12" fmla="*/ 235 w 269"/>
                    <a:gd name="T13" fmla="*/ 49 h 190"/>
                    <a:gd name="T14" fmla="*/ 237 w 269"/>
                    <a:gd name="T15" fmla="*/ 80 h 190"/>
                    <a:gd name="T16" fmla="*/ 229 w 269"/>
                    <a:gd name="T17" fmla="*/ 86 h 190"/>
                    <a:gd name="T18" fmla="*/ 214 w 269"/>
                    <a:gd name="T19" fmla="*/ 88 h 190"/>
                    <a:gd name="T20" fmla="*/ 220 w 269"/>
                    <a:gd name="T21" fmla="*/ 102 h 190"/>
                    <a:gd name="T22" fmla="*/ 220 w 269"/>
                    <a:gd name="T23" fmla="*/ 104 h 190"/>
                    <a:gd name="T24" fmla="*/ 216 w 269"/>
                    <a:gd name="T25" fmla="*/ 119 h 190"/>
                    <a:gd name="T26" fmla="*/ 209 w 269"/>
                    <a:gd name="T27" fmla="*/ 130 h 190"/>
                    <a:gd name="T28" fmla="*/ 185 w 269"/>
                    <a:gd name="T29" fmla="*/ 135 h 190"/>
                    <a:gd name="T30" fmla="*/ 149 w 269"/>
                    <a:gd name="T31" fmla="*/ 153 h 190"/>
                    <a:gd name="T32" fmla="*/ 131 w 269"/>
                    <a:gd name="T33" fmla="*/ 180 h 190"/>
                    <a:gd name="T34" fmla="*/ 120 w 269"/>
                    <a:gd name="T35" fmla="*/ 189 h 190"/>
                    <a:gd name="T36" fmla="*/ 102 w 269"/>
                    <a:gd name="T37" fmla="*/ 174 h 190"/>
                    <a:gd name="T38" fmla="*/ 89 w 269"/>
                    <a:gd name="T39" fmla="*/ 141 h 190"/>
                    <a:gd name="T40" fmla="*/ 88 w 269"/>
                    <a:gd name="T41" fmla="*/ 138 h 190"/>
                    <a:gd name="T42" fmla="*/ 88 w 269"/>
                    <a:gd name="T43" fmla="*/ 117 h 190"/>
                    <a:gd name="T44" fmla="*/ 55 w 269"/>
                    <a:gd name="T45" fmla="*/ 71 h 190"/>
                    <a:gd name="T46" fmla="*/ 26 w 269"/>
                    <a:gd name="T47" fmla="*/ 64 h 190"/>
                    <a:gd name="T48" fmla="*/ 16 w 269"/>
                    <a:gd name="T49" fmla="*/ 55 h 190"/>
                    <a:gd name="T50" fmla="*/ 4 w 269"/>
                    <a:gd name="T51" fmla="*/ 45 h 190"/>
                    <a:gd name="T52" fmla="*/ 1 w 269"/>
                    <a:gd name="T53" fmla="*/ 44 h 190"/>
                    <a:gd name="T54" fmla="*/ 0 w 269"/>
                    <a:gd name="T55" fmla="*/ 42 h 190"/>
                    <a:gd name="T56" fmla="*/ 13 w 269"/>
                    <a:gd name="T57" fmla="*/ 41 h 190"/>
                    <a:gd name="T58" fmla="*/ 24 w 269"/>
                    <a:gd name="T59" fmla="*/ 40 h 190"/>
                    <a:gd name="T60" fmla="*/ 33 w 269"/>
                    <a:gd name="T61" fmla="*/ 29 h 190"/>
                    <a:gd name="T62" fmla="*/ 21 w 269"/>
                    <a:gd name="T63" fmla="*/ 22 h 190"/>
                    <a:gd name="T64" fmla="*/ 31 w 269"/>
                    <a:gd name="T65" fmla="*/ 20 h 190"/>
                    <a:gd name="T66" fmla="*/ 58 w 269"/>
                    <a:gd name="T67" fmla="*/ 12 h 190"/>
                    <a:gd name="T68" fmla="*/ 79 w 269"/>
                    <a:gd name="T69" fmla="*/ 12 h 190"/>
                    <a:gd name="T70" fmla="*/ 101 w 269"/>
                    <a:gd name="T71" fmla="*/ 12 h 190"/>
                    <a:gd name="T72" fmla="*/ 159 w 269"/>
                    <a:gd name="T73" fmla="*/ 5 h 190"/>
                    <a:gd name="T74" fmla="*/ 176 w 269"/>
                    <a:gd name="T75" fmla="*/ 2 h 190"/>
                    <a:gd name="T76" fmla="*/ 216 w 269"/>
                    <a:gd name="T77" fmla="*/ 2 h 190"/>
                    <a:gd name="T78" fmla="*/ 221 w 269"/>
                    <a:gd name="T79" fmla="*/ 2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69" h="190">
                      <a:moveTo>
                        <a:pt x="221" y="20"/>
                      </a:moveTo>
                      <a:cubicBezTo>
                        <a:pt x="226" y="18"/>
                        <a:pt x="232" y="15"/>
                        <a:pt x="238" y="14"/>
                      </a:cubicBezTo>
                      <a:cubicBezTo>
                        <a:pt x="246" y="11"/>
                        <a:pt x="254" y="10"/>
                        <a:pt x="261" y="9"/>
                      </a:cubicBezTo>
                      <a:cubicBezTo>
                        <a:pt x="264" y="9"/>
                        <a:pt x="266" y="12"/>
                        <a:pt x="269" y="13"/>
                      </a:cubicBezTo>
                      <a:cubicBezTo>
                        <a:pt x="267" y="15"/>
                        <a:pt x="265" y="18"/>
                        <a:pt x="263" y="19"/>
                      </a:cubicBezTo>
                      <a:cubicBezTo>
                        <a:pt x="255" y="24"/>
                        <a:pt x="247" y="28"/>
                        <a:pt x="240" y="33"/>
                      </a:cubicBezTo>
                      <a:cubicBezTo>
                        <a:pt x="234" y="36"/>
                        <a:pt x="233" y="41"/>
                        <a:pt x="235" y="49"/>
                      </a:cubicBezTo>
                      <a:cubicBezTo>
                        <a:pt x="238" y="59"/>
                        <a:pt x="237" y="70"/>
                        <a:pt x="237" y="80"/>
                      </a:cubicBezTo>
                      <a:cubicBezTo>
                        <a:pt x="237" y="82"/>
                        <a:pt x="232" y="85"/>
                        <a:pt x="229" y="86"/>
                      </a:cubicBezTo>
                      <a:cubicBezTo>
                        <a:pt x="224" y="87"/>
                        <a:pt x="219" y="87"/>
                        <a:pt x="214" y="88"/>
                      </a:cubicBezTo>
                      <a:cubicBezTo>
                        <a:pt x="216" y="93"/>
                        <a:pt x="218" y="97"/>
                        <a:pt x="220" y="102"/>
                      </a:cubicBezTo>
                      <a:cubicBezTo>
                        <a:pt x="220" y="103"/>
                        <a:pt x="220" y="103"/>
                        <a:pt x="220" y="104"/>
                      </a:cubicBezTo>
                      <a:cubicBezTo>
                        <a:pt x="215" y="108"/>
                        <a:pt x="205" y="110"/>
                        <a:pt x="216" y="119"/>
                      </a:cubicBezTo>
                      <a:cubicBezTo>
                        <a:pt x="220" y="122"/>
                        <a:pt x="215" y="129"/>
                        <a:pt x="209" y="130"/>
                      </a:cubicBezTo>
                      <a:cubicBezTo>
                        <a:pt x="201" y="132"/>
                        <a:pt x="193" y="132"/>
                        <a:pt x="185" y="135"/>
                      </a:cubicBezTo>
                      <a:cubicBezTo>
                        <a:pt x="173" y="140"/>
                        <a:pt x="160" y="145"/>
                        <a:pt x="149" y="153"/>
                      </a:cubicBezTo>
                      <a:cubicBezTo>
                        <a:pt x="141" y="159"/>
                        <a:pt x="137" y="171"/>
                        <a:pt x="131" y="180"/>
                      </a:cubicBezTo>
                      <a:cubicBezTo>
                        <a:pt x="128" y="184"/>
                        <a:pt x="121" y="190"/>
                        <a:pt x="120" y="189"/>
                      </a:cubicBezTo>
                      <a:cubicBezTo>
                        <a:pt x="113" y="186"/>
                        <a:pt x="105" y="181"/>
                        <a:pt x="102" y="174"/>
                      </a:cubicBezTo>
                      <a:cubicBezTo>
                        <a:pt x="96" y="164"/>
                        <a:pt x="93" y="152"/>
                        <a:pt x="89" y="141"/>
                      </a:cubicBezTo>
                      <a:cubicBezTo>
                        <a:pt x="89" y="140"/>
                        <a:pt x="88" y="138"/>
                        <a:pt x="88" y="138"/>
                      </a:cubicBezTo>
                      <a:cubicBezTo>
                        <a:pt x="94" y="131"/>
                        <a:pt x="88" y="124"/>
                        <a:pt x="88" y="117"/>
                      </a:cubicBezTo>
                      <a:cubicBezTo>
                        <a:pt x="87" y="94"/>
                        <a:pt x="72" y="81"/>
                        <a:pt x="55" y="71"/>
                      </a:cubicBezTo>
                      <a:cubicBezTo>
                        <a:pt x="47" y="66"/>
                        <a:pt x="36" y="66"/>
                        <a:pt x="26" y="64"/>
                      </a:cubicBezTo>
                      <a:cubicBezTo>
                        <a:pt x="21" y="63"/>
                        <a:pt x="14" y="65"/>
                        <a:pt x="16" y="55"/>
                      </a:cubicBezTo>
                      <a:cubicBezTo>
                        <a:pt x="17" y="52"/>
                        <a:pt x="9" y="48"/>
                        <a:pt x="4" y="45"/>
                      </a:cubicBez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3"/>
                        <a:pt x="0" y="43"/>
                        <a:pt x="0" y="42"/>
                      </a:cubicBezTo>
                      <a:cubicBezTo>
                        <a:pt x="4" y="41"/>
                        <a:pt x="8" y="41"/>
                        <a:pt x="13" y="41"/>
                      </a:cubicBezTo>
                      <a:cubicBezTo>
                        <a:pt x="16" y="40"/>
                        <a:pt x="21" y="42"/>
                        <a:pt x="24" y="40"/>
                      </a:cubicBezTo>
                      <a:cubicBezTo>
                        <a:pt x="27" y="38"/>
                        <a:pt x="30" y="33"/>
                        <a:pt x="33" y="29"/>
                      </a:cubicBezTo>
                      <a:cubicBezTo>
                        <a:pt x="29" y="27"/>
                        <a:pt x="26" y="25"/>
                        <a:pt x="21" y="22"/>
                      </a:cubicBezTo>
                      <a:cubicBezTo>
                        <a:pt x="25" y="21"/>
                        <a:pt x="28" y="20"/>
                        <a:pt x="31" y="20"/>
                      </a:cubicBezTo>
                      <a:cubicBezTo>
                        <a:pt x="41" y="20"/>
                        <a:pt x="50" y="19"/>
                        <a:pt x="58" y="12"/>
                      </a:cubicBezTo>
                      <a:cubicBezTo>
                        <a:pt x="62" y="8"/>
                        <a:pt x="73" y="9"/>
                        <a:pt x="79" y="12"/>
                      </a:cubicBezTo>
                      <a:cubicBezTo>
                        <a:pt x="87" y="14"/>
                        <a:pt x="92" y="16"/>
                        <a:pt x="101" y="12"/>
                      </a:cubicBezTo>
                      <a:cubicBezTo>
                        <a:pt x="119" y="6"/>
                        <a:pt x="139" y="2"/>
                        <a:pt x="159" y="5"/>
                      </a:cubicBezTo>
                      <a:cubicBezTo>
                        <a:pt x="165" y="6"/>
                        <a:pt x="171" y="2"/>
                        <a:pt x="176" y="2"/>
                      </a:cubicBezTo>
                      <a:cubicBezTo>
                        <a:pt x="190" y="1"/>
                        <a:pt x="203" y="0"/>
                        <a:pt x="216" y="2"/>
                      </a:cubicBezTo>
                      <a:cubicBezTo>
                        <a:pt x="218" y="2"/>
                        <a:pt x="219" y="12"/>
                        <a:pt x="221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ï$lîďê">
                  <a:extLst>
                    <a:ext uri="{FF2B5EF4-FFF2-40B4-BE49-F238E27FC236}">
                      <a16:creationId xmlns:a16="http://schemas.microsoft.com/office/drawing/2014/main" xmlns="" id="{88DD775C-0EC5-4438-BB41-30046C3BBD8A}"/>
                    </a:ext>
                  </a:extLst>
                </p:cNvPr>
                <p:cNvSpPr/>
                <p:nvPr/>
              </p:nvSpPr>
              <p:spPr bwMode="auto">
                <a:xfrm>
                  <a:off x="2977" y="1584"/>
                  <a:ext cx="302" cy="196"/>
                </a:xfrm>
                <a:custGeom>
                  <a:avLst/>
                  <a:gdLst>
                    <a:gd name="T0" fmla="*/ 0 w 145"/>
                    <a:gd name="T1" fmla="*/ 84 h 94"/>
                    <a:gd name="T2" fmla="*/ 24 w 145"/>
                    <a:gd name="T3" fmla="*/ 38 h 94"/>
                    <a:gd name="T4" fmla="*/ 44 w 145"/>
                    <a:gd name="T5" fmla="*/ 39 h 94"/>
                    <a:gd name="T6" fmla="*/ 37 w 145"/>
                    <a:gd name="T7" fmla="*/ 21 h 94"/>
                    <a:gd name="T8" fmla="*/ 52 w 145"/>
                    <a:gd name="T9" fmla="*/ 2 h 94"/>
                    <a:gd name="T10" fmla="*/ 55 w 145"/>
                    <a:gd name="T11" fmla="*/ 0 h 94"/>
                    <a:gd name="T12" fmla="*/ 85 w 145"/>
                    <a:gd name="T13" fmla="*/ 8 h 94"/>
                    <a:gd name="T14" fmla="*/ 106 w 145"/>
                    <a:gd name="T15" fmla="*/ 17 h 94"/>
                    <a:gd name="T16" fmla="*/ 118 w 145"/>
                    <a:gd name="T17" fmla="*/ 38 h 94"/>
                    <a:gd name="T18" fmla="*/ 123 w 145"/>
                    <a:gd name="T19" fmla="*/ 49 h 94"/>
                    <a:gd name="T20" fmla="*/ 145 w 145"/>
                    <a:gd name="T21" fmla="*/ 58 h 94"/>
                    <a:gd name="T22" fmla="*/ 132 w 145"/>
                    <a:gd name="T23" fmla="*/ 74 h 94"/>
                    <a:gd name="T24" fmla="*/ 120 w 145"/>
                    <a:gd name="T25" fmla="*/ 66 h 94"/>
                    <a:gd name="T26" fmla="*/ 118 w 145"/>
                    <a:gd name="T27" fmla="*/ 68 h 94"/>
                    <a:gd name="T28" fmla="*/ 124 w 145"/>
                    <a:gd name="T29" fmla="*/ 77 h 94"/>
                    <a:gd name="T30" fmla="*/ 122 w 145"/>
                    <a:gd name="T31" fmla="*/ 88 h 94"/>
                    <a:gd name="T32" fmla="*/ 110 w 145"/>
                    <a:gd name="T33" fmla="*/ 94 h 94"/>
                    <a:gd name="T34" fmla="*/ 79 w 145"/>
                    <a:gd name="T35" fmla="*/ 70 h 94"/>
                    <a:gd name="T36" fmla="*/ 92 w 145"/>
                    <a:gd name="T37" fmla="*/ 42 h 94"/>
                    <a:gd name="T38" fmla="*/ 86 w 145"/>
                    <a:gd name="T39" fmla="*/ 36 h 94"/>
                    <a:gd name="T40" fmla="*/ 66 w 145"/>
                    <a:gd name="T41" fmla="*/ 26 h 94"/>
                    <a:gd name="T42" fmla="*/ 52 w 145"/>
                    <a:gd name="T43" fmla="*/ 31 h 94"/>
                    <a:gd name="T44" fmla="*/ 58 w 145"/>
                    <a:gd name="T45" fmla="*/ 42 h 94"/>
                    <a:gd name="T46" fmla="*/ 40 w 145"/>
                    <a:gd name="T47" fmla="*/ 67 h 94"/>
                    <a:gd name="T48" fmla="*/ 55 w 145"/>
                    <a:gd name="T49" fmla="*/ 78 h 94"/>
                    <a:gd name="T50" fmla="*/ 28 w 145"/>
                    <a:gd name="T51" fmla="*/ 66 h 94"/>
                    <a:gd name="T52" fmla="*/ 2 w 145"/>
                    <a:gd name="T53" fmla="*/ 87 h 94"/>
                    <a:gd name="T54" fmla="*/ 0 w 145"/>
                    <a:gd name="T55" fmla="*/ 8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5" h="94">
                      <a:moveTo>
                        <a:pt x="0" y="84"/>
                      </a:moveTo>
                      <a:cubicBezTo>
                        <a:pt x="8" y="69"/>
                        <a:pt x="16" y="54"/>
                        <a:pt x="24" y="38"/>
                      </a:cubicBezTo>
                      <a:cubicBezTo>
                        <a:pt x="32" y="41"/>
                        <a:pt x="37" y="48"/>
                        <a:pt x="44" y="39"/>
                      </a:cubicBezTo>
                      <a:cubicBezTo>
                        <a:pt x="51" y="29"/>
                        <a:pt x="39" y="27"/>
                        <a:pt x="37" y="21"/>
                      </a:cubicBezTo>
                      <a:cubicBezTo>
                        <a:pt x="42" y="15"/>
                        <a:pt x="47" y="8"/>
                        <a:pt x="52" y="2"/>
                      </a:cubicBezTo>
                      <a:cubicBezTo>
                        <a:pt x="53" y="1"/>
                        <a:pt x="54" y="0"/>
                        <a:pt x="55" y="0"/>
                      </a:cubicBezTo>
                      <a:cubicBezTo>
                        <a:pt x="65" y="2"/>
                        <a:pt x="75" y="5"/>
                        <a:pt x="85" y="8"/>
                      </a:cubicBezTo>
                      <a:cubicBezTo>
                        <a:pt x="92" y="10"/>
                        <a:pt x="99" y="15"/>
                        <a:pt x="106" y="17"/>
                      </a:cubicBezTo>
                      <a:cubicBezTo>
                        <a:pt x="117" y="20"/>
                        <a:pt x="122" y="27"/>
                        <a:pt x="118" y="38"/>
                      </a:cubicBezTo>
                      <a:cubicBezTo>
                        <a:pt x="115" y="44"/>
                        <a:pt x="117" y="47"/>
                        <a:pt x="123" y="49"/>
                      </a:cubicBezTo>
                      <a:cubicBezTo>
                        <a:pt x="130" y="51"/>
                        <a:pt x="137" y="55"/>
                        <a:pt x="145" y="58"/>
                      </a:cubicBezTo>
                      <a:cubicBezTo>
                        <a:pt x="141" y="64"/>
                        <a:pt x="137" y="69"/>
                        <a:pt x="132" y="74"/>
                      </a:cubicBezTo>
                      <a:cubicBezTo>
                        <a:pt x="128" y="71"/>
                        <a:pt x="124" y="69"/>
                        <a:pt x="120" y="66"/>
                      </a:cubicBezTo>
                      <a:cubicBezTo>
                        <a:pt x="119" y="67"/>
                        <a:pt x="119" y="67"/>
                        <a:pt x="118" y="68"/>
                      </a:cubicBezTo>
                      <a:cubicBezTo>
                        <a:pt x="120" y="71"/>
                        <a:pt x="122" y="74"/>
                        <a:pt x="124" y="77"/>
                      </a:cubicBezTo>
                      <a:cubicBezTo>
                        <a:pt x="128" y="82"/>
                        <a:pt x="128" y="85"/>
                        <a:pt x="122" y="88"/>
                      </a:cubicBezTo>
                      <a:cubicBezTo>
                        <a:pt x="117" y="89"/>
                        <a:pt x="114" y="92"/>
                        <a:pt x="110" y="94"/>
                      </a:cubicBezTo>
                      <a:cubicBezTo>
                        <a:pt x="99" y="86"/>
                        <a:pt x="89" y="77"/>
                        <a:pt x="79" y="70"/>
                      </a:cubicBezTo>
                      <a:cubicBezTo>
                        <a:pt x="86" y="67"/>
                        <a:pt x="94" y="51"/>
                        <a:pt x="92" y="42"/>
                      </a:cubicBezTo>
                      <a:cubicBezTo>
                        <a:pt x="91" y="40"/>
                        <a:pt x="88" y="37"/>
                        <a:pt x="86" y="36"/>
                      </a:cubicBezTo>
                      <a:cubicBezTo>
                        <a:pt x="80" y="32"/>
                        <a:pt x="73" y="29"/>
                        <a:pt x="66" y="26"/>
                      </a:cubicBezTo>
                      <a:cubicBezTo>
                        <a:pt x="61" y="24"/>
                        <a:pt x="55" y="24"/>
                        <a:pt x="52" y="31"/>
                      </a:cubicBezTo>
                      <a:cubicBezTo>
                        <a:pt x="52" y="33"/>
                        <a:pt x="56" y="37"/>
                        <a:pt x="58" y="42"/>
                      </a:cubicBezTo>
                      <a:cubicBezTo>
                        <a:pt x="53" y="49"/>
                        <a:pt x="47" y="57"/>
                        <a:pt x="40" y="67"/>
                      </a:cubicBezTo>
                      <a:cubicBezTo>
                        <a:pt x="44" y="70"/>
                        <a:pt x="49" y="74"/>
                        <a:pt x="55" y="78"/>
                      </a:cubicBezTo>
                      <a:cubicBezTo>
                        <a:pt x="41" y="85"/>
                        <a:pt x="34" y="82"/>
                        <a:pt x="28" y="66"/>
                      </a:cubicBezTo>
                      <a:cubicBezTo>
                        <a:pt x="19" y="73"/>
                        <a:pt x="11" y="80"/>
                        <a:pt x="2" y="87"/>
                      </a:cubicBezTo>
                      <a:cubicBezTo>
                        <a:pt x="2" y="86"/>
                        <a:pt x="1" y="85"/>
                        <a:pt x="0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ï$liḑê">
                  <a:extLst>
                    <a:ext uri="{FF2B5EF4-FFF2-40B4-BE49-F238E27FC236}">
                      <a16:creationId xmlns:a16="http://schemas.microsoft.com/office/drawing/2014/main" xmlns="" id="{A38DAFF9-C57A-41B0-B5F8-542543752008}"/>
                    </a:ext>
                  </a:extLst>
                </p:cNvPr>
                <p:cNvSpPr/>
                <p:nvPr/>
              </p:nvSpPr>
              <p:spPr bwMode="auto">
                <a:xfrm>
                  <a:off x="3891" y="1817"/>
                  <a:ext cx="91" cy="100"/>
                </a:xfrm>
                <a:custGeom>
                  <a:avLst/>
                  <a:gdLst>
                    <a:gd name="T0" fmla="*/ 19 w 44"/>
                    <a:gd name="T1" fmla="*/ 0 h 48"/>
                    <a:gd name="T2" fmla="*/ 42 w 44"/>
                    <a:gd name="T3" fmla="*/ 31 h 48"/>
                    <a:gd name="T4" fmla="*/ 44 w 44"/>
                    <a:gd name="T5" fmla="*/ 48 h 48"/>
                    <a:gd name="T6" fmla="*/ 19 w 44"/>
                    <a:gd name="T7" fmla="*/ 48 h 48"/>
                    <a:gd name="T8" fmla="*/ 19 w 44"/>
                    <a:gd name="T9" fmla="*/ 42 h 48"/>
                    <a:gd name="T10" fmla="*/ 22 w 44"/>
                    <a:gd name="T11" fmla="*/ 33 h 48"/>
                    <a:gd name="T12" fmla="*/ 20 w 44"/>
                    <a:gd name="T13" fmla="*/ 25 h 48"/>
                    <a:gd name="T14" fmla="*/ 14 w 44"/>
                    <a:gd name="T15" fmla="*/ 31 h 48"/>
                    <a:gd name="T16" fmla="*/ 13 w 44"/>
                    <a:gd name="T17" fmla="*/ 37 h 48"/>
                    <a:gd name="T18" fmla="*/ 3 w 44"/>
                    <a:gd name="T19" fmla="*/ 43 h 48"/>
                    <a:gd name="T20" fmla="*/ 1 w 44"/>
                    <a:gd name="T21" fmla="*/ 33 h 48"/>
                    <a:gd name="T22" fmla="*/ 15 w 44"/>
                    <a:gd name="T23" fmla="*/ 16 h 48"/>
                    <a:gd name="T24" fmla="*/ 18 w 44"/>
                    <a:gd name="T25" fmla="*/ 9 h 48"/>
                    <a:gd name="T26" fmla="*/ 19 w 44"/>
                    <a:gd name="T2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48">
                      <a:moveTo>
                        <a:pt x="19" y="0"/>
                      </a:moveTo>
                      <a:cubicBezTo>
                        <a:pt x="27" y="10"/>
                        <a:pt x="35" y="20"/>
                        <a:pt x="42" y="31"/>
                      </a:cubicBezTo>
                      <a:cubicBezTo>
                        <a:pt x="44" y="36"/>
                        <a:pt x="43" y="43"/>
                        <a:pt x="44" y="48"/>
                      </a:cubicBezTo>
                      <a:cubicBezTo>
                        <a:pt x="36" y="48"/>
                        <a:pt x="27" y="48"/>
                        <a:pt x="19" y="48"/>
                      </a:cubicBezTo>
                      <a:cubicBezTo>
                        <a:pt x="19" y="48"/>
                        <a:pt x="18" y="44"/>
                        <a:pt x="19" y="42"/>
                      </a:cubicBezTo>
                      <a:cubicBezTo>
                        <a:pt x="20" y="39"/>
                        <a:pt x="22" y="36"/>
                        <a:pt x="22" y="33"/>
                      </a:cubicBezTo>
                      <a:cubicBezTo>
                        <a:pt x="23" y="30"/>
                        <a:pt x="21" y="28"/>
                        <a:pt x="20" y="25"/>
                      </a:cubicBezTo>
                      <a:cubicBezTo>
                        <a:pt x="18" y="27"/>
                        <a:pt x="15" y="29"/>
                        <a:pt x="14" y="31"/>
                      </a:cubicBezTo>
                      <a:cubicBezTo>
                        <a:pt x="13" y="33"/>
                        <a:pt x="14" y="36"/>
                        <a:pt x="13" y="37"/>
                      </a:cubicBezTo>
                      <a:cubicBezTo>
                        <a:pt x="10" y="39"/>
                        <a:pt x="6" y="41"/>
                        <a:pt x="3" y="43"/>
                      </a:cubicBezTo>
                      <a:cubicBezTo>
                        <a:pt x="2" y="39"/>
                        <a:pt x="0" y="34"/>
                        <a:pt x="1" y="33"/>
                      </a:cubicBezTo>
                      <a:cubicBezTo>
                        <a:pt x="6" y="28"/>
                        <a:pt x="5" y="18"/>
                        <a:pt x="15" y="16"/>
                      </a:cubicBezTo>
                      <a:cubicBezTo>
                        <a:pt x="17" y="16"/>
                        <a:pt x="18" y="12"/>
                        <a:pt x="18" y="9"/>
                      </a:cubicBezTo>
                      <a:cubicBezTo>
                        <a:pt x="19" y="6"/>
                        <a:pt x="19" y="3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í$ļíḍê">
                  <a:extLst>
                    <a:ext uri="{FF2B5EF4-FFF2-40B4-BE49-F238E27FC236}">
                      <a16:creationId xmlns:a16="http://schemas.microsoft.com/office/drawing/2014/main" xmlns="" id="{065F57FD-87D5-459C-8F40-0F9DB43DA0C3}"/>
                    </a:ext>
                  </a:extLst>
                </p:cNvPr>
                <p:cNvSpPr/>
                <p:nvPr/>
              </p:nvSpPr>
              <p:spPr bwMode="auto">
                <a:xfrm>
                  <a:off x="4382" y="2713"/>
                  <a:ext cx="79" cy="122"/>
                </a:xfrm>
                <a:custGeom>
                  <a:avLst/>
                  <a:gdLst>
                    <a:gd name="T0" fmla="*/ 33 w 38"/>
                    <a:gd name="T1" fmla="*/ 0 h 59"/>
                    <a:gd name="T2" fmla="*/ 32 w 38"/>
                    <a:gd name="T3" fmla="*/ 27 h 59"/>
                    <a:gd name="T4" fmla="*/ 24 w 38"/>
                    <a:gd name="T5" fmla="*/ 43 h 59"/>
                    <a:gd name="T6" fmla="*/ 9 w 38"/>
                    <a:gd name="T7" fmla="*/ 59 h 59"/>
                    <a:gd name="T8" fmla="*/ 33 w 38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9">
                      <a:moveTo>
                        <a:pt x="33" y="0"/>
                      </a:moveTo>
                      <a:cubicBezTo>
                        <a:pt x="38" y="8"/>
                        <a:pt x="38" y="19"/>
                        <a:pt x="32" y="27"/>
                      </a:cubicBezTo>
                      <a:cubicBezTo>
                        <a:pt x="29" y="32"/>
                        <a:pt x="26" y="38"/>
                        <a:pt x="24" y="43"/>
                      </a:cubicBezTo>
                      <a:cubicBezTo>
                        <a:pt x="21" y="51"/>
                        <a:pt x="17" y="57"/>
                        <a:pt x="9" y="59"/>
                      </a:cubicBezTo>
                      <a:cubicBezTo>
                        <a:pt x="0" y="45"/>
                        <a:pt x="12" y="16"/>
                        <a:pt x="3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ŝļïḍe">
                  <a:extLst>
                    <a:ext uri="{FF2B5EF4-FFF2-40B4-BE49-F238E27FC236}">
                      <a16:creationId xmlns:a16="http://schemas.microsoft.com/office/drawing/2014/main" xmlns="" id="{15BA631C-789A-4ECE-BC98-1729B9307AA6}"/>
                    </a:ext>
                  </a:extLst>
                </p:cNvPr>
                <p:cNvSpPr/>
                <p:nvPr/>
              </p:nvSpPr>
              <p:spPr bwMode="auto">
                <a:xfrm>
                  <a:off x="3768" y="1688"/>
                  <a:ext cx="88" cy="38"/>
                </a:xfrm>
                <a:custGeom>
                  <a:avLst/>
                  <a:gdLst>
                    <a:gd name="T0" fmla="*/ 0 w 42"/>
                    <a:gd name="T1" fmla="*/ 2 h 18"/>
                    <a:gd name="T2" fmla="*/ 35 w 42"/>
                    <a:gd name="T3" fmla="*/ 0 h 18"/>
                    <a:gd name="T4" fmla="*/ 42 w 42"/>
                    <a:gd name="T5" fmla="*/ 4 h 18"/>
                    <a:gd name="T6" fmla="*/ 34 w 42"/>
                    <a:gd name="T7" fmla="*/ 13 h 18"/>
                    <a:gd name="T8" fmla="*/ 17 w 42"/>
                    <a:gd name="T9" fmla="*/ 16 h 18"/>
                    <a:gd name="T10" fmla="*/ 0 w 42"/>
                    <a:gd name="T1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8">
                      <a:moveTo>
                        <a:pt x="0" y="2"/>
                      </a:moveTo>
                      <a:cubicBezTo>
                        <a:pt x="11" y="1"/>
                        <a:pt x="23" y="0"/>
                        <a:pt x="35" y="0"/>
                      </a:cubicBezTo>
                      <a:cubicBezTo>
                        <a:pt x="37" y="0"/>
                        <a:pt x="39" y="3"/>
                        <a:pt x="42" y="4"/>
                      </a:cubicBezTo>
                      <a:cubicBezTo>
                        <a:pt x="39" y="7"/>
                        <a:pt x="37" y="12"/>
                        <a:pt x="34" y="13"/>
                      </a:cubicBezTo>
                      <a:cubicBezTo>
                        <a:pt x="29" y="15"/>
                        <a:pt x="23" y="15"/>
                        <a:pt x="17" y="16"/>
                      </a:cubicBezTo>
                      <a:cubicBezTo>
                        <a:pt x="10" y="18"/>
                        <a:pt x="2" y="1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ṣ1íḋe">
                  <a:extLst>
                    <a:ext uri="{FF2B5EF4-FFF2-40B4-BE49-F238E27FC236}">
                      <a16:creationId xmlns:a16="http://schemas.microsoft.com/office/drawing/2014/main" xmlns="" id="{E6ED725C-7CEF-453A-A707-989343974AE1}"/>
                    </a:ext>
                  </a:extLst>
                </p:cNvPr>
                <p:cNvSpPr/>
                <p:nvPr/>
              </p:nvSpPr>
              <p:spPr bwMode="auto">
                <a:xfrm>
                  <a:off x="4101" y="1447"/>
                  <a:ext cx="65" cy="58"/>
                </a:xfrm>
                <a:custGeom>
                  <a:avLst/>
                  <a:gdLst>
                    <a:gd name="T0" fmla="*/ 24 w 31"/>
                    <a:gd name="T1" fmla="*/ 28 h 28"/>
                    <a:gd name="T2" fmla="*/ 0 w 31"/>
                    <a:gd name="T3" fmla="*/ 7 h 28"/>
                    <a:gd name="T4" fmla="*/ 28 w 31"/>
                    <a:gd name="T5" fmla="*/ 4 h 28"/>
                    <a:gd name="T6" fmla="*/ 31 w 31"/>
                    <a:gd name="T7" fmla="*/ 15 h 28"/>
                    <a:gd name="T8" fmla="*/ 24 w 3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8">
                      <a:moveTo>
                        <a:pt x="24" y="28"/>
                      </a:moveTo>
                      <a:cubicBezTo>
                        <a:pt x="15" y="20"/>
                        <a:pt x="8" y="14"/>
                        <a:pt x="0" y="7"/>
                      </a:cubicBezTo>
                      <a:cubicBezTo>
                        <a:pt x="5" y="3"/>
                        <a:pt x="23" y="0"/>
                        <a:pt x="28" y="4"/>
                      </a:cubicBezTo>
                      <a:cubicBezTo>
                        <a:pt x="30" y="6"/>
                        <a:pt x="31" y="11"/>
                        <a:pt x="31" y="15"/>
                      </a:cubicBezTo>
                      <a:cubicBezTo>
                        <a:pt x="30" y="19"/>
                        <a:pt x="27" y="24"/>
                        <a:pt x="24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$ľîde">
                  <a:extLst>
                    <a:ext uri="{FF2B5EF4-FFF2-40B4-BE49-F238E27FC236}">
                      <a16:creationId xmlns:a16="http://schemas.microsoft.com/office/drawing/2014/main" xmlns="" id="{EBEFA897-4C87-45F7-98DE-C0B731A01865}"/>
                    </a:ext>
                  </a:extLst>
                </p:cNvPr>
                <p:cNvSpPr/>
                <p:nvPr/>
              </p:nvSpPr>
              <p:spPr bwMode="auto">
                <a:xfrm>
                  <a:off x="3196" y="1401"/>
                  <a:ext cx="89" cy="63"/>
                </a:xfrm>
                <a:custGeom>
                  <a:avLst/>
                  <a:gdLst>
                    <a:gd name="T0" fmla="*/ 42 w 43"/>
                    <a:gd name="T1" fmla="*/ 11 h 30"/>
                    <a:gd name="T2" fmla="*/ 2 w 43"/>
                    <a:gd name="T3" fmla="*/ 30 h 30"/>
                    <a:gd name="T4" fmla="*/ 0 w 43"/>
                    <a:gd name="T5" fmla="*/ 28 h 30"/>
                    <a:gd name="T6" fmla="*/ 33 w 43"/>
                    <a:gd name="T7" fmla="*/ 1 h 30"/>
                    <a:gd name="T8" fmla="*/ 43 w 43"/>
                    <a:gd name="T9" fmla="*/ 6 h 30"/>
                    <a:gd name="T10" fmla="*/ 42 w 43"/>
                    <a:gd name="T11" fmla="*/ 1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30">
                      <a:moveTo>
                        <a:pt x="42" y="11"/>
                      </a:moveTo>
                      <a:cubicBezTo>
                        <a:pt x="28" y="17"/>
                        <a:pt x="15" y="24"/>
                        <a:pt x="2" y="30"/>
                      </a:cubicBezTo>
                      <a:cubicBezTo>
                        <a:pt x="1" y="29"/>
                        <a:pt x="1" y="28"/>
                        <a:pt x="0" y="28"/>
                      </a:cubicBezTo>
                      <a:cubicBezTo>
                        <a:pt x="11" y="19"/>
                        <a:pt x="22" y="9"/>
                        <a:pt x="33" y="1"/>
                      </a:cubicBezTo>
                      <a:cubicBezTo>
                        <a:pt x="35" y="0"/>
                        <a:pt x="40" y="5"/>
                        <a:pt x="43" y="6"/>
                      </a:cubicBezTo>
                      <a:cubicBezTo>
                        <a:pt x="43" y="8"/>
                        <a:pt x="42" y="9"/>
                        <a:pt x="42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íśḻîďê">
                  <a:extLst>
                    <a:ext uri="{FF2B5EF4-FFF2-40B4-BE49-F238E27FC236}">
                      <a16:creationId xmlns:a16="http://schemas.microsoft.com/office/drawing/2014/main" xmlns="" id="{19021180-2140-4AE3-A22A-7B42B21C356C}"/>
                    </a:ext>
                  </a:extLst>
                </p:cNvPr>
                <p:cNvSpPr/>
                <p:nvPr/>
              </p:nvSpPr>
              <p:spPr bwMode="auto">
                <a:xfrm>
                  <a:off x="4492" y="1528"/>
                  <a:ext cx="69" cy="85"/>
                </a:xfrm>
                <a:custGeom>
                  <a:avLst/>
                  <a:gdLst>
                    <a:gd name="T0" fmla="*/ 0 w 33"/>
                    <a:gd name="T1" fmla="*/ 34 h 41"/>
                    <a:gd name="T2" fmla="*/ 16 w 33"/>
                    <a:gd name="T3" fmla="*/ 9 h 41"/>
                    <a:gd name="T4" fmla="*/ 28 w 33"/>
                    <a:gd name="T5" fmla="*/ 0 h 41"/>
                    <a:gd name="T6" fmla="*/ 32 w 33"/>
                    <a:gd name="T7" fmla="*/ 5 h 41"/>
                    <a:gd name="T8" fmla="*/ 23 w 33"/>
                    <a:gd name="T9" fmla="*/ 16 h 41"/>
                    <a:gd name="T10" fmla="*/ 10 w 33"/>
                    <a:gd name="T11" fmla="*/ 33 h 41"/>
                    <a:gd name="T12" fmla="*/ 0 w 33"/>
                    <a:gd name="T13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1">
                      <a:moveTo>
                        <a:pt x="0" y="34"/>
                      </a:moveTo>
                      <a:cubicBezTo>
                        <a:pt x="6" y="25"/>
                        <a:pt x="10" y="17"/>
                        <a:pt x="16" y="9"/>
                      </a:cubicBezTo>
                      <a:cubicBezTo>
                        <a:pt x="19" y="5"/>
                        <a:pt x="24" y="3"/>
                        <a:pt x="28" y="0"/>
                      </a:cubicBezTo>
                      <a:cubicBezTo>
                        <a:pt x="28" y="0"/>
                        <a:pt x="33" y="4"/>
                        <a:pt x="32" y="5"/>
                      </a:cubicBezTo>
                      <a:cubicBezTo>
                        <a:pt x="30" y="9"/>
                        <a:pt x="27" y="14"/>
                        <a:pt x="23" y="16"/>
                      </a:cubicBezTo>
                      <a:cubicBezTo>
                        <a:pt x="16" y="20"/>
                        <a:pt x="10" y="24"/>
                        <a:pt x="10" y="33"/>
                      </a:cubicBezTo>
                      <a:cubicBezTo>
                        <a:pt x="9" y="41"/>
                        <a:pt x="4" y="38"/>
                        <a:pt x="0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ş1íḑê">
                  <a:extLst>
                    <a:ext uri="{FF2B5EF4-FFF2-40B4-BE49-F238E27FC236}">
                      <a16:creationId xmlns:a16="http://schemas.microsoft.com/office/drawing/2014/main" xmlns="" id="{544B9E67-39B2-4D45-B26E-31246D27C91B}"/>
                    </a:ext>
                  </a:extLst>
                </p:cNvPr>
                <p:cNvSpPr/>
                <p:nvPr/>
              </p:nvSpPr>
              <p:spPr bwMode="auto">
                <a:xfrm>
                  <a:off x="3104" y="2299"/>
                  <a:ext cx="44" cy="36"/>
                </a:xfrm>
                <a:custGeom>
                  <a:avLst/>
                  <a:gdLst>
                    <a:gd name="T0" fmla="*/ 21 w 21"/>
                    <a:gd name="T1" fmla="*/ 16 h 17"/>
                    <a:gd name="T2" fmla="*/ 0 w 21"/>
                    <a:gd name="T3" fmla="*/ 1 h 17"/>
                    <a:gd name="T4" fmla="*/ 21 w 21"/>
                    <a:gd name="T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7">
                      <a:moveTo>
                        <a:pt x="21" y="16"/>
                      </a:moveTo>
                      <a:cubicBezTo>
                        <a:pt x="9" y="17"/>
                        <a:pt x="6" y="7"/>
                        <a:pt x="0" y="1"/>
                      </a:cubicBezTo>
                      <a:cubicBezTo>
                        <a:pt x="11" y="0"/>
                        <a:pt x="12" y="13"/>
                        <a:pt x="21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ṧļíḓé">
                  <a:extLst>
                    <a:ext uri="{FF2B5EF4-FFF2-40B4-BE49-F238E27FC236}">
                      <a16:creationId xmlns:a16="http://schemas.microsoft.com/office/drawing/2014/main" xmlns="" id="{DCEA440D-F422-4F98-8D6E-E86693C19C4B}"/>
                    </a:ext>
                  </a:extLst>
                </p:cNvPr>
                <p:cNvSpPr/>
                <p:nvPr/>
              </p:nvSpPr>
              <p:spPr bwMode="auto">
                <a:xfrm>
                  <a:off x="3177" y="2349"/>
                  <a:ext cx="29" cy="17"/>
                </a:xfrm>
                <a:custGeom>
                  <a:avLst/>
                  <a:gdLst>
                    <a:gd name="T0" fmla="*/ 0 w 14"/>
                    <a:gd name="T1" fmla="*/ 2 h 8"/>
                    <a:gd name="T2" fmla="*/ 12 w 14"/>
                    <a:gd name="T3" fmla="*/ 0 h 8"/>
                    <a:gd name="T4" fmla="*/ 14 w 14"/>
                    <a:gd name="T5" fmla="*/ 5 h 8"/>
                    <a:gd name="T6" fmla="*/ 2 w 14"/>
                    <a:gd name="T7" fmla="*/ 8 h 8"/>
                    <a:gd name="T8" fmla="*/ 0 w 14"/>
                    <a:gd name="T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8">
                      <a:moveTo>
                        <a:pt x="0" y="2"/>
                      </a:moveTo>
                      <a:cubicBezTo>
                        <a:pt x="4" y="1"/>
                        <a:pt x="8" y="0"/>
                        <a:pt x="12" y="0"/>
                      </a:cubicBezTo>
                      <a:cubicBezTo>
                        <a:pt x="13" y="0"/>
                        <a:pt x="13" y="3"/>
                        <a:pt x="14" y="5"/>
                      </a:cubicBezTo>
                      <a:cubicBezTo>
                        <a:pt x="10" y="6"/>
                        <a:pt x="6" y="7"/>
                        <a:pt x="2" y="8"/>
                      </a:cubicBezTo>
                      <a:cubicBezTo>
                        <a:pt x="1" y="6"/>
                        <a:pt x="1" y="4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iŝḷíḑe">
              <a:extLst>
                <a:ext uri="{FF2B5EF4-FFF2-40B4-BE49-F238E27FC236}">
                  <a16:creationId xmlns:a16="http://schemas.microsoft.com/office/drawing/2014/main" xmlns="" id="{0D25254D-4AF3-4EB9-A6D2-1708CD232A3A}"/>
                </a:ext>
              </a:extLst>
            </p:cNvPr>
            <p:cNvGrpSpPr/>
            <p:nvPr/>
          </p:nvGrpSpPr>
          <p:grpSpPr>
            <a:xfrm>
              <a:off x="687278" y="2545838"/>
              <a:ext cx="4377087" cy="1899399"/>
              <a:chOff x="687278" y="2398652"/>
              <a:chExt cx="3524773" cy="1899399"/>
            </a:xfrm>
          </p:grpSpPr>
          <p:sp>
            <p:nvSpPr>
              <p:cNvPr id="16" name="ïSḷiďè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ïṥḻidè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íṣ1îḓe">
              <a:extLst>
                <a:ext uri="{FF2B5EF4-FFF2-40B4-BE49-F238E27FC236}">
                  <a16:creationId xmlns:a16="http://schemas.microsoft.com/office/drawing/2014/main" xmlns="" id="{0784DB79-0382-47A3-8E8F-DB8FB94EF1CF}"/>
                </a:ext>
              </a:extLst>
            </p:cNvPr>
            <p:cNvSpPr/>
            <p:nvPr/>
          </p:nvSpPr>
          <p:spPr bwMode="auto">
            <a:xfrm>
              <a:off x="7899285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ïṩḷîdè">
              <a:extLst>
                <a:ext uri="{FF2B5EF4-FFF2-40B4-BE49-F238E27FC236}">
                  <a16:creationId xmlns:a16="http://schemas.microsoft.com/office/drawing/2014/main" xmlns="" id="{6E842F8B-6549-48C1-90BF-3A75181E2533}"/>
                </a:ext>
              </a:extLst>
            </p:cNvPr>
            <p:cNvSpPr txBox="1"/>
            <p:nvPr/>
          </p:nvSpPr>
          <p:spPr bwMode="auto">
            <a:xfrm>
              <a:off x="7899285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0" name="iṥ1iḓé">
              <a:extLst>
                <a:ext uri="{FF2B5EF4-FFF2-40B4-BE49-F238E27FC236}">
                  <a16:creationId xmlns:a16="http://schemas.microsoft.com/office/drawing/2014/main" xmlns="" id="{47942AB9-C65C-4032-B509-00E8915CBD71}"/>
                </a:ext>
              </a:extLst>
            </p:cNvPr>
            <p:cNvSpPr/>
            <p:nvPr/>
          </p:nvSpPr>
          <p:spPr bwMode="auto">
            <a:xfrm>
              <a:off x="7899285" y="3394883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îşľîḓe">
              <a:extLst>
                <a:ext uri="{FF2B5EF4-FFF2-40B4-BE49-F238E27FC236}">
                  <a16:creationId xmlns:a16="http://schemas.microsoft.com/office/drawing/2014/main" xmlns="" id="{E5CBD748-5D65-4DBE-9132-B37A7E4F7675}"/>
                </a:ext>
              </a:extLst>
            </p:cNvPr>
            <p:cNvSpPr txBox="1"/>
            <p:nvPr/>
          </p:nvSpPr>
          <p:spPr bwMode="auto">
            <a:xfrm>
              <a:off x="7899285" y="2982003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12" name="iṡľîďè">
              <a:extLst>
                <a:ext uri="{FF2B5EF4-FFF2-40B4-BE49-F238E27FC236}">
                  <a16:creationId xmlns:a16="http://schemas.microsoft.com/office/drawing/2014/main" xmlns="" id="{A788134E-38EC-4DDB-9570-6495F5C58736}"/>
                </a:ext>
              </a:extLst>
            </p:cNvPr>
            <p:cNvSpPr/>
            <p:nvPr/>
          </p:nvSpPr>
          <p:spPr bwMode="auto">
            <a:xfrm>
              <a:off x="7899285" y="5174232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iŝḻïḓê">
              <a:extLst>
                <a:ext uri="{FF2B5EF4-FFF2-40B4-BE49-F238E27FC236}">
                  <a16:creationId xmlns:a16="http://schemas.microsoft.com/office/drawing/2014/main" xmlns="" id="{83DFF30B-B596-4C9F-861B-6BDEB9C44E43}"/>
                </a:ext>
              </a:extLst>
            </p:cNvPr>
            <p:cNvSpPr txBox="1"/>
            <p:nvPr/>
          </p:nvSpPr>
          <p:spPr bwMode="auto">
            <a:xfrm>
              <a:off x="7899285" y="4761352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B8CD330F-938E-46A0-B61D-9F606FDE82A2}"/>
                </a:ext>
              </a:extLst>
            </p:cNvPr>
            <p:cNvCxnSpPr/>
            <p:nvPr/>
          </p:nvCxnSpPr>
          <p:spPr>
            <a:xfrm>
              <a:off x="8076000" y="2663987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8558A7D-2BCD-4D1B-8614-CDECF5B1A130}"/>
                </a:ext>
              </a:extLst>
            </p:cNvPr>
            <p:cNvCxnSpPr/>
            <p:nvPr/>
          </p:nvCxnSpPr>
          <p:spPr>
            <a:xfrm>
              <a:off x="8076000" y="4411306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5246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334b2964-a9be-4f44-a513-7cec375a14a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740" y="1467023"/>
            <a:ext cx="10846748" cy="4498621"/>
            <a:chOff x="673740" y="1467023"/>
            <a:chExt cx="10846748" cy="4498621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D8D58391-F8B0-4FCB-A342-FE0FAFDE93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4384" y="3600617"/>
              <a:ext cx="327272" cy="941832"/>
            </a:xfrm>
            <a:prstGeom prst="line">
              <a:avLst/>
            </a:prstGeom>
            <a:ln w="15240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6F663227-7A52-4002-89C4-C66E2F4CF8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04540" y="4585600"/>
              <a:ext cx="291038" cy="876257"/>
            </a:xfrm>
            <a:prstGeom prst="line">
              <a:avLst/>
            </a:prstGeom>
            <a:ln w="15240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8D7F8B80-C84D-4AFE-83D5-7D9EDF914FEB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8" y="5549005"/>
              <a:ext cx="3359163" cy="0"/>
            </a:xfrm>
            <a:prstGeom prst="line">
              <a:avLst/>
            </a:prstGeom>
            <a:ln w="152400" cap="rnd">
              <a:solidFill>
                <a:schemeClr val="bg1">
                  <a:lumMod val="85000"/>
                </a:schemeClr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A473B2E-80A8-4EC7-A80E-E1386FBEF064}"/>
                </a:ext>
              </a:extLst>
            </p:cNvPr>
            <p:cNvCxnSpPr>
              <a:cxnSpLocks/>
            </p:cNvCxnSpPr>
            <p:nvPr/>
          </p:nvCxnSpPr>
          <p:spPr>
            <a:xfrm>
              <a:off x="4395578" y="4583623"/>
              <a:ext cx="3248806" cy="0"/>
            </a:xfrm>
            <a:prstGeom prst="line">
              <a:avLst/>
            </a:prstGeom>
            <a:ln w="15240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646C5D6-4400-4E85-9D56-9EB83FDE16BC}"/>
                </a:ext>
              </a:extLst>
            </p:cNvPr>
            <p:cNvCxnSpPr>
              <a:cxnSpLocks/>
            </p:cNvCxnSpPr>
            <p:nvPr/>
          </p:nvCxnSpPr>
          <p:spPr>
            <a:xfrm>
              <a:off x="7981039" y="3600617"/>
              <a:ext cx="3539449" cy="0"/>
            </a:xfrm>
            <a:prstGeom prst="line">
              <a:avLst/>
            </a:prstGeom>
            <a:ln w="152400" cap="rnd">
              <a:solidFill>
                <a:schemeClr val="bg1">
                  <a:lumMod val="85000"/>
                </a:schemeClr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ŝḷîde">
              <a:extLst>
                <a:ext uri="{FF2B5EF4-FFF2-40B4-BE49-F238E27FC236}">
                  <a16:creationId xmlns:a16="http://schemas.microsoft.com/office/drawing/2014/main" xmlns="" id="{D5B0D009-57E2-4B1F-BECE-E7BCCF7C266C}"/>
                </a:ext>
              </a:extLst>
            </p:cNvPr>
            <p:cNvSpPr/>
            <p:nvPr/>
          </p:nvSpPr>
          <p:spPr>
            <a:xfrm>
              <a:off x="1734239" y="5098734"/>
              <a:ext cx="866918" cy="86691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accent1"/>
              </a:solidFill>
              <a:miter lim="800000"/>
            </a:ln>
            <a:effectLst/>
          </p:spPr>
          <p:txBody>
            <a:bodyPr wrap="none" lIns="91440" tIns="45720" rIns="91440" bIns="45720" anchor="ctr">
              <a:noAutofit/>
            </a:bodyPr>
            <a:lstStyle/>
            <a:p>
              <a:pPr algn="ctr" defTabSz="914377"/>
              <a:r>
                <a:rPr lang="en-US" altLang="zh-CN" sz="1400" b="1" kern="0" dirty="0">
                  <a:solidFill>
                    <a:schemeClr val="tx1"/>
                  </a:solidFill>
                </a:rPr>
                <a:t>2015</a:t>
              </a:r>
              <a:endParaRPr sz="1400" b="1" kern="0" dirty="0">
                <a:solidFill>
                  <a:schemeClr val="tx1"/>
                </a:solidFill>
              </a:endParaRPr>
            </a:p>
          </p:txBody>
        </p:sp>
        <p:sp>
          <p:nvSpPr>
            <p:cNvPr id="12" name="ïSḷíďê">
              <a:extLst>
                <a:ext uri="{FF2B5EF4-FFF2-40B4-BE49-F238E27FC236}">
                  <a16:creationId xmlns:a16="http://schemas.microsoft.com/office/drawing/2014/main" xmlns="" id="{81C987D0-9477-4B73-BC7D-0C712C1BF4F1}"/>
                </a:ext>
              </a:extLst>
            </p:cNvPr>
            <p:cNvSpPr/>
            <p:nvPr/>
          </p:nvSpPr>
          <p:spPr>
            <a:xfrm>
              <a:off x="5433420" y="4157404"/>
              <a:ext cx="866918" cy="86691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accent1"/>
              </a:solidFill>
              <a:miter lim="800000"/>
            </a:ln>
            <a:effectLst/>
          </p:spPr>
          <p:txBody>
            <a:bodyPr wrap="none" lIns="91440" tIns="45720" rIns="91440" bIns="45720" anchor="ctr">
              <a:noAutofit/>
            </a:bodyPr>
            <a:lstStyle/>
            <a:p>
              <a:pPr algn="ctr" defTabSz="914377"/>
              <a:r>
                <a:rPr lang="en-US" altLang="zh-CN" sz="1400" b="1" kern="0" dirty="0">
                  <a:solidFill>
                    <a:schemeClr val="tx1"/>
                  </a:solidFill>
                </a:rPr>
                <a:t>2016</a:t>
              </a:r>
              <a:endParaRPr sz="1400" b="1" kern="0" dirty="0">
                <a:solidFill>
                  <a:schemeClr val="tx1"/>
                </a:solidFill>
              </a:endParaRPr>
            </a:p>
          </p:txBody>
        </p:sp>
        <p:sp>
          <p:nvSpPr>
            <p:cNvPr id="13" name="iṥļïďe">
              <a:extLst>
                <a:ext uri="{FF2B5EF4-FFF2-40B4-BE49-F238E27FC236}">
                  <a16:creationId xmlns:a16="http://schemas.microsoft.com/office/drawing/2014/main" xmlns="" id="{D9E75C2C-36B4-48C4-A971-3DF8A02F78EE}"/>
                </a:ext>
              </a:extLst>
            </p:cNvPr>
            <p:cNvSpPr/>
            <p:nvPr/>
          </p:nvSpPr>
          <p:spPr>
            <a:xfrm>
              <a:off x="9072732" y="3151564"/>
              <a:ext cx="866918" cy="86691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accent1"/>
              </a:solidFill>
              <a:miter lim="800000"/>
            </a:ln>
            <a:effectLst/>
          </p:spPr>
          <p:txBody>
            <a:bodyPr wrap="none" lIns="91440" tIns="45720" rIns="91440" bIns="45720" anchor="ctr">
              <a:noAutofit/>
            </a:bodyPr>
            <a:lstStyle/>
            <a:p>
              <a:pPr algn="ctr" defTabSz="914377"/>
              <a:r>
                <a:rPr lang="en-US" altLang="zh-CN" sz="1400" b="1" kern="0" dirty="0">
                  <a:solidFill>
                    <a:schemeClr val="tx1"/>
                  </a:solidFill>
                </a:rPr>
                <a:t>2017</a:t>
              </a:r>
              <a:endParaRPr sz="1400" b="1" kern="0" dirty="0">
                <a:solidFill>
                  <a:schemeClr val="tx1"/>
                </a:solidFill>
              </a:endParaRPr>
            </a:p>
          </p:txBody>
        </p:sp>
        <p:sp>
          <p:nvSpPr>
            <p:cNvPr id="14" name="iṣľíde">
              <a:extLst>
                <a:ext uri="{FF2B5EF4-FFF2-40B4-BE49-F238E27FC236}">
                  <a16:creationId xmlns:a16="http://schemas.microsoft.com/office/drawing/2014/main" xmlns="" id="{D9A507F0-1EEC-46F0-885F-EBEFB354B5B1}"/>
                </a:ext>
              </a:extLst>
            </p:cNvPr>
            <p:cNvSpPr/>
            <p:nvPr/>
          </p:nvSpPr>
          <p:spPr>
            <a:xfrm>
              <a:off x="673740" y="4688954"/>
              <a:ext cx="2735631" cy="691908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marL="172800" indent="-1728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15" name="i$ḻíde">
              <a:extLst>
                <a:ext uri="{FF2B5EF4-FFF2-40B4-BE49-F238E27FC236}">
                  <a16:creationId xmlns:a16="http://schemas.microsoft.com/office/drawing/2014/main" xmlns="" id="{6F94B204-AFD6-4CC3-AE5D-A2EE1E0A8B14}"/>
                </a:ext>
              </a:extLst>
            </p:cNvPr>
            <p:cNvSpPr txBox="1"/>
            <p:nvPr/>
          </p:nvSpPr>
          <p:spPr bwMode="auto">
            <a:xfrm>
              <a:off x="673740" y="4156725"/>
              <a:ext cx="2735631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16" name="ïṣḻídè">
              <a:extLst>
                <a:ext uri="{FF2B5EF4-FFF2-40B4-BE49-F238E27FC236}">
                  <a16:creationId xmlns:a16="http://schemas.microsoft.com/office/drawing/2014/main" xmlns="" id="{8FF61D47-CD96-4035-B212-4420A784B219}"/>
                </a:ext>
              </a:extLst>
            </p:cNvPr>
            <p:cNvSpPr/>
            <p:nvPr/>
          </p:nvSpPr>
          <p:spPr>
            <a:xfrm>
              <a:off x="4455614" y="3305518"/>
              <a:ext cx="2735631" cy="866910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marL="172800" indent="-1728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17" name="ïş1íḍè">
              <a:extLst>
                <a:ext uri="{FF2B5EF4-FFF2-40B4-BE49-F238E27FC236}">
                  <a16:creationId xmlns:a16="http://schemas.microsoft.com/office/drawing/2014/main" xmlns="" id="{82830D85-8E02-4D88-8F56-603FFC2DA586}"/>
                </a:ext>
              </a:extLst>
            </p:cNvPr>
            <p:cNvSpPr txBox="1"/>
            <p:nvPr/>
          </p:nvSpPr>
          <p:spPr bwMode="auto">
            <a:xfrm>
              <a:off x="4455614" y="2773289"/>
              <a:ext cx="2735631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18" name="íṩliḍê">
              <a:extLst>
                <a:ext uri="{FF2B5EF4-FFF2-40B4-BE49-F238E27FC236}">
                  <a16:creationId xmlns:a16="http://schemas.microsoft.com/office/drawing/2014/main" xmlns="" id="{77327830-DD6B-4D4E-AC75-1D06783CC571}"/>
                </a:ext>
              </a:extLst>
            </p:cNvPr>
            <p:cNvSpPr/>
            <p:nvPr/>
          </p:nvSpPr>
          <p:spPr>
            <a:xfrm>
              <a:off x="8019395" y="1999251"/>
              <a:ext cx="2735631" cy="1152313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Autofit/>
            </a:bodyPr>
            <a:lstStyle/>
            <a:p>
              <a:pPr marL="172800" indent="-1728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  <a:p>
              <a:pPr marL="172800" indent="-1728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19" name="iṩľíḑe">
              <a:extLst>
                <a:ext uri="{FF2B5EF4-FFF2-40B4-BE49-F238E27FC236}">
                  <a16:creationId xmlns:a16="http://schemas.microsoft.com/office/drawing/2014/main" xmlns="" id="{CD37F655-CA71-404A-8AFF-DE39B4929265}"/>
                </a:ext>
              </a:extLst>
            </p:cNvPr>
            <p:cNvSpPr txBox="1"/>
            <p:nvPr/>
          </p:nvSpPr>
          <p:spPr bwMode="auto">
            <a:xfrm>
              <a:off x="8019395" y="1467023"/>
              <a:ext cx="2735631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679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532948" y="2889251"/>
            <a:ext cx="4535055" cy="656792"/>
          </a:xfrm>
        </p:spPr>
        <p:txBody>
          <a:bodyPr>
            <a:normAutofit/>
          </a:bodyPr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527175" y="3784601"/>
            <a:ext cx="4546600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904574" y="2856184"/>
            <a:ext cx="1277276" cy="165634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spc="100" dirty="0">
                <a:solidFill>
                  <a:schemeClr val="accent3"/>
                </a:solidFill>
                <a:effectLst>
                  <a:reflection blurRad="6350" stA="27000" endPos="32000" dir="5400000" sy="-100000" algn="bl" rotWithShape="0"/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b="1" spc="100" dirty="0">
              <a:solidFill>
                <a:schemeClr val="accent3"/>
              </a:solidFill>
              <a:effectLst>
                <a:reflection blurRad="6350" stA="27000" endPos="32000" dir="5400000" sy="-100000" algn="bl" rotWithShape="0"/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29AD2CC-A6E9-4790-BE85-1DF64F643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A4E4870-DD0A-4291-BAC3-B2767154F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2E8F60-7460-46CC-A70B-3A993B922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grpSp>
        <p:nvGrpSpPr>
          <p:cNvPr id="5" name="0d6588c1-0b3e-4acf-b691-f8900d7a1e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AF50B7C-860B-41CA-B6E7-2DE82FD98F7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21000" y="1125538"/>
            <a:ext cx="10351514" cy="5018087"/>
            <a:chOff x="921000" y="1125538"/>
            <a:chExt cx="10351514" cy="5018087"/>
          </a:xfrm>
        </p:grpSpPr>
        <p:sp>
          <p:nvSpPr>
            <p:cNvPr id="6" name="íṣļîďê">
              <a:extLst>
                <a:ext uri="{FF2B5EF4-FFF2-40B4-BE49-F238E27FC236}">
                  <a16:creationId xmlns:a16="http://schemas.microsoft.com/office/drawing/2014/main" xmlns="" id="{7BF3EDBD-227B-4732-959D-E16E6A1C3296}"/>
                </a:ext>
              </a:extLst>
            </p:cNvPr>
            <p:cNvSpPr/>
            <p:nvPr/>
          </p:nvSpPr>
          <p:spPr bwMode="auto">
            <a:xfrm>
              <a:off x="3649576" y="2025357"/>
              <a:ext cx="1875636" cy="4118268"/>
            </a:xfrm>
            <a:custGeom>
              <a:avLst/>
              <a:gdLst>
                <a:gd name="T0" fmla="*/ 697 w 918"/>
                <a:gd name="T1" fmla="*/ 2015 h 2015"/>
                <a:gd name="T2" fmla="*/ 697 w 918"/>
                <a:gd name="T3" fmla="*/ 623 h 2015"/>
                <a:gd name="T4" fmla="*/ 918 w 918"/>
                <a:gd name="T5" fmla="*/ 623 h 2015"/>
                <a:gd name="T6" fmla="*/ 460 w 918"/>
                <a:gd name="T7" fmla="*/ 0 h 2015"/>
                <a:gd name="T8" fmla="*/ 0 w 918"/>
                <a:gd name="T9" fmla="*/ 623 h 2015"/>
                <a:gd name="T10" fmla="*/ 223 w 918"/>
                <a:gd name="T11" fmla="*/ 623 h 2015"/>
                <a:gd name="T12" fmla="*/ 223 w 918"/>
                <a:gd name="T13" fmla="*/ 800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8" h="2015">
                  <a:moveTo>
                    <a:pt x="697" y="2015"/>
                  </a:moveTo>
                  <a:lnTo>
                    <a:pt x="697" y="623"/>
                  </a:lnTo>
                  <a:lnTo>
                    <a:pt x="918" y="623"/>
                  </a:lnTo>
                  <a:lnTo>
                    <a:pt x="460" y="0"/>
                  </a:lnTo>
                  <a:lnTo>
                    <a:pt x="0" y="623"/>
                  </a:lnTo>
                  <a:lnTo>
                    <a:pt x="223" y="623"/>
                  </a:lnTo>
                  <a:lnTo>
                    <a:pt x="223" y="800"/>
                  </a:lnTo>
                </a:path>
              </a:pathLst>
            </a:custGeom>
            <a:noFill/>
            <a:ln w="20638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" name="îŝľïḋé" title="MJ8JxobmQhO5YsZmEcy6DZVp0AZTfE39zvT5PAyas4bMl">
              <a:extLst>
                <a:ext uri="{FF2B5EF4-FFF2-40B4-BE49-F238E27FC236}">
                  <a16:creationId xmlns:a16="http://schemas.microsoft.com/office/drawing/2014/main" xmlns="" id="{58CE308B-D69A-452E-B4B9-641BBA0A94B2}"/>
                </a:ext>
              </a:extLst>
            </p:cNvPr>
            <p:cNvGrpSpPr/>
            <p:nvPr/>
          </p:nvGrpSpPr>
          <p:grpSpPr>
            <a:xfrm>
              <a:off x="3825940" y="3633325"/>
              <a:ext cx="549546" cy="549542"/>
              <a:chOff x="2406923" y="2845390"/>
              <a:chExt cx="571222" cy="571221"/>
            </a:xfrm>
          </p:grpSpPr>
          <p:sp>
            <p:nvSpPr>
              <p:cNvPr id="16" name="ïṧlide">
                <a:extLst>
                  <a:ext uri="{FF2B5EF4-FFF2-40B4-BE49-F238E27FC236}">
                    <a16:creationId xmlns:a16="http://schemas.microsoft.com/office/drawing/2014/main" xmlns="" id="{14796395-D07E-4188-9A78-769879F65618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7" name="íṣḷîḑê" title="ry6MHxwOH8WsTKLSa514qPVJnvhhWFnRDjZGIbRZNsFBp">
                <a:extLst>
                  <a:ext uri="{FF2B5EF4-FFF2-40B4-BE49-F238E27FC236}">
                    <a16:creationId xmlns:a16="http://schemas.microsoft.com/office/drawing/2014/main" xmlns="" id="{6FEFC630-90F6-4DF7-B0E4-D0089DF01138}"/>
                  </a:ext>
                </a:extLst>
              </p:cNvPr>
              <p:cNvSpPr/>
              <p:nvPr/>
            </p:nvSpPr>
            <p:spPr bwMode="auto">
              <a:xfrm>
                <a:off x="2540113" y="3023891"/>
                <a:ext cx="304842" cy="214214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  <p:sp>
          <p:nvSpPr>
            <p:cNvPr id="8" name="ïšlîḍé">
              <a:extLst>
                <a:ext uri="{FF2B5EF4-FFF2-40B4-BE49-F238E27FC236}">
                  <a16:creationId xmlns:a16="http://schemas.microsoft.com/office/drawing/2014/main" xmlns="" id="{11B22F69-7308-4AB3-B7F4-33CC6A996200}"/>
                </a:ext>
              </a:extLst>
            </p:cNvPr>
            <p:cNvSpPr/>
            <p:nvPr/>
          </p:nvSpPr>
          <p:spPr bwMode="auto">
            <a:xfrm>
              <a:off x="921000" y="4887478"/>
              <a:ext cx="3454485" cy="90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9" name="íş1iḍè">
              <a:extLst>
                <a:ext uri="{FF2B5EF4-FFF2-40B4-BE49-F238E27FC236}">
                  <a16:creationId xmlns:a16="http://schemas.microsoft.com/office/drawing/2014/main" xmlns="" id="{3DD91ED5-DE2E-4CDD-B2A0-C7D55CB33D48}"/>
                </a:ext>
              </a:extLst>
            </p:cNvPr>
            <p:cNvSpPr txBox="1"/>
            <p:nvPr/>
          </p:nvSpPr>
          <p:spPr bwMode="auto">
            <a:xfrm>
              <a:off x="921000" y="4457217"/>
              <a:ext cx="345448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ïṩ1íḍé">
              <a:extLst>
                <a:ext uri="{FF2B5EF4-FFF2-40B4-BE49-F238E27FC236}">
                  <a16:creationId xmlns:a16="http://schemas.microsoft.com/office/drawing/2014/main" xmlns="" id="{21EE4AA3-F819-4CE7-91F3-E1A4FC0D9176}"/>
                </a:ext>
              </a:extLst>
            </p:cNvPr>
            <p:cNvSpPr/>
            <p:nvPr/>
          </p:nvSpPr>
          <p:spPr bwMode="auto">
            <a:xfrm flipH="1" flipV="1">
              <a:off x="6667058" y="1125538"/>
              <a:ext cx="1875636" cy="4118268"/>
            </a:xfrm>
            <a:custGeom>
              <a:avLst/>
              <a:gdLst>
                <a:gd name="T0" fmla="*/ 697 w 918"/>
                <a:gd name="T1" fmla="*/ 2015 h 2015"/>
                <a:gd name="T2" fmla="*/ 697 w 918"/>
                <a:gd name="T3" fmla="*/ 623 h 2015"/>
                <a:gd name="T4" fmla="*/ 918 w 918"/>
                <a:gd name="T5" fmla="*/ 623 h 2015"/>
                <a:gd name="T6" fmla="*/ 460 w 918"/>
                <a:gd name="T7" fmla="*/ 0 h 2015"/>
                <a:gd name="T8" fmla="*/ 0 w 918"/>
                <a:gd name="T9" fmla="*/ 623 h 2015"/>
                <a:gd name="T10" fmla="*/ 223 w 918"/>
                <a:gd name="T11" fmla="*/ 623 h 2015"/>
                <a:gd name="T12" fmla="*/ 223 w 918"/>
                <a:gd name="T13" fmla="*/ 800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8" h="2015">
                  <a:moveTo>
                    <a:pt x="697" y="2015"/>
                  </a:moveTo>
                  <a:lnTo>
                    <a:pt x="697" y="623"/>
                  </a:lnTo>
                  <a:lnTo>
                    <a:pt x="918" y="623"/>
                  </a:lnTo>
                  <a:lnTo>
                    <a:pt x="460" y="0"/>
                  </a:lnTo>
                  <a:lnTo>
                    <a:pt x="0" y="623"/>
                  </a:lnTo>
                  <a:lnTo>
                    <a:pt x="223" y="623"/>
                  </a:lnTo>
                  <a:lnTo>
                    <a:pt x="223" y="800"/>
                  </a:lnTo>
                </a:path>
              </a:pathLst>
            </a:custGeom>
            <a:noFill/>
            <a:ln w="20638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" name="iS1iḍé" title="MJ8JxobmQhO5YsZmEcy6DZVp0AZTfE39zvT5PAyas4bMl">
              <a:extLst>
                <a:ext uri="{FF2B5EF4-FFF2-40B4-BE49-F238E27FC236}">
                  <a16:creationId xmlns:a16="http://schemas.microsoft.com/office/drawing/2014/main" xmlns="" id="{F8391A80-732F-48CF-8FF9-898A921AC19C}"/>
                </a:ext>
              </a:extLst>
            </p:cNvPr>
            <p:cNvGrpSpPr/>
            <p:nvPr/>
          </p:nvGrpSpPr>
          <p:grpSpPr>
            <a:xfrm>
              <a:off x="7816515" y="3074258"/>
              <a:ext cx="549546" cy="549542"/>
              <a:chOff x="2406923" y="2845390"/>
              <a:chExt cx="571222" cy="571221"/>
            </a:xfrm>
          </p:grpSpPr>
          <p:sp>
            <p:nvSpPr>
              <p:cNvPr id="14" name="iSḷïḑè">
                <a:extLst>
                  <a:ext uri="{FF2B5EF4-FFF2-40B4-BE49-F238E27FC236}">
                    <a16:creationId xmlns:a16="http://schemas.microsoft.com/office/drawing/2014/main" xmlns="" id="{FA835036-1E31-4E43-9AC9-43A8D33DE831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5" name="i$ḻïḋe" title="ry6MHxwOH8WsTKLSa514qPVJnvhhWFnRDjZGIbRZNsFBp">
                <a:extLst>
                  <a:ext uri="{FF2B5EF4-FFF2-40B4-BE49-F238E27FC236}">
                    <a16:creationId xmlns:a16="http://schemas.microsoft.com/office/drawing/2014/main" xmlns="" id="{7545F258-215C-4496-A9DA-DB521B364054}"/>
                  </a:ext>
                </a:extLst>
              </p:cNvPr>
              <p:cNvSpPr/>
              <p:nvPr/>
            </p:nvSpPr>
            <p:spPr bwMode="auto">
              <a:xfrm>
                <a:off x="2540113" y="2978777"/>
                <a:ext cx="304842" cy="304441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  <p:sp>
          <p:nvSpPr>
            <p:cNvPr id="12" name="îşļîḓe">
              <a:extLst>
                <a:ext uri="{FF2B5EF4-FFF2-40B4-BE49-F238E27FC236}">
                  <a16:creationId xmlns:a16="http://schemas.microsoft.com/office/drawing/2014/main" xmlns="" id="{CF4ECCE4-73A7-4F01-A4E0-F7BB05BA3AA8}"/>
                </a:ext>
              </a:extLst>
            </p:cNvPr>
            <p:cNvSpPr/>
            <p:nvPr/>
          </p:nvSpPr>
          <p:spPr bwMode="auto">
            <a:xfrm>
              <a:off x="7816514" y="1765341"/>
              <a:ext cx="3456000" cy="90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3" name="ïš1ïḋê">
              <a:extLst>
                <a:ext uri="{FF2B5EF4-FFF2-40B4-BE49-F238E27FC236}">
                  <a16:creationId xmlns:a16="http://schemas.microsoft.com/office/drawing/2014/main" xmlns="" id="{C3B924AB-42DE-4C6D-9534-B296337F9AB9}"/>
                </a:ext>
              </a:extLst>
            </p:cNvPr>
            <p:cNvSpPr txBox="1"/>
            <p:nvPr/>
          </p:nvSpPr>
          <p:spPr bwMode="auto">
            <a:xfrm>
              <a:off x="7816514" y="1352461"/>
              <a:ext cx="34560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954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716ab4ab-e2ab-44d4-8931-cf3d13f3e5a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87504"/>
            <a:ext cx="10860088" cy="4489391"/>
            <a:chOff x="660400" y="1387504"/>
            <a:chExt cx="10860088" cy="4489391"/>
          </a:xfrm>
        </p:grpSpPr>
        <p:grpSp>
          <p:nvGrpSpPr>
            <p:cNvPr id="6" name="íSlíḓê"/>
            <p:cNvGrpSpPr/>
            <p:nvPr/>
          </p:nvGrpSpPr>
          <p:grpSpPr>
            <a:xfrm>
              <a:off x="660400" y="1387504"/>
              <a:ext cx="3378874" cy="4489391"/>
              <a:chOff x="660400" y="1387504"/>
              <a:chExt cx="3378874" cy="4489391"/>
            </a:xfrm>
          </p:grpSpPr>
          <p:sp>
            <p:nvSpPr>
              <p:cNvPr id="39" name="íṣ1îḋê"/>
              <p:cNvSpPr/>
              <p:nvPr/>
            </p:nvSpPr>
            <p:spPr>
              <a:xfrm>
                <a:off x="660400" y="1387504"/>
                <a:ext cx="3378874" cy="53364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0" name="ísḻîḑè"/>
              <p:cNvSpPr/>
              <p:nvPr/>
            </p:nvSpPr>
            <p:spPr>
              <a:xfrm>
                <a:off x="660400" y="2193991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 lIns="91440" tIns="45720" rIns="91440" bIns="45720">
                <a:normAutofit fontScale="475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i$ḻîdé"/>
              <p:cNvSpPr/>
              <p:nvPr/>
            </p:nvSpPr>
            <p:spPr>
              <a:xfrm>
                <a:off x="855873" y="2057571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42" name="išḻidé"/>
              <p:cNvSpPr/>
              <p:nvPr/>
            </p:nvSpPr>
            <p:spPr>
              <a:xfrm>
                <a:off x="660400" y="2750907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iŝ1ídê"/>
              <p:cNvSpPr/>
              <p:nvPr/>
            </p:nvSpPr>
            <p:spPr>
              <a:xfrm>
                <a:off x="855873" y="2614487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44" name="iśľïďè"/>
              <p:cNvSpPr/>
              <p:nvPr/>
            </p:nvSpPr>
            <p:spPr>
              <a:xfrm>
                <a:off x="660400" y="3307823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iśļîḑe"/>
              <p:cNvSpPr/>
              <p:nvPr/>
            </p:nvSpPr>
            <p:spPr>
              <a:xfrm>
                <a:off x="855873" y="3171403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46" name="iṧļîḓé"/>
              <p:cNvSpPr/>
              <p:nvPr/>
            </p:nvSpPr>
            <p:spPr>
              <a:xfrm>
                <a:off x="660400" y="3864739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ïšḻîdè"/>
              <p:cNvSpPr/>
              <p:nvPr/>
            </p:nvSpPr>
            <p:spPr>
              <a:xfrm>
                <a:off x="855873" y="3728319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48" name="î$ļíḑé"/>
              <p:cNvSpPr/>
              <p:nvPr/>
            </p:nvSpPr>
            <p:spPr>
              <a:xfrm>
                <a:off x="660400" y="4421654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îs1iḍè"/>
              <p:cNvSpPr/>
              <p:nvPr/>
            </p:nvSpPr>
            <p:spPr>
              <a:xfrm>
                <a:off x="855873" y="4285234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50" name="ïsľíḍé"/>
              <p:cNvSpPr/>
              <p:nvPr/>
            </p:nvSpPr>
            <p:spPr>
              <a:xfrm>
                <a:off x="660400" y="4978570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iŝľïde"/>
              <p:cNvSpPr/>
              <p:nvPr/>
            </p:nvSpPr>
            <p:spPr>
              <a:xfrm>
                <a:off x="855873" y="4842150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52" name="iśḻîḑe"/>
              <p:cNvSpPr/>
              <p:nvPr/>
            </p:nvSpPr>
            <p:spPr>
              <a:xfrm>
                <a:off x="660400" y="5535486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ïŝlïḍé"/>
              <p:cNvSpPr/>
              <p:nvPr/>
            </p:nvSpPr>
            <p:spPr>
              <a:xfrm>
                <a:off x="855873" y="5399066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</p:grpSp>
        <p:grpSp>
          <p:nvGrpSpPr>
            <p:cNvPr id="7" name="ïŝ1iḓé"/>
            <p:cNvGrpSpPr/>
            <p:nvPr/>
          </p:nvGrpSpPr>
          <p:grpSpPr>
            <a:xfrm>
              <a:off x="4401007" y="1387504"/>
              <a:ext cx="3378874" cy="4489391"/>
              <a:chOff x="4401007" y="1387504"/>
              <a:chExt cx="3378874" cy="4489391"/>
            </a:xfrm>
          </p:grpSpPr>
          <p:sp>
            <p:nvSpPr>
              <p:cNvPr id="24" name="ïşḷïḓè"/>
              <p:cNvSpPr/>
              <p:nvPr/>
            </p:nvSpPr>
            <p:spPr>
              <a:xfrm>
                <a:off x="4401007" y="1387504"/>
                <a:ext cx="3378874" cy="53364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5" name="işliḓé"/>
              <p:cNvSpPr/>
              <p:nvPr/>
            </p:nvSpPr>
            <p:spPr>
              <a:xfrm>
                <a:off x="4401007" y="2193991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iṡľiḍè"/>
              <p:cNvSpPr/>
              <p:nvPr/>
            </p:nvSpPr>
            <p:spPr>
              <a:xfrm>
                <a:off x="4596480" y="2057571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27" name="iṧlídè"/>
              <p:cNvSpPr/>
              <p:nvPr/>
            </p:nvSpPr>
            <p:spPr>
              <a:xfrm>
                <a:off x="4401007" y="2750907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ïSļïḋé"/>
              <p:cNvSpPr/>
              <p:nvPr/>
            </p:nvSpPr>
            <p:spPr>
              <a:xfrm>
                <a:off x="4596480" y="2614487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29" name="işḷîḑé"/>
              <p:cNvSpPr/>
              <p:nvPr/>
            </p:nvSpPr>
            <p:spPr>
              <a:xfrm>
                <a:off x="4401007" y="3307823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isḻïḓe"/>
              <p:cNvSpPr/>
              <p:nvPr/>
            </p:nvSpPr>
            <p:spPr>
              <a:xfrm>
                <a:off x="4596480" y="3171403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31" name="ïşļiḍe"/>
              <p:cNvSpPr/>
              <p:nvPr/>
            </p:nvSpPr>
            <p:spPr>
              <a:xfrm>
                <a:off x="4401007" y="3864739"/>
                <a:ext cx="205139" cy="204988"/>
              </a:xfrm>
              <a:prstGeom prst="rect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ïŝlïďé"/>
              <p:cNvSpPr/>
              <p:nvPr/>
            </p:nvSpPr>
            <p:spPr>
              <a:xfrm>
                <a:off x="4596480" y="3728319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33" name="íṩḻídé"/>
              <p:cNvSpPr/>
              <p:nvPr/>
            </p:nvSpPr>
            <p:spPr>
              <a:xfrm>
                <a:off x="4401007" y="4421654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ïsḷîdê"/>
              <p:cNvSpPr/>
              <p:nvPr/>
            </p:nvSpPr>
            <p:spPr>
              <a:xfrm>
                <a:off x="4596480" y="4285234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35" name="ïṩḷïdè"/>
              <p:cNvSpPr/>
              <p:nvPr/>
            </p:nvSpPr>
            <p:spPr>
              <a:xfrm>
                <a:off x="4401007" y="4978570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ísḻiḍe"/>
              <p:cNvSpPr/>
              <p:nvPr/>
            </p:nvSpPr>
            <p:spPr>
              <a:xfrm>
                <a:off x="4596480" y="4842150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37" name="ïṣļídè"/>
              <p:cNvSpPr/>
              <p:nvPr/>
            </p:nvSpPr>
            <p:spPr>
              <a:xfrm>
                <a:off x="4401007" y="5535486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íṩ1iḋe"/>
              <p:cNvSpPr/>
              <p:nvPr/>
            </p:nvSpPr>
            <p:spPr>
              <a:xfrm>
                <a:off x="4596480" y="5399066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</p:grpSp>
        <p:grpSp>
          <p:nvGrpSpPr>
            <p:cNvPr id="8" name="íṣ1iḑè"/>
            <p:cNvGrpSpPr/>
            <p:nvPr/>
          </p:nvGrpSpPr>
          <p:grpSpPr>
            <a:xfrm>
              <a:off x="8141614" y="1387504"/>
              <a:ext cx="3378874" cy="4489391"/>
              <a:chOff x="8141614" y="1387504"/>
              <a:chExt cx="3378874" cy="4489391"/>
            </a:xfrm>
          </p:grpSpPr>
          <p:sp>
            <p:nvSpPr>
              <p:cNvPr id="9" name="îŝḻidé"/>
              <p:cNvSpPr/>
              <p:nvPr/>
            </p:nvSpPr>
            <p:spPr>
              <a:xfrm>
                <a:off x="8141614" y="1387504"/>
                <a:ext cx="3378874" cy="53364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0" name="íśḻîḋe"/>
              <p:cNvSpPr/>
              <p:nvPr/>
            </p:nvSpPr>
            <p:spPr>
              <a:xfrm>
                <a:off x="8141614" y="2193991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íşļïḋê"/>
              <p:cNvSpPr/>
              <p:nvPr/>
            </p:nvSpPr>
            <p:spPr>
              <a:xfrm>
                <a:off x="8337087" y="2057571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12" name="îś1ïḑé"/>
              <p:cNvSpPr/>
              <p:nvPr/>
            </p:nvSpPr>
            <p:spPr>
              <a:xfrm>
                <a:off x="8141614" y="2750907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iṩ1ídé"/>
              <p:cNvSpPr/>
              <p:nvPr/>
            </p:nvSpPr>
            <p:spPr>
              <a:xfrm>
                <a:off x="8337087" y="2614487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14" name="ïṧlîḋè"/>
              <p:cNvSpPr/>
              <p:nvPr/>
            </p:nvSpPr>
            <p:spPr>
              <a:xfrm>
                <a:off x="8141614" y="3307823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íś1íďe"/>
              <p:cNvSpPr/>
              <p:nvPr/>
            </p:nvSpPr>
            <p:spPr>
              <a:xfrm>
                <a:off x="8337087" y="3171403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16" name="iSľîde"/>
              <p:cNvSpPr/>
              <p:nvPr/>
            </p:nvSpPr>
            <p:spPr>
              <a:xfrm>
                <a:off x="8141614" y="3864739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ïṥ1iḑê"/>
              <p:cNvSpPr/>
              <p:nvPr/>
            </p:nvSpPr>
            <p:spPr>
              <a:xfrm>
                <a:off x="8337087" y="3728319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18" name="iš1ídé"/>
              <p:cNvSpPr/>
              <p:nvPr/>
            </p:nvSpPr>
            <p:spPr>
              <a:xfrm>
                <a:off x="8141614" y="4421654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îşlíďè"/>
              <p:cNvSpPr/>
              <p:nvPr/>
            </p:nvSpPr>
            <p:spPr>
              <a:xfrm>
                <a:off x="8337087" y="4285234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20" name="ïṣḷiḑê"/>
              <p:cNvSpPr/>
              <p:nvPr/>
            </p:nvSpPr>
            <p:spPr>
              <a:xfrm>
                <a:off x="8141614" y="4978570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îśľïḑé"/>
              <p:cNvSpPr/>
              <p:nvPr/>
            </p:nvSpPr>
            <p:spPr>
              <a:xfrm>
                <a:off x="8337087" y="4842150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22" name="iṥľïḑé"/>
              <p:cNvSpPr/>
              <p:nvPr/>
            </p:nvSpPr>
            <p:spPr>
              <a:xfrm>
                <a:off x="8141614" y="5535486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íṥlíḓè"/>
              <p:cNvSpPr/>
              <p:nvPr/>
            </p:nvSpPr>
            <p:spPr>
              <a:xfrm>
                <a:off x="8337087" y="5399066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076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140738B-F48E-4914-B96B-1C21D802695D}"/>
              </a:ext>
            </a:extLst>
          </p:cNvPr>
          <p:cNvSpPr txBox="1"/>
          <p:nvPr/>
        </p:nvSpPr>
        <p:spPr>
          <a:xfrm>
            <a:off x="708025" y="5251902"/>
            <a:ext cx="2933997" cy="885373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50001"/>
              </a:avLst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THANKS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31824" y="2183720"/>
            <a:ext cx="3896213" cy="74295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631825" y="3957515"/>
            <a:ext cx="3508978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631825" y="4273149"/>
            <a:ext cx="3508978" cy="310871"/>
          </a:xfrm>
        </p:spPr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19874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529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884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6551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325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365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9221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6C9465-3A8C-4C29-B34C-05911BFCF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BF74692-88FB-424B-A97B-4F487B421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5F1A151-1954-429E-9DBA-0DFC48543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5" name="e35520a0-6744-49c1-b19b-78f83e8aeee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6F66AD1-859F-4AB9-8393-AFB4D4AB0BE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7653" y="1130301"/>
            <a:ext cx="10852835" cy="4889754"/>
            <a:chOff x="667653" y="1130301"/>
            <a:chExt cx="10852835" cy="4889754"/>
          </a:xfrm>
        </p:grpSpPr>
        <p:grpSp>
          <p:nvGrpSpPr>
            <p:cNvPr id="6" name="ïsľîḋe">
              <a:extLst>
                <a:ext uri="{FF2B5EF4-FFF2-40B4-BE49-F238E27FC236}">
                  <a16:creationId xmlns:a16="http://schemas.microsoft.com/office/drawing/2014/main" xmlns="" id="{DF3E2B56-0F91-4080-8E31-A019A3F9090F}"/>
                </a:ext>
              </a:extLst>
            </p:cNvPr>
            <p:cNvGrpSpPr/>
            <p:nvPr/>
          </p:nvGrpSpPr>
          <p:grpSpPr>
            <a:xfrm>
              <a:off x="1922175" y="2580468"/>
              <a:ext cx="4060185" cy="3439587"/>
              <a:chOff x="3576000" y="2016663"/>
              <a:chExt cx="4365000" cy="3697811"/>
            </a:xfrm>
          </p:grpSpPr>
          <p:grpSp>
            <p:nvGrpSpPr>
              <p:cNvPr id="39" name="íṣḷîḋe">
                <a:extLst>
                  <a:ext uri="{FF2B5EF4-FFF2-40B4-BE49-F238E27FC236}">
                    <a16:creationId xmlns:a16="http://schemas.microsoft.com/office/drawing/2014/main" xmlns="" id="{9B0A2295-2003-4FF3-B5B9-8856FCD5745E}"/>
                  </a:ext>
                </a:extLst>
              </p:cNvPr>
              <p:cNvGrpSpPr/>
              <p:nvPr/>
            </p:nvGrpSpPr>
            <p:grpSpPr>
              <a:xfrm>
                <a:off x="3576000" y="4255792"/>
                <a:ext cx="4365000" cy="1458682"/>
                <a:chOff x="1744775" y="4158980"/>
                <a:chExt cx="4230512" cy="1413739"/>
              </a:xfrm>
            </p:grpSpPr>
            <p:sp>
              <p:nvSpPr>
                <p:cNvPr id="50" name="îsḷíḓè">
                  <a:extLst>
                    <a:ext uri="{FF2B5EF4-FFF2-40B4-BE49-F238E27FC236}">
                      <a16:creationId xmlns:a16="http://schemas.microsoft.com/office/drawing/2014/main" xmlns="" id="{C381AC26-3EB0-405A-A6C8-E3E32532CEF9}"/>
                    </a:ext>
                  </a:extLst>
                </p:cNvPr>
                <p:cNvSpPr/>
                <p:nvPr/>
              </p:nvSpPr>
              <p:spPr>
                <a:xfrm>
                  <a:off x="1744775" y="4158980"/>
                  <a:ext cx="4230512" cy="1413739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iṩḻîdè">
                  <a:extLst>
                    <a:ext uri="{FF2B5EF4-FFF2-40B4-BE49-F238E27FC236}">
                      <a16:creationId xmlns:a16="http://schemas.microsoft.com/office/drawing/2014/main" xmlns="" id="{AAF3D5F9-7F73-4185-A9BC-E79E9DEA6338}"/>
                    </a:ext>
                  </a:extLst>
                </p:cNvPr>
                <p:cNvSpPr/>
                <p:nvPr/>
              </p:nvSpPr>
              <p:spPr>
                <a:xfrm>
                  <a:off x="1899492" y="4158980"/>
                  <a:ext cx="3795138" cy="1413739"/>
                </a:xfrm>
                <a:prstGeom prst="ellipse">
                  <a:avLst/>
                </a:prstGeom>
                <a:solidFill>
                  <a:schemeClr val="tx2">
                    <a:lumMod val="40000"/>
                    <a:lumOff val="60000"/>
                    <a:alpha val="7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0" name="išľïḓê">
                <a:extLst>
                  <a:ext uri="{FF2B5EF4-FFF2-40B4-BE49-F238E27FC236}">
                    <a16:creationId xmlns:a16="http://schemas.microsoft.com/office/drawing/2014/main" xmlns="" id="{5AFB4777-B2E2-40A5-9CEA-9B9DEB01756A}"/>
                  </a:ext>
                </a:extLst>
              </p:cNvPr>
              <p:cNvSpPr/>
              <p:nvPr/>
            </p:nvSpPr>
            <p:spPr bwMode="auto">
              <a:xfrm>
                <a:off x="3867762" y="2016663"/>
                <a:ext cx="1890737" cy="3696729"/>
              </a:xfrm>
              <a:custGeom>
                <a:avLst/>
                <a:gdLst>
                  <a:gd name="T0" fmla="*/ 536 w 536"/>
                  <a:gd name="T1" fmla="*/ 0 h 1048"/>
                  <a:gd name="T2" fmla="*/ 390 w 536"/>
                  <a:gd name="T3" fmla="*/ 1048 h 1048"/>
                  <a:gd name="T4" fmla="*/ 96 w 536"/>
                  <a:gd name="T5" fmla="*/ 716 h 1048"/>
                  <a:gd name="T6" fmla="*/ 536 w 536"/>
                  <a:gd name="T7" fmla="*/ 0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6" h="1048">
                    <a:moveTo>
                      <a:pt x="536" y="0"/>
                    </a:moveTo>
                    <a:cubicBezTo>
                      <a:pt x="390" y="1048"/>
                      <a:pt x="390" y="1048"/>
                      <a:pt x="390" y="1048"/>
                    </a:cubicBezTo>
                    <a:cubicBezTo>
                      <a:pt x="390" y="1048"/>
                      <a:pt x="0" y="972"/>
                      <a:pt x="96" y="716"/>
                    </a:cubicBezTo>
                    <a:lnTo>
                      <a:pt x="53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ṣ1îďê">
                <a:extLst>
                  <a:ext uri="{FF2B5EF4-FFF2-40B4-BE49-F238E27FC236}">
                    <a16:creationId xmlns:a16="http://schemas.microsoft.com/office/drawing/2014/main" xmlns="" id="{FC9F787B-639D-4275-8813-987A70F23B34}"/>
                  </a:ext>
                </a:extLst>
              </p:cNvPr>
              <p:cNvSpPr/>
              <p:nvPr/>
            </p:nvSpPr>
            <p:spPr bwMode="auto">
              <a:xfrm>
                <a:off x="5758499" y="2016663"/>
                <a:ext cx="1672284" cy="3097870"/>
              </a:xfrm>
              <a:custGeom>
                <a:avLst/>
                <a:gdLst>
                  <a:gd name="T0" fmla="*/ 0 w 474"/>
                  <a:gd name="T1" fmla="*/ 0 h 878"/>
                  <a:gd name="T2" fmla="*/ 430 w 474"/>
                  <a:gd name="T3" fmla="*/ 878 h 878"/>
                  <a:gd name="T4" fmla="*/ 452 w 474"/>
                  <a:gd name="T5" fmla="*/ 742 h 878"/>
                  <a:gd name="T6" fmla="*/ 0 w 474"/>
                  <a:gd name="T7" fmla="*/ 0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4" h="878">
                    <a:moveTo>
                      <a:pt x="0" y="0"/>
                    </a:moveTo>
                    <a:cubicBezTo>
                      <a:pt x="430" y="878"/>
                      <a:pt x="430" y="878"/>
                      <a:pt x="430" y="878"/>
                    </a:cubicBezTo>
                    <a:cubicBezTo>
                      <a:pt x="430" y="878"/>
                      <a:pt x="474" y="846"/>
                      <a:pt x="452" y="74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ŝliḋe">
                <a:extLst>
                  <a:ext uri="{FF2B5EF4-FFF2-40B4-BE49-F238E27FC236}">
                    <a16:creationId xmlns:a16="http://schemas.microsoft.com/office/drawing/2014/main" xmlns="" id="{1990BA2C-F7CA-48A5-9D2B-3DF36CDC5B88}"/>
                  </a:ext>
                </a:extLst>
              </p:cNvPr>
              <p:cNvSpPr/>
              <p:nvPr/>
            </p:nvSpPr>
            <p:spPr bwMode="auto">
              <a:xfrm>
                <a:off x="5758499" y="4112668"/>
                <a:ext cx="1517862" cy="1001864"/>
              </a:xfrm>
              <a:custGeom>
                <a:avLst/>
                <a:gdLst>
                  <a:gd name="T0" fmla="*/ 806 w 806"/>
                  <a:gd name="T1" fmla="*/ 532 h 532"/>
                  <a:gd name="T2" fmla="*/ 0 w 806"/>
                  <a:gd name="T3" fmla="*/ 382 h 532"/>
                  <a:gd name="T4" fmla="*/ 0 w 806"/>
                  <a:gd name="T5" fmla="*/ 0 h 532"/>
                  <a:gd name="T6" fmla="*/ 601 w 806"/>
                  <a:gd name="T7" fmla="*/ 116 h 532"/>
                  <a:gd name="T8" fmla="*/ 806 w 806"/>
                  <a:gd name="T9" fmla="*/ 532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6" h="532">
                    <a:moveTo>
                      <a:pt x="806" y="532"/>
                    </a:moveTo>
                    <a:lnTo>
                      <a:pt x="0" y="382"/>
                    </a:lnTo>
                    <a:lnTo>
                      <a:pt x="0" y="0"/>
                    </a:lnTo>
                    <a:lnTo>
                      <a:pt x="601" y="116"/>
                    </a:lnTo>
                    <a:lnTo>
                      <a:pt x="806" y="5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ṥľïḓé">
                <a:extLst>
                  <a:ext uri="{FF2B5EF4-FFF2-40B4-BE49-F238E27FC236}">
                    <a16:creationId xmlns:a16="http://schemas.microsoft.com/office/drawing/2014/main" xmlns="" id="{C40F0EEA-55D5-4C43-8A19-86D81140652C}"/>
                  </a:ext>
                </a:extLst>
              </p:cNvPr>
              <p:cNvSpPr/>
              <p:nvPr/>
            </p:nvSpPr>
            <p:spPr bwMode="auto">
              <a:xfrm>
                <a:off x="5758499" y="3434715"/>
                <a:ext cx="1131806" cy="896405"/>
              </a:xfrm>
              <a:custGeom>
                <a:avLst/>
                <a:gdLst>
                  <a:gd name="T0" fmla="*/ 0 w 601"/>
                  <a:gd name="T1" fmla="*/ 360 h 476"/>
                  <a:gd name="T2" fmla="*/ 0 w 601"/>
                  <a:gd name="T3" fmla="*/ 0 h 476"/>
                  <a:gd name="T4" fmla="*/ 403 w 601"/>
                  <a:gd name="T5" fmla="*/ 69 h 476"/>
                  <a:gd name="T6" fmla="*/ 601 w 601"/>
                  <a:gd name="T7" fmla="*/ 476 h 476"/>
                  <a:gd name="T8" fmla="*/ 0 w 601"/>
                  <a:gd name="T9" fmla="*/ 36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1" h="476">
                    <a:moveTo>
                      <a:pt x="0" y="360"/>
                    </a:moveTo>
                    <a:lnTo>
                      <a:pt x="0" y="0"/>
                    </a:lnTo>
                    <a:lnTo>
                      <a:pt x="403" y="69"/>
                    </a:lnTo>
                    <a:lnTo>
                      <a:pt x="601" y="476"/>
                    </a:lnTo>
                    <a:lnTo>
                      <a:pt x="0" y="36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ṩlïḍê">
                <a:extLst>
                  <a:ext uri="{FF2B5EF4-FFF2-40B4-BE49-F238E27FC236}">
                    <a16:creationId xmlns:a16="http://schemas.microsoft.com/office/drawing/2014/main" xmlns="" id="{715D4530-0462-4B0A-A3FA-111B1F5089B2}"/>
                  </a:ext>
                </a:extLst>
              </p:cNvPr>
              <p:cNvSpPr/>
              <p:nvPr/>
            </p:nvSpPr>
            <p:spPr bwMode="auto">
              <a:xfrm>
                <a:off x="5758499" y="2743580"/>
                <a:ext cx="758931" cy="821077"/>
              </a:xfrm>
              <a:custGeom>
                <a:avLst/>
                <a:gdLst>
                  <a:gd name="T0" fmla="*/ 0 w 403"/>
                  <a:gd name="T1" fmla="*/ 367 h 436"/>
                  <a:gd name="T2" fmla="*/ 0 w 403"/>
                  <a:gd name="T3" fmla="*/ 0 h 436"/>
                  <a:gd name="T4" fmla="*/ 212 w 403"/>
                  <a:gd name="T5" fmla="*/ 45 h 436"/>
                  <a:gd name="T6" fmla="*/ 403 w 403"/>
                  <a:gd name="T7" fmla="*/ 436 h 436"/>
                  <a:gd name="T8" fmla="*/ 0 w 403"/>
                  <a:gd name="T9" fmla="*/ 367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3" h="436">
                    <a:moveTo>
                      <a:pt x="0" y="367"/>
                    </a:moveTo>
                    <a:lnTo>
                      <a:pt x="0" y="0"/>
                    </a:lnTo>
                    <a:lnTo>
                      <a:pt x="212" y="45"/>
                    </a:lnTo>
                    <a:lnTo>
                      <a:pt x="403" y="436"/>
                    </a:lnTo>
                    <a:lnTo>
                      <a:pt x="0" y="36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ṡḻíḋé">
                <a:extLst>
                  <a:ext uri="{FF2B5EF4-FFF2-40B4-BE49-F238E27FC236}">
                    <a16:creationId xmlns:a16="http://schemas.microsoft.com/office/drawing/2014/main" xmlns="" id="{77855E76-C63E-4696-AED3-5297D7DE0AC9}"/>
                  </a:ext>
                </a:extLst>
              </p:cNvPr>
              <p:cNvSpPr/>
              <p:nvPr/>
            </p:nvSpPr>
            <p:spPr bwMode="auto">
              <a:xfrm>
                <a:off x="5758499" y="2016663"/>
                <a:ext cx="399240" cy="811662"/>
              </a:xfrm>
              <a:custGeom>
                <a:avLst/>
                <a:gdLst>
                  <a:gd name="T0" fmla="*/ 0 w 212"/>
                  <a:gd name="T1" fmla="*/ 386 h 431"/>
                  <a:gd name="T2" fmla="*/ 0 w 212"/>
                  <a:gd name="T3" fmla="*/ 0 h 431"/>
                  <a:gd name="T4" fmla="*/ 212 w 212"/>
                  <a:gd name="T5" fmla="*/ 431 h 431"/>
                  <a:gd name="T6" fmla="*/ 0 w 212"/>
                  <a:gd name="T7" fmla="*/ 386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" h="431">
                    <a:moveTo>
                      <a:pt x="0" y="386"/>
                    </a:moveTo>
                    <a:lnTo>
                      <a:pt x="0" y="0"/>
                    </a:lnTo>
                    <a:lnTo>
                      <a:pt x="212" y="431"/>
                    </a:lnTo>
                    <a:lnTo>
                      <a:pt x="0" y="38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ṥļiḓe">
                <a:extLst>
                  <a:ext uri="{FF2B5EF4-FFF2-40B4-BE49-F238E27FC236}">
                    <a16:creationId xmlns:a16="http://schemas.microsoft.com/office/drawing/2014/main" xmlns="" id="{AE98B5F9-674F-4737-8275-5C153E33F908}"/>
                  </a:ext>
                </a:extLst>
              </p:cNvPr>
              <p:cNvSpPr/>
              <p:nvPr/>
            </p:nvSpPr>
            <p:spPr bwMode="auto">
              <a:xfrm>
                <a:off x="5628557" y="2016663"/>
                <a:ext cx="129942" cy="932185"/>
              </a:xfrm>
              <a:custGeom>
                <a:avLst/>
                <a:gdLst>
                  <a:gd name="T0" fmla="*/ 69 w 69"/>
                  <a:gd name="T1" fmla="*/ 0 h 495"/>
                  <a:gd name="T2" fmla="*/ 69 w 69"/>
                  <a:gd name="T3" fmla="*/ 386 h 495"/>
                  <a:gd name="T4" fmla="*/ 0 w 69"/>
                  <a:gd name="T5" fmla="*/ 495 h 495"/>
                  <a:gd name="T6" fmla="*/ 69 w 69"/>
                  <a:gd name="T7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495">
                    <a:moveTo>
                      <a:pt x="69" y="0"/>
                    </a:moveTo>
                    <a:lnTo>
                      <a:pt x="69" y="386"/>
                    </a:lnTo>
                    <a:lnTo>
                      <a:pt x="0" y="495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$lïḋê">
                <a:extLst>
                  <a:ext uri="{FF2B5EF4-FFF2-40B4-BE49-F238E27FC236}">
                    <a16:creationId xmlns:a16="http://schemas.microsoft.com/office/drawing/2014/main" xmlns="" id="{47931DBF-1401-4DD3-951F-EC90E147A0A7}"/>
                  </a:ext>
                </a:extLst>
              </p:cNvPr>
              <p:cNvSpPr/>
              <p:nvPr/>
            </p:nvSpPr>
            <p:spPr bwMode="auto">
              <a:xfrm>
                <a:off x="5502382" y="2743580"/>
                <a:ext cx="256115" cy="1122390"/>
              </a:xfrm>
              <a:custGeom>
                <a:avLst/>
                <a:gdLst>
                  <a:gd name="T0" fmla="*/ 136 w 136"/>
                  <a:gd name="T1" fmla="*/ 0 h 596"/>
                  <a:gd name="T2" fmla="*/ 136 w 136"/>
                  <a:gd name="T3" fmla="*/ 367 h 596"/>
                  <a:gd name="T4" fmla="*/ 0 w 136"/>
                  <a:gd name="T5" fmla="*/ 596 h 596"/>
                  <a:gd name="T6" fmla="*/ 67 w 136"/>
                  <a:gd name="T7" fmla="*/ 109 h 596"/>
                  <a:gd name="T8" fmla="*/ 136 w 136"/>
                  <a:gd name="T9" fmla="*/ 0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596">
                    <a:moveTo>
                      <a:pt x="136" y="0"/>
                    </a:moveTo>
                    <a:lnTo>
                      <a:pt x="136" y="367"/>
                    </a:lnTo>
                    <a:lnTo>
                      <a:pt x="0" y="596"/>
                    </a:lnTo>
                    <a:lnTo>
                      <a:pt x="67" y="109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Slïdé">
                <a:extLst>
                  <a:ext uri="{FF2B5EF4-FFF2-40B4-BE49-F238E27FC236}">
                    <a16:creationId xmlns:a16="http://schemas.microsoft.com/office/drawing/2014/main" xmlns="" id="{8A7C2AE6-CF4C-4A0B-A408-F2C713EA7FA8}"/>
                  </a:ext>
                </a:extLst>
              </p:cNvPr>
              <p:cNvSpPr/>
              <p:nvPr/>
            </p:nvSpPr>
            <p:spPr bwMode="auto">
              <a:xfrm>
                <a:off x="5378090" y="3434715"/>
                <a:ext cx="380407" cy="1322009"/>
              </a:xfrm>
              <a:custGeom>
                <a:avLst/>
                <a:gdLst>
                  <a:gd name="T0" fmla="*/ 202 w 202"/>
                  <a:gd name="T1" fmla="*/ 0 h 702"/>
                  <a:gd name="T2" fmla="*/ 202 w 202"/>
                  <a:gd name="T3" fmla="*/ 360 h 702"/>
                  <a:gd name="T4" fmla="*/ 0 w 202"/>
                  <a:gd name="T5" fmla="*/ 702 h 702"/>
                  <a:gd name="T6" fmla="*/ 66 w 202"/>
                  <a:gd name="T7" fmla="*/ 229 h 702"/>
                  <a:gd name="T8" fmla="*/ 202 w 202"/>
                  <a:gd name="T9" fmla="*/ 0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702">
                    <a:moveTo>
                      <a:pt x="202" y="0"/>
                    </a:moveTo>
                    <a:lnTo>
                      <a:pt x="202" y="360"/>
                    </a:lnTo>
                    <a:lnTo>
                      <a:pt x="0" y="702"/>
                    </a:lnTo>
                    <a:lnTo>
                      <a:pt x="66" y="229"/>
                    </a:lnTo>
                    <a:lnTo>
                      <a:pt x="202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s1ïḍè">
                <a:extLst>
                  <a:ext uri="{FF2B5EF4-FFF2-40B4-BE49-F238E27FC236}">
                    <a16:creationId xmlns:a16="http://schemas.microsoft.com/office/drawing/2014/main" xmlns="" id="{406072E2-378B-45F2-BC13-FCA7735304C0}"/>
                  </a:ext>
                </a:extLst>
              </p:cNvPr>
              <p:cNvSpPr/>
              <p:nvPr/>
            </p:nvSpPr>
            <p:spPr bwMode="auto">
              <a:xfrm>
                <a:off x="5244384" y="4112668"/>
                <a:ext cx="514114" cy="1600723"/>
              </a:xfrm>
              <a:custGeom>
                <a:avLst/>
                <a:gdLst>
                  <a:gd name="T0" fmla="*/ 273 w 273"/>
                  <a:gd name="T1" fmla="*/ 0 h 850"/>
                  <a:gd name="T2" fmla="*/ 273 w 273"/>
                  <a:gd name="T3" fmla="*/ 382 h 850"/>
                  <a:gd name="T4" fmla="*/ 0 w 273"/>
                  <a:gd name="T5" fmla="*/ 850 h 850"/>
                  <a:gd name="T6" fmla="*/ 71 w 273"/>
                  <a:gd name="T7" fmla="*/ 342 h 850"/>
                  <a:gd name="T8" fmla="*/ 273 w 273"/>
                  <a:gd name="T9" fmla="*/ 0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850">
                    <a:moveTo>
                      <a:pt x="273" y="0"/>
                    </a:moveTo>
                    <a:lnTo>
                      <a:pt x="273" y="382"/>
                    </a:lnTo>
                    <a:lnTo>
                      <a:pt x="0" y="850"/>
                    </a:lnTo>
                    <a:lnTo>
                      <a:pt x="71" y="342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ş1ïḍe">
              <a:extLst>
                <a:ext uri="{FF2B5EF4-FFF2-40B4-BE49-F238E27FC236}">
                  <a16:creationId xmlns:a16="http://schemas.microsoft.com/office/drawing/2014/main" xmlns="" id="{D06E8F9B-F454-48F3-BD5A-182DAC25FCAC}"/>
                </a:ext>
              </a:extLst>
            </p:cNvPr>
            <p:cNvGrpSpPr/>
            <p:nvPr/>
          </p:nvGrpSpPr>
          <p:grpSpPr>
            <a:xfrm>
              <a:off x="7412166" y="1259597"/>
              <a:ext cx="4040698" cy="1062720"/>
              <a:chOff x="7479790" y="1365407"/>
              <a:chExt cx="4040698" cy="1062720"/>
            </a:xfrm>
          </p:grpSpPr>
          <p:grpSp>
            <p:nvGrpSpPr>
              <p:cNvPr id="33" name="îṥ1iḋè">
                <a:extLst>
                  <a:ext uri="{FF2B5EF4-FFF2-40B4-BE49-F238E27FC236}">
                    <a16:creationId xmlns:a16="http://schemas.microsoft.com/office/drawing/2014/main" xmlns="" id="{2AD35DD3-9F20-422F-B14E-FCC30A218A87}"/>
                  </a:ext>
                </a:extLst>
              </p:cNvPr>
              <p:cNvGrpSpPr/>
              <p:nvPr/>
            </p:nvGrpSpPr>
            <p:grpSpPr>
              <a:xfrm>
                <a:off x="7479790" y="1541479"/>
                <a:ext cx="475490" cy="475488"/>
                <a:chOff x="5839622" y="2191652"/>
                <a:chExt cx="522378" cy="522378"/>
              </a:xfrm>
            </p:grpSpPr>
            <p:sp>
              <p:nvSpPr>
                <p:cNvPr id="37" name="îšliďé">
                  <a:extLst>
                    <a:ext uri="{FF2B5EF4-FFF2-40B4-BE49-F238E27FC236}">
                      <a16:creationId xmlns:a16="http://schemas.microsoft.com/office/drawing/2014/main" xmlns="" id="{8797B94D-1722-4391-8726-60C2729C1053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38" name="ïŝľîḍê">
                  <a:extLst>
                    <a:ext uri="{FF2B5EF4-FFF2-40B4-BE49-F238E27FC236}">
                      <a16:creationId xmlns:a16="http://schemas.microsoft.com/office/drawing/2014/main" xmlns="" id="{53F6E04E-304A-408D-9B00-ABFF37059219}"/>
                    </a:ext>
                  </a:extLst>
                </p:cNvPr>
                <p:cNvSpPr/>
                <p:nvPr/>
              </p:nvSpPr>
              <p:spPr bwMode="auto">
                <a:xfrm>
                  <a:off x="5956802" y="2306549"/>
                  <a:ext cx="288018" cy="292579"/>
                </a:xfrm>
                <a:custGeom>
                  <a:avLst/>
                  <a:gdLst>
                    <a:gd name="connsiteX0" fmla="*/ 149604 w 577154"/>
                    <a:gd name="connsiteY0" fmla="*/ 536234 h 586292"/>
                    <a:gd name="connsiteX1" fmla="*/ 214914 w 577154"/>
                    <a:gd name="connsiteY1" fmla="*/ 562021 h 586292"/>
                    <a:gd name="connsiteX2" fmla="*/ 211877 w 577154"/>
                    <a:gd name="connsiteY2" fmla="*/ 559746 h 586292"/>
                    <a:gd name="connsiteX3" fmla="*/ 202004 w 577154"/>
                    <a:gd name="connsiteY3" fmla="*/ 554437 h 586292"/>
                    <a:gd name="connsiteX4" fmla="*/ 196688 w 577154"/>
                    <a:gd name="connsiteY4" fmla="*/ 551403 h 586292"/>
                    <a:gd name="connsiteX5" fmla="*/ 184537 w 577154"/>
                    <a:gd name="connsiteY5" fmla="*/ 543818 h 586292"/>
                    <a:gd name="connsiteX6" fmla="*/ 177702 w 577154"/>
                    <a:gd name="connsiteY6" fmla="*/ 538509 h 586292"/>
                    <a:gd name="connsiteX7" fmla="*/ 173905 w 577154"/>
                    <a:gd name="connsiteY7" fmla="*/ 536234 h 586292"/>
                    <a:gd name="connsiteX8" fmla="*/ 299943 w 577154"/>
                    <a:gd name="connsiteY8" fmla="*/ 499816 h 586292"/>
                    <a:gd name="connsiteX9" fmla="*/ 318939 w 577154"/>
                    <a:gd name="connsiteY9" fmla="*/ 500576 h 586292"/>
                    <a:gd name="connsiteX10" fmla="*/ 329576 w 577154"/>
                    <a:gd name="connsiteY10" fmla="*/ 511222 h 586292"/>
                    <a:gd name="connsiteX11" fmla="*/ 319698 w 577154"/>
                    <a:gd name="connsiteY11" fmla="*/ 521108 h 586292"/>
                    <a:gd name="connsiteX12" fmla="*/ 318939 w 577154"/>
                    <a:gd name="connsiteY12" fmla="*/ 521108 h 586292"/>
                    <a:gd name="connsiteX13" fmla="*/ 297663 w 577154"/>
                    <a:gd name="connsiteY13" fmla="*/ 519587 h 586292"/>
                    <a:gd name="connsiteX14" fmla="*/ 288545 w 577154"/>
                    <a:gd name="connsiteY14" fmla="*/ 508941 h 586292"/>
                    <a:gd name="connsiteX15" fmla="*/ 299943 w 577154"/>
                    <a:gd name="connsiteY15" fmla="*/ 499816 h 586292"/>
                    <a:gd name="connsiteX16" fmla="*/ 88851 w 577154"/>
                    <a:gd name="connsiteY16" fmla="*/ 485417 h 586292"/>
                    <a:gd name="connsiteX17" fmla="*/ 119987 w 577154"/>
                    <a:gd name="connsiteY17" fmla="*/ 515755 h 586292"/>
                    <a:gd name="connsiteX18" fmla="*/ 150364 w 577154"/>
                    <a:gd name="connsiteY18" fmla="*/ 515755 h 586292"/>
                    <a:gd name="connsiteX19" fmla="*/ 148085 w 577154"/>
                    <a:gd name="connsiteY19" fmla="*/ 513480 h 586292"/>
                    <a:gd name="connsiteX20" fmla="*/ 142010 w 577154"/>
                    <a:gd name="connsiteY20" fmla="*/ 507412 h 586292"/>
                    <a:gd name="connsiteX21" fmla="*/ 136694 w 577154"/>
                    <a:gd name="connsiteY21" fmla="*/ 501344 h 586292"/>
                    <a:gd name="connsiteX22" fmla="*/ 127581 w 577154"/>
                    <a:gd name="connsiteY22" fmla="*/ 489967 h 586292"/>
                    <a:gd name="connsiteX23" fmla="*/ 123784 w 577154"/>
                    <a:gd name="connsiteY23" fmla="*/ 485417 h 586292"/>
                    <a:gd name="connsiteX24" fmla="*/ 399912 w 577154"/>
                    <a:gd name="connsiteY24" fmla="*/ 482256 h 586292"/>
                    <a:gd name="connsiteX25" fmla="*/ 405611 w 577154"/>
                    <a:gd name="connsiteY25" fmla="*/ 486996 h 586292"/>
                    <a:gd name="connsiteX26" fmla="*/ 401812 w 577154"/>
                    <a:gd name="connsiteY26" fmla="*/ 500648 h 586292"/>
                    <a:gd name="connsiteX27" fmla="*/ 382056 w 577154"/>
                    <a:gd name="connsiteY27" fmla="*/ 509750 h 586292"/>
                    <a:gd name="connsiteX28" fmla="*/ 378257 w 577154"/>
                    <a:gd name="connsiteY28" fmla="*/ 510508 h 586292"/>
                    <a:gd name="connsiteX29" fmla="*/ 369139 w 577154"/>
                    <a:gd name="connsiteY29" fmla="*/ 503682 h 586292"/>
                    <a:gd name="connsiteX30" fmla="*/ 375217 w 577154"/>
                    <a:gd name="connsiteY30" fmla="*/ 490789 h 586292"/>
                    <a:gd name="connsiteX31" fmla="*/ 391934 w 577154"/>
                    <a:gd name="connsiteY31" fmla="*/ 483204 h 586292"/>
                    <a:gd name="connsiteX32" fmla="*/ 399912 w 577154"/>
                    <a:gd name="connsiteY32" fmla="*/ 482256 h 586292"/>
                    <a:gd name="connsiteX33" fmla="*/ 229351 w 577154"/>
                    <a:gd name="connsiteY33" fmla="*/ 474063 h 586292"/>
                    <a:gd name="connsiteX34" fmla="*/ 246091 w 577154"/>
                    <a:gd name="connsiteY34" fmla="*/ 483157 h 586292"/>
                    <a:gd name="connsiteX35" fmla="*/ 250656 w 577154"/>
                    <a:gd name="connsiteY35" fmla="*/ 496797 h 586292"/>
                    <a:gd name="connsiteX36" fmla="*/ 241525 w 577154"/>
                    <a:gd name="connsiteY36" fmla="*/ 502101 h 586292"/>
                    <a:gd name="connsiteX37" fmla="*/ 236960 w 577154"/>
                    <a:gd name="connsiteY37" fmla="*/ 501343 h 586292"/>
                    <a:gd name="connsiteX38" fmla="*/ 218698 w 577154"/>
                    <a:gd name="connsiteY38" fmla="*/ 490735 h 586292"/>
                    <a:gd name="connsiteX39" fmla="*/ 215654 w 577154"/>
                    <a:gd name="connsiteY39" fmla="*/ 477094 h 586292"/>
                    <a:gd name="connsiteX40" fmla="*/ 229351 w 577154"/>
                    <a:gd name="connsiteY40" fmla="*/ 474063 h 586292"/>
                    <a:gd name="connsiteX41" fmla="*/ 464745 w 577154"/>
                    <a:gd name="connsiteY41" fmla="*/ 433889 h 586292"/>
                    <a:gd name="connsiteX42" fmla="*/ 466262 w 577154"/>
                    <a:gd name="connsiteY42" fmla="*/ 447550 h 586292"/>
                    <a:gd name="connsiteX43" fmla="*/ 451842 w 577154"/>
                    <a:gd name="connsiteY43" fmla="*/ 463488 h 586292"/>
                    <a:gd name="connsiteX44" fmla="*/ 445012 w 577154"/>
                    <a:gd name="connsiteY44" fmla="*/ 466524 h 586292"/>
                    <a:gd name="connsiteX45" fmla="*/ 438181 w 577154"/>
                    <a:gd name="connsiteY45" fmla="*/ 463488 h 586292"/>
                    <a:gd name="connsiteX46" fmla="*/ 438181 w 577154"/>
                    <a:gd name="connsiteY46" fmla="*/ 449068 h 586292"/>
                    <a:gd name="connsiteX47" fmla="*/ 450324 w 577154"/>
                    <a:gd name="connsiteY47" fmla="*/ 435407 h 586292"/>
                    <a:gd name="connsiteX48" fmla="*/ 464745 w 577154"/>
                    <a:gd name="connsiteY48" fmla="*/ 433889 h 586292"/>
                    <a:gd name="connsiteX49" fmla="*/ 49362 w 577154"/>
                    <a:gd name="connsiteY49" fmla="*/ 424740 h 586292"/>
                    <a:gd name="connsiteX50" fmla="*/ 73663 w 577154"/>
                    <a:gd name="connsiteY50" fmla="*/ 464938 h 586292"/>
                    <a:gd name="connsiteX51" fmla="*/ 109355 w 577154"/>
                    <a:gd name="connsiteY51" fmla="*/ 464938 h 586292"/>
                    <a:gd name="connsiteX52" fmla="*/ 104039 w 577154"/>
                    <a:gd name="connsiteY52" fmla="*/ 456595 h 586292"/>
                    <a:gd name="connsiteX53" fmla="*/ 101761 w 577154"/>
                    <a:gd name="connsiteY53" fmla="*/ 452044 h 586292"/>
                    <a:gd name="connsiteX54" fmla="*/ 94926 w 577154"/>
                    <a:gd name="connsiteY54" fmla="*/ 439909 h 586292"/>
                    <a:gd name="connsiteX55" fmla="*/ 92648 w 577154"/>
                    <a:gd name="connsiteY55" fmla="*/ 435358 h 586292"/>
                    <a:gd name="connsiteX56" fmla="*/ 88092 w 577154"/>
                    <a:gd name="connsiteY56" fmla="*/ 424740 h 586292"/>
                    <a:gd name="connsiteX57" fmla="*/ 161771 w 577154"/>
                    <a:gd name="connsiteY57" fmla="*/ 417898 h 586292"/>
                    <a:gd name="connsiteX58" fmla="*/ 176164 w 577154"/>
                    <a:gd name="connsiteY58" fmla="*/ 420173 h 586292"/>
                    <a:gd name="connsiteX59" fmla="*/ 187527 w 577154"/>
                    <a:gd name="connsiteY59" fmla="*/ 435341 h 586292"/>
                    <a:gd name="connsiteX60" fmla="*/ 186012 w 577154"/>
                    <a:gd name="connsiteY60" fmla="*/ 449750 h 586292"/>
                    <a:gd name="connsiteX61" fmla="*/ 179194 w 577154"/>
                    <a:gd name="connsiteY61" fmla="*/ 452025 h 586292"/>
                    <a:gd name="connsiteX62" fmla="*/ 171619 w 577154"/>
                    <a:gd name="connsiteY62" fmla="*/ 448233 h 586292"/>
                    <a:gd name="connsiteX63" fmla="*/ 159498 w 577154"/>
                    <a:gd name="connsiteY63" fmla="*/ 431549 h 586292"/>
                    <a:gd name="connsiteX64" fmla="*/ 161771 w 577154"/>
                    <a:gd name="connsiteY64" fmla="*/ 417898 h 586292"/>
                    <a:gd name="connsiteX65" fmla="*/ 31136 w 577154"/>
                    <a:gd name="connsiteY65" fmla="*/ 373923 h 586292"/>
                    <a:gd name="connsiteX66" fmla="*/ 41008 w 577154"/>
                    <a:gd name="connsiteY66" fmla="*/ 404261 h 586292"/>
                    <a:gd name="connsiteX67" fmla="*/ 79738 w 577154"/>
                    <a:gd name="connsiteY67" fmla="*/ 404261 h 586292"/>
                    <a:gd name="connsiteX68" fmla="*/ 78979 w 577154"/>
                    <a:gd name="connsiteY68" fmla="*/ 401227 h 586292"/>
                    <a:gd name="connsiteX69" fmla="*/ 77460 w 577154"/>
                    <a:gd name="connsiteY69" fmla="*/ 397435 h 586292"/>
                    <a:gd name="connsiteX70" fmla="*/ 72144 w 577154"/>
                    <a:gd name="connsiteY70" fmla="*/ 379232 h 586292"/>
                    <a:gd name="connsiteX71" fmla="*/ 71385 w 577154"/>
                    <a:gd name="connsiteY71" fmla="*/ 377715 h 586292"/>
                    <a:gd name="connsiteX72" fmla="*/ 70625 w 577154"/>
                    <a:gd name="connsiteY72" fmla="*/ 373923 h 586292"/>
                    <a:gd name="connsiteX73" fmla="*/ 499728 w 577154"/>
                    <a:gd name="connsiteY73" fmla="*/ 361797 h 586292"/>
                    <a:gd name="connsiteX74" fmla="*/ 506554 w 577154"/>
                    <a:gd name="connsiteY74" fmla="*/ 374694 h 586292"/>
                    <a:gd name="connsiteX75" fmla="*/ 498970 w 577154"/>
                    <a:gd name="connsiteY75" fmla="*/ 394418 h 586292"/>
                    <a:gd name="connsiteX76" fmla="*/ 489868 w 577154"/>
                    <a:gd name="connsiteY76" fmla="*/ 400487 h 586292"/>
                    <a:gd name="connsiteX77" fmla="*/ 485318 w 577154"/>
                    <a:gd name="connsiteY77" fmla="*/ 399729 h 586292"/>
                    <a:gd name="connsiteX78" fmla="*/ 480009 w 577154"/>
                    <a:gd name="connsiteY78" fmla="*/ 386073 h 586292"/>
                    <a:gd name="connsiteX79" fmla="*/ 486835 w 577154"/>
                    <a:gd name="connsiteY79" fmla="*/ 367866 h 586292"/>
                    <a:gd name="connsiteX80" fmla="*/ 499728 w 577154"/>
                    <a:gd name="connsiteY80" fmla="*/ 361797 h 586292"/>
                    <a:gd name="connsiteX81" fmla="*/ 132907 w 577154"/>
                    <a:gd name="connsiteY81" fmla="*/ 343643 h 586292"/>
                    <a:gd name="connsiteX82" fmla="*/ 145066 w 577154"/>
                    <a:gd name="connsiteY82" fmla="*/ 350471 h 586292"/>
                    <a:gd name="connsiteX83" fmla="*/ 150385 w 577154"/>
                    <a:gd name="connsiteY83" fmla="*/ 368678 h 586292"/>
                    <a:gd name="connsiteX84" fmla="*/ 144306 w 577154"/>
                    <a:gd name="connsiteY84" fmla="*/ 381575 h 586292"/>
                    <a:gd name="connsiteX85" fmla="*/ 141266 w 577154"/>
                    <a:gd name="connsiteY85" fmla="*/ 382333 h 586292"/>
                    <a:gd name="connsiteX86" fmla="*/ 131388 w 577154"/>
                    <a:gd name="connsiteY86" fmla="*/ 375506 h 586292"/>
                    <a:gd name="connsiteX87" fmla="*/ 125309 w 577154"/>
                    <a:gd name="connsiteY87" fmla="*/ 355781 h 586292"/>
                    <a:gd name="connsiteX88" fmla="*/ 132907 w 577154"/>
                    <a:gd name="connsiteY88" fmla="*/ 343643 h 586292"/>
                    <a:gd name="connsiteX89" fmla="*/ 21263 w 577154"/>
                    <a:gd name="connsiteY89" fmla="*/ 323864 h 586292"/>
                    <a:gd name="connsiteX90" fmla="*/ 25820 w 577154"/>
                    <a:gd name="connsiteY90" fmla="*/ 354203 h 586292"/>
                    <a:gd name="connsiteX91" fmla="*/ 66069 w 577154"/>
                    <a:gd name="connsiteY91" fmla="*/ 354203 h 586292"/>
                    <a:gd name="connsiteX92" fmla="*/ 63031 w 577154"/>
                    <a:gd name="connsiteY92" fmla="*/ 337516 h 586292"/>
                    <a:gd name="connsiteX93" fmla="*/ 63031 w 577154"/>
                    <a:gd name="connsiteY93" fmla="*/ 335999 h 586292"/>
                    <a:gd name="connsiteX94" fmla="*/ 61512 w 577154"/>
                    <a:gd name="connsiteY94" fmla="*/ 323864 h 586292"/>
                    <a:gd name="connsiteX95" fmla="*/ 509625 w 577154"/>
                    <a:gd name="connsiteY95" fmla="*/ 282911 h 586292"/>
                    <a:gd name="connsiteX96" fmla="*/ 519524 w 577154"/>
                    <a:gd name="connsiteY96" fmla="*/ 292773 h 586292"/>
                    <a:gd name="connsiteX97" fmla="*/ 519524 w 577154"/>
                    <a:gd name="connsiteY97" fmla="*/ 293532 h 586292"/>
                    <a:gd name="connsiteX98" fmla="*/ 518763 w 577154"/>
                    <a:gd name="connsiteY98" fmla="*/ 313256 h 586292"/>
                    <a:gd name="connsiteX99" fmla="*/ 508863 w 577154"/>
                    <a:gd name="connsiteY99" fmla="*/ 323118 h 586292"/>
                    <a:gd name="connsiteX100" fmla="*/ 508102 w 577154"/>
                    <a:gd name="connsiteY100" fmla="*/ 322360 h 586292"/>
                    <a:gd name="connsiteX101" fmla="*/ 498964 w 577154"/>
                    <a:gd name="connsiteY101" fmla="*/ 311739 h 586292"/>
                    <a:gd name="connsiteX102" fmla="*/ 498964 w 577154"/>
                    <a:gd name="connsiteY102" fmla="*/ 293532 h 586292"/>
                    <a:gd name="connsiteX103" fmla="*/ 509625 w 577154"/>
                    <a:gd name="connsiteY103" fmla="*/ 282911 h 586292"/>
                    <a:gd name="connsiteX104" fmla="*/ 20504 w 577154"/>
                    <a:gd name="connsiteY104" fmla="*/ 273047 h 586292"/>
                    <a:gd name="connsiteX105" fmla="*/ 19744 w 577154"/>
                    <a:gd name="connsiteY105" fmla="*/ 293525 h 586292"/>
                    <a:gd name="connsiteX106" fmla="*/ 20504 w 577154"/>
                    <a:gd name="connsiteY106" fmla="*/ 303385 h 586292"/>
                    <a:gd name="connsiteX107" fmla="*/ 60753 w 577154"/>
                    <a:gd name="connsiteY107" fmla="*/ 303385 h 586292"/>
                    <a:gd name="connsiteX108" fmla="*/ 60753 w 577154"/>
                    <a:gd name="connsiteY108" fmla="*/ 293525 h 586292"/>
                    <a:gd name="connsiteX109" fmla="*/ 61512 w 577154"/>
                    <a:gd name="connsiteY109" fmla="*/ 273805 h 586292"/>
                    <a:gd name="connsiteX110" fmla="*/ 61512 w 577154"/>
                    <a:gd name="connsiteY110" fmla="*/ 273047 h 586292"/>
                    <a:gd name="connsiteX111" fmla="*/ 129811 w 577154"/>
                    <a:gd name="connsiteY111" fmla="*/ 263173 h 586292"/>
                    <a:gd name="connsiteX112" fmla="*/ 138897 w 577154"/>
                    <a:gd name="connsiteY112" fmla="*/ 274553 h 586292"/>
                    <a:gd name="connsiteX113" fmla="*/ 138140 w 577154"/>
                    <a:gd name="connsiteY113" fmla="*/ 292760 h 586292"/>
                    <a:gd name="connsiteX114" fmla="*/ 138140 w 577154"/>
                    <a:gd name="connsiteY114" fmla="*/ 293518 h 586292"/>
                    <a:gd name="connsiteX115" fmla="*/ 128297 w 577154"/>
                    <a:gd name="connsiteY115" fmla="*/ 303380 h 586292"/>
                    <a:gd name="connsiteX116" fmla="*/ 117697 w 577154"/>
                    <a:gd name="connsiteY116" fmla="*/ 294277 h 586292"/>
                    <a:gd name="connsiteX117" fmla="*/ 117697 w 577154"/>
                    <a:gd name="connsiteY117" fmla="*/ 293518 h 586292"/>
                    <a:gd name="connsiteX118" fmla="*/ 118454 w 577154"/>
                    <a:gd name="connsiteY118" fmla="*/ 273035 h 586292"/>
                    <a:gd name="connsiteX119" fmla="*/ 129811 w 577154"/>
                    <a:gd name="connsiteY119" fmla="*/ 263173 h 586292"/>
                    <a:gd name="connsiteX120" fmla="*/ 28098 w 577154"/>
                    <a:gd name="connsiteY120" fmla="*/ 222230 h 586292"/>
                    <a:gd name="connsiteX121" fmla="*/ 22782 w 577154"/>
                    <a:gd name="connsiteY121" fmla="*/ 252568 h 586292"/>
                    <a:gd name="connsiteX122" fmla="*/ 63031 w 577154"/>
                    <a:gd name="connsiteY122" fmla="*/ 252568 h 586292"/>
                    <a:gd name="connsiteX123" fmla="*/ 63031 w 577154"/>
                    <a:gd name="connsiteY123" fmla="*/ 250293 h 586292"/>
                    <a:gd name="connsiteX124" fmla="*/ 63031 w 577154"/>
                    <a:gd name="connsiteY124" fmla="*/ 249535 h 586292"/>
                    <a:gd name="connsiteX125" fmla="*/ 66828 w 577154"/>
                    <a:gd name="connsiteY125" fmla="*/ 229815 h 586292"/>
                    <a:gd name="connsiteX126" fmla="*/ 67588 w 577154"/>
                    <a:gd name="connsiteY126" fmla="*/ 226022 h 586292"/>
                    <a:gd name="connsiteX127" fmla="*/ 68347 w 577154"/>
                    <a:gd name="connsiteY127" fmla="*/ 222230 h 586292"/>
                    <a:gd name="connsiteX128" fmla="*/ 492894 w 577154"/>
                    <a:gd name="connsiteY128" fmla="*/ 204013 h 586292"/>
                    <a:gd name="connsiteX129" fmla="*/ 505825 w 577154"/>
                    <a:gd name="connsiteY129" fmla="*/ 210836 h 586292"/>
                    <a:gd name="connsiteX130" fmla="*/ 511911 w 577154"/>
                    <a:gd name="connsiteY130" fmla="*/ 230547 h 586292"/>
                    <a:gd name="connsiteX131" fmla="*/ 504304 w 577154"/>
                    <a:gd name="connsiteY131" fmla="*/ 242677 h 586292"/>
                    <a:gd name="connsiteX132" fmla="*/ 502022 w 577154"/>
                    <a:gd name="connsiteY132" fmla="*/ 243435 h 586292"/>
                    <a:gd name="connsiteX133" fmla="*/ 492133 w 577154"/>
                    <a:gd name="connsiteY133" fmla="*/ 235854 h 586292"/>
                    <a:gd name="connsiteX134" fmla="*/ 486809 w 577154"/>
                    <a:gd name="connsiteY134" fmla="*/ 216901 h 586292"/>
                    <a:gd name="connsiteX135" fmla="*/ 492894 w 577154"/>
                    <a:gd name="connsiteY135" fmla="*/ 204013 h 586292"/>
                    <a:gd name="connsiteX136" fmla="*/ 151873 w 577154"/>
                    <a:gd name="connsiteY136" fmla="*/ 186619 h 586292"/>
                    <a:gd name="connsiteX137" fmla="*/ 157203 w 577154"/>
                    <a:gd name="connsiteY137" fmla="*/ 200274 h 586292"/>
                    <a:gd name="connsiteX138" fmla="*/ 150350 w 577154"/>
                    <a:gd name="connsiteY138" fmla="*/ 217723 h 586292"/>
                    <a:gd name="connsiteX139" fmla="*/ 140450 w 577154"/>
                    <a:gd name="connsiteY139" fmla="*/ 224550 h 586292"/>
                    <a:gd name="connsiteX140" fmla="*/ 137404 w 577154"/>
                    <a:gd name="connsiteY140" fmla="*/ 224550 h 586292"/>
                    <a:gd name="connsiteX141" fmla="*/ 131312 w 577154"/>
                    <a:gd name="connsiteY141" fmla="*/ 211654 h 586292"/>
                    <a:gd name="connsiteX142" fmla="*/ 138927 w 577154"/>
                    <a:gd name="connsiteY142" fmla="*/ 191929 h 586292"/>
                    <a:gd name="connsiteX143" fmla="*/ 151873 w 577154"/>
                    <a:gd name="connsiteY143" fmla="*/ 186619 h 586292"/>
                    <a:gd name="connsiteX144" fmla="*/ 218736 w 577154"/>
                    <a:gd name="connsiteY144" fmla="*/ 186536 h 586292"/>
                    <a:gd name="connsiteX145" fmla="*/ 281780 w 577154"/>
                    <a:gd name="connsiteY145" fmla="*/ 186536 h 586292"/>
                    <a:gd name="connsiteX146" fmla="*/ 292414 w 577154"/>
                    <a:gd name="connsiteY146" fmla="*/ 196401 h 586292"/>
                    <a:gd name="connsiteX147" fmla="*/ 281780 w 577154"/>
                    <a:gd name="connsiteY147" fmla="*/ 207024 h 586292"/>
                    <a:gd name="connsiteX148" fmla="*/ 264310 w 577154"/>
                    <a:gd name="connsiteY148" fmla="*/ 207024 h 586292"/>
                    <a:gd name="connsiteX149" fmla="*/ 322037 w 577154"/>
                    <a:gd name="connsiteY149" fmla="*/ 294288 h 586292"/>
                    <a:gd name="connsiteX150" fmla="*/ 379004 w 577154"/>
                    <a:gd name="connsiteY150" fmla="*/ 207024 h 586292"/>
                    <a:gd name="connsiteX151" fmla="*/ 361534 w 577154"/>
                    <a:gd name="connsiteY151" fmla="*/ 207024 h 586292"/>
                    <a:gd name="connsiteX152" fmla="*/ 351659 w 577154"/>
                    <a:gd name="connsiteY152" fmla="*/ 196401 h 586292"/>
                    <a:gd name="connsiteX153" fmla="*/ 361534 w 577154"/>
                    <a:gd name="connsiteY153" fmla="*/ 186536 h 586292"/>
                    <a:gd name="connsiteX154" fmla="*/ 425337 w 577154"/>
                    <a:gd name="connsiteY154" fmla="*/ 186536 h 586292"/>
                    <a:gd name="connsiteX155" fmla="*/ 435211 w 577154"/>
                    <a:gd name="connsiteY155" fmla="*/ 196401 h 586292"/>
                    <a:gd name="connsiteX156" fmla="*/ 425337 w 577154"/>
                    <a:gd name="connsiteY156" fmla="*/ 207024 h 586292"/>
                    <a:gd name="connsiteX157" fmla="*/ 405588 w 577154"/>
                    <a:gd name="connsiteY157" fmla="*/ 207024 h 586292"/>
                    <a:gd name="connsiteX158" fmla="*/ 401031 w 577154"/>
                    <a:gd name="connsiteY158" fmla="*/ 209301 h 586292"/>
                    <a:gd name="connsiteX159" fmla="*/ 337987 w 577154"/>
                    <a:gd name="connsiteY159" fmla="*/ 307947 h 586292"/>
                    <a:gd name="connsiteX160" fmla="*/ 373687 w 577154"/>
                    <a:gd name="connsiteY160" fmla="*/ 307947 h 586292"/>
                    <a:gd name="connsiteX161" fmla="*/ 384321 w 577154"/>
                    <a:gd name="connsiteY161" fmla="*/ 317812 h 586292"/>
                    <a:gd name="connsiteX162" fmla="*/ 373687 w 577154"/>
                    <a:gd name="connsiteY162" fmla="*/ 328435 h 586292"/>
                    <a:gd name="connsiteX163" fmla="*/ 331911 w 577154"/>
                    <a:gd name="connsiteY163" fmla="*/ 328435 h 586292"/>
                    <a:gd name="connsiteX164" fmla="*/ 331911 w 577154"/>
                    <a:gd name="connsiteY164" fmla="*/ 338300 h 586292"/>
                    <a:gd name="connsiteX165" fmla="*/ 373687 w 577154"/>
                    <a:gd name="connsiteY165" fmla="*/ 338300 h 586292"/>
                    <a:gd name="connsiteX166" fmla="*/ 384321 w 577154"/>
                    <a:gd name="connsiteY166" fmla="*/ 348164 h 586292"/>
                    <a:gd name="connsiteX167" fmla="*/ 373687 w 577154"/>
                    <a:gd name="connsiteY167" fmla="*/ 358788 h 586292"/>
                    <a:gd name="connsiteX168" fmla="*/ 331911 w 577154"/>
                    <a:gd name="connsiteY168" fmla="*/ 358788 h 586292"/>
                    <a:gd name="connsiteX169" fmla="*/ 331911 w 577154"/>
                    <a:gd name="connsiteY169" fmla="*/ 399005 h 586292"/>
                    <a:gd name="connsiteX170" fmla="*/ 355457 w 577154"/>
                    <a:gd name="connsiteY170" fmla="*/ 399005 h 586292"/>
                    <a:gd name="connsiteX171" fmla="*/ 365332 w 577154"/>
                    <a:gd name="connsiteY171" fmla="*/ 408870 h 586292"/>
                    <a:gd name="connsiteX172" fmla="*/ 355457 w 577154"/>
                    <a:gd name="connsiteY172" fmla="*/ 419493 h 586292"/>
                    <a:gd name="connsiteX173" fmla="*/ 288616 w 577154"/>
                    <a:gd name="connsiteY173" fmla="*/ 419493 h 586292"/>
                    <a:gd name="connsiteX174" fmla="*/ 278742 w 577154"/>
                    <a:gd name="connsiteY174" fmla="*/ 408870 h 586292"/>
                    <a:gd name="connsiteX175" fmla="*/ 288616 w 577154"/>
                    <a:gd name="connsiteY175" fmla="*/ 399005 h 586292"/>
                    <a:gd name="connsiteX176" fmla="*/ 312162 w 577154"/>
                    <a:gd name="connsiteY176" fmla="*/ 399005 h 586292"/>
                    <a:gd name="connsiteX177" fmla="*/ 312162 w 577154"/>
                    <a:gd name="connsiteY177" fmla="*/ 358788 h 586292"/>
                    <a:gd name="connsiteX178" fmla="*/ 270386 w 577154"/>
                    <a:gd name="connsiteY178" fmla="*/ 358788 h 586292"/>
                    <a:gd name="connsiteX179" fmla="*/ 259752 w 577154"/>
                    <a:gd name="connsiteY179" fmla="*/ 348164 h 586292"/>
                    <a:gd name="connsiteX180" fmla="*/ 270386 w 577154"/>
                    <a:gd name="connsiteY180" fmla="*/ 338300 h 586292"/>
                    <a:gd name="connsiteX181" fmla="*/ 312162 w 577154"/>
                    <a:gd name="connsiteY181" fmla="*/ 338300 h 586292"/>
                    <a:gd name="connsiteX182" fmla="*/ 312162 w 577154"/>
                    <a:gd name="connsiteY182" fmla="*/ 328435 h 586292"/>
                    <a:gd name="connsiteX183" fmla="*/ 270386 w 577154"/>
                    <a:gd name="connsiteY183" fmla="*/ 328435 h 586292"/>
                    <a:gd name="connsiteX184" fmla="*/ 259752 w 577154"/>
                    <a:gd name="connsiteY184" fmla="*/ 317812 h 586292"/>
                    <a:gd name="connsiteX185" fmla="*/ 270386 w 577154"/>
                    <a:gd name="connsiteY185" fmla="*/ 307947 h 586292"/>
                    <a:gd name="connsiteX186" fmla="*/ 305326 w 577154"/>
                    <a:gd name="connsiteY186" fmla="*/ 307947 h 586292"/>
                    <a:gd name="connsiteX187" fmla="*/ 242283 w 577154"/>
                    <a:gd name="connsiteY187" fmla="*/ 209301 h 586292"/>
                    <a:gd name="connsiteX188" fmla="*/ 238485 w 577154"/>
                    <a:gd name="connsiteY188" fmla="*/ 207024 h 586292"/>
                    <a:gd name="connsiteX189" fmla="*/ 218736 w 577154"/>
                    <a:gd name="connsiteY189" fmla="*/ 207024 h 586292"/>
                    <a:gd name="connsiteX190" fmla="*/ 208102 w 577154"/>
                    <a:gd name="connsiteY190" fmla="*/ 196401 h 586292"/>
                    <a:gd name="connsiteX191" fmla="*/ 218736 w 577154"/>
                    <a:gd name="connsiteY191" fmla="*/ 186536 h 586292"/>
                    <a:gd name="connsiteX192" fmla="*/ 44805 w 577154"/>
                    <a:gd name="connsiteY192" fmla="*/ 172171 h 586292"/>
                    <a:gd name="connsiteX193" fmla="*/ 33414 w 577154"/>
                    <a:gd name="connsiteY193" fmla="*/ 202510 h 586292"/>
                    <a:gd name="connsiteX194" fmla="*/ 73663 w 577154"/>
                    <a:gd name="connsiteY194" fmla="*/ 202510 h 586292"/>
                    <a:gd name="connsiteX195" fmla="*/ 77460 w 577154"/>
                    <a:gd name="connsiteY195" fmla="*/ 188858 h 586292"/>
                    <a:gd name="connsiteX196" fmla="*/ 78979 w 577154"/>
                    <a:gd name="connsiteY196" fmla="*/ 185065 h 586292"/>
                    <a:gd name="connsiteX197" fmla="*/ 83535 w 577154"/>
                    <a:gd name="connsiteY197" fmla="*/ 172171 h 586292"/>
                    <a:gd name="connsiteX198" fmla="*/ 451103 w 577154"/>
                    <a:gd name="connsiteY198" fmla="*/ 136487 h 586292"/>
                    <a:gd name="connsiteX199" fmla="*/ 465547 w 577154"/>
                    <a:gd name="connsiteY199" fmla="*/ 138009 h 586292"/>
                    <a:gd name="connsiteX200" fmla="*/ 477709 w 577154"/>
                    <a:gd name="connsiteY200" fmla="*/ 154748 h 586292"/>
                    <a:gd name="connsiteX201" fmla="*/ 475429 w 577154"/>
                    <a:gd name="connsiteY201" fmla="*/ 168444 h 586292"/>
                    <a:gd name="connsiteX202" fmla="*/ 469347 w 577154"/>
                    <a:gd name="connsiteY202" fmla="*/ 169966 h 586292"/>
                    <a:gd name="connsiteX203" fmla="*/ 460986 w 577154"/>
                    <a:gd name="connsiteY203" fmla="*/ 166161 h 586292"/>
                    <a:gd name="connsiteX204" fmla="*/ 449583 w 577154"/>
                    <a:gd name="connsiteY204" fmla="*/ 150183 h 586292"/>
                    <a:gd name="connsiteX205" fmla="*/ 451103 w 577154"/>
                    <a:gd name="connsiteY205" fmla="*/ 136487 h 586292"/>
                    <a:gd name="connsiteX206" fmla="*/ 185242 w 577154"/>
                    <a:gd name="connsiteY206" fmla="*/ 122835 h 586292"/>
                    <a:gd name="connsiteX207" fmla="*/ 199674 w 577154"/>
                    <a:gd name="connsiteY207" fmla="*/ 122835 h 586292"/>
                    <a:gd name="connsiteX208" fmla="*/ 199674 w 577154"/>
                    <a:gd name="connsiteY208" fmla="*/ 137266 h 586292"/>
                    <a:gd name="connsiteX209" fmla="*/ 186762 w 577154"/>
                    <a:gd name="connsiteY209" fmla="*/ 150938 h 586292"/>
                    <a:gd name="connsiteX210" fmla="*/ 179166 w 577154"/>
                    <a:gd name="connsiteY210" fmla="*/ 154736 h 586292"/>
                    <a:gd name="connsiteX211" fmla="*/ 173090 w 577154"/>
                    <a:gd name="connsiteY211" fmla="*/ 152457 h 586292"/>
                    <a:gd name="connsiteX212" fmla="*/ 171571 w 577154"/>
                    <a:gd name="connsiteY212" fmla="*/ 138026 h 586292"/>
                    <a:gd name="connsiteX213" fmla="*/ 185242 w 577154"/>
                    <a:gd name="connsiteY213" fmla="*/ 122835 h 586292"/>
                    <a:gd name="connsiteX214" fmla="*/ 81257 w 577154"/>
                    <a:gd name="connsiteY214" fmla="*/ 111494 h 586292"/>
                    <a:gd name="connsiteX215" fmla="*/ 54677 w 577154"/>
                    <a:gd name="connsiteY215" fmla="*/ 151692 h 586292"/>
                    <a:gd name="connsiteX216" fmla="*/ 92648 w 577154"/>
                    <a:gd name="connsiteY216" fmla="*/ 151692 h 586292"/>
                    <a:gd name="connsiteX217" fmla="*/ 92648 w 577154"/>
                    <a:gd name="connsiteY217" fmla="*/ 150934 h 586292"/>
                    <a:gd name="connsiteX218" fmla="*/ 94926 w 577154"/>
                    <a:gd name="connsiteY218" fmla="*/ 146383 h 586292"/>
                    <a:gd name="connsiteX219" fmla="*/ 101761 w 577154"/>
                    <a:gd name="connsiteY219" fmla="*/ 135006 h 586292"/>
                    <a:gd name="connsiteX220" fmla="*/ 104039 w 577154"/>
                    <a:gd name="connsiteY220" fmla="*/ 130455 h 586292"/>
                    <a:gd name="connsiteX221" fmla="*/ 113152 w 577154"/>
                    <a:gd name="connsiteY221" fmla="*/ 116803 h 586292"/>
                    <a:gd name="connsiteX222" fmla="*/ 116190 w 577154"/>
                    <a:gd name="connsiteY222" fmla="*/ 111494 h 586292"/>
                    <a:gd name="connsiteX223" fmla="*/ 400213 w 577154"/>
                    <a:gd name="connsiteY223" fmla="*/ 85002 h 586292"/>
                    <a:gd name="connsiteX224" fmla="*/ 418420 w 577154"/>
                    <a:gd name="connsiteY224" fmla="*/ 95611 h 586292"/>
                    <a:gd name="connsiteX225" fmla="*/ 421455 w 577154"/>
                    <a:gd name="connsiteY225" fmla="*/ 109251 h 586292"/>
                    <a:gd name="connsiteX226" fmla="*/ 413110 w 577154"/>
                    <a:gd name="connsiteY226" fmla="*/ 113798 h 586292"/>
                    <a:gd name="connsiteX227" fmla="*/ 407800 w 577154"/>
                    <a:gd name="connsiteY227" fmla="*/ 112282 h 586292"/>
                    <a:gd name="connsiteX228" fmla="*/ 391110 w 577154"/>
                    <a:gd name="connsiteY228" fmla="*/ 103189 h 586292"/>
                    <a:gd name="connsiteX229" fmla="*/ 386558 w 577154"/>
                    <a:gd name="connsiteY229" fmla="*/ 89549 h 586292"/>
                    <a:gd name="connsiteX230" fmla="*/ 400213 w 577154"/>
                    <a:gd name="connsiteY230" fmla="*/ 85002 h 586292"/>
                    <a:gd name="connsiteX231" fmla="*/ 255897 w 577154"/>
                    <a:gd name="connsiteY231" fmla="*/ 76571 h 586292"/>
                    <a:gd name="connsiteX232" fmla="*/ 268814 w 577154"/>
                    <a:gd name="connsiteY232" fmla="*/ 82644 h 586292"/>
                    <a:gd name="connsiteX233" fmla="*/ 262735 w 577154"/>
                    <a:gd name="connsiteY233" fmla="*/ 95550 h 586292"/>
                    <a:gd name="connsiteX234" fmla="*/ 245259 w 577154"/>
                    <a:gd name="connsiteY234" fmla="*/ 103141 h 586292"/>
                    <a:gd name="connsiteX235" fmla="*/ 240700 w 577154"/>
                    <a:gd name="connsiteY235" fmla="*/ 104660 h 586292"/>
                    <a:gd name="connsiteX236" fmla="*/ 231582 w 577154"/>
                    <a:gd name="connsiteY236" fmla="*/ 99346 h 586292"/>
                    <a:gd name="connsiteX237" fmla="*/ 236141 w 577154"/>
                    <a:gd name="connsiteY237" fmla="*/ 85681 h 586292"/>
                    <a:gd name="connsiteX238" fmla="*/ 255897 w 577154"/>
                    <a:gd name="connsiteY238" fmla="*/ 76571 h 586292"/>
                    <a:gd name="connsiteX239" fmla="*/ 318232 w 577154"/>
                    <a:gd name="connsiteY239" fmla="*/ 65184 h 586292"/>
                    <a:gd name="connsiteX240" fmla="*/ 318990 w 577154"/>
                    <a:gd name="connsiteY240" fmla="*/ 65184 h 586292"/>
                    <a:gd name="connsiteX241" fmla="*/ 339459 w 577154"/>
                    <a:gd name="connsiteY241" fmla="*/ 66705 h 586292"/>
                    <a:gd name="connsiteX242" fmla="*/ 348556 w 577154"/>
                    <a:gd name="connsiteY242" fmla="*/ 78111 h 586292"/>
                    <a:gd name="connsiteX243" fmla="*/ 337943 w 577154"/>
                    <a:gd name="connsiteY243" fmla="*/ 87237 h 586292"/>
                    <a:gd name="connsiteX244" fmla="*/ 337184 w 577154"/>
                    <a:gd name="connsiteY244" fmla="*/ 86476 h 586292"/>
                    <a:gd name="connsiteX245" fmla="*/ 318990 w 577154"/>
                    <a:gd name="connsiteY245" fmla="*/ 85716 h 586292"/>
                    <a:gd name="connsiteX246" fmla="*/ 308376 w 577154"/>
                    <a:gd name="connsiteY246" fmla="*/ 75830 h 586292"/>
                    <a:gd name="connsiteX247" fmla="*/ 318232 w 577154"/>
                    <a:gd name="connsiteY247" fmla="*/ 65184 h 586292"/>
                    <a:gd name="connsiteX248" fmla="*/ 133656 w 577154"/>
                    <a:gd name="connsiteY248" fmla="*/ 60677 h 586292"/>
                    <a:gd name="connsiteX249" fmla="*/ 98723 w 577154"/>
                    <a:gd name="connsiteY249" fmla="*/ 91015 h 586292"/>
                    <a:gd name="connsiteX250" fmla="*/ 132138 w 577154"/>
                    <a:gd name="connsiteY250" fmla="*/ 91015 h 586292"/>
                    <a:gd name="connsiteX251" fmla="*/ 136694 w 577154"/>
                    <a:gd name="connsiteY251" fmla="*/ 85706 h 586292"/>
                    <a:gd name="connsiteX252" fmla="*/ 142010 w 577154"/>
                    <a:gd name="connsiteY252" fmla="*/ 79638 h 586292"/>
                    <a:gd name="connsiteX253" fmla="*/ 148085 w 577154"/>
                    <a:gd name="connsiteY253" fmla="*/ 73571 h 586292"/>
                    <a:gd name="connsiteX254" fmla="*/ 154161 w 577154"/>
                    <a:gd name="connsiteY254" fmla="*/ 67503 h 586292"/>
                    <a:gd name="connsiteX255" fmla="*/ 161755 w 577154"/>
                    <a:gd name="connsiteY255" fmla="*/ 60677 h 586292"/>
                    <a:gd name="connsiteX256" fmla="*/ 214914 w 577154"/>
                    <a:gd name="connsiteY256" fmla="*/ 25029 h 586292"/>
                    <a:gd name="connsiteX257" fmla="*/ 168589 w 577154"/>
                    <a:gd name="connsiteY257" fmla="*/ 40198 h 586292"/>
                    <a:gd name="connsiteX258" fmla="*/ 188334 w 577154"/>
                    <a:gd name="connsiteY258" fmla="*/ 40198 h 586292"/>
                    <a:gd name="connsiteX259" fmla="*/ 196688 w 577154"/>
                    <a:gd name="connsiteY259" fmla="*/ 34889 h 586292"/>
                    <a:gd name="connsiteX260" fmla="*/ 202004 w 577154"/>
                    <a:gd name="connsiteY260" fmla="*/ 31855 h 586292"/>
                    <a:gd name="connsiteX261" fmla="*/ 211877 w 577154"/>
                    <a:gd name="connsiteY261" fmla="*/ 26546 h 586292"/>
                    <a:gd name="connsiteX262" fmla="*/ 214914 w 577154"/>
                    <a:gd name="connsiteY262" fmla="*/ 25029 h 586292"/>
                    <a:gd name="connsiteX263" fmla="*/ 318954 w 577154"/>
                    <a:gd name="connsiteY263" fmla="*/ 20478 h 586292"/>
                    <a:gd name="connsiteX264" fmla="*/ 294653 w 577154"/>
                    <a:gd name="connsiteY264" fmla="*/ 21237 h 586292"/>
                    <a:gd name="connsiteX265" fmla="*/ 290855 w 577154"/>
                    <a:gd name="connsiteY265" fmla="*/ 21995 h 586292"/>
                    <a:gd name="connsiteX266" fmla="*/ 289337 w 577154"/>
                    <a:gd name="connsiteY266" fmla="*/ 22754 h 586292"/>
                    <a:gd name="connsiteX267" fmla="*/ 278705 w 577154"/>
                    <a:gd name="connsiteY267" fmla="*/ 24271 h 586292"/>
                    <a:gd name="connsiteX268" fmla="*/ 277945 w 577154"/>
                    <a:gd name="connsiteY268" fmla="*/ 24271 h 586292"/>
                    <a:gd name="connsiteX269" fmla="*/ 268073 w 577154"/>
                    <a:gd name="connsiteY269" fmla="*/ 26546 h 586292"/>
                    <a:gd name="connsiteX270" fmla="*/ 266554 w 577154"/>
                    <a:gd name="connsiteY270" fmla="*/ 26546 h 586292"/>
                    <a:gd name="connsiteX271" fmla="*/ 257441 w 577154"/>
                    <a:gd name="connsiteY271" fmla="*/ 29580 h 586292"/>
                    <a:gd name="connsiteX272" fmla="*/ 254404 w 577154"/>
                    <a:gd name="connsiteY272" fmla="*/ 30338 h 586292"/>
                    <a:gd name="connsiteX273" fmla="*/ 246810 w 577154"/>
                    <a:gd name="connsiteY273" fmla="*/ 32614 h 586292"/>
                    <a:gd name="connsiteX274" fmla="*/ 240734 w 577154"/>
                    <a:gd name="connsiteY274" fmla="*/ 35648 h 586292"/>
                    <a:gd name="connsiteX275" fmla="*/ 236937 w 577154"/>
                    <a:gd name="connsiteY275" fmla="*/ 37164 h 586292"/>
                    <a:gd name="connsiteX276" fmla="*/ 109355 w 577154"/>
                    <a:gd name="connsiteY276" fmla="*/ 163069 h 586292"/>
                    <a:gd name="connsiteX277" fmla="*/ 109355 w 577154"/>
                    <a:gd name="connsiteY277" fmla="*/ 164586 h 586292"/>
                    <a:gd name="connsiteX278" fmla="*/ 104799 w 577154"/>
                    <a:gd name="connsiteY278" fmla="*/ 174446 h 586292"/>
                    <a:gd name="connsiteX279" fmla="*/ 103280 w 577154"/>
                    <a:gd name="connsiteY279" fmla="*/ 178239 h 586292"/>
                    <a:gd name="connsiteX280" fmla="*/ 100242 w 577154"/>
                    <a:gd name="connsiteY280" fmla="*/ 185823 h 586292"/>
                    <a:gd name="connsiteX281" fmla="*/ 97964 w 577154"/>
                    <a:gd name="connsiteY281" fmla="*/ 190374 h 586292"/>
                    <a:gd name="connsiteX282" fmla="*/ 95686 w 577154"/>
                    <a:gd name="connsiteY282" fmla="*/ 197201 h 586292"/>
                    <a:gd name="connsiteX283" fmla="*/ 94167 w 577154"/>
                    <a:gd name="connsiteY283" fmla="*/ 203268 h 586292"/>
                    <a:gd name="connsiteX284" fmla="*/ 92648 w 577154"/>
                    <a:gd name="connsiteY284" fmla="*/ 209336 h 586292"/>
                    <a:gd name="connsiteX285" fmla="*/ 90370 w 577154"/>
                    <a:gd name="connsiteY285" fmla="*/ 215404 h 586292"/>
                    <a:gd name="connsiteX286" fmla="*/ 88851 w 577154"/>
                    <a:gd name="connsiteY286" fmla="*/ 221471 h 586292"/>
                    <a:gd name="connsiteX287" fmla="*/ 87332 w 577154"/>
                    <a:gd name="connsiteY287" fmla="*/ 227539 h 586292"/>
                    <a:gd name="connsiteX288" fmla="*/ 86573 w 577154"/>
                    <a:gd name="connsiteY288" fmla="*/ 234365 h 586292"/>
                    <a:gd name="connsiteX289" fmla="*/ 85054 w 577154"/>
                    <a:gd name="connsiteY289" fmla="*/ 240433 h 586292"/>
                    <a:gd name="connsiteX290" fmla="*/ 84295 w 577154"/>
                    <a:gd name="connsiteY290" fmla="*/ 247259 h 586292"/>
                    <a:gd name="connsiteX291" fmla="*/ 83535 w 577154"/>
                    <a:gd name="connsiteY291" fmla="*/ 253327 h 586292"/>
                    <a:gd name="connsiteX292" fmla="*/ 82776 w 577154"/>
                    <a:gd name="connsiteY292" fmla="*/ 260912 h 586292"/>
                    <a:gd name="connsiteX293" fmla="*/ 82016 w 577154"/>
                    <a:gd name="connsiteY293" fmla="*/ 266221 h 586292"/>
                    <a:gd name="connsiteX294" fmla="*/ 81257 w 577154"/>
                    <a:gd name="connsiteY294" fmla="*/ 275322 h 586292"/>
                    <a:gd name="connsiteX295" fmla="*/ 81257 w 577154"/>
                    <a:gd name="connsiteY295" fmla="*/ 279873 h 586292"/>
                    <a:gd name="connsiteX296" fmla="*/ 80498 w 577154"/>
                    <a:gd name="connsiteY296" fmla="*/ 293525 h 586292"/>
                    <a:gd name="connsiteX297" fmla="*/ 81257 w 577154"/>
                    <a:gd name="connsiteY297" fmla="*/ 306419 h 586292"/>
                    <a:gd name="connsiteX298" fmla="*/ 81257 w 577154"/>
                    <a:gd name="connsiteY298" fmla="*/ 311729 h 586292"/>
                    <a:gd name="connsiteX299" fmla="*/ 82016 w 577154"/>
                    <a:gd name="connsiteY299" fmla="*/ 320072 h 586292"/>
                    <a:gd name="connsiteX300" fmla="*/ 82776 w 577154"/>
                    <a:gd name="connsiteY300" fmla="*/ 325381 h 586292"/>
                    <a:gd name="connsiteX301" fmla="*/ 83535 w 577154"/>
                    <a:gd name="connsiteY301" fmla="*/ 332966 h 586292"/>
                    <a:gd name="connsiteX302" fmla="*/ 84295 w 577154"/>
                    <a:gd name="connsiteY302" fmla="*/ 339033 h 586292"/>
                    <a:gd name="connsiteX303" fmla="*/ 85054 w 577154"/>
                    <a:gd name="connsiteY303" fmla="*/ 345859 h 586292"/>
                    <a:gd name="connsiteX304" fmla="*/ 86573 w 577154"/>
                    <a:gd name="connsiteY304" fmla="*/ 351927 h 586292"/>
                    <a:gd name="connsiteX305" fmla="*/ 87332 w 577154"/>
                    <a:gd name="connsiteY305" fmla="*/ 358753 h 586292"/>
                    <a:gd name="connsiteX306" fmla="*/ 88851 w 577154"/>
                    <a:gd name="connsiteY306" fmla="*/ 364821 h 586292"/>
                    <a:gd name="connsiteX307" fmla="*/ 90370 w 577154"/>
                    <a:gd name="connsiteY307" fmla="*/ 370889 h 586292"/>
                    <a:gd name="connsiteX308" fmla="*/ 91889 w 577154"/>
                    <a:gd name="connsiteY308" fmla="*/ 376956 h 586292"/>
                    <a:gd name="connsiteX309" fmla="*/ 94167 w 577154"/>
                    <a:gd name="connsiteY309" fmla="*/ 383783 h 586292"/>
                    <a:gd name="connsiteX310" fmla="*/ 95686 w 577154"/>
                    <a:gd name="connsiteY310" fmla="*/ 389092 h 586292"/>
                    <a:gd name="connsiteX311" fmla="*/ 97964 w 577154"/>
                    <a:gd name="connsiteY311" fmla="*/ 395918 h 586292"/>
                    <a:gd name="connsiteX312" fmla="*/ 100242 w 577154"/>
                    <a:gd name="connsiteY312" fmla="*/ 401227 h 586292"/>
                    <a:gd name="connsiteX313" fmla="*/ 103280 w 577154"/>
                    <a:gd name="connsiteY313" fmla="*/ 408812 h 586292"/>
                    <a:gd name="connsiteX314" fmla="*/ 104799 w 577154"/>
                    <a:gd name="connsiteY314" fmla="*/ 412604 h 586292"/>
                    <a:gd name="connsiteX315" fmla="*/ 108596 w 577154"/>
                    <a:gd name="connsiteY315" fmla="*/ 422464 h 586292"/>
                    <a:gd name="connsiteX316" fmla="*/ 109355 w 577154"/>
                    <a:gd name="connsiteY316" fmla="*/ 423223 h 586292"/>
                    <a:gd name="connsiteX317" fmla="*/ 236937 w 577154"/>
                    <a:gd name="connsiteY317" fmla="*/ 549886 h 586292"/>
                    <a:gd name="connsiteX318" fmla="*/ 240734 w 577154"/>
                    <a:gd name="connsiteY318" fmla="*/ 551403 h 586292"/>
                    <a:gd name="connsiteX319" fmla="*/ 246810 w 577154"/>
                    <a:gd name="connsiteY319" fmla="*/ 553678 h 586292"/>
                    <a:gd name="connsiteX320" fmla="*/ 254404 w 577154"/>
                    <a:gd name="connsiteY320" fmla="*/ 555954 h 586292"/>
                    <a:gd name="connsiteX321" fmla="*/ 257441 w 577154"/>
                    <a:gd name="connsiteY321" fmla="*/ 557471 h 586292"/>
                    <a:gd name="connsiteX322" fmla="*/ 266554 w 577154"/>
                    <a:gd name="connsiteY322" fmla="*/ 559746 h 586292"/>
                    <a:gd name="connsiteX323" fmla="*/ 268073 w 577154"/>
                    <a:gd name="connsiteY323" fmla="*/ 559746 h 586292"/>
                    <a:gd name="connsiteX324" fmla="*/ 277945 w 577154"/>
                    <a:gd name="connsiteY324" fmla="*/ 562021 h 586292"/>
                    <a:gd name="connsiteX325" fmla="*/ 278705 w 577154"/>
                    <a:gd name="connsiteY325" fmla="*/ 562780 h 586292"/>
                    <a:gd name="connsiteX326" fmla="*/ 289337 w 577154"/>
                    <a:gd name="connsiteY326" fmla="*/ 564297 h 586292"/>
                    <a:gd name="connsiteX327" fmla="*/ 290855 w 577154"/>
                    <a:gd name="connsiteY327" fmla="*/ 564297 h 586292"/>
                    <a:gd name="connsiteX328" fmla="*/ 294653 w 577154"/>
                    <a:gd name="connsiteY328" fmla="*/ 565055 h 586292"/>
                    <a:gd name="connsiteX329" fmla="*/ 318954 w 577154"/>
                    <a:gd name="connsiteY329" fmla="*/ 566572 h 586292"/>
                    <a:gd name="connsiteX330" fmla="*/ 556650 w 577154"/>
                    <a:gd name="connsiteY330" fmla="*/ 293525 h 586292"/>
                    <a:gd name="connsiteX331" fmla="*/ 318954 w 577154"/>
                    <a:gd name="connsiteY331" fmla="*/ 20478 h 586292"/>
                    <a:gd name="connsiteX332" fmla="*/ 258201 w 577154"/>
                    <a:gd name="connsiteY332" fmla="*/ 0 h 586292"/>
                    <a:gd name="connsiteX333" fmla="*/ 287818 w 577154"/>
                    <a:gd name="connsiteY333" fmla="*/ 2275 h 586292"/>
                    <a:gd name="connsiteX334" fmla="*/ 318954 w 577154"/>
                    <a:gd name="connsiteY334" fmla="*/ 0 h 586292"/>
                    <a:gd name="connsiteX335" fmla="*/ 577154 w 577154"/>
                    <a:gd name="connsiteY335" fmla="*/ 293525 h 586292"/>
                    <a:gd name="connsiteX336" fmla="*/ 318954 w 577154"/>
                    <a:gd name="connsiteY336" fmla="*/ 586292 h 586292"/>
                    <a:gd name="connsiteX337" fmla="*/ 287818 w 577154"/>
                    <a:gd name="connsiteY337" fmla="*/ 584775 h 586292"/>
                    <a:gd name="connsiteX338" fmla="*/ 258201 w 577154"/>
                    <a:gd name="connsiteY338" fmla="*/ 586292 h 586292"/>
                    <a:gd name="connsiteX339" fmla="*/ 110874 w 577154"/>
                    <a:gd name="connsiteY339" fmla="*/ 533958 h 586292"/>
                    <a:gd name="connsiteX340" fmla="*/ 108596 w 577154"/>
                    <a:gd name="connsiteY340" fmla="*/ 532441 h 586292"/>
                    <a:gd name="connsiteX341" fmla="*/ 60753 w 577154"/>
                    <a:gd name="connsiteY341" fmla="*/ 482383 h 586292"/>
                    <a:gd name="connsiteX342" fmla="*/ 59993 w 577154"/>
                    <a:gd name="connsiteY342" fmla="*/ 480866 h 586292"/>
                    <a:gd name="connsiteX343" fmla="*/ 25060 w 577154"/>
                    <a:gd name="connsiteY343" fmla="*/ 419430 h 586292"/>
                    <a:gd name="connsiteX344" fmla="*/ 24301 w 577154"/>
                    <a:gd name="connsiteY344" fmla="*/ 417913 h 586292"/>
                    <a:gd name="connsiteX345" fmla="*/ 0 w 577154"/>
                    <a:gd name="connsiteY345" fmla="*/ 293525 h 586292"/>
                    <a:gd name="connsiteX346" fmla="*/ 9872 w 577154"/>
                    <a:gd name="connsiteY346" fmla="*/ 211611 h 586292"/>
                    <a:gd name="connsiteX347" fmla="*/ 10632 w 577154"/>
                    <a:gd name="connsiteY347" fmla="*/ 207819 h 586292"/>
                    <a:gd name="connsiteX348" fmla="*/ 28857 w 577154"/>
                    <a:gd name="connsiteY348" fmla="*/ 158519 h 586292"/>
                    <a:gd name="connsiteX349" fmla="*/ 29617 w 577154"/>
                    <a:gd name="connsiteY349" fmla="*/ 157002 h 586292"/>
                    <a:gd name="connsiteX350" fmla="*/ 67588 w 577154"/>
                    <a:gd name="connsiteY350" fmla="*/ 94808 h 586292"/>
                    <a:gd name="connsiteX351" fmla="*/ 69106 w 577154"/>
                    <a:gd name="connsiteY351" fmla="*/ 94049 h 586292"/>
                    <a:gd name="connsiteX352" fmla="*/ 123025 w 577154"/>
                    <a:gd name="connsiteY352" fmla="*/ 43232 h 586292"/>
                    <a:gd name="connsiteX353" fmla="*/ 258201 w 577154"/>
                    <a:gd name="connsiteY353" fmla="*/ 0 h 586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</a:cxnLst>
                  <a:rect l="l" t="t" r="r" b="b"/>
                  <a:pathLst>
                    <a:path w="577154" h="586292">
                      <a:moveTo>
                        <a:pt x="149604" y="536234"/>
                      </a:moveTo>
                      <a:cubicBezTo>
                        <a:pt x="170108" y="548369"/>
                        <a:pt x="191372" y="556712"/>
                        <a:pt x="214914" y="562021"/>
                      </a:cubicBezTo>
                      <a:cubicBezTo>
                        <a:pt x="214155" y="561263"/>
                        <a:pt x="212636" y="560504"/>
                        <a:pt x="211877" y="559746"/>
                      </a:cubicBezTo>
                      <a:cubicBezTo>
                        <a:pt x="208079" y="558229"/>
                        <a:pt x="205041" y="556712"/>
                        <a:pt x="202004" y="554437"/>
                      </a:cubicBezTo>
                      <a:cubicBezTo>
                        <a:pt x="199725" y="553678"/>
                        <a:pt x="198207" y="552920"/>
                        <a:pt x="196688" y="551403"/>
                      </a:cubicBezTo>
                      <a:cubicBezTo>
                        <a:pt x="192131" y="549128"/>
                        <a:pt x="188334" y="546094"/>
                        <a:pt x="184537" y="543818"/>
                      </a:cubicBezTo>
                      <a:cubicBezTo>
                        <a:pt x="182259" y="542301"/>
                        <a:pt x="179981" y="540784"/>
                        <a:pt x="177702" y="538509"/>
                      </a:cubicBezTo>
                      <a:cubicBezTo>
                        <a:pt x="176184" y="537751"/>
                        <a:pt x="175424" y="536992"/>
                        <a:pt x="173905" y="536234"/>
                      </a:cubicBezTo>
                      <a:close/>
                      <a:moveTo>
                        <a:pt x="299943" y="499816"/>
                      </a:moveTo>
                      <a:cubicBezTo>
                        <a:pt x="306021" y="500576"/>
                        <a:pt x="312100" y="500576"/>
                        <a:pt x="318939" y="500576"/>
                      </a:cubicBezTo>
                      <a:cubicBezTo>
                        <a:pt x="324257" y="500576"/>
                        <a:pt x="329576" y="505139"/>
                        <a:pt x="329576" y="511222"/>
                      </a:cubicBezTo>
                      <a:cubicBezTo>
                        <a:pt x="329576" y="516546"/>
                        <a:pt x="325017" y="521108"/>
                        <a:pt x="319698" y="521108"/>
                      </a:cubicBezTo>
                      <a:lnTo>
                        <a:pt x="318939" y="521108"/>
                      </a:lnTo>
                      <a:cubicBezTo>
                        <a:pt x="311340" y="521108"/>
                        <a:pt x="304502" y="520348"/>
                        <a:pt x="297663" y="519587"/>
                      </a:cubicBezTo>
                      <a:cubicBezTo>
                        <a:pt x="291584" y="518827"/>
                        <a:pt x="287785" y="514264"/>
                        <a:pt x="288545" y="508941"/>
                      </a:cubicBezTo>
                      <a:cubicBezTo>
                        <a:pt x="289305" y="502857"/>
                        <a:pt x="293864" y="499055"/>
                        <a:pt x="299943" y="499816"/>
                      </a:cubicBezTo>
                      <a:close/>
                      <a:moveTo>
                        <a:pt x="88851" y="485417"/>
                      </a:moveTo>
                      <a:cubicBezTo>
                        <a:pt x="98723" y="496794"/>
                        <a:pt x="109355" y="506654"/>
                        <a:pt x="119987" y="515755"/>
                      </a:cubicBezTo>
                      <a:lnTo>
                        <a:pt x="150364" y="515755"/>
                      </a:lnTo>
                      <a:cubicBezTo>
                        <a:pt x="149604" y="514997"/>
                        <a:pt x="148845" y="514238"/>
                        <a:pt x="148085" y="513480"/>
                      </a:cubicBezTo>
                      <a:cubicBezTo>
                        <a:pt x="146566" y="511204"/>
                        <a:pt x="144288" y="508929"/>
                        <a:pt x="142010" y="507412"/>
                      </a:cubicBezTo>
                      <a:cubicBezTo>
                        <a:pt x="140491" y="505137"/>
                        <a:pt x="138213" y="502861"/>
                        <a:pt x="136694" y="501344"/>
                      </a:cubicBezTo>
                      <a:cubicBezTo>
                        <a:pt x="133656" y="497552"/>
                        <a:pt x="130619" y="493760"/>
                        <a:pt x="127581" y="489967"/>
                      </a:cubicBezTo>
                      <a:cubicBezTo>
                        <a:pt x="126062" y="488450"/>
                        <a:pt x="125303" y="486934"/>
                        <a:pt x="123784" y="485417"/>
                      </a:cubicBezTo>
                      <a:close/>
                      <a:moveTo>
                        <a:pt x="399912" y="482256"/>
                      </a:moveTo>
                      <a:cubicBezTo>
                        <a:pt x="402382" y="483014"/>
                        <a:pt x="404471" y="484721"/>
                        <a:pt x="405611" y="486996"/>
                      </a:cubicBezTo>
                      <a:cubicBezTo>
                        <a:pt x="408650" y="492305"/>
                        <a:pt x="406371" y="498373"/>
                        <a:pt x="401812" y="500648"/>
                      </a:cubicBezTo>
                      <a:cubicBezTo>
                        <a:pt x="394973" y="504441"/>
                        <a:pt x="388895" y="506716"/>
                        <a:pt x="382056" y="509750"/>
                      </a:cubicBezTo>
                      <a:cubicBezTo>
                        <a:pt x="380536" y="509750"/>
                        <a:pt x="379776" y="510508"/>
                        <a:pt x="378257" y="510508"/>
                      </a:cubicBezTo>
                      <a:cubicBezTo>
                        <a:pt x="374458" y="510508"/>
                        <a:pt x="370658" y="507474"/>
                        <a:pt x="369139" y="503682"/>
                      </a:cubicBezTo>
                      <a:cubicBezTo>
                        <a:pt x="366859" y="498373"/>
                        <a:pt x="369899" y="492305"/>
                        <a:pt x="375217" y="490789"/>
                      </a:cubicBezTo>
                      <a:cubicBezTo>
                        <a:pt x="380536" y="488513"/>
                        <a:pt x="386615" y="486238"/>
                        <a:pt x="391934" y="483204"/>
                      </a:cubicBezTo>
                      <a:cubicBezTo>
                        <a:pt x="394593" y="481687"/>
                        <a:pt x="397443" y="481498"/>
                        <a:pt x="399912" y="482256"/>
                      </a:cubicBezTo>
                      <a:close/>
                      <a:moveTo>
                        <a:pt x="229351" y="474063"/>
                      </a:moveTo>
                      <a:cubicBezTo>
                        <a:pt x="234677" y="477094"/>
                        <a:pt x="240764" y="480126"/>
                        <a:pt x="246091" y="483157"/>
                      </a:cubicBezTo>
                      <a:cubicBezTo>
                        <a:pt x="250656" y="486188"/>
                        <a:pt x="252939" y="492250"/>
                        <a:pt x="250656" y="496797"/>
                      </a:cubicBezTo>
                      <a:cubicBezTo>
                        <a:pt x="248374" y="500586"/>
                        <a:pt x="245330" y="502101"/>
                        <a:pt x="241525" y="502101"/>
                      </a:cubicBezTo>
                      <a:cubicBezTo>
                        <a:pt x="240004" y="502101"/>
                        <a:pt x="238482" y="502101"/>
                        <a:pt x="236960" y="501343"/>
                      </a:cubicBezTo>
                      <a:cubicBezTo>
                        <a:pt x="230872" y="498312"/>
                        <a:pt x="224024" y="494523"/>
                        <a:pt x="218698" y="490735"/>
                      </a:cubicBezTo>
                      <a:cubicBezTo>
                        <a:pt x="214132" y="487703"/>
                        <a:pt x="212610" y="481641"/>
                        <a:pt x="215654" y="477094"/>
                      </a:cubicBezTo>
                      <a:cubicBezTo>
                        <a:pt x="218698" y="471790"/>
                        <a:pt x="224785" y="471032"/>
                        <a:pt x="229351" y="474063"/>
                      </a:cubicBezTo>
                      <a:close/>
                      <a:moveTo>
                        <a:pt x="464745" y="433889"/>
                      </a:moveTo>
                      <a:cubicBezTo>
                        <a:pt x="469298" y="436925"/>
                        <a:pt x="470057" y="443755"/>
                        <a:pt x="466262" y="447550"/>
                      </a:cubicBezTo>
                      <a:cubicBezTo>
                        <a:pt x="461709" y="453622"/>
                        <a:pt x="457155" y="458935"/>
                        <a:pt x="451842" y="463488"/>
                      </a:cubicBezTo>
                      <a:cubicBezTo>
                        <a:pt x="450324" y="465765"/>
                        <a:pt x="447288" y="466524"/>
                        <a:pt x="445012" y="466524"/>
                      </a:cubicBezTo>
                      <a:cubicBezTo>
                        <a:pt x="442735" y="466524"/>
                        <a:pt x="439699" y="465765"/>
                        <a:pt x="438181" y="463488"/>
                      </a:cubicBezTo>
                      <a:cubicBezTo>
                        <a:pt x="433627" y="459694"/>
                        <a:pt x="433627" y="453622"/>
                        <a:pt x="438181" y="449068"/>
                      </a:cubicBezTo>
                      <a:cubicBezTo>
                        <a:pt x="441976" y="444514"/>
                        <a:pt x="446530" y="439961"/>
                        <a:pt x="450324" y="435407"/>
                      </a:cubicBezTo>
                      <a:cubicBezTo>
                        <a:pt x="454119" y="430853"/>
                        <a:pt x="460191" y="430094"/>
                        <a:pt x="464745" y="433889"/>
                      </a:cubicBezTo>
                      <a:close/>
                      <a:moveTo>
                        <a:pt x="49362" y="424740"/>
                      </a:moveTo>
                      <a:cubicBezTo>
                        <a:pt x="56196" y="439150"/>
                        <a:pt x="64550" y="452803"/>
                        <a:pt x="73663" y="464938"/>
                      </a:cubicBezTo>
                      <a:lnTo>
                        <a:pt x="109355" y="464938"/>
                      </a:lnTo>
                      <a:cubicBezTo>
                        <a:pt x="107836" y="461904"/>
                        <a:pt x="106318" y="459629"/>
                        <a:pt x="104039" y="456595"/>
                      </a:cubicBezTo>
                      <a:cubicBezTo>
                        <a:pt x="103280" y="455078"/>
                        <a:pt x="102521" y="453561"/>
                        <a:pt x="101761" y="452044"/>
                      </a:cubicBezTo>
                      <a:cubicBezTo>
                        <a:pt x="99483" y="448252"/>
                        <a:pt x="97205" y="443701"/>
                        <a:pt x="94926" y="439909"/>
                      </a:cubicBezTo>
                      <a:cubicBezTo>
                        <a:pt x="94167" y="438392"/>
                        <a:pt x="93408" y="436875"/>
                        <a:pt x="92648" y="435358"/>
                      </a:cubicBezTo>
                      <a:cubicBezTo>
                        <a:pt x="91129" y="431566"/>
                        <a:pt x="89611" y="428532"/>
                        <a:pt x="88092" y="424740"/>
                      </a:cubicBezTo>
                      <a:close/>
                      <a:moveTo>
                        <a:pt x="161771" y="417898"/>
                      </a:moveTo>
                      <a:cubicBezTo>
                        <a:pt x="166316" y="414864"/>
                        <a:pt x="173134" y="415623"/>
                        <a:pt x="176164" y="420173"/>
                      </a:cubicBezTo>
                      <a:cubicBezTo>
                        <a:pt x="179194" y="425482"/>
                        <a:pt x="183739" y="430790"/>
                        <a:pt x="187527" y="435341"/>
                      </a:cubicBezTo>
                      <a:cubicBezTo>
                        <a:pt x="190557" y="439891"/>
                        <a:pt x="190557" y="446717"/>
                        <a:pt x="186012" y="449750"/>
                      </a:cubicBezTo>
                      <a:cubicBezTo>
                        <a:pt x="183739" y="451267"/>
                        <a:pt x="181466" y="452025"/>
                        <a:pt x="179194" y="452025"/>
                      </a:cubicBezTo>
                      <a:cubicBezTo>
                        <a:pt x="176921" y="452025"/>
                        <a:pt x="173891" y="451267"/>
                        <a:pt x="171619" y="448233"/>
                      </a:cubicBezTo>
                      <a:cubicBezTo>
                        <a:pt x="167074" y="442925"/>
                        <a:pt x="163286" y="437616"/>
                        <a:pt x="159498" y="431549"/>
                      </a:cubicBezTo>
                      <a:cubicBezTo>
                        <a:pt x="155711" y="426998"/>
                        <a:pt x="157226" y="420931"/>
                        <a:pt x="161771" y="417898"/>
                      </a:cubicBezTo>
                      <a:close/>
                      <a:moveTo>
                        <a:pt x="31136" y="373923"/>
                      </a:moveTo>
                      <a:cubicBezTo>
                        <a:pt x="33414" y="384541"/>
                        <a:pt x="37211" y="394401"/>
                        <a:pt x="41008" y="404261"/>
                      </a:cubicBezTo>
                      <a:lnTo>
                        <a:pt x="79738" y="404261"/>
                      </a:lnTo>
                      <a:cubicBezTo>
                        <a:pt x="79738" y="403503"/>
                        <a:pt x="78979" y="401986"/>
                        <a:pt x="78979" y="401227"/>
                      </a:cubicBezTo>
                      <a:cubicBezTo>
                        <a:pt x="78219" y="399710"/>
                        <a:pt x="77460" y="398952"/>
                        <a:pt x="77460" y="397435"/>
                      </a:cubicBezTo>
                      <a:cubicBezTo>
                        <a:pt x="75182" y="391367"/>
                        <a:pt x="73663" y="385300"/>
                        <a:pt x="72144" y="379232"/>
                      </a:cubicBezTo>
                      <a:cubicBezTo>
                        <a:pt x="71385" y="378473"/>
                        <a:pt x="71385" y="378473"/>
                        <a:pt x="71385" y="377715"/>
                      </a:cubicBezTo>
                      <a:cubicBezTo>
                        <a:pt x="71385" y="376956"/>
                        <a:pt x="70625" y="375439"/>
                        <a:pt x="70625" y="373923"/>
                      </a:cubicBezTo>
                      <a:close/>
                      <a:moveTo>
                        <a:pt x="499728" y="361797"/>
                      </a:moveTo>
                      <a:cubicBezTo>
                        <a:pt x="505037" y="363315"/>
                        <a:pt x="508071" y="369384"/>
                        <a:pt x="506554" y="374694"/>
                      </a:cubicBezTo>
                      <a:cubicBezTo>
                        <a:pt x="504279" y="381522"/>
                        <a:pt x="501245" y="387591"/>
                        <a:pt x="498970" y="394418"/>
                      </a:cubicBezTo>
                      <a:cubicBezTo>
                        <a:pt x="497453" y="398211"/>
                        <a:pt x="493661" y="400487"/>
                        <a:pt x="489868" y="400487"/>
                      </a:cubicBezTo>
                      <a:cubicBezTo>
                        <a:pt x="488352" y="400487"/>
                        <a:pt x="486835" y="399729"/>
                        <a:pt x="485318" y="399729"/>
                      </a:cubicBezTo>
                      <a:cubicBezTo>
                        <a:pt x="480767" y="397453"/>
                        <a:pt x="477733" y="391384"/>
                        <a:pt x="480009" y="386073"/>
                      </a:cubicBezTo>
                      <a:cubicBezTo>
                        <a:pt x="483042" y="380004"/>
                        <a:pt x="485318" y="373935"/>
                        <a:pt x="486835" y="367866"/>
                      </a:cubicBezTo>
                      <a:cubicBezTo>
                        <a:pt x="489110" y="362556"/>
                        <a:pt x="494419" y="360280"/>
                        <a:pt x="499728" y="361797"/>
                      </a:cubicBezTo>
                      <a:close/>
                      <a:moveTo>
                        <a:pt x="132907" y="343643"/>
                      </a:moveTo>
                      <a:cubicBezTo>
                        <a:pt x="138227" y="342126"/>
                        <a:pt x="143546" y="345161"/>
                        <a:pt x="145066" y="350471"/>
                      </a:cubicBezTo>
                      <a:cubicBezTo>
                        <a:pt x="146586" y="356540"/>
                        <a:pt x="148865" y="363368"/>
                        <a:pt x="150385" y="368678"/>
                      </a:cubicBezTo>
                      <a:cubicBezTo>
                        <a:pt x="152665" y="373988"/>
                        <a:pt x="149625" y="380057"/>
                        <a:pt x="144306" y="381575"/>
                      </a:cubicBezTo>
                      <a:cubicBezTo>
                        <a:pt x="142786" y="382333"/>
                        <a:pt x="142026" y="382333"/>
                        <a:pt x="141266" y="382333"/>
                      </a:cubicBezTo>
                      <a:cubicBezTo>
                        <a:pt x="136707" y="382333"/>
                        <a:pt x="132907" y="380057"/>
                        <a:pt x="131388" y="375506"/>
                      </a:cubicBezTo>
                      <a:cubicBezTo>
                        <a:pt x="129108" y="368678"/>
                        <a:pt x="126828" y="362609"/>
                        <a:pt x="125309" y="355781"/>
                      </a:cubicBezTo>
                      <a:cubicBezTo>
                        <a:pt x="123789" y="350471"/>
                        <a:pt x="127588" y="344402"/>
                        <a:pt x="132907" y="343643"/>
                      </a:cubicBezTo>
                      <a:close/>
                      <a:moveTo>
                        <a:pt x="21263" y="323864"/>
                      </a:moveTo>
                      <a:cubicBezTo>
                        <a:pt x="22782" y="333724"/>
                        <a:pt x="24301" y="344342"/>
                        <a:pt x="25820" y="354203"/>
                      </a:cubicBezTo>
                      <a:lnTo>
                        <a:pt x="66069" y="354203"/>
                      </a:lnTo>
                      <a:cubicBezTo>
                        <a:pt x="65309" y="348135"/>
                        <a:pt x="63790" y="342826"/>
                        <a:pt x="63031" y="337516"/>
                      </a:cubicBezTo>
                      <a:cubicBezTo>
                        <a:pt x="63031" y="336758"/>
                        <a:pt x="63031" y="336758"/>
                        <a:pt x="63031" y="335999"/>
                      </a:cubicBezTo>
                      <a:cubicBezTo>
                        <a:pt x="63031" y="332207"/>
                        <a:pt x="62272" y="327656"/>
                        <a:pt x="61512" y="323864"/>
                      </a:cubicBezTo>
                      <a:close/>
                      <a:moveTo>
                        <a:pt x="509625" y="282911"/>
                      </a:moveTo>
                      <a:cubicBezTo>
                        <a:pt x="514955" y="282911"/>
                        <a:pt x="519524" y="286704"/>
                        <a:pt x="519524" y="292773"/>
                      </a:cubicBezTo>
                      <a:lnTo>
                        <a:pt x="519524" y="293532"/>
                      </a:lnTo>
                      <a:cubicBezTo>
                        <a:pt x="519524" y="300360"/>
                        <a:pt x="519524" y="307187"/>
                        <a:pt x="518763" y="313256"/>
                      </a:cubicBezTo>
                      <a:cubicBezTo>
                        <a:pt x="518763" y="318567"/>
                        <a:pt x="514194" y="323118"/>
                        <a:pt x="508863" y="323118"/>
                      </a:cubicBezTo>
                      <a:cubicBezTo>
                        <a:pt x="508102" y="323118"/>
                        <a:pt x="508102" y="323118"/>
                        <a:pt x="508102" y="322360"/>
                      </a:cubicBezTo>
                      <a:cubicBezTo>
                        <a:pt x="502010" y="322360"/>
                        <a:pt x="498202" y="317808"/>
                        <a:pt x="498964" y="311739"/>
                      </a:cubicBezTo>
                      <a:cubicBezTo>
                        <a:pt x="498964" y="305670"/>
                        <a:pt x="498964" y="299601"/>
                        <a:pt x="498964" y="293532"/>
                      </a:cubicBezTo>
                      <a:cubicBezTo>
                        <a:pt x="498964" y="287463"/>
                        <a:pt x="503533" y="282911"/>
                        <a:pt x="509625" y="282911"/>
                      </a:cubicBezTo>
                      <a:close/>
                      <a:moveTo>
                        <a:pt x="20504" y="273047"/>
                      </a:moveTo>
                      <a:cubicBezTo>
                        <a:pt x="20504" y="279873"/>
                        <a:pt x="19744" y="286699"/>
                        <a:pt x="19744" y="293525"/>
                      </a:cubicBezTo>
                      <a:cubicBezTo>
                        <a:pt x="19744" y="296559"/>
                        <a:pt x="20504" y="300352"/>
                        <a:pt x="20504" y="303385"/>
                      </a:cubicBezTo>
                      <a:lnTo>
                        <a:pt x="60753" y="303385"/>
                      </a:lnTo>
                      <a:cubicBezTo>
                        <a:pt x="60753" y="300352"/>
                        <a:pt x="60753" y="296559"/>
                        <a:pt x="60753" y="293525"/>
                      </a:cubicBezTo>
                      <a:cubicBezTo>
                        <a:pt x="60753" y="286699"/>
                        <a:pt x="60753" y="279873"/>
                        <a:pt x="61512" y="273805"/>
                      </a:cubicBezTo>
                      <a:cubicBezTo>
                        <a:pt x="61512" y="273047"/>
                        <a:pt x="61512" y="273047"/>
                        <a:pt x="61512" y="273047"/>
                      </a:cubicBezTo>
                      <a:close/>
                      <a:moveTo>
                        <a:pt x="129811" y="263173"/>
                      </a:moveTo>
                      <a:cubicBezTo>
                        <a:pt x="135111" y="263932"/>
                        <a:pt x="138897" y="268484"/>
                        <a:pt x="138897" y="274553"/>
                      </a:cubicBezTo>
                      <a:cubicBezTo>
                        <a:pt x="138140" y="280622"/>
                        <a:pt x="138140" y="286691"/>
                        <a:pt x="138140" y="292760"/>
                      </a:cubicBezTo>
                      <a:lnTo>
                        <a:pt x="138140" y="293518"/>
                      </a:lnTo>
                      <a:cubicBezTo>
                        <a:pt x="138140" y="298829"/>
                        <a:pt x="133597" y="303380"/>
                        <a:pt x="128297" y="303380"/>
                      </a:cubicBezTo>
                      <a:cubicBezTo>
                        <a:pt x="122997" y="303380"/>
                        <a:pt x="118454" y="299587"/>
                        <a:pt x="117697" y="294277"/>
                      </a:cubicBezTo>
                      <a:lnTo>
                        <a:pt x="117697" y="293518"/>
                      </a:lnTo>
                      <a:cubicBezTo>
                        <a:pt x="117697" y="286691"/>
                        <a:pt x="118454" y="279863"/>
                        <a:pt x="118454" y="273035"/>
                      </a:cubicBezTo>
                      <a:cubicBezTo>
                        <a:pt x="119211" y="266966"/>
                        <a:pt x="123754" y="263173"/>
                        <a:pt x="129811" y="263173"/>
                      </a:cubicBezTo>
                      <a:close/>
                      <a:moveTo>
                        <a:pt x="28098" y="222230"/>
                      </a:moveTo>
                      <a:cubicBezTo>
                        <a:pt x="25820" y="232090"/>
                        <a:pt x="24301" y="242708"/>
                        <a:pt x="22782" y="252568"/>
                      </a:cubicBezTo>
                      <a:lnTo>
                        <a:pt x="63031" y="252568"/>
                      </a:lnTo>
                      <a:cubicBezTo>
                        <a:pt x="63031" y="251810"/>
                        <a:pt x="63031" y="251052"/>
                        <a:pt x="63031" y="250293"/>
                      </a:cubicBezTo>
                      <a:cubicBezTo>
                        <a:pt x="63031" y="250293"/>
                        <a:pt x="63031" y="249535"/>
                        <a:pt x="63031" y="249535"/>
                      </a:cubicBezTo>
                      <a:cubicBezTo>
                        <a:pt x="64550" y="242708"/>
                        <a:pt x="65309" y="236641"/>
                        <a:pt x="66828" y="229815"/>
                      </a:cubicBezTo>
                      <a:cubicBezTo>
                        <a:pt x="66828" y="229056"/>
                        <a:pt x="66828" y="227539"/>
                        <a:pt x="67588" y="226022"/>
                      </a:cubicBezTo>
                      <a:cubicBezTo>
                        <a:pt x="67588" y="225264"/>
                        <a:pt x="67588" y="223747"/>
                        <a:pt x="68347" y="222230"/>
                      </a:cubicBezTo>
                      <a:close/>
                      <a:moveTo>
                        <a:pt x="492894" y="204013"/>
                      </a:moveTo>
                      <a:cubicBezTo>
                        <a:pt x="498219" y="202497"/>
                        <a:pt x="504304" y="205530"/>
                        <a:pt x="505825" y="210836"/>
                      </a:cubicBezTo>
                      <a:cubicBezTo>
                        <a:pt x="508108" y="216901"/>
                        <a:pt x="510390" y="223724"/>
                        <a:pt x="511911" y="230547"/>
                      </a:cubicBezTo>
                      <a:cubicBezTo>
                        <a:pt x="513432" y="235854"/>
                        <a:pt x="509629" y="241161"/>
                        <a:pt x="504304" y="242677"/>
                      </a:cubicBezTo>
                      <a:cubicBezTo>
                        <a:pt x="503543" y="243435"/>
                        <a:pt x="502783" y="243435"/>
                        <a:pt x="502022" y="243435"/>
                      </a:cubicBezTo>
                      <a:cubicBezTo>
                        <a:pt x="497458" y="243435"/>
                        <a:pt x="493655" y="240403"/>
                        <a:pt x="492133" y="235854"/>
                      </a:cubicBezTo>
                      <a:cubicBezTo>
                        <a:pt x="490612" y="229031"/>
                        <a:pt x="489091" y="222966"/>
                        <a:pt x="486809" y="216901"/>
                      </a:cubicBezTo>
                      <a:cubicBezTo>
                        <a:pt x="485287" y="211595"/>
                        <a:pt x="487569" y="206288"/>
                        <a:pt x="492894" y="204013"/>
                      </a:cubicBezTo>
                      <a:close/>
                      <a:moveTo>
                        <a:pt x="151873" y="186619"/>
                      </a:moveTo>
                      <a:cubicBezTo>
                        <a:pt x="157203" y="188895"/>
                        <a:pt x="159488" y="194964"/>
                        <a:pt x="157203" y="200274"/>
                      </a:cubicBezTo>
                      <a:cubicBezTo>
                        <a:pt x="154919" y="205585"/>
                        <a:pt x="152634" y="211654"/>
                        <a:pt x="150350" y="217723"/>
                      </a:cubicBezTo>
                      <a:cubicBezTo>
                        <a:pt x="148827" y="222274"/>
                        <a:pt x="145019" y="224550"/>
                        <a:pt x="140450" y="224550"/>
                      </a:cubicBezTo>
                      <a:cubicBezTo>
                        <a:pt x="139689" y="224550"/>
                        <a:pt x="138927" y="224550"/>
                        <a:pt x="137404" y="224550"/>
                      </a:cubicBezTo>
                      <a:cubicBezTo>
                        <a:pt x="132074" y="222274"/>
                        <a:pt x="129028" y="216964"/>
                        <a:pt x="131312" y="211654"/>
                      </a:cubicBezTo>
                      <a:cubicBezTo>
                        <a:pt x="133597" y="204826"/>
                        <a:pt x="135881" y="197998"/>
                        <a:pt x="138927" y="191929"/>
                      </a:cubicBezTo>
                      <a:cubicBezTo>
                        <a:pt x="141212" y="186619"/>
                        <a:pt x="147304" y="184343"/>
                        <a:pt x="151873" y="186619"/>
                      </a:cubicBezTo>
                      <a:close/>
                      <a:moveTo>
                        <a:pt x="218736" y="186536"/>
                      </a:moveTo>
                      <a:lnTo>
                        <a:pt x="281780" y="186536"/>
                      </a:lnTo>
                      <a:cubicBezTo>
                        <a:pt x="288616" y="186536"/>
                        <a:pt x="292414" y="190330"/>
                        <a:pt x="292414" y="196401"/>
                      </a:cubicBezTo>
                      <a:cubicBezTo>
                        <a:pt x="292414" y="202471"/>
                        <a:pt x="288616" y="207024"/>
                        <a:pt x="281780" y="207024"/>
                      </a:cubicBezTo>
                      <a:lnTo>
                        <a:pt x="264310" y="207024"/>
                      </a:lnTo>
                      <a:lnTo>
                        <a:pt x="322037" y="294288"/>
                      </a:lnTo>
                      <a:lnTo>
                        <a:pt x="379004" y="207024"/>
                      </a:lnTo>
                      <a:lnTo>
                        <a:pt x="361534" y="207024"/>
                      </a:lnTo>
                      <a:cubicBezTo>
                        <a:pt x="355457" y="207024"/>
                        <a:pt x="351659" y="202471"/>
                        <a:pt x="351659" y="196401"/>
                      </a:cubicBezTo>
                      <a:cubicBezTo>
                        <a:pt x="351659" y="190330"/>
                        <a:pt x="355457" y="186536"/>
                        <a:pt x="361534" y="186536"/>
                      </a:cubicBezTo>
                      <a:lnTo>
                        <a:pt x="425337" y="186536"/>
                      </a:lnTo>
                      <a:cubicBezTo>
                        <a:pt x="431413" y="186536"/>
                        <a:pt x="435211" y="190330"/>
                        <a:pt x="435211" y="196401"/>
                      </a:cubicBezTo>
                      <a:cubicBezTo>
                        <a:pt x="435211" y="202471"/>
                        <a:pt x="431413" y="207024"/>
                        <a:pt x="425337" y="207024"/>
                      </a:cubicBezTo>
                      <a:lnTo>
                        <a:pt x="405588" y="207024"/>
                      </a:lnTo>
                      <a:cubicBezTo>
                        <a:pt x="404069" y="207024"/>
                        <a:pt x="402550" y="207024"/>
                        <a:pt x="401031" y="209301"/>
                      </a:cubicBezTo>
                      <a:lnTo>
                        <a:pt x="337987" y="307947"/>
                      </a:lnTo>
                      <a:lnTo>
                        <a:pt x="373687" y="307947"/>
                      </a:lnTo>
                      <a:cubicBezTo>
                        <a:pt x="380523" y="307947"/>
                        <a:pt x="384321" y="311741"/>
                        <a:pt x="384321" y="317812"/>
                      </a:cubicBezTo>
                      <a:cubicBezTo>
                        <a:pt x="384321" y="324641"/>
                        <a:pt x="380523" y="328435"/>
                        <a:pt x="373687" y="328435"/>
                      </a:cubicBezTo>
                      <a:lnTo>
                        <a:pt x="331911" y="328435"/>
                      </a:lnTo>
                      <a:lnTo>
                        <a:pt x="331911" y="338300"/>
                      </a:lnTo>
                      <a:lnTo>
                        <a:pt x="373687" y="338300"/>
                      </a:lnTo>
                      <a:cubicBezTo>
                        <a:pt x="380523" y="338300"/>
                        <a:pt x="384321" y="342094"/>
                        <a:pt x="384321" y="348164"/>
                      </a:cubicBezTo>
                      <a:cubicBezTo>
                        <a:pt x="384321" y="354994"/>
                        <a:pt x="380523" y="358788"/>
                        <a:pt x="373687" y="358788"/>
                      </a:cubicBezTo>
                      <a:lnTo>
                        <a:pt x="331911" y="358788"/>
                      </a:lnTo>
                      <a:lnTo>
                        <a:pt x="331911" y="399005"/>
                      </a:lnTo>
                      <a:lnTo>
                        <a:pt x="355457" y="399005"/>
                      </a:lnTo>
                      <a:cubicBezTo>
                        <a:pt x="361534" y="399005"/>
                        <a:pt x="365332" y="402799"/>
                        <a:pt x="365332" y="408870"/>
                      </a:cubicBezTo>
                      <a:cubicBezTo>
                        <a:pt x="365332" y="415699"/>
                        <a:pt x="361534" y="419493"/>
                        <a:pt x="355457" y="419493"/>
                      </a:cubicBezTo>
                      <a:lnTo>
                        <a:pt x="288616" y="419493"/>
                      </a:lnTo>
                      <a:cubicBezTo>
                        <a:pt x="282539" y="419493"/>
                        <a:pt x="278742" y="415699"/>
                        <a:pt x="278742" y="408870"/>
                      </a:cubicBezTo>
                      <a:cubicBezTo>
                        <a:pt x="278742" y="402799"/>
                        <a:pt x="282539" y="399005"/>
                        <a:pt x="288616" y="399005"/>
                      </a:cubicBezTo>
                      <a:lnTo>
                        <a:pt x="312162" y="399005"/>
                      </a:lnTo>
                      <a:lnTo>
                        <a:pt x="312162" y="358788"/>
                      </a:lnTo>
                      <a:lnTo>
                        <a:pt x="270386" y="358788"/>
                      </a:lnTo>
                      <a:cubicBezTo>
                        <a:pt x="264310" y="358788"/>
                        <a:pt x="259752" y="354994"/>
                        <a:pt x="259752" y="348164"/>
                      </a:cubicBezTo>
                      <a:cubicBezTo>
                        <a:pt x="259752" y="342094"/>
                        <a:pt x="264310" y="338300"/>
                        <a:pt x="270386" y="338300"/>
                      </a:cubicBezTo>
                      <a:lnTo>
                        <a:pt x="312162" y="338300"/>
                      </a:lnTo>
                      <a:lnTo>
                        <a:pt x="312162" y="328435"/>
                      </a:lnTo>
                      <a:lnTo>
                        <a:pt x="270386" y="328435"/>
                      </a:lnTo>
                      <a:cubicBezTo>
                        <a:pt x="264310" y="328435"/>
                        <a:pt x="259752" y="324641"/>
                        <a:pt x="259752" y="317812"/>
                      </a:cubicBezTo>
                      <a:cubicBezTo>
                        <a:pt x="259752" y="311741"/>
                        <a:pt x="264310" y="307947"/>
                        <a:pt x="270386" y="307947"/>
                      </a:cubicBezTo>
                      <a:lnTo>
                        <a:pt x="305326" y="307947"/>
                      </a:lnTo>
                      <a:lnTo>
                        <a:pt x="242283" y="209301"/>
                      </a:lnTo>
                      <a:cubicBezTo>
                        <a:pt x="241523" y="207024"/>
                        <a:pt x="240004" y="207024"/>
                        <a:pt x="238485" y="207024"/>
                      </a:cubicBezTo>
                      <a:lnTo>
                        <a:pt x="218736" y="207024"/>
                      </a:lnTo>
                      <a:cubicBezTo>
                        <a:pt x="211900" y="207024"/>
                        <a:pt x="208102" y="202471"/>
                        <a:pt x="208102" y="196401"/>
                      </a:cubicBezTo>
                      <a:cubicBezTo>
                        <a:pt x="208102" y="190330"/>
                        <a:pt x="211900" y="186536"/>
                        <a:pt x="218736" y="186536"/>
                      </a:cubicBezTo>
                      <a:close/>
                      <a:moveTo>
                        <a:pt x="44805" y="172171"/>
                      </a:moveTo>
                      <a:cubicBezTo>
                        <a:pt x="41008" y="182031"/>
                        <a:pt x="37211" y="191891"/>
                        <a:pt x="33414" y="202510"/>
                      </a:cubicBezTo>
                      <a:lnTo>
                        <a:pt x="73663" y="202510"/>
                      </a:lnTo>
                      <a:cubicBezTo>
                        <a:pt x="74422" y="197959"/>
                        <a:pt x="75941" y="193408"/>
                        <a:pt x="77460" y="188858"/>
                      </a:cubicBezTo>
                      <a:cubicBezTo>
                        <a:pt x="77460" y="188099"/>
                        <a:pt x="78219" y="186582"/>
                        <a:pt x="78979" y="185065"/>
                      </a:cubicBezTo>
                      <a:cubicBezTo>
                        <a:pt x="80498" y="180514"/>
                        <a:pt x="82016" y="175963"/>
                        <a:pt x="83535" y="172171"/>
                      </a:cubicBezTo>
                      <a:close/>
                      <a:moveTo>
                        <a:pt x="451103" y="136487"/>
                      </a:moveTo>
                      <a:cubicBezTo>
                        <a:pt x="455664" y="132683"/>
                        <a:pt x="461746" y="133444"/>
                        <a:pt x="465547" y="138009"/>
                      </a:cubicBezTo>
                      <a:cubicBezTo>
                        <a:pt x="470108" y="143335"/>
                        <a:pt x="473909" y="148661"/>
                        <a:pt x="477709" y="154748"/>
                      </a:cubicBezTo>
                      <a:cubicBezTo>
                        <a:pt x="481510" y="159313"/>
                        <a:pt x="479990" y="165400"/>
                        <a:pt x="475429" y="168444"/>
                      </a:cubicBezTo>
                      <a:cubicBezTo>
                        <a:pt x="473909" y="169966"/>
                        <a:pt x="471628" y="169966"/>
                        <a:pt x="469347" y="169966"/>
                      </a:cubicBezTo>
                      <a:cubicBezTo>
                        <a:pt x="466307" y="169966"/>
                        <a:pt x="463266" y="168444"/>
                        <a:pt x="460986" y="166161"/>
                      </a:cubicBezTo>
                      <a:cubicBezTo>
                        <a:pt x="457945" y="160835"/>
                        <a:pt x="454144" y="155509"/>
                        <a:pt x="449583" y="150183"/>
                      </a:cubicBezTo>
                      <a:cubicBezTo>
                        <a:pt x="446542" y="146379"/>
                        <a:pt x="446542" y="139531"/>
                        <a:pt x="451103" y="136487"/>
                      </a:cubicBezTo>
                      <a:close/>
                      <a:moveTo>
                        <a:pt x="185242" y="122835"/>
                      </a:moveTo>
                      <a:cubicBezTo>
                        <a:pt x="189040" y="119037"/>
                        <a:pt x="195876" y="119037"/>
                        <a:pt x="199674" y="122835"/>
                      </a:cubicBezTo>
                      <a:cubicBezTo>
                        <a:pt x="203472" y="126632"/>
                        <a:pt x="203472" y="132709"/>
                        <a:pt x="199674" y="137266"/>
                      </a:cubicBezTo>
                      <a:cubicBezTo>
                        <a:pt x="195117" y="141823"/>
                        <a:pt x="191319" y="146381"/>
                        <a:pt x="186762" y="150938"/>
                      </a:cubicBezTo>
                      <a:cubicBezTo>
                        <a:pt x="185242" y="153976"/>
                        <a:pt x="182204" y="154736"/>
                        <a:pt x="179166" y="154736"/>
                      </a:cubicBezTo>
                      <a:cubicBezTo>
                        <a:pt x="176887" y="154736"/>
                        <a:pt x="174609" y="153976"/>
                        <a:pt x="173090" y="152457"/>
                      </a:cubicBezTo>
                      <a:cubicBezTo>
                        <a:pt x="168532" y="149419"/>
                        <a:pt x="167773" y="142583"/>
                        <a:pt x="171571" y="138026"/>
                      </a:cubicBezTo>
                      <a:cubicBezTo>
                        <a:pt x="176128" y="132709"/>
                        <a:pt x="180685" y="127392"/>
                        <a:pt x="185242" y="122835"/>
                      </a:cubicBezTo>
                      <a:close/>
                      <a:moveTo>
                        <a:pt x="81257" y="111494"/>
                      </a:moveTo>
                      <a:cubicBezTo>
                        <a:pt x="71385" y="123629"/>
                        <a:pt x="62272" y="137282"/>
                        <a:pt x="54677" y="151692"/>
                      </a:cubicBezTo>
                      <a:lnTo>
                        <a:pt x="92648" y="151692"/>
                      </a:lnTo>
                      <a:lnTo>
                        <a:pt x="92648" y="150934"/>
                      </a:lnTo>
                      <a:cubicBezTo>
                        <a:pt x="93408" y="149417"/>
                        <a:pt x="94167" y="147900"/>
                        <a:pt x="94926" y="146383"/>
                      </a:cubicBezTo>
                      <a:cubicBezTo>
                        <a:pt x="97205" y="142591"/>
                        <a:pt x="99483" y="138799"/>
                        <a:pt x="101761" y="135006"/>
                      </a:cubicBezTo>
                      <a:cubicBezTo>
                        <a:pt x="102521" y="133489"/>
                        <a:pt x="103280" y="131972"/>
                        <a:pt x="104039" y="130455"/>
                      </a:cubicBezTo>
                      <a:cubicBezTo>
                        <a:pt x="107077" y="125905"/>
                        <a:pt x="110115" y="121354"/>
                        <a:pt x="113152" y="116803"/>
                      </a:cubicBezTo>
                      <a:cubicBezTo>
                        <a:pt x="113912" y="114528"/>
                        <a:pt x="115431" y="113011"/>
                        <a:pt x="116190" y="111494"/>
                      </a:cubicBezTo>
                      <a:close/>
                      <a:moveTo>
                        <a:pt x="400213" y="85002"/>
                      </a:moveTo>
                      <a:cubicBezTo>
                        <a:pt x="406282" y="88033"/>
                        <a:pt x="412351" y="91822"/>
                        <a:pt x="418420" y="95611"/>
                      </a:cubicBezTo>
                      <a:cubicBezTo>
                        <a:pt x="422972" y="98642"/>
                        <a:pt x="424489" y="104704"/>
                        <a:pt x="421455" y="109251"/>
                      </a:cubicBezTo>
                      <a:cubicBezTo>
                        <a:pt x="419179" y="112282"/>
                        <a:pt x="416144" y="113798"/>
                        <a:pt x="413110" y="113798"/>
                      </a:cubicBezTo>
                      <a:cubicBezTo>
                        <a:pt x="410834" y="113798"/>
                        <a:pt x="409317" y="113798"/>
                        <a:pt x="407800" y="112282"/>
                      </a:cubicBezTo>
                      <a:cubicBezTo>
                        <a:pt x="402489" y="109251"/>
                        <a:pt x="396420" y="106220"/>
                        <a:pt x="391110" y="103189"/>
                      </a:cubicBezTo>
                      <a:cubicBezTo>
                        <a:pt x="385799" y="100915"/>
                        <a:pt x="384282" y="94853"/>
                        <a:pt x="386558" y="89549"/>
                      </a:cubicBezTo>
                      <a:cubicBezTo>
                        <a:pt x="388834" y="84244"/>
                        <a:pt x="394903" y="82729"/>
                        <a:pt x="400213" y="85002"/>
                      </a:cubicBezTo>
                      <a:close/>
                      <a:moveTo>
                        <a:pt x="255897" y="76571"/>
                      </a:moveTo>
                      <a:cubicBezTo>
                        <a:pt x="261215" y="75053"/>
                        <a:pt x="266534" y="77330"/>
                        <a:pt x="268814" y="82644"/>
                      </a:cubicBezTo>
                      <a:cubicBezTo>
                        <a:pt x="271093" y="87958"/>
                        <a:pt x="268054" y="94032"/>
                        <a:pt x="262735" y="95550"/>
                      </a:cubicBezTo>
                      <a:cubicBezTo>
                        <a:pt x="257416" y="97827"/>
                        <a:pt x="251338" y="100864"/>
                        <a:pt x="245259" y="103141"/>
                      </a:cubicBezTo>
                      <a:cubicBezTo>
                        <a:pt x="243739" y="103901"/>
                        <a:pt x="242219" y="104660"/>
                        <a:pt x="240700" y="104660"/>
                      </a:cubicBezTo>
                      <a:cubicBezTo>
                        <a:pt x="237660" y="104660"/>
                        <a:pt x="233861" y="102382"/>
                        <a:pt x="231582" y="99346"/>
                      </a:cubicBezTo>
                      <a:cubicBezTo>
                        <a:pt x="229302" y="94032"/>
                        <a:pt x="231582" y="87958"/>
                        <a:pt x="236141" y="85681"/>
                      </a:cubicBezTo>
                      <a:cubicBezTo>
                        <a:pt x="242979" y="81885"/>
                        <a:pt x="249058" y="79608"/>
                        <a:pt x="255897" y="76571"/>
                      </a:cubicBezTo>
                      <a:close/>
                      <a:moveTo>
                        <a:pt x="318232" y="65184"/>
                      </a:moveTo>
                      <a:lnTo>
                        <a:pt x="318990" y="65184"/>
                      </a:lnTo>
                      <a:cubicBezTo>
                        <a:pt x="325813" y="65184"/>
                        <a:pt x="332636" y="65944"/>
                        <a:pt x="339459" y="66705"/>
                      </a:cubicBezTo>
                      <a:cubicBezTo>
                        <a:pt x="344766" y="67465"/>
                        <a:pt x="349314" y="72028"/>
                        <a:pt x="348556" y="78111"/>
                      </a:cubicBezTo>
                      <a:cubicBezTo>
                        <a:pt x="347798" y="83435"/>
                        <a:pt x="343249" y="87237"/>
                        <a:pt x="337943" y="87237"/>
                      </a:cubicBezTo>
                      <a:cubicBezTo>
                        <a:pt x="337943" y="87237"/>
                        <a:pt x="337184" y="86476"/>
                        <a:pt x="337184" y="86476"/>
                      </a:cubicBezTo>
                      <a:cubicBezTo>
                        <a:pt x="331120" y="85716"/>
                        <a:pt x="325055" y="85716"/>
                        <a:pt x="318990" y="85716"/>
                      </a:cubicBezTo>
                      <a:cubicBezTo>
                        <a:pt x="312925" y="85716"/>
                        <a:pt x="308376" y="81153"/>
                        <a:pt x="308376" y="75830"/>
                      </a:cubicBezTo>
                      <a:cubicBezTo>
                        <a:pt x="308376" y="69746"/>
                        <a:pt x="312925" y="65184"/>
                        <a:pt x="318232" y="65184"/>
                      </a:cubicBezTo>
                      <a:close/>
                      <a:moveTo>
                        <a:pt x="133656" y="60677"/>
                      </a:moveTo>
                      <a:cubicBezTo>
                        <a:pt x="121506" y="69778"/>
                        <a:pt x="109355" y="79638"/>
                        <a:pt x="98723" y="91015"/>
                      </a:cubicBezTo>
                      <a:lnTo>
                        <a:pt x="132138" y="91015"/>
                      </a:lnTo>
                      <a:cubicBezTo>
                        <a:pt x="133656" y="89498"/>
                        <a:pt x="135175" y="87223"/>
                        <a:pt x="136694" y="85706"/>
                      </a:cubicBezTo>
                      <a:cubicBezTo>
                        <a:pt x="138213" y="83431"/>
                        <a:pt x="140491" y="81155"/>
                        <a:pt x="142010" y="79638"/>
                      </a:cubicBezTo>
                      <a:cubicBezTo>
                        <a:pt x="144288" y="77363"/>
                        <a:pt x="146566" y="75088"/>
                        <a:pt x="148085" y="73571"/>
                      </a:cubicBezTo>
                      <a:cubicBezTo>
                        <a:pt x="150364" y="71295"/>
                        <a:pt x="151882" y="69020"/>
                        <a:pt x="154161" y="67503"/>
                      </a:cubicBezTo>
                      <a:cubicBezTo>
                        <a:pt x="156439" y="65228"/>
                        <a:pt x="159477" y="62952"/>
                        <a:pt x="161755" y="60677"/>
                      </a:cubicBezTo>
                      <a:close/>
                      <a:moveTo>
                        <a:pt x="214914" y="25029"/>
                      </a:moveTo>
                      <a:cubicBezTo>
                        <a:pt x="198966" y="28063"/>
                        <a:pt x="183018" y="33372"/>
                        <a:pt x="168589" y="40198"/>
                      </a:cubicBezTo>
                      <a:lnTo>
                        <a:pt x="188334" y="40198"/>
                      </a:lnTo>
                      <a:cubicBezTo>
                        <a:pt x="190612" y="38681"/>
                        <a:pt x="193650" y="37164"/>
                        <a:pt x="196688" y="34889"/>
                      </a:cubicBezTo>
                      <a:cubicBezTo>
                        <a:pt x="198207" y="34131"/>
                        <a:pt x="199725" y="32614"/>
                        <a:pt x="202004" y="31855"/>
                      </a:cubicBezTo>
                      <a:cubicBezTo>
                        <a:pt x="205041" y="30338"/>
                        <a:pt x="208079" y="28063"/>
                        <a:pt x="211877" y="26546"/>
                      </a:cubicBezTo>
                      <a:cubicBezTo>
                        <a:pt x="212636" y="25787"/>
                        <a:pt x="214155" y="25029"/>
                        <a:pt x="214914" y="25029"/>
                      </a:cubicBezTo>
                      <a:close/>
                      <a:moveTo>
                        <a:pt x="318954" y="20478"/>
                      </a:moveTo>
                      <a:cubicBezTo>
                        <a:pt x="310600" y="20478"/>
                        <a:pt x="303006" y="20478"/>
                        <a:pt x="294653" y="21237"/>
                      </a:cubicBezTo>
                      <a:lnTo>
                        <a:pt x="290855" y="21995"/>
                      </a:lnTo>
                      <a:cubicBezTo>
                        <a:pt x="290096" y="21995"/>
                        <a:pt x="290096" y="21995"/>
                        <a:pt x="289337" y="22754"/>
                      </a:cubicBezTo>
                      <a:cubicBezTo>
                        <a:pt x="285540" y="22754"/>
                        <a:pt x="282502" y="23512"/>
                        <a:pt x="278705" y="24271"/>
                      </a:cubicBezTo>
                      <a:cubicBezTo>
                        <a:pt x="278705" y="24271"/>
                        <a:pt x="278705" y="24271"/>
                        <a:pt x="277945" y="24271"/>
                      </a:cubicBezTo>
                      <a:cubicBezTo>
                        <a:pt x="274908" y="25029"/>
                        <a:pt x="271111" y="25787"/>
                        <a:pt x="268073" y="26546"/>
                      </a:cubicBezTo>
                      <a:cubicBezTo>
                        <a:pt x="267314" y="26546"/>
                        <a:pt x="267314" y="26546"/>
                        <a:pt x="266554" y="26546"/>
                      </a:cubicBezTo>
                      <a:cubicBezTo>
                        <a:pt x="263517" y="27304"/>
                        <a:pt x="260479" y="28821"/>
                        <a:pt x="257441" y="29580"/>
                      </a:cubicBezTo>
                      <a:cubicBezTo>
                        <a:pt x="256682" y="29580"/>
                        <a:pt x="255922" y="30338"/>
                        <a:pt x="254404" y="30338"/>
                      </a:cubicBezTo>
                      <a:cubicBezTo>
                        <a:pt x="252125" y="31097"/>
                        <a:pt x="249847" y="31855"/>
                        <a:pt x="246810" y="32614"/>
                      </a:cubicBezTo>
                      <a:cubicBezTo>
                        <a:pt x="245291" y="33372"/>
                        <a:pt x="243012" y="34131"/>
                        <a:pt x="240734" y="35648"/>
                      </a:cubicBezTo>
                      <a:cubicBezTo>
                        <a:pt x="239215" y="35648"/>
                        <a:pt x="238456" y="36406"/>
                        <a:pt x="236937" y="37164"/>
                      </a:cubicBezTo>
                      <a:cubicBezTo>
                        <a:pt x="182259" y="59918"/>
                        <a:pt x="136694" y="105426"/>
                        <a:pt x="109355" y="163069"/>
                      </a:cubicBezTo>
                      <a:cubicBezTo>
                        <a:pt x="109355" y="163828"/>
                        <a:pt x="109355" y="163828"/>
                        <a:pt x="109355" y="164586"/>
                      </a:cubicBezTo>
                      <a:cubicBezTo>
                        <a:pt x="107836" y="167620"/>
                        <a:pt x="106318" y="170654"/>
                        <a:pt x="104799" y="174446"/>
                      </a:cubicBezTo>
                      <a:cubicBezTo>
                        <a:pt x="104039" y="175205"/>
                        <a:pt x="103280" y="176722"/>
                        <a:pt x="103280" y="178239"/>
                      </a:cubicBezTo>
                      <a:cubicBezTo>
                        <a:pt x="101761" y="180514"/>
                        <a:pt x="101002" y="182789"/>
                        <a:pt x="100242" y="185823"/>
                      </a:cubicBezTo>
                      <a:cubicBezTo>
                        <a:pt x="99483" y="187341"/>
                        <a:pt x="98723" y="188858"/>
                        <a:pt x="97964" y="190374"/>
                      </a:cubicBezTo>
                      <a:cubicBezTo>
                        <a:pt x="97205" y="192650"/>
                        <a:pt x="96445" y="194925"/>
                        <a:pt x="95686" y="197201"/>
                      </a:cubicBezTo>
                      <a:cubicBezTo>
                        <a:pt x="95686" y="199476"/>
                        <a:pt x="94926" y="200993"/>
                        <a:pt x="94167" y="203268"/>
                      </a:cubicBezTo>
                      <a:cubicBezTo>
                        <a:pt x="93408" y="204785"/>
                        <a:pt x="92648" y="207061"/>
                        <a:pt x="92648" y="209336"/>
                      </a:cubicBezTo>
                      <a:cubicBezTo>
                        <a:pt x="91889" y="211611"/>
                        <a:pt x="91129" y="213128"/>
                        <a:pt x="90370" y="215404"/>
                      </a:cubicBezTo>
                      <a:cubicBezTo>
                        <a:pt x="90370" y="217679"/>
                        <a:pt x="89611" y="219955"/>
                        <a:pt x="88851" y="221471"/>
                      </a:cubicBezTo>
                      <a:cubicBezTo>
                        <a:pt x="88851" y="223747"/>
                        <a:pt x="88092" y="226022"/>
                        <a:pt x="87332" y="227539"/>
                      </a:cubicBezTo>
                      <a:cubicBezTo>
                        <a:pt x="87332" y="229815"/>
                        <a:pt x="86573" y="232090"/>
                        <a:pt x="86573" y="234365"/>
                      </a:cubicBezTo>
                      <a:cubicBezTo>
                        <a:pt x="85813" y="236641"/>
                        <a:pt x="85813" y="238158"/>
                        <a:pt x="85054" y="240433"/>
                      </a:cubicBezTo>
                      <a:cubicBezTo>
                        <a:pt x="85054" y="242708"/>
                        <a:pt x="84295" y="244984"/>
                        <a:pt x="84295" y="247259"/>
                      </a:cubicBezTo>
                      <a:cubicBezTo>
                        <a:pt x="83535" y="249535"/>
                        <a:pt x="83535" y="251810"/>
                        <a:pt x="83535" y="253327"/>
                      </a:cubicBezTo>
                      <a:cubicBezTo>
                        <a:pt x="82776" y="255602"/>
                        <a:pt x="82776" y="258636"/>
                        <a:pt x="82776" y="260912"/>
                      </a:cubicBezTo>
                      <a:cubicBezTo>
                        <a:pt x="82016" y="262428"/>
                        <a:pt x="82016" y="264704"/>
                        <a:pt x="82016" y="266221"/>
                      </a:cubicBezTo>
                      <a:cubicBezTo>
                        <a:pt x="82016" y="269255"/>
                        <a:pt x="81257" y="272288"/>
                        <a:pt x="81257" y="275322"/>
                      </a:cubicBezTo>
                      <a:cubicBezTo>
                        <a:pt x="81257" y="276839"/>
                        <a:pt x="81257" y="278356"/>
                        <a:pt x="81257" y="279873"/>
                      </a:cubicBezTo>
                      <a:cubicBezTo>
                        <a:pt x="80498" y="284424"/>
                        <a:pt x="80498" y="288975"/>
                        <a:pt x="80498" y="293525"/>
                      </a:cubicBezTo>
                      <a:cubicBezTo>
                        <a:pt x="80498" y="298076"/>
                        <a:pt x="80498" y="302627"/>
                        <a:pt x="81257" y="306419"/>
                      </a:cubicBezTo>
                      <a:cubicBezTo>
                        <a:pt x="81257" y="308695"/>
                        <a:pt x="81257" y="310212"/>
                        <a:pt x="81257" y="311729"/>
                      </a:cubicBezTo>
                      <a:cubicBezTo>
                        <a:pt x="81257" y="314004"/>
                        <a:pt x="81257" y="317038"/>
                        <a:pt x="82016" y="320072"/>
                      </a:cubicBezTo>
                      <a:cubicBezTo>
                        <a:pt x="82016" y="321589"/>
                        <a:pt x="82016" y="323864"/>
                        <a:pt x="82776" y="325381"/>
                      </a:cubicBezTo>
                      <a:cubicBezTo>
                        <a:pt x="82776" y="328415"/>
                        <a:pt x="82776" y="330690"/>
                        <a:pt x="83535" y="332966"/>
                      </a:cubicBezTo>
                      <a:cubicBezTo>
                        <a:pt x="83535" y="335241"/>
                        <a:pt x="83535" y="336758"/>
                        <a:pt x="84295" y="339033"/>
                      </a:cubicBezTo>
                      <a:cubicBezTo>
                        <a:pt x="84295" y="341309"/>
                        <a:pt x="85054" y="343584"/>
                        <a:pt x="85054" y="345859"/>
                      </a:cubicBezTo>
                      <a:cubicBezTo>
                        <a:pt x="85813" y="348135"/>
                        <a:pt x="85813" y="350410"/>
                        <a:pt x="86573" y="351927"/>
                      </a:cubicBezTo>
                      <a:cubicBezTo>
                        <a:pt x="86573" y="354203"/>
                        <a:pt x="87332" y="356478"/>
                        <a:pt x="87332" y="358753"/>
                      </a:cubicBezTo>
                      <a:cubicBezTo>
                        <a:pt x="88092" y="361029"/>
                        <a:pt x="88851" y="362546"/>
                        <a:pt x="88851" y="364821"/>
                      </a:cubicBezTo>
                      <a:cubicBezTo>
                        <a:pt x="89611" y="367096"/>
                        <a:pt x="90370" y="369372"/>
                        <a:pt x="90370" y="370889"/>
                      </a:cubicBezTo>
                      <a:cubicBezTo>
                        <a:pt x="91129" y="373164"/>
                        <a:pt x="91889" y="375439"/>
                        <a:pt x="91889" y="376956"/>
                      </a:cubicBezTo>
                      <a:cubicBezTo>
                        <a:pt x="92648" y="379232"/>
                        <a:pt x="93408" y="381507"/>
                        <a:pt x="94167" y="383783"/>
                      </a:cubicBezTo>
                      <a:cubicBezTo>
                        <a:pt x="94926" y="385300"/>
                        <a:pt x="95686" y="387575"/>
                        <a:pt x="95686" y="389092"/>
                      </a:cubicBezTo>
                      <a:cubicBezTo>
                        <a:pt x="96445" y="391367"/>
                        <a:pt x="97205" y="393643"/>
                        <a:pt x="97964" y="395918"/>
                      </a:cubicBezTo>
                      <a:cubicBezTo>
                        <a:pt x="98723" y="397435"/>
                        <a:pt x="99483" y="398952"/>
                        <a:pt x="100242" y="401227"/>
                      </a:cubicBezTo>
                      <a:cubicBezTo>
                        <a:pt x="101002" y="403503"/>
                        <a:pt x="101761" y="405778"/>
                        <a:pt x="103280" y="408812"/>
                      </a:cubicBezTo>
                      <a:cubicBezTo>
                        <a:pt x="103280" y="409570"/>
                        <a:pt x="104039" y="411087"/>
                        <a:pt x="104799" y="412604"/>
                      </a:cubicBezTo>
                      <a:cubicBezTo>
                        <a:pt x="106318" y="415638"/>
                        <a:pt x="107077" y="418672"/>
                        <a:pt x="108596" y="422464"/>
                      </a:cubicBezTo>
                      <a:cubicBezTo>
                        <a:pt x="109355" y="422464"/>
                        <a:pt x="109355" y="423223"/>
                        <a:pt x="109355" y="423223"/>
                      </a:cubicBezTo>
                      <a:cubicBezTo>
                        <a:pt x="136694" y="481624"/>
                        <a:pt x="182259" y="526374"/>
                        <a:pt x="236937" y="549886"/>
                      </a:cubicBezTo>
                      <a:cubicBezTo>
                        <a:pt x="237697" y="549886"/>
                        <a:pt x="239215" y="550644"/>
                        <a:pt x="240734" y="551403"/>
                      </a:cubicBezTo>
                      <a:cubicBezTo>
                        <a:pt x="243012" y="552161"/>
                        <a:pt x="245291" y="552920"/>
                        <a:pt x="246810" y="553678"/>
                      </a:cubicBezTo>
                      <a:cubicBezTo>
                        <a:pt x="249847" y="554437"/>
                        <a:pt x="252125" y="555195"/>
                        <a:pt x="254404" y="555954"/>
                      </a:cubicBezTo>
                      <a:cubicBezTo>
                        <a:pt x="255922" y="556712"/>
                        <a:pt x="256682" y="556712"/>
                        <a:pt x="257441" y="557471"/>
                      </a:cubicBezTo>
                      <a:cubicBezTo>
                        <a:pt x="260479" y="558229"/>
                        <a:pt x="263517" y="558988"/>
                        <a:pt x="266554" y="559746"/>
                      </a:cubicBezTo>
                      <a:cubicBezTo>
                        <a:pt x="267314" y="559746"/>
                        <a:pt x="267314" y="559746"/>
                        <a:pt x="268073" y="559746"/>
                      </a:cubicBezTo>
                      <a:cubicBezTo>
                        <a:pt x="271111" y="560504"/>
                        <a:pt x="274908" y="561263"/>
                        <a:pt x="277945" y="562021"/>
                      </a:cubicBezTo>
                      <a:cubicBezTo>
                        <a:pt x="278705" y="562021"/>
                        <a:pt x="278705" y="562021"/>
                        <a:pt x="278705" y="562780"/>
                      </a:cubicBezTo>
                      <a:cubicBezTo>
                        <a:pt x="282502" y="562780"/>
                        <a:pt x="285540" y="563538"/>
                        <a:pt x="289337" y="564297"/>
                      </a:cubicBezTo>
                      <a:cubicBezTo>
                        <a:pt x="290096" y="564297"/>
                        <a:pt x="290096" y="564297"/>
                        <a:pt x="290855" y="564297"/>
                      </a:cubicBezTo>
                      <a:lnTo>
                        <a:pt x="294653" y="565055"/>
                      </a:lnTo>
                      <a:cubicBezTo>
                        <a:pt x="303006" y="565814"/>
                        <a:pt x="310600" y="566572"/>
                        <a:pt x="318954" y="566572"/>
                      </a:cubicBezTo>
                      <a:cubicBezTo>
                        <a:pt x="449573" y="566572"/>
                        <a:pt x="556650" y="443701"/>
                        <a:pt x="556650" y="293525"/>
                      </a:cubicBezTo>
                      <a:cubicBezTo>
                        <a:pt x="556650" y="142591"/>
                        <a:pt x="449573" y="20478"/>
                        <a:pt x="318954" y="20478"/>
                      </a:cubicBezTo>
                      <a:close/>
                      <a:moveTo>
                        <a:pt x="258201" y="0"/>
                      </a:moveTo>
                      <a:cubicBezTo>
                        <a:pt x="268073" y="0"/>
                        <a:pt x="277945" y="758"/>
                        <a:pt x="287818" y="2275"/>
                      </a:cubicBezTo>
                      <a:cubicBezTo>
                        <a:pt x="298450" y="758"/>
                        <a:pt x="308322" y="0"/>
                        <a:pt x="318954" y="0"/>
                      </a:cubicBezTo>
                      <a:cubicBezTo>
                        <a:pt x="460964" y="0"/>
                        <a:pt x="577154" y="131214"/>
                        <a:pt x="577154" y="293525"/>
                      </a:cubicBezTo>
                      <a:cubicBezTo>
                        <a:pt x="577154" y="455078"/>
                        <a:pt x="460964" y="586292"/>
                        <a:pt x="318954" y="586292"/>
                      </a:cubicBezTo>
                      <a:cubicBezTo>
                        <a:pt x="308322" y="586292"/>
                        <a:pt x="298450" y="585534"/>
                        <a:pt x="287818" y="584775"/>
                      </a:cubicBezTo>
                      <a:cubicBezTo>
                        <a:pt x="277945" y="585534"/>
                        <a:pt x="268073" y="586292"/>
                        <a:pt x="258201" y="586292"/>
                      </a:cubicBezTo>
                      <a:cubicBezTo>
                        <a:pt x="203522" y="586292"/>
                        <a:pt x="152642" y="567331"/>
                        <a:pt x="110874" y="533958"/>
                      </a:cubicBezTo>
                      <a:cubicBezTo>
                        <a:pt x="110115" y="533200"/>
                        <a:pt x="109355" y="533200"/>
                        <a:pt x="108596" y="532441"/>
                      </a:cubicBezTo>
                      <a:cubicBezTo>
                        <a:pt x="91129" y="518031"/>
                        <a:pt x="75182" y="501344"/>
                        <a:pt x="60753" y="482383"/>
                      </a:cubicBezTo>
                      <a:cubicBezTo>
                        <a:pt x="60753" y="482383"/>
                        <a:pt x="59993" y="481624"/>
                        <a:pt x="59993" y="480866"/>
                      </a:cubicBezTo>
                      <a:cubicBezTo>
                        <a:pt x="46324" y="461904"/>
                        <a:pt x="34173" y="441426"/>
                        <a:pt x="25060" y="419430"/>
                      </a:cubicBezTo>
                      <a:cubicBezTo>
                        <a:pt x="24301" y="418672"/>
                        <a:pt x="24301" y="417913"/>
                        <a:pt x="24301" y="417913"/>
                      </a:cubicBezTo>
                      <a:cubicBezTo>
                        <a:pt x="8353" y="379990"/>
                        <a:pt x="0" y="337516"/>
                        <a:pt x="0" y="293525"/>
                      </a:cubicBezTo>
                      <a:cubicBezTo>
                        <a:pt x="0" y="264704"/>
                        <a:pt x="3037" y="237399"/>
                        <a:pt x="9872" y="211611"/>
                      </a:cubicBezTo>
                      <a:cubicBezTo>
                        <a:pt x="9872" y="210095"/>
                        <a:pt x="10632" y="209336"/>
                        <a:pt x="10632" y="207819"/>
                      </a:cubicBezTo>
                      <a:cubicBezTo>
                        <a:pt x="15188" y="191133"/>
                        <a:pt x="21263" y="174446"/>
                        <a:pt x="28857" y="158519"/>
                      </a:cubicBezTo>
                      <a:cubicBezTo>
                        <a:pt x="28857" y="157760"/>
                        <a:pt x="28857" y="157760"/>
                        <a:pt x="29617" y="157002"/>
                      </a:cubicBezTo>
                      <a:cubicBezTo>
                        <a:pt x="39489" y="134248"/>
                        <a:pt x="52399" y="113769"/>
                        <a:pt x="67588" y="94808"/>
                      </a:cubicBezTo>
                      <a:cubicBezTo>
                        <a:pt x="68347" y="94808"/>
                        <a:pt x="68347" y="94049"/>
                        <a:pt x="69106" y="94049"/>
                      </a:cubicBezTo>
                      <a:cubicBezTo>
                        <a:pt x="85054" y="74329"/>
                        <a:pt x="103280" y="57643"/>
                        <a:pt x="123025" y="43232"/>
                      </a:cubicBezTo>
                      <a:cubicBezTo>
                        <a:pt x="162514" y="15927"/>
                        <a:pt x="208839" y="0"/>
                        <a:pt x="25820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34" name="iś1iḋè">
                <a:extLst>
                  <a:ext uri="{FF2B5EF4-FFF2-40B4-BE49-F238E27FC236}">
                    <a16:creationId xmlns:a16="http://schemas.microsoft.com/office/drawing/2014/main" xmlns="" id="{C6FB0423-865D-46F4-AB17-20473BF8D4D6}"/>
                  </a:ext>
                </a:extLst>
              </p:cNvPr>
              <p:cNvGrpSpPr/>
              <p:nvPr/>
            </p:nvGrpSpPr>
            <p:grpSpPr>
              <a:xfrm>
                <a:off x="8130565" y="1365407"/>
                <a:ext cx="3389923" cy="1062720"/>
                <a:chOff x="831802" y="3912072"/>
                <a:chExt cx="2474198" cy="1062720"/>
              </a:xfrm>
            </p:grpSpPr>
            <p:sp>
              <p:nvSpPr>
                <p:cNvPr id="35" name="îśḷiḓé">
                  <a:extLst>
                    <a:ext uri="{FF2B5EF4-FFF2-40B4-BE49-F238E27FC236}">
                      <a16:creationId xmlns:a16="http://schemas.microsoft.com/office/drawing/2014/main" xmlns="" id="{029A0131-6BEF-4355-B15F-6D1FB7054658}"/>
                    </a:ext>
                  </a:extLst>
                </p:cNvPr>
                <p:cNvSpPr/>
                <p:nvPr/>
              </p:nvSpPr>
              <p:spPr>
                <a:xfrm>
                  <a:off x="831802" y="4364531"/>
                  <a:ext cx="2474198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  <a:endParaRPr lang="zh-CN" altLang="en-US" sz="900" dirty="0"/>
                </a:p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36" name="íṩ1íḍè">
                  <a:extLst>
                    <a:ext uri="{FF2B5EF4-FFF2-40B4-BE49-F238E27FC236}">
                      <a16:creationId xmlns:a16="http://schemas.microsoft.com/office/drawing/2014/main" xmlns="" id="{C632CAB4-9C5B-4987-8AAA-F8200947B231}"/>
                    </a:ext>
                  </a:extLst>
                </p:cNvPr>
                <p:cNvSpPr txBox="1"/>
                <p:nvPr/>
              </p:nvSpPr>
              <p:spPr bwMode="auto">
                <a:xfrm>
                  <a:off x="831802" y="3912072"/>
                  <a:ext cx="2474198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>
                      <a:solidFill>
                        <a:schemeClr val="accent4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8" name="işľíḑè">
              <a:extLst>
                <a:ext uri="{FF2B5EF4-FFF2-40B4-BE49-F238E27FC236}">
                  <a16:creationId xmlns:a16="http://schemas.microsoft.com/office/drawing/2014/main" xmlns="" id="{D9BCF7C0-C287-4C4D-A83B-61E97DAB7A02}"/>
                </a:ext>
              </a:extLst>
            </p:cNvPr>
            <p:cNvGrpSpPr/>
            <p:nvPr/>
          </p:nvGrpSpPr>
          <p:grpSpPr>
            <a:xfrm>
              <a:off x="7412166" y="2439915"/>
              <a:ext cx="4040698" cy="1062720"/>
              <a:chOff x="7479790" y="1365407"/>
              <a:chExt cx="4040698" cy="1062720"/>
            </a:xfrm>
          </p:grpSpPr>
          <p:grpSp>
            <p:nvGrpSpPr>
              <p:cNvPr id="27" name="iṡḷiḓè">
                <a:extLst>
                  <a:ext uri="{FF2B5EF4-FFF2-40B4-BE49-F238E27FC236}">
                    <a16:creationId xmlns:a16="http://schemas.microsoft.com/office/drawing/2014/main" xmlns="" id="{BB4D93F3-CDCA-48E6-BBB9-E3DE8EDE3CF4}"/>
                  </a:ext>
                </a:extLst>
              </p:cNvPr>
              <p:cNvGrpSpPr/>
              <p:nvPr/>
            </p:nvGrpSpPr>
            <p:grpSpPr>
              <a:xfrm>
                <a:off x="7479790" y="1541479"/>
                <a:ext cx="475490" cy="475488"/>
                <a:chOff x="5839622" y="2191652"/>
                <a:chExt cx="522378" cy="522378"/>
              </a:xfrm>
            </p:grpSpPr>
            <p:sp>
              <p:nvSpPr>
                <p:cNvPr id="31" name="îŝlíḋe">
                  <a:extLst>
                    <a:ext uri="{FF2B5EF4-FFF2-40B4-BE49-F238E27FC236}">
                      <a16:creationId xmlns:a16="http://schemas.microsoft.com/office/drawing/2014/main" xmlns="" id="{66D4B8E8-2697-4E47-99ED-118F9A40478E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32" name="îŝ1íḍê">
                  <a:extLst>
                    <a:ext uri="{FF2B5EF4-FFF2-40B4-BE49-F238E27FC236}">
                      <a16:creationId xmlns:a16="http://schemas.microsoft.com/office/drawing/2014/main" xmlns="" id="{4D2415FC-0451-4FDA-A4D3-98B11FB9D4E0}"/>
                    </a:ext>
                  </a:extLst>
                </p:cNvPr>
                <p:cNvSpPr/>
                <p:nvPr/>
              </p:nvSpPr>
              <p:spPr bwMode="auto">
                <a:xfrm>
                  <a:off x="5954521" y="2347270"/>
                  <a:ext cx="292579" cy="211135"/>
                </a:xfrm>
                <a:custGeom>
                  <a:avLst/>
                  <a:gdLst>
                    <a:gd name="connsiteX0" fmla="*/ 91000 w 605879"/>
                    <a:gd name="connsiteY0" fmla="*/ 173662 h 437224"/>
                    <a:gd name="connsiteX1" fmla="*/ 331193 w 605879"/>
                    <a:gd name="connsiteY1" fmla="*/ 173662 h 437224"/>
                    <a:gd name="connsiteX2" fmla="*/ 342454 w 605879"/>
                    <a:gd name="connsiteY2" fmla="*/ 184882 h 437224"/>
                    <a:gd name="connsiteX3" fmla="*/ 331193 w 605879"/>
                    <a:gd name="connsiteY3" fmla="*/ 196102 h 437224"/>
                    <a:gd name="connsiteX4" fmla="*/ 91000 w 605879"/>
                    <a:gd name="connsiteY4" fmla="*/ 196102 h 437224"/>
                    <a:gd name="connsiteX5" fmla="*/ 79739 w 605879"/>
                    <a:gd name="connsiteY5" fmla="*/ 184882 h 437224"/>
                    <a:gd name="connsiteX6" fmla="*/ 91000 w 605879"/>
                    <a:gd name="connsiteY6" fmla="*/ 173662 h 437224"/>
                    <a:gd name="connsiteX7" fmla="*/ 421630 w 605879"/>
                    <a:gd name="connsiteY7" fmla="*/ 131441 h 437224"/>
                    <a:gd name="connsiteX8" fmla="*/ 423552 w 605879"/>
                    <a:gd name="connsiteY8" fmla="*/ 152274 h 437224"/>
                    <a:gd name="connsiteX9" fmla="*/ 275961 w 605879"/>
                    <a:gd name="connsiteY9" fmla="*/ 300986 h 437224"/>
                    <a:gd name="connsiteX10" fmla="*/ 408175 w 605879"/>
                    <a:gd name="connsiteY10" fmla="*/ 358277 h 437224"/>
                    <a:gd name="connsiteX11" fmla="*/ 418060 w 605879"/>
                    <a:gd name="connsiteY11" fmla="*/ 365267 h 437224"/>
                    <a:gd name="connsiteX12" fmla="*/ 488218 w 605879"/>
                    <a:gd name="connsiteY12" fmla="*/ 410360 h 437224"/>
                    <a:gd name="connsiteX13" fmla="*/ 474214 w 605879"/>
                    <a:gd name="connsiteY13" fmla="*/ 363348 h 437224"/>
                    <a:gd name="connsiteX14" fmla="*/ 482039 w 605879"/>
                    <a:gd name="connsiteY14" fmla="*/ 349916 h 437224"/>
                    <a:gd name="connsiteX15" fmla="*/ 583363 w 605879"/>
                    <a:gd name="connsiteY15" fmla="*/ 244928 h 437224"/>
                    <a:gd name="connsiteX16" fmla="*/ 421630 w 605879"/>
                    <a:gd name="connsiteY16" fmla="*/ 131441 h 437224"/>
                    <a:gd name="connsiteX17" fmla="*/ 75898 w 605879"/>
                    <a:gd name="connsiteY17" fmla="*/ 120173 h 437224"/>
                    <a:gd name="connsiteX18" fmla="*/ 340509 w 605879"/>
                    <a:gd name="connsiteY18" fmla="*/ 120173 h 437224"/>
                    <a:gd name="connsiteX19" fmla="*/ 351769 w 605879"/>
                    <a:gd name="connsiteY19" fmla="*/ 131428 h 437224"/>
                    <a:gd name="connsiteX20" fmla="*/ 340509 w 605879"/>
                    <a:gd name="connsiteY20" fmla="*/ 142683 h 437224"/>
                    <a:gd name="connsiteX21" fmla="*/ 75898 w 605879"/>
                    <a:gd name="connsiteY21" fmla="*/ 142683 h 437224"/>
                    <a:gd name="connsiteX22" fmla="*/ 64638 w 605879"/>
                    <a:gd name="connsiteY22" fmla="*/ 131428 h 437224"/>
                    <a:gd name="connsiteX23" fmla="*/ 75898 w 605879"/>
                    <a:gd name="connsiteY23" fmla="*/ 120173 h 437224"/>
                    <a:gd name="connsiteX24" fmla="*/ 210609 w 605879"/>
                    <a:gd name="connsiteY24" fmla="*/ 22478 h 437224"/>
                    <a:gd name="connsiteX25" fmla="*/ 22516 w 605879"/>
                    <a:gd name="connsiteY25" fmla="*/ 153508 h 437224"/>
                    <a:gd name="connsiteX26" fmla="*/ 139216 w 605879"/>
                    <a:gd name="connsiteY26" fmla="*/ 274807 h 437224"/>
                    <a:gd name="connsiteX27" fmla="*/ 147042 w 605879"/>
                    <a:gd name="connsiteY27" fmla="*/ 288102 h 437224"/>
                    <a:gd name="connsiteX28" fmla="*/ 130017 w 605879"/>
                    <a:gd name="connsiteY28" fmla="*/ 344297 h 437224"/>
                    <a:gd name="connsiteX29" fmla="*/ 214041 w 605879"/>
                    <a:gd name="connsiteY29" fmla="*/ 291254 h 437224"/>
                    <a:gd name="connsiteX30" fmla="*/ 223927 w 605879"/>
                    <a:gd name="connsiteY30" fmla="*/ 284264 h 437224"/>
                    <a:gd name="connsiteX31" fmla="*/ 398839 w 605879"/>
                    <a:gd name="connsiteY31" fmla="*/ 152960 h 437224"/>
                    <a:gd name="connsiteX32" fmla="*/ 369596 w 605879"/>
                    <a:gd name="connsiteY32" fmla="*/ 80592 h 437224"/>
                    <a:gd name="connsiteX33" fmla="*/ 210609 w 605879"/>
                    <a:gd name="connsiteY33" fmla="*/ 22478 h 437224"/>
                    <a:gd name="connsiteX34" fmla="*/ 210609 w 605879"/>
                    <a:gd name="connsiteY34" fmla="*/ 0 h 437224"/>
                    <a:gd name="connsiteX35" fmla="*/ 385796 w 605879"/>
                    <a:gd name="connsiteY35" fmla="*/ 64967 h 437224"/>
                    <a:gd name="connsiteX36" fmla="*/ 414079 w 605879"/>
                    <a:gd name="connsiteY36" fmla="*/ 109100 h 437224"/>
                    <a:gd name="connsiteX37" fmla="*/ 419845 w 605879"/>
                    <a:gd name="connsiteY37" fmla="*/ 108963 h 437224"/>
                    <a:gd name="connsiteX38" fmla="*/ 605879 w 605879"/>
                    <a:gd name="connsiteY38" fmla="*/ 244928 h 437224"/>
                    <a:gd name="connsiteX39" fmla="*/ 498515 w 605879"/>
                    <a:gd name="connsiteY39" fmla="*/ 368420 h 437224"/>
                    <a:gd name="connsiteX40" fmla="*/ 516088 w 605879"/>
                    <a:gd name="connsiteY40" fmla="*/ 414609 h 437224"/>
                    <a:gd name="connsiteX41" fmla="*/ 522953 w 605879"/>
                    <a:gd name="connsiteY41" fmla="*/ 428178 h 437224"/>
                    <a:gd name="connsiteX42" fmla="*/ 510185 w 605879"/>
                    <a:gd name="connsiteY42" fmla="*/ 437224 h 437224"/>
                    <a:gd name="connsiteX43" fmla="*/ 400487 w 605879"/>
                    <a:gd name="connsiteY43" fmla="*/ 380344 h 437224"/>
                    <a:gd name="connsiteX44" fmla="*/ 250836 w 605879"/>
                    <a:gd name="connsiteY44" fmla="*/ 304275 h 437224"/>
                    <a:gd name="connsiteX45" fmla="*/ 231752 w 605879"/>
                    <a:gd name="connsiteY45" fmla="*/ 306331 h 437224"/>
                    <a:gd name="connsiteX46" fmla="*/ 107639 w 605879"/>
                    <a:gd name="connsiteY46" fmla="*/ 371161 h 437224"/>
                    <a:gd name="connsiteX47" fmla="*/ 94596 w 605879"/>
                    <a:gd name="connsiteY47" fmla="*/ 361978 h 437224"/>
                    <a:gd name="connsiteX48" fmla="*/ 102009 w 605879"/>
                    <a:gd name="connsiteY48" fmla="*/ 348135 h 437224"/>
                    <a:gd name="connsiteX49" fmla="*/ 122741 w 605879"/>
                    <a:gd name="connsiteY49" fmla="*/ 293173 h 437224"/>
                    <a:gd name="connsiteX50" fmla="*/ 0 w 605879"/>
                    <a:gd name="connsiteY50" fmla="*/ 153508 h 437224"/>
                    <a:gd name="connsiteX51" fmla="*/ 210609 w 605879"/>
                    <a:gd name="connsiteY51" fmla="*/ 0 h 437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605879" h="437224">
                      <a:moveTo>
                        <a:pt x="91000" y="173662"/>
                      </a:moveTo>
                      <a:lnTo>
                        <a:pt x="331193" y="173662"/>
                      </a:lnTo>
                      <a:cubicBezTo>
                        <a:pt x="337373" y="173662"/>
                        <a:pt x="342454" y="178725"/>
                        <a:pt x="342454" y="184882"/>
                      </a:cubicBezTo>
                      <a:cubicBezTo>
                        <a:pt x="342454" y="191040"/>
                        <a:pt x="337373" y="196102"/>
                        <a:pt x="331193" y="196102"/>
                      </a:cubicBezTo>
                      <a:lnTo>
                        <a:pt x="91000" y="196102"/>
                      </a:lnTo>
                      <a:cubicBezTo>
                        <a:pt x="84683" y="196102"/>
                        <a:pt x="79739" y="191040"/>
                        <a:pt x="79739" y="184882"/>
                      </a:cubicBezTo>
                      <a:cubicBezTo>
                        <a:pt x="79739" y="178725"/>
                        <a:pt x="84683" y="173662"/>
                        <a:pt x="91000" y="173662"/>
                      </a:cubicBezTo>
                      <a:close/>
                      <a:moveTo>
                        <a:pt x="421630" y="131441"/>
                      </a:moveTo>
                      <a:cubicBezTo>
                        <a:pt x="423003" y="138294"/>
                        <a:pt x="423552" y="145284"/>
                        <a:pt x="423552" y="152274"/>
                      </a:cubicBezTo>
                      <a:cubicBezTo>
                        <a:pt x="423552" y="220668"/>
                        <a:pt x="362456" y="281249"/>
                        <a:pt x="275961" y="300986"/>
                      </a:cubicBezTo>
                      <a:cubicBezTo>
                        <a:pt x="302047" y="334017"/>
                        <a:pt x="350924" y="355536"/>
                        <a:pt x="408175" y="358277"/>
                      </a:cubicBezTo>
                      <a:cubicBezTo>
                        <a:pt x="412569" y="358551"/>
                        <a:pt x="416413" y="361293"/>
                        <a:pt x="418060" y="365267"/>
                      </a:cubicBezTo>
                      <a:cubicBezTo>
                        <a:pt x="427259" y="388019"/>
                        <a:pt x="463505" y="403370"/>
                        <a:pt x="488218" y="410360"/>
                      </a:cubicBezTo>
                      <a:cubicBezTo>
                        <a:pt x="483962" y="399944"/>
                        <a:pt x="479156" y="385004"/>
                        <a:pt x="474214" y="363348"/>
                      </a:cubicBezTo>
                      <a:cubicBezTo>
                        <a:pt x="472841" y="357455"/>
                        <a:pt x="476273" y="351698"/>
                        <a:pt x="482039" y="349916"/>
                      </a:cubicBezTo>
                      <a:cubicBezTo>
                        <a:pt x="543685" y="332236"/>
                        <a:pt x="583500" y="290980"/>
                        <a:pt x="583363" y="244928"/>
                      </a:cubicBezTo>
                      <a:cubicBezTo>
                        <a:pt x="583363" y="182839"/>
                        <a:pt x="511009" y="132126"/>
                        <a:pt x="421630" y="131441"/>
                      </a:cubicBezTo>
                      <a:close/>
                      <a:moveTo>
                        <a:pt x="75898" y="120173"/>
                      </a:moveTo>
                      <a:lnTo>
                        <a:pt x="340509" y="120173"/>
                      </a:lnTo>
                      <a:cubicBezTo>
                        <a:pt x="346826" y="120173"/>
                        <a:pt x="351769" y="125114"/>
                        <a:pt x="351769" y="131428"/>
                      </a:cubicBezTo>
                      <a:cubicBezTo>
                        <a:pt x="351769" y="137604"/>
                        <a:pt x="346826" y="142683"/>
                        <a:pt x="340509" y="142683"/>
                      </a:cubicBezTo>
                      <a:lnTo>
                        <a:pt x="75898" y="142683"/>
                      </a:lnTo>
                      <a:cubicBezTo>
                        <a:pt x="69719" y="142683"/>
                        <a:pt x="64638" y="137604"/>
                        <a:pt x="64638" y="131428"/>
                      </a:cubicBezTo>
                      <a:cubicBezTo>
                        <a:pt x="64638" y="125114"/>
                        <a:pt x="69719" y="120173"/>
                        <a:pt x="75898" y="120173"/>
                      </a:cubicBezTo>
                      <a:close/>
                      <a:moveTo>
                        <a:pt x="210609" y="22478"/>
                      </a:moveTo>
                      <a:cubicBezTo>
                        <a:pt x="106952" y="22478"/>
                        <a:pt x="22516" y="81277"/>
                        <a:pt x="22516" y="153508"/>
                      </a:cubicBezTo>
                      <a:cubicBezTo>
                        <a:pt x="22516" y="206688"/>
                        <a:pt x="68372" y="254385"/>
                        <a:pt x="139216" y="274807"/>
                      </a:cubicBezTo>
                      <a:cubicBezTo>
                        <a:pt x="144983" y="276452"/>
                        <a:pt x="148415" y="282208"/>
                        <a:pt x="147042" y="288102"/>
                      </a:cubicBezTo>
                      <a:cubicBezTo>
                        <a:pt x="140864" y="314966"/>
                        <a:pt x="135097" y="332647"/>
                        <a:pt x="130017" y="344297"/>
                      </a:cubicBezTo>
                      <a:cubicBezTo>
                        <a:pt x="158437" y="336622"/>
                        <a:pt x="203058" y="318667"/>
                        <a:pt x="214041" y="291254"/>
                      </a:cubicBezTo>
                      <a:cubicBezTo>
                        <a:pt x="215689" y="287280"/>
                        <a:pt x="219533" y="284538"/>
                        <a:pt x="223927" y="284264"/>
                      </a:cubicBezTo>
                      <a:cubicBezTo>
                        <a:pt x="320170" y="279604"/>
                        <a:pt x="395407" y="223135"/>
                        <a:pt x="398839" y="152960"/>
                      </a:cubicBezTo>
                      <a:cubicBezTo>
                        <a:pt x="400075" y="126918"/>
                        <a:pt x="389915" y="101836"/>
                        <a:pt x="369596" y="80592"/>
                      </a:cubicBezTo>
                      <a:cubicBezTo>
                        <a:pt x="334860" y="44133"/>
                        <a:pt x="275412" y="22478"/>
                        <a:pt x="210609" y="22478"/>
                      </a:cubicBezTo>
                      <a:close/>
                      <a:moveTo>
                        <a:pt x="210609" y="0"/>
                      </a:moveTo>
                      <a:cubicBezTo>
                        <a:pt x="281453" y="0"/>
                        <a:pt x="346942" y="24260"/>
                        <a:pt x="385796" y="64967"/>
                      </a:cubicBezTo>
                      <a:cubicBezTo>
                        <a:pt x="398702" y="78536"/>
                        <a:pt x="408175" y="93338"/>
                        <a:pt x="414079" y="109100"/>
                      </a:cubicBezTo>
                      <a:cubicBezTo>
                        <a:pt x="416001" y="108963"/>
                        <a:pt x="417923" y="108963"/>
                        <a:pt x="419845" y="108963"/>
                      </a:cubicBezTo>
                      <a:cubicBezTo>
                        <a:pt x="522404" y="108963"/>
                        <a:pt x="606016" y="169955"/>
                        <a:pt x="605879" y="244928"/>
                      </a:cubicBezTo>
                      <a:cubicBezTo>
                        <a:pt x="605879" y="298519"/>
                        <a:pt x="564141" y="346079"/>
                        <a:pt x="498515" y="368420"/>
                      </a:cubicBezTo>
                      <a:cubicBezTo>
                        <a:pt x="506066" y="398025"/>
                        <a:pt x="512931" y="412279"/>
                        <a:pt x="516088" y="414609"/>
                      </a:cubicBezTo>
                      <a:cubicBezTo>
                        <a:pt x="524601" y="418858"/>
                        <a:pt x="523228" y="426671"/>
                        <a:pt x="522953" y="428178"/>
                      </a:cubicBezTo>
                      <a:cubicBezTo>
                        <a:pt x="522541" y="429686"/>
                        <a:pt x="520207" y="437224"/>
                        <a:pt x="510185" y="437224"/>
                      </a:cubicBezTo>
                      <a:cubicBezTo>
                        <a:pt x="497828" y="437224"/>
                        <a:pt x="423689" y="421325"/>
                        <a:pt x="400487" y="380344"/>
                      </a:cubicBezTo>
                      <a:cubicBezTo>
                        <a:pt x="333899" y="375410"/>
                        <a:pt x="277746" y="346764"/>
                        <a:pt x="250836" y="304275"/>
                      </a:cubicBezTo>
                      <a:cubicBezTo>
                        <a:pt x="244521" y="305098"/>
                        <a:pt x="238205" y="305783"/>
                        <a:pt x="231752" y="306331"/>
                      </a:cubicBezTo>
                      <a:cubicBezTo>
                        <a:pt x="206216" y="353069"/>
                        <a:pt x="121643" y="371161"/>
                        <a:pt x="107639" y="371161"/>
                      </a:cubicBezTo>
                      <a:cubicBezTo>
                        <a:pt x="97616" y="371161"/>
                        <a:pt x="95145" y="364171"/>
                        <a:pt x="94596" y="361978"/>
                      </a:cubicBezTo>
                      <a:cubicBezTo>
                        <a:pt x="94184" y="360470"/>
                        <a:pt x="92948" y="352658"/>
                        <a:pt x="102009" y="348135"/>
                      </a:cubicBezTo>
                      <a:cubicBezTo>
                        <a:pt x="105030" y="345942"/>
                        <a:pt x="113130" y="331550"/>
                        <a:pt x="122741" y="293173"/>
                      </a:cubicBezTo>
                      <a:cubicBezTo>
                        <a:pt x="47778" y="268228"/>
                        <a:pt x="0" y="214226"/>
                        <a:pt x="0" y="153508"/>
                      </a:cubicBezTo>
                      <a:cubicBezTo>
                        <a:pt x="0" y="68804"/>
                        <a:pt x="94458" y="0"/>
                        <a:pt x="21060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</p:grpSp>
          <p:grpSp>
            <p:nvGrpSpPr>
              <p:cNvPr id="28" name="iṧļîdé">
                <a:extLst>
                  <a:ext uri="{FF2B5EF4-FFF2-40B4-BE49-F238E27FC236}">
                    <a16:creationId xmlns:a16="http://schemas.microsoft.com/office/drawing/2014/main" xmlns="" id="{ED5E7F86-AFCA-4F62-B0BC-33244BDE8AB6}"/>
                  </a:ext>
                </a:extLst>
              </p:cNvPr>
              <p:cNvGrpSpPr/>
              <p:nvPr/>
            </p:nvGrpSpPr>
            <p:grpSpPr>
              <a:xfrm>
                <a:off x="8130565" y="1365407"/>
                <a:ext cx="3389923" cy="1062720"/>
                <a:chOff x="831802" y="3912072"/>
                <a:chExt cx="2474198" cy="1062720"/>
              </a:xfrm>
            </p:grpSpPr>
            <p:sp>
              <p:nvSpPr>
                <p:cNvPr id="29" name="ïSlïdé">
                  <a:extLst>
                    <a:ext uri="{FF2B5EF4-FFF2-40B4-BE49-F238E27FC236}">
                      <a16:creationId xmlns:a16="http://schemas.microsoft.com/office/drawing/2014/main" xmlns="" id="{3C48C014-BB43-448E-8C2D-FD39CB6A9F1D}"/>
                    </a:ext>
                  </a:extLst>
                </p:cNvPr>
                <p:cNvSpPr/>
                <p:nvPr/>
              </p:nvSpPr>
              <p:spPr>
                <a:xfrm>
                  <a:off x="831802" y="4364531"/>
                  <a:ext cx="2474198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  <a:endParaRPr lang="zh-CN" altLang="en-US" sz="900" dirty="0"/>
                </a:p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30" name="îŝļíḋê">
                  <a:extLst>
                    <a:ext uri="{FF2B5EF4-FFF2-40B4-BE49-F238E27FC236}">
                      <a16:creationId xmlns:a16="http://schemas.microsoft.com/office/drawing/2014/main" xmlns="" id="{6340FBCE-8943-413B-AE12-8B1C064580C7}"/>
                    </a:ext>
                  </a:extLst>
                </p:cNvPr>
                <p:cNvSpPr txBox="1"/>
                <p:nvPr/>
              </p:nvSpPr>
              <p:spPr bwMode="auto">
                <a:xfrm>
                  <a:off x="831802" y="3912072"/>
                  <a:ext cx="2474198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>
                      <a:solidFill>
                        <a:schemeClr val="accent2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9" name="íṩḻîḋè">
              <a:extLst>
                <a:ext uri="{FF2B5EF4-FFF2-40B4-BE49-F238E27FC236}">
                  <a16:creationId xmlns:a16="http://schemas.microsoft.com/office/drawing/2014/main" xmlns="" id="{56FAA418-0AFE-4898-9E44-2D7D15B480E2}"/>
                </a:ext>
              </a:extLst>
            </p:cNvPr>
            <p:cNvGrpSpPr/>
            <p:nvPr/>
          </p:nvGrpSpPr>
          <p:grpSpPr>
            <a:xfrm>
              <a:off x="7412166" y="3620233"/>
              <a:ext cx="4040698" cy="1062720"/>
              <a:chOff x="7479790" y="1365407"/>
              <a:chExt cx="4040698" cy="1062720"/>
            </a:xfrm>
          </p:grpSpPr>
          <p:grpSp>
            <p:nvGrpSpPr>
              <p:cNvPr id="21" name="ïṧḻïḍê">
                <a:extLst>
                  <a:ext uri="{FF2B5EF4-FFF2-40B4-BE49-F238E27FC236}">
                    <a16:creationId xmlns:a16="http://schemas.microsoft.com/office/drawing/2014/main" xmlns="" id="{5FE3B1E0-C70B-4FD2-AA16-5915A65D2447}"/>
                  </a:ext>
                </a:extLst>
              </p:cNvPr>
              <p:cNvGrpSpPr/>
              <p:nvPr/>
            </p:nvGrpSpPr>
            <p:grpSpPr>
              <a:xfrm>
                <a:off x="7479790" y="1541479"/>
                <a:ext cx="475490" cy="475488"/>
                <a:chOff x="5839622" y="2191652"/>
                <a:chExt cx="522378" cy="522378"/>
              </a:xfrm>
            </p:grpSpPr>
            <p:sp>
              <p:nvSpPr>
                <p:cNvPr id="25" name="ïṧlîḑê">
                  <a:extLst>
                    <a:ext uri="{FF2B5EF4-FFF2-40B4-BE49-F238E27FC236}">
                      <a16:creationId xmlns:a16="http://schemas.microsoft.com/office/drawing/2014/main" xmlns="" id="{8E95044E-97EB-401A-B9E2-0DBF8063A5D0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26" name="iṩľïḍè">
                  <a:extLst>
                    <a:ext uri="{FF2B5EF4-FFF2-40B4-BE49-F238E27FC236}">
                      <a16:creationId xmlns:a16="http://schemas.microsoft.com/office/drawing/2014/main" xmlns="" id="{168C8C7C-4C41-4EAC-9363-03D24651BA24}"/>
                    </a:ext>
                  </a:extLst>
                </p:cNvPr>
                <p:cNvSpPr/>
                <p:nvPr/>
              </p:nvSpPr>
              <p:spPr bwMode="auto">
                <a:xfrm>
                  <a:off x="5954521" y="2306741"/>
                  <a:ext cx="292579" cy="292194"/>
                </a:xfrm>
                <a:custGeom>
                  <a:avLst/>
                  <a:gdLst>
                    <a:gd name="connsiteX0" fmla="*/ 86413 w 591547"/>
                    <a:gd name="connsiteY0" fmla="*/ 515758 h 590770"/>
                    <a:gd name="connsiteX1" fmla="*/ 171919 w 591547"/>
                    <a:gd name="connsiteY1" fmla="*/ 515758 h 590770"/>
                    <a:gd name="connsiteX2" fmla="*/ 171919 w 591547"/>
                    <a:gd name="connsiteY2" fmla="*/ 537523 h 590770"/>
                    <a:gd name="connsiteX3" fmla="*/ 86413 w 591547"/>
                    <a:gd name="connsiteY3" fmla="*/ 537523 h 590770"/>
                    <a:gd name="connsiteX4" fmla="*/ 86413 w 591547"/>
                    <a:gd name="connsiteY4" fmla="*/ 461733 h 590770"/>
                    <a:gd name="connsiteX5" fmla="*/ 171919 w 591547"/>
                    <a:gd name="connsiteY5" fmla="*/ 461733 h 590770"/>
                    <a:gd name="connsiteX6" fmla="*/ 171919 w 591547"/>
                    <a:gd name="connsiteY6" fmla="*/ 483498 h 590770"/>
                    <a:gd name="connsiteX7" fmla="*/ 86413 w 591547"/>
                    <a:gd name="connsiteY7" fmla="*/ 483498 h 590770"/>
                    <a:gd name="connsiteX8" fmla="*/ 86413 w 591547"/>
                    <a:gd name="connsiteY8" fmla="*/ 408616 h 590770"/>
                    <a:gd name="connsiteX9" fmla="*/ 171919 w 591547"/>
                    <a:gd name="connsiteY9" fmla="*/ 408616 h 590770"/>
                    <a:gd name="connsiteX10" fmla="*/ 171919 w 591547"/>
                    <a:gd name="connsiteY10" fmla="*/ 429474 h 590770"/>
                    <a:gd name="connsiteX11" fmla="*/ 86413 w 591547"/>
                    <a:gd name="connsiteY11" fmla="*/ 429474 h 590770"/>
                    <a:gd name="connsiteX12" fmla="*/ 204177 w 591547"/>
                    <a:gd name="connsiteY12" fmla="*/ 357041 h 590770"/>
                    <a:gd name="connsiteX13" fmla="*/ 204177 w 591547"/>
                    <a:gd name="connsiteY13" fmla="*/ 569815 h 590770"/>
                    <a:gd name="connsiteX14" fmla="*/ 333300 w 591547"/>
                    <a:gd name="connsiteY14" fmla="*/ 569815 h 590770"/>
                    <a:gd name="connsiteX15" fmla="*/ 333300 w 591547"/>
                    <a:gd name="connsiteY15" fmla="*/ 382026 h 590770"/>
                    <a:gd name="connsiteX16" fmla="*/ 183194 w 591547"/>
                    <a:gd name="connsiteY16" fmla="*/ 357041 h 590770"/>
                    <a:gd name="connsiteX17" fmla="*/ 75053 w 591547"/>
                    <a:gd name="connsiteY17" fmla="*/ 382026 h 590770"/>
                    <a:gd name="connsiteX18" fmla="*/ 75053 w 591547"/>
                    <a:gd name="connsiteY18" fmla="*/ 569815 h 590770"/>
                    <a:gd name="connsiteX19" fmla="*/ 183194 w 591547"/>
                    <a:gd name="connsiteY19" fmla="*/ 569815 h 590770"/>
                    <a:gd name="connsiteX20" fmla="*/ 247709 w 591547"/>
                    <a:gd name="connsiteY20" fmla="*/ 311838 h 590770"/>
                    <a:gd name="connsiteX21" fmla="*/ 322851 w 591547"/>
                    <a:gd name="connsiteY21" fmla="*/ 311838 h 590770"/>
                    <a:gd name="connsiteX22" fmla="*/ 322851 w 591547"/>
                    <a:gd name="connsiteY22" fmla="*/ 332826 h 590770"/>
                    <a:gd name="connsiteX23" fmla="*/ 247709 w 591547"/>
                    <a:gd name="connsiteY23" fmla="*/ 332826 h 590770"/>
                    <a:gd name="connsiteX24" fmla="*/ 247709 w 591547"/>
                    <a:gd name="connsiteY24" fmla="*/ 257944 h 590770"/>
                    <a:gd name="connsiteX25" fmla="*/ 322851 w 591547"/>
                    <a:gd name="connsiteY25" fmla="*/ 257944 h 590770"/>
                    <a:gd name="connsiteX26" fmla="*/ 322851 w 591547"/>
                    <a:gd name="connsiteY26" fmla="*/ 279580 h 590770"/>
                    <a:gd name="connsiteX27" fmla="*/ 247709 w 591547"/>
                    <a:gd name="connsiteY27" fmla="*/ 279580 h 590770"/>
                    <a:gd name="connsiteX28" fmla="*/ 247709 w 591547"/>
                    <a:gd name="connsiteY28" fmla="*/ 203919 h 590770"/>
                    <a:gd name="connsiteX29" fmla="*/ 322851 w 591547"/>
                    <a:gd name="connsiteY29" fmla="*/ 203919 h 590770"/>
                    <a:gd name="connsiteX30" fmla="*/ 322851 w 591547"/>
                    <a:gd name="connsiteY30" fmla="*/ 225684 h 590770"/>
                    <a:gd name="connsiteX31" fmla="*/ 247709 w 591547"/>
                    <a:gd name="connsiteY31" fmla="*/ 225684 h 590770"/>
                    <a:gd name="connsiteX32" fmla="*/ 247709 w 591547"/>
                    <a:gd name="connsiteY32" fmla="*/ 150672 h 590770"/>
                    <a:gd name="connsiteX33" fmla="*/ 322851 w 591547"/>
                    <a:gd name="connsiteY33" fmla="*/ 150672 h 590770"/>
                    <a:gd name="connsiteX34" fmla="*/ 322851 w 591547"/>
                    <a:gd name="connsiteY34" fmla="*/ 171660 h 590770"/>
                    <a:gd name="connsiteX35" fmla="*/ 247709 w 591547"/>
                    <a:gd name="connsiteY35" fmla="*/ 171660 h 590770"/>
                    <a:gd name="connsiteX36" fmla="*/ 355090 w 591547"/>
                    <a:gd name="connsiteY36" fmla="*/ 102357 h 590770"/>
                    <a:gd name="connsiteX37" fmla="*/ 355090 w 591547"/>
                    <a:gd name="connsiteY37" fmla="*/ 373160 h 590770"/>
                    <a:gd name="connsiteX38" fmla="*/ 355090 w 591547"/>
                    <a:gd name="connsiteY38" fmla="*/ 376384 h 590770"/>
                    <a:gd name="connsiteX39" fmla="*/ 355090 w 591547"/>
                    <a:gd name="connsiteY39" fmla="*/ 569815 h 590770"/>
                    <a:gd name="connsiteX40" fmla="*/ 484213 w 591547"/>
                    <a:gd name="connsiteY40" fmla="*/ 569815 h 590770"/>
                    <a:gd name="connsiteX41" fmla="*/ 484213 w 591547"/>
                    <a:gd name="connsiteY41" fmla="*/ 154744 h 590770"/>
                    <a:gd name="connsiteX42" fmla="*/ 333300 w 591547"/>
                    <a:gd name="connsiteY42" fmla="*/ 99939 h 590770"/>
                    <a:gd name="connsiteX43" fmla="*/ 236458 w 591547"/>
                    <a:gd name="connsiteY43" fmla="*/ 125730 h 590770"/>
                    <a:gd name="connsiteX44" fmla="*/ 236458 w 591547"/>
                    <a:gd name="connsiteY44" fmla="*/ 341728 h 590770"/>
                    <a:gd name="connsiteX45" fmla="*/ 333300 w 591547"/>
                    <a:gd name="connsiteY45" fmla="*/ 360265 h 590770"/>
                    <a:gd name="connsiteX46" fmla="*/ 397862 w 591547"/>
                    <a:gd name="connsiteY46" fmla="*/ 21761 h 590770"/>
                    <a:gd name="connsiteX47" fmla="*/ 387371 w 591547"/>
                    <a:gd name="connsiteY47" fmla="*/ 32238 h 590770"/>
                    <a:gd name="connsiteX48" fmla="*/ 397862 w 591547"/>
                    <a:gd name="connsiteY48" fmla="*/ 42716 h 590770"/>
                    <a:gd name="connsiteX49" fmla="*/ 409160 w 591547"/>
                    <a:gd name="connsiteY49" fmla="*/ 32238 h 590770"/>
                    <a:gd name="connsiteX50" fmla="*/ 397862 w 591547"/>
                    <a:gd name="connsiteY50" fmla="*/ 21761 h 590770"/>
                    <a:gd name="connsiteX51" fmla="*/ 397862 w 591547"/>
                    <a:gd name="connsiteY51" fmla="*/ 0 h 590770"/>
                    <a:gd name="connsiteX52" fmla="*/ 430143 w 591547"/>
                    <a:gd name="connsiteY52" fmla="*/ 32238 h 590770"/>
                    <a:gd name="connsiteX53" fmla="*/ 409160 w 591547"/>
                    <a:gd name="connsiteY53" fmla="*/ 62865 h 590770"/>
                    <a:gd name="connsiteX54" fmla="*/ 409160 w 591547"/>
                    <a:gd name="connsiteY54" fmla="*/ 100745 h 590770"/>
                    <a:gd name="connsiteX55" fmla="*/ 498740 w 591547"/>
                    <a:gd name="connsiteY55" fmla="*/ 137819 h 590770"/>
                    <a:gd name="connsiteX56" fmla="*/ 506003 w 591547"/>
                    <a:gd name="connsiteY56" fmla="*/ 147491 h 590770"/>
                    <a:gd name="connsiteX57" fmla="*/ 506003 w 591547"/>
                    <a:gd name="connsiteY57" fmla="*/ 569815 h 590770"/>
                    <a:gd name="connsiteX58" fmla="*/ 591547 w 591547"/>
                    <a:gd name="connsiteY58" fmla="*/ 569815 h 590770"/>
                    <a:gd name="connsiteX59" fmla="*/ 591547 w 591547"/>
                    <a:gd name="connsiteY59" fmla="*/ 590770 h 590770"/>
                    <a:gd name="connsiteX60" fmla="*/ 494705 w 591547"/>
                    <a:gd name="connsiteY60" fmla="*/ 590770 h 590770"/>
                    <a:gd name="connsiteX61" fmla="*/ 344598 w 591547"/>
                    <a:gd name="connsiteY61" fmla="*/ 590770 h 590770"/>
                    <a:gd name="connsiteX62" fmla="*/ 193685 w 591547"/>
                    <a:gd name="connsiteY62" fmla="*/ 590770 h 590770"/>
                    <a:gd name="connsiteX63" fmla="*/ 64562 w 591547"/>
                    <a:gd name="connsiteY63" fmla="*/ 590770 h 590770"/>
                    <a:gd name="connsiteX64" fmla="*/ 0 w 591547"/>
                    <a:gd name="connsiteY64" fmla="*/ 590770 h 590770"/>
                    <a:gd name="connsiteX65" fmla="*/ 0 w 591547"/>
                    <a:gd name="connsiteY65" fmla="*/ 569815 h 590770"/>
                    <a:gd name="connsiteX66" fmla="*/ 54070 w 591547"/>
                    <a:gd name="connsiteY66" fmla="*/ 569815 h 590770"/>
                    <a:gd name="connsiteX67" fmla="*/ 54070 w 591547"/>
                    <a:gd name="connsiteY67" fmla="*/ 373160 h 590770"/>
                    <a:gd name="connsiteX68" fmla="*/ 62141 w 591547"/>
                    <a:gd name="connsiteY68" fmla="*/ 362683 h 590770"/>
                    <a:gd name="connsiteX69" fmla="*/ 191264 w 591547"/>
                    <a:gd name="connsiteY69" fmla="*/ 333668 h 590770"/>
                    <a:gd name="connsiteX70" fmla="*/ 195299 w 591547"/>
                    <a:gd name="connsiteY70" fmla="*/ 333668 h 590770"/>
                    <a:gd name="connsiteX71" fmla="*/ 196106 w 591547"/>
                    <a:gd name="connsiteY71" fmla="*/ 333668 h 590770"/>
                    <a:gd name="connsiteX72" fmla="*/ 215475 w 591547"/>
                    <a:gd name="connsiteY72" fmla="*/ 336892 h 590770"/>
                    <a:gd name="connsiteX73" fmla="*/ 215475 w 591547"/>
                    <a:gd name="connsiteY73" fmla="*/ 116864 h 590770"/>
                    <a:gd name="connsiteX74" fmla="*/ 223545 w 591547"/>
                    <a:gd name="connsiteY74" fmla="*/ 106387 h 590770"/>
                    <a:gd name="connsiteX75" fmla="*/ 341370 w 591547"/>
                    <a:gd name="connsiteY75" fmla="*/ 75760 h 590770"/>
                    <a:gd name="connsiteX76" fmla="*/ 342984 w 591547"/>
                    <a:gd name="connsiteY76" fmla="*/ 75760 h 590770"/>
                    <a:gd name="connsiteX77" fmla="*/ 345405 w 591547"/>
                    <a:gd name="connsiteY77" fmla="*/ 75760 h 590770"/>
                    <a:gd name="connsiteX78" fmla="*/ 347020 w 591547"/>
                    <a:gd name="connsiteY78" fmla="*/ 75760 h 590770"/>
                    <a:gd name="connsiteX79" fmla="*/ 348634 w 591547"/>
                    <a:gd name="connsiteY79" fmla="*/ 75760 h 590770"/>
                    <a:gd name="connsiteX80" fmla="*/ 387371 w 591547"/>
                    <a:gd name="connsiteY80" fmla="*/ 91879 h 590770"/>
                    <a:gd name="connsiteX81" fmla="*/ 387371 w 591547"/>
                    <a:gd name="connsiteY81" fmla="*/ 62865 h 590770"/>
                    <a:gd name="connsiteX82" fmla="*/ 365581 w 591547"/>
                    <a:gd name="connsiteY82" fmla="*/ 32238 h 590770"/>
                    <a:gd name="connsiteX83" fmla="*/ 397862 w 591547"/>
                    <a:gd name="connsiteY83" fmla="*/ 0 h 59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591547" h="590770">
                      <a:moveTo>
                        <a:pt x="86413" y="515758"/>
                      </a:moveTo>
                      <a:lnTo>
                        <a:pt x="171919" y="515758"/>
                      </a:lnTo>
                      <a:lnTo>
                        <a:pt x="171919" y="537523"/>
                      </a:lnTo>
                      <a:lnTo>
                        <a:pt x="86413" y="537523"/>
                      </a:lnTo>
                      <a:close/>
                      <a:moveTo>
                        <a:pt x="86413" y="461733"/>
                      </a:moveTo>
                      <a:lnTo>
                        <a:pt x="171919" y="461733"/>
                      </a:lnTo>
                      <a:lnTo>
                        <a:pt x="171919" y="483498"/>
                      </a:lnTo>
                      <a:lnTo>
                        <a:pt x="86413" y="483498"/>
                      </a:lnTo>
                      <a:close/>
                      <a:moveTo>
                        <a:pt x="86413" y="408616"/>
                      </a:moveTo>
                      <a:lnTo>
                        <a:pt x="171919" y="408616"/>
                      </a:lnTo>
                      <a:lnTo>
                        <a:pt x="171919" y="429474"/>
                      </a:lnTo>
                      <a:lnTo>
                        <a:pt x="86413" y="429474"/>
                      </a:lnTo>
                      <a:close/>
                      <a:moveTo>
                        <a:pt x="204177" y="357041"/>
                      </a:moveTo>
                      <a:lnTo>
                        <a:pt x="204177" y="569815"/>
                      </a:lnTo>
                      <a:lnTo>
                        <a:pt x="333300" y="569815"/>
                      </a:lnTo>
                      <a:lnTo>
                        <a:pt x="333300" y="382026"/>
                      </a:lnTo>
                      <a:close/>
                      <a:moveTo>
                        <a:pt x="183194" y="357041"/>
                      </a:moveTo>
                      <a:lnTo>
                        <a:pt x="75053" y="382026"/>
                      </a:lnTo>
                      <a:lnTo>
                        <a:pt x="75053" y="569815"/>
                      </a:lnTo>
                      <a:lnTo>
                        <a:pt x="183194" y="569815"/>
                      </a:lnTo>
                      <a:close/>
                      <a:moveTo>
                        <a:pt x="247709" y="311838"/>
                      </a:moveTo>
                      <a:lnTo>
                        <a:pt x="322851" y="311838"/>
                      </a:lnTo>
                      <a:lnTo>
                        <a:pt x="322851" y="332826"/>
                      </a:lnTo>
                      <a:lnTo>
                        <a:pt x="247709" y="332826"/>
                      </a:lnTo>
                      <a:close/>
                      <a:moveTo>
                        <a:pt x="247709" y="257944"/>
                      </a:moveTo>
                      <a:lnTo>
                        <a:pt x="322851" y="257944"/>
                      </a:lnTo>
                      <a:lnTo>
                        <a:pt x="322851" y="279580"/>
                      </a:lnTo>
                      <a:lnTo>
                        <a:pt x="247709" y="279580"/>
                      </a:lnTo>
                      <a:close/>
                      <a:moveTo>
                        <a:pt x="247709" y="203919"/>
                      </a:moveTo>
                      <a:lnTo>
                        <a:pt x="322851" y="203919"/>
                      </a:lnTo>
                      <a:lnTo>
                        <a:pt x="322851" y="225684"/>
                      </a:lnTo>
                      <a:lnTo>
                        <a:pt x="247709" y="225684"/>
                      </a:lnTo>
                      <a:close/>
                      <a:moveTo>
                        <a:pt x="247709" y="150672"/>
                      </a:moveTo>
                      <a:lnTo>
                        <a:pt x="322851" y="150672"/>
                      </a:lnTo>
                      <a:lnTo>
                        <a:pt x="322851" y="171660"/>
                      </a:lnTo>
                      <a:lnTo>
                        <a:pt x="247709" y="171660"/>
                      </a:lnTo>
                      <a:close/>
                      <a:moveTo>
                        <a:pt x="355090" y="102357"/>
                      </a:moveTo>
                      <a:lnTo>
                        <a:pt x="355090" y="373160"/>
                      </a:lnTo>
                      <a:lnTo>
                        <a:pt x="355090" y="376384"/>
                      </a:lnTo>
                      <a:lnTo>
                        <a:pt x="355090" y="569815"/>
                      </a:lnTo>
                      <a:lnTo>
                        <a:pt x="484213" y="569815"/>
                      </a:lnTo>
                      <a:lnTo>
                        <a:pt x="484213" y="154744"/>
                      </a:lnTo>
                      <a:close/>
                      <a:moveTo>
                        <a:pt x="333300" y="99939"/>
                      </a:moveTo>
                      <a:lnTo>
                        <a:pt x="236458" y="125730"/>
                      </a:lnTo>
                      <a:lnTo>
                        <a:pt x="236458" y="341728"/>
                      </a:lnTo>
                      <a:lnTo>
                        <a:pt x="333300" y="360265"/>
                      </a:lnTo>
                      <a:close/>
                      <a:moveTo>
                        <a:pt x="397862" y="21761"/>
                      </a:moveTo>
                      <a:cubicBezTo>
                        <a:pt x="392213" y="21761"/>
                        <a:pt x="387371" y="26596"/>
                        <a:pt x="387371" y="32238"/>
                      </a:cubicBezTo>
                      <a:cubicBezTo>
                        <a:pt x="387371" y="37880"/>
                        <a:pt x="392213" y="42716"/>
                        <a:pt x="397862" y="42716"/>
                      </a:cubicBezTo>
                      <a:cubicBezTo>
                        <a:pt x="404318" y="42716"/>
                        <a:pt x="409160" y="37880"/>
                        <a:pt x="409160" y="32238"/>
                      </a:cubicBezTo>
                      <a:cubicBezTo>
                        <a:pt x="409160" y="26596"/>
                        <a:pt x="404318" y="21761"/>
                        <a:pt x="397862" y="21761"/>
                      </a:cubicBezTo>
                      <a:close/>
                      <a:moveTo>
                        <a:pt x="397862" y="0"/>
                      </a:moveTo>
                      <a:cubicBezTo>
                        <a:pt x="415616" y="0"/>
                        <a:pt x="430143" y="14507"/>
                        <a:pt x="430143" y="32238"/>
                      </a:cubicBezTo>
                      <a:cubicBezTo>
                        <a:pt x="430143" y="45940"/>
                        <a:pt x="421266" y="58029"/>
                        <a:pt x="409160" y="62865"/>
                      </a:cubicBezTo>
                      <a:lnTo>
                        <a:pt x="409160" y="100745"/>
                      </a:lnTo>
                      <a:lnTo>
                        <a:pt x="498740" y="137819"/>
                      </a:lnTo>
                      <a:cubicBezTo>
                        <a:pt x="502775" y="139431"/>
                        <a:pt x="506003" y="143461"/>
                        <a:pt x="506003" y="147491"/>
                      </a:cubicBezTo>
                      <a:lnTo>
                        <a:pt x="506003" y="569815"/>
                      </a:lnTo>
                      <a:lnTo>
                        <a:pt x="591547" y="569815"/>
                      </a:lnTo>
                      <a:lnTo>
                        <a:pt x="591547" y="590770"/>
                      </a:lnTo>
                      <a:lnTo>
                        <a:pt x="494705" y="590770"/>
                      </a:lnTo>
                      <a:lnTo>
                        <a:pt x="344598" y="590770"/>
                      </a:lnTo>
                      <a:lnTo>
                        <a:pt x="193685" y="590770"/>
                      </a:lnTo>
                      <a:lnTo>
                        <a:pt x="64562" y="590770"/>
                      </a:lnTo>
                      <a:lnTo>
                        <a:pt x="0" y="590770"/>
                      </a:lnTo>
                      <a:lnTo>
                        <a:pt x="0" y="569815"/>
                      </a:lnTo>
                      <a:lnTo>
                        <a:pt x="54070" y="569815"/>
                      </a:lnTo>
                      <a:lnTo>
                        <a:pt x="54070" y="373160"/>
                      </a:lnTo>
                      <a:cubicBezTo>
                        <a:pt x="54070" y="368324"/>
                        <a:pt x="57298" y="364294"/>
                        <a:pt x="62141" y="362683"/>
                      </a:cubicBezTo>
                      <a:lnTo>
                        <a:pt x="191264" y="333668"/>
                      </a:lnTo>
                      <a:cubicBezTo>
                        <a:pt x="192878" y="332862"/>
                        <a:pt x="194492" y="332862"/>
                        <a:pt x="195299" y="333668"/>
                      </a:cubicBezTo>
                      <a:cubicBezTo>
                        <a:pt x="196106" y="333668"/>
                        <a:pt x="196106" y="333668"/>
                        <a:pt x="196106" y="333668"/>
                      </a:cubicBezTo>
                      <a:lnTo>
                        <a:pt x="215475" y="336892"/>
                      </a:lnTo>
                      <a:lnTo>
                        <a:pt x="215475" y="116864"/>
                      </a:lnTo>
                      <a:cubicBezTo>
                        <a:pt x="215475" y="112028"/>
                        <a:pt x="218703" y="107999"/>
                        <a:pt x="223545" y="106387"/>
                      </a:cubicBezTo>
                      <a:lnTo>
                        <a:pt x="341370" y="75760"/>
                      </a:lnTo>
                      <a:cubicBezTo>
                        <a:pt x="342177" y="75760"/>
                        <a:pt x="342177" y="75760"/>
                        <a:pt x="342984" y="75760"/>
                      </a:cubicBezTo>
                      <a:cubicBezTo>
                        <a:pt x="343791" y="75760"/>
                        <a:pt x="344598" y="74954"/>
                        <a:pt x="345405" y="75760"/>
                      </a:cubicBezTo>
                      <a:cubicBezTo>
                        <a:pt x="346213" y="75760"/>
                        <a:pt x="347020" y="75760"/>
                        <a:pt x="347020" y="75760"/>
                      </a:cubicBezTo>
                      <a:cubicBezTo>
                        <a:pt x="347827" y="75760"/>
                        <a:pt x="347827" y="75760"/>
                        <a:pt x="348634" y="75760"/>
                      </a:cubicBezTo>
                      <a:lnTo>
                        <a:pt x="387371" y="91879"/>
                      </a:lnTo>
                      <a:lnTo>
                        <a:pt x="387371" y="62865"/>
                      </a:lnTo>
                      <a:cubicBezTo>
                        <a:pt x="375265" y="58029"/>
                        <a:pt x="365581" y="45940"/>
                        <a:pt x="365581" y="32238"/>
                      </a:cubicBezTo>
                      <a:cubicBezTo>
                        <a:pt x="365581" y="14507"/>
                        <a:pt x="380107" y="0"/>
                        <a:pt x="39786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2" name="iṩľíḓè">
                <a:extLst>
                  <a:ext uri="{FF2B5EF4-FFF2-40B4-BE49-F238E27FC236}">
                    <a16:creationId xmlns:a16="http://schemas.microsoft.com/office/drawing/2014/main" xmlns="" id="{CAD28C77-32C1-42FC-A1AC-ED0C0BF49112}"/>
                  </a:ext>
                </a:extLst>
              </p:cNvPr>
              <p:cNvGrpSpPr/>
              <p:nvPr/>
            </p:nvGrpSpPr>
            <p:grpSpPr>
              <a:xfrm>
                <a:off x="8130565" y="1365407"/>
                <a:ext cx="3389923" cy="1062720"/>
                <a:chOff x="831802" y="3912072"/>
                <a:chExt cx="2474198" cy="1062720"/>
              </a:xfrm>
            </p:grpSpPr>
            <p:sp>
              <p:nvSpPr>
                <p:cNvPr id="23" name="íṣľídé">
                  <a:extLst>
                    <a:ext uri="{FF2B5EF4-FFF2-40B4-BE49-F238E27FC236}">
                      <a16:creationId xmlns:a16="http://schemas.microsoft.com/office/drawing/2014/main" xmlns="" id="{32C90075-C832-4EA3-99C2-F5262A51E2EC}"/>
                    </a:ext>
                  </a:extLst>
                </p:cNvPr>
                <p:cNvSpPr/>
                <p:nvPr/>
              </p:nvSpPr>
              <p:spPr>
                <a:xfrm>
                  <a:off x="831802" y="4364531"/>
                  <a:ext cx="2474198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lIns="90000" tIns="46800" rIns="90000" bIns="46800" anchor="t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  <a:endParaRPr lang="zh-CN" altLang="en-US" sz="900" dirty="0"/>
                </a:p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24" name="îśḻïḍê">
                  <a:extLst>
                    <a:ext uri="{FF2B5EF4-FFF2-40B4-BE49-F238E27FC236}">
                      <a16:creationId xmlns:a16="http://schemas.microsoft.com/office/drawing/2014/main" xmlns="" id="{1019FB7B-0C92-4DC7-AA2E-12EE4DAB2273}"/>
                    </a:ext>
                  </a:extLst>
                </p:cNvPr>
                <p:cNvSpPr txBox="1"/>
                <p:nvPr/>
              </p:nvSpPr>
              <p:spPr bwMode="auto">
                <a:xfrm>
                  <a:off x="831802" y="3912072"/>
                  <a:ext cx="2474198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>
                      <a:solidFill>
                        <a:schemeClr val="accent3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10" name="îṥľïḑê">
              <a:extLst>
                <a:ext uri="{FF2B5EF4-FFF2-40B4-BE49-F238E27FC236}">
                  <a16:creationId xmlns:a16="http://schemas.microsoft.com/office/drawing/2014/main" xmlns="" id="{1DC60262-E49D-414B-993F-01248477ABC5}"/>
                </a:ext>
              </a:extLst>
            </p:cNvPr>
            <p:cNvGrpSpPr/>
            <p:nvPr/>
          </p:nvGrpSpPr>
          <p:grpSpPr>
            <a:xfrm>
              <a:off x="7412166" y="4800550"/>
              <a:ext cx="4040698" cy="1062720"/>
              <a:chOff x="7479790" y="1365407"/>
              <a:chExt cx="4040698" cy="1062720"/>
            </a:xfrm>
          </p:grpSpPr>
          <p:grpSp>
            <p:nvGrpSpPr>
              <p:cNvPr id="15" name="íṥḷîďé">
                <a:extLst>
                  <a:ext uri="{FF2B5EF4-FFF2-40B4-BE49-F238E27FC236}">
                    <a16:creationId xmlns:a16="http://schemas.microsoft.com/office/drawing/2014/main" xmlns="" id="{3AFBEE16-0082-4F16-81B2-673024CE96E9}"/>
                  </a:ext>
                </a:extLst>
              </p:cNvPr>
              <p:cNvGrpSpPr/>
              <p:nvPr/>
            </p:nvGrpSpPr>
            <p:grpSpPr>
              <a:xfrm>
                <a:off x="7479790" y="1541479"/>
                <a:ext cx="475490" cy="475488"/>
                <a:chOff x="5839622" y="2191652"/>
                <a:chExt cx="522378" cy="522378"/>
              </a:xfrm>
            </p:grpSpPr>
            <p:sp>
              <p:nvSpPr>
                <p:cNvPr id="19" name="íṩľîḓé">
                  <a:extLst>
                    <a:ext uri="{FF2B5EF4-FFF2-40B4-BE49-F238E27FC236}">
                      <a16:creationId xmlns:a16="http://schemas.microsoft.com/office/drawing/2014/main" xmlns="" id="{289D3335-F34E-4E10-8B34-25D801EFD23E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20" name="ïśľíḍé">
                  <a:extLst>
                    <a:ext uri="{FF2B5EF4-FFF2-40B4-BE49-F238E27FC236}">
                      <a16:creationId xmlns:a16="http://schemas.microsoft.com/office/drawing/2014/main" xmlns="" id="{432AA6D6-981C-4CA3-871D-072EC8AF39A7}"/>
                    </a:ext>
                  </a:extLst>
                </p:cNvPr>
                <p:cNvSpPr/>
                <p:nvPr/>
              </p:nvSpPr>
              <p:spPr bwMode="auto">
                <a:xfrm>
                  <a:off x="5954521" y="2350040"/>
                  <a:ext cx="292579" cy="205596"/>
                </a:xfrm>
                <a:custGeom>
                  <a:avLst/>
                  <a:gdLst>
                    <a:gd name="connsiteX0" fmla="*/ 450100 w 607639"/>
                    <a:gd name="connsiteY0" fmla="*/ 313203 h 426991"/>
                    <a:gd name="connsiteX1" fmla="*/ 450100 w 607639"/>
                    <a:gd name="connsiteY1" fmla="*/ 403167 h 426991"/>
                    <a:gd name="connsiteX2" fmla="*/ 585744 w 607639"/>
                    <a:gd name="connsiteY2" fmla="*/ 403167 h 426991"/>
                    <a:gd name="connsiteX3" fmla="*/ 586100 w 607639"/>
                    <a:gd name="connsiteY3" fmla="*/ 313203 h 426991"/>
                    <a:gd name="connsiteX4" fmla="*/ 530294 w 607639"/>
                    <a:gd name="connsiteY4" fmla="*/ 313203 h 426991"/>
                    <a:gd name="connsiteX5" fmla="*/ 530116 w 607639"/>
                    <a:gd name="connsiteY5" fmla="*/ 313203 h 426991"/>
                    <a:gd name="connsiteX6" fmla="*/ 529760 w 607639"/>
                    <a:gd name="connsiteY6" fmla="*/ 313203 h 426991"/>
                    <a:gd name="connsiteX7" fmla="*/ 450901 w 607639"/>
                    <a:gd name="connsiteY7" fmla="*/ 313203 h 426991"/>
                    <a:gd name="connsiteX8" fmla="*/ 236309 w 607639"/>
                    <a:gd name="connsiteY8" fmla="*/ 313203 h 426991"/>
                    <a:gd name="connsiteX9" fmla="*/ 236309 w 607639"/>
                    <a:gd name="connsiteY9" fmla="*/ 403167 h 426991"/>
                    <a:gd name="connsiteX10" fmla="*/ 371953 w 607639"/>
                    <a:gd name="connsiteY10" fmla="*/ 403167 h 426991"/>
                    <a:gd name="connsiteX11" fmla="*/ 372754 w 607639"/>
                    <a:gd name="connsiteY11" fmla="*/ 313203 h 426991"/>
                    <a:gd name="connsiteX12" fmla="*/ 237110 w 607639"/>
                    <a:gd name="connsiteY12" fmla="*/ 313203 h 426991"/>
                    <a:gd name="connsiteX13" fmla="*/ 22519 w 607639"/>
                    <a:gd name="connsiteY13" fmla="*/ 313203 h 426991"/>
                    <a:gd name="connsiteX14" fmla="*/ 22519 w 607639"/>
                    <a:gd name="connsiteY14" fmla="*/ 403167 h 426991"/>
                    <a:gd name="connsiteX15" fmla="*/ 158163 w 607639"/>
                    <a:gd name="connsiteY15" fmla="*/ 403167 h 426991"/>
                    <a:gd name="connsiteX16" fmla="*/ 158964 w 607639"/>
                    <a:gd name="connsiteY16" fmla="*/ 313203 h 426991"/>
                    <a:gd name="connsiteX17" fmla="*/ 91498 w 607639"/>
                    <a:gd name="connsiteY17" fmla="*/ 313203 h 426991"/>
                    <a:gd name="connsiteX18" fmla="*/ 91231 w 607639"/>
                    <a:gd name="connsiteY18" fmla="*/ 313203 h 426991"/>
                    <a:gd name="connsiteX19" fmla="*/ 90964 w 607639"/>
                    <a:gd name="connsiteY19" fmla="*/ 313203 h 426991"/>
                    <a:gd name="connsiteX20" fmla="*/ 23320 w 607639"/>
                    <a:gd name="connsiteY20" fmla="*/ 313203 h 426991"/>
                    <a:gd name="connsiteX21" fmla="*/ 91409 w 607639"/>
                    <a:gd name="connsiteY21" fmla="*/ 224751 h 426991"/>
                    <a:gd name="connsiteX22" fmla="*/ 530294 w 607639"/>
                    <a:gd name="connsiteY22" fmla="*/ 224751 h 426991"/>
                    <a:gd name="connsiteX23" fmla="*/ 540084 w 607639"/>
                    <a:gd name="connsiteY23" fmla="*/ 234530 h 426991"/>
                    <a:gd name="connsiteX24" fmla="*/ 540084 w 607639"/>
                    <a:gd name="connsiteY24" fmla="*/ 292135 h 426991"/>
                    <a:gd name="connsiteX25" fmla="*/ 586456 w 607639"/>
                    <a:gd name="connsiteY25" fmla="*/ 292135 h 426991"/>
                    <a:gd name="connsiteX26" fmla="*/ 607639 w 607639"/>
                    <a:gd name="connsiteY26" fmla="*/ 313203 h 426991"/>
                    <a:gd name="connsiteX27" fmla="*/ 607639 w 607639"/>
                    <a:gd name="connsiteY27" fmla="*/ 403167 h 426991"/>
                    <a:gd name="connsiteX28" fmla="*/ 586456 w 607639"/>
                    <a:gd name="connsiteY28" fmla="*/ 426991 h 426991"/>
                    <a:gd name="connsiteX29" fmla="*/ 451524 w 607639"/>
                    <a:gd name="connsiteY29" fmla="*/ 426991 h 426991"/>
                    <a:gd name="connsiteX30" fmla="*/ 427582 w 607639"/>
                    <a:gd name="connsiteY30" fmla="*/ 403167 h 426991"/>
                    <a:gd name="connsiteX31" fmla="*/ 427582 w 607639"/>
                    <a:gd name="connsiteY31" fmla="*/ 313203 h 426991"/>
                    <a:gd name="connsiteX32" fmla="*/ 451524 w 607639"/>
                    <a:gd name="connsiteY32" fmla="*/ 292135 h 426991"/>
                    <a:gd name="connsiteX33" fmla="*/ 517566 w 607639"/>
                    <a:gd name="connsiteY33" fmla="*/ 292135 h 426991"/>
                    <a:gd name="connsiteX34" fmla="*/ 517566 w 607639"/>
                    <a:gd name="connsiteY34" fmla="*/ 247242 h 426991"/>
                    <a:gd name="connsiteX35" fmla="*/ 315079 w 607639"/>
                    <a:gd name="connsiteY35" fmla="*/ 247242 h 426991"/>
                    <a:gd name="connsiteX36" fmla="*/ 315079 w 607639"/>
                    <a:gd name="connsiteY36" fmla="*/ 292135 h 426991"/>
                    <a:gd name="connsiteX37" fmla="*/ 372665 w 607639"/>
                    <a:gd name="connsiteY37" fmla="*/ 292135 h 426991"/>
                    <a:gd name="connsiteX38" fmla="*/ 393849 w 607639"/>
                    <a:gd name="connsiteY38" fmla="*/ 313203 h 426991"/>
                    <a:gd name="connsiteX39" fmla="*/ 393849 w 607639"/>
                    <a:gd name="connsiteY39" fmla="*/ 403167 h 426991"/>
                    <a:gd name="connsiteX40" fmla="*/ 372665 w 607639"/>
                    <a:gd name="connsiteY40" fmla="*/ 426991 h 426991"/>
                    <a:gd name="connsiteX41" fmla="*/ 237733 w 607639"/>
                    <a:gd name="connsiteY41" fmla="*/ 426991 h 426991"/>
                    <a:gd name="connsiteX42" fmla="*/ 213791 w 607639"/>
                    <a:gd name="connsiteY42" fmla="*/ 403167 h 426991"/>
                    <a:gd name="connsiteX43" fmla="*/ 213791 w 607639"/>
                    <a:gd name="connsiteY43" fmla="*/ 313203 h 426991"/>
                    <a:gd name="connsiteX44" fmla="*/ 237733 w 607639"/>
                    <a:gd name="connsiteY44" fmla="*/ 292135 h 426991"/>
                    <a:gd name="connsiteX45" fmla="*/ 292561 w 607639"/>
                    <a:gd name="connsiteY45" fmla="*/ 292135 h 426991"/>
                    <a:gd name="connsiteX46" fmla="*/ 292561 w 607639"/>
                    <a:gd name="connsiteY46" fmla="*/ 247242 h 426991"/>
                    <a:gd name="connsiteX47" fmla="*/ 101288 w 607639"/>
                    <a:gd name="connsiteY47" fmla="*/ 247242 h 426991"/>
                    <a:gd name="connsiteX48" fmla="*/ 101288 w 607639"/>
                    <a:gd name="connsiteY48" fmla="*/ 292135 h 426991"/>
                    <a:gd name="connsiteX49" fmla="*/ 158875 w 607639"/>
                    <a:gd name="connsiteY49" fmla="*/ 292135 h 426991"/>
                    <a:gd name="connsiteX50" fmla="*/ 180058 w 607639"/>
                    <a:gd name="connsiteY50" fmla="*/ 313203 h 426991"/>
                    <a:gd name="connsiteX51" fmla="*/ 180058 w 607639"/>
                    <a:gd name="connsiteY51" fmla="*/ 403167 h 426991"/>
                    <a:gd name="connsiteX52" fmla="*/ 158875 w 607639"/>
                    <a:gd name="connsiteY52" fmla="*/ 426991 h 426991"/>
                    <a:gd name="connsiteX53" fmla="*/ 24032 w 607639"/>
                    <a:gd name="connsiteY53" fmla="*/ 426991 h 426991"/>
                    <a:gd name="connsiteX54" fmla="*/ 0 w 607639"/>
                    <a:gd name="connsiteY54" fmla="*/ 403167 h 426991"/>
                    <a:gd name="connsiteX55" fmla="*/ 0 w 607639"/>
                    <a:gd name="connsiteY55" fmla="*/ 313203 h 426991"/>
                    <a:gd name="connsiteX56" fmla="*/ 24032 w 607639"/>
                    <a:gd name="connsiteY56" fmla="*/ 292135 h 426991"/>
                    <a:gd name="connsiteX57" fmla="*/ 78770 w 607639"/>
                    <a:gd name="connsiteY57" fmla="*/ 292135 h 426991"/>
                    <a:gd name="connsiteX58" fmla="*/ 78770 w 607639"/>
                    <a:gd name="connsiteY58" fmla="*/ 234530 h 426991"/>
                    <a:gd name="connsiteX59" fmla="*/ 91409 w 607639"/>
                    <a:gd name="connsiteY59" fmla="*/ 224751 h 426991"/>
                    <a:gd name="connsiteX60" fmla="*/ 236326 w 607639"/>
                    <a:gd name="connsiteY60" fmla="*/ 21066 h 426991"/>
                    <a:gd name="connsiteX61" fmla="*/ 236326 w 607639"/>
                    <a:gd name="connsiteY61" fmla="*/ 111021 h 426991"/>
                    <a:gd name="connsiteX62" fmla="*/ 371758 w 607639"/>
                    <a:gd name="connsiteY62" fmla="*/ 111021 h 426991"/>
                    <a:gd name="connsiteX63" fmla="*/ 372380 w 607639"/>
                    <a:gd name="connsiteY63" fmla="*/ 21066 h 426991"/>
                    <a:gd name="connsiteX64" fmla="*/ 237127 w 607639"/>
                    <a:gd name="connsiteY64" fmla="*/ 21066 h 426991"/>
                    <a:gd name="connsiteX65" fmla="*/ 237750 w 607639"/>
                    <a:gd name="connsiteY65" fmla="*/ 0 h 426991"/>
                    <a:gd name="connsiteX66" fmla="*/ 372647 w 607639"/>
                    <a:gd name="connsiteY66" fmla="*/ 0 h 426991"/>
                    <a:gd name="connsiteX67" fmla="*/ 393825 w 607639"/>
                    <a:gd name="connsiteY67" fmla="*/ 21066 h 426991"/>
                    <a:gd name="connsiteX68" fmla="*/ 393825 w 607639"/>
                    <a:gd name="connsiteY68" fmla="*/ 111021 h 426991"/>
                    <a:gd name="connsiteX69" fmla="*/ 372647 w 607639"/>
                    <a:gd name="connsiteY69" fmla="*/ 134843 h 426991"/>
                    <a:gd name="connsiteX70" fmla="*/ 315076 w 607639"/>
                    <a:gd name="connsiteY70" fmla="*/ 134843 h 426991"/>
                    <a:gd name="connsiteX71" fmla="*/ 315076 w 607639"/>
                    <a:gd name="connsiteY71" fmla="*/ 191020 h 426991"/>
                    <a:gd name="connsiteX72" fmla="*/ 292563 w 607639"/>
                    <a:gd name="connsiteY72" fmla="*/ 191020 h 426991"/>
                    <a:gd name="connsiteX73" fmla="*/ 292563 w 607639"/>
                    <a:gd name="connsiteY73" fmla="*/ 134843 h 426991"/>
                    <a:gd name="connsiteX74" fmla="*/ 237750 w 607639"/>
                    <a:gd name="connsiteY74" fmla="*/ 134843 h 426991"/>
                    <a:gd name="connsiteX75" fmla="*/ 213813 w 607639"/>
                    <a:gd name="connsiteY75" fmla="*/ 111021 h 426991"/>
                    <a:gd name="connsiteX76" fmla="*/ 213813 w 607639"/>
                    <a:gd name="connsiteY76" fmla="*/ 21066 h 426991"/>
                    <a:gd name="connsiteX77" fmla="*/ 237750 w 607639"/>
                    <a:gd name="connsiteY77" fmla="*/ 0 h 426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</a:cxnLst>
                  <a:rect l="l" t="t" r="r" b="b"/>
                  <a:pathLst>
                    <a:path w="607639" h="426991">
                      <a:moveTo>
                        <a:pt x="450100" y="313203"/>
                      </a:moveTo>
                      <a:lnTo>
                        <a:pt x="450100" y="403167"/>
                      </a:lnTo>
                      <a:lnTo>
                        <a:pt x="585744" y="403167"/>
                      </a:lnTo>
                      <a:lnTo>
                        <a:pt x="586100" y="313203"/>
                      </a:lnTo>
                      <a:lnTo>
                        <a:pt x="530294" y="313203"/>
                      </a:lnTo>
                      <a:cubicBezTo>
                        <a:pt x="530294" y="313203"/>
                        <a:pt x="530116" y="313203"/>
                        <a:pt x="530116" y="313203"/>
                      </a:cubicBezTo>
                      <a:cubicBezTo>
                        <a:pt x="530027" y="313203"/>
                        <a:pt x="529849" y="313203"/>
                        <a:pt x="529760" y="313203"/>
                      </a:cubicBezTo>
                      <a:lnTo>
                        <a:pt x="450901" y="313203"/>
                      </a:lnTo>
                      <a:close/>
                      <a:moveTo>
                        <a:pt x="236309" y="313203"/>
                      </a:moveTo>
                      <a:lnTo>
                        <a:pt x="236309" y="403167"/>
                      </a:lnTo>
                      <a:lnTo>
                        <a:pt x="371953" y="403167"/>
                      </a:lnTo>
                      <a:lnTo>
                        <a:pt x="372754" y="313203"/>
                      </a:lnTo>
                      <a:lnTo>
                        <a:pt x="237110" y="313203"/>
                      </a:lnTo>
                      <a:close/>
                      <a:moveTo>
                        <a:pt x="22519" y="313203"/>
                      </a:moveTo>
                      <a:lnTo>
                        <a:pt x="22519" y="403167"/>
                      </a:lnTo>
                      <a:lnTo>
                        <a:pt x="158163" y="403167"/>
                      </a:lnTo>
                      <a:lnTo>
                        <a:pt x="158964" y="313203"/>
                      </a:lnTo>
                      <a:lnTo>
                        <a:pt x="91498" y="313203"/>
                      </a:lnTo>
                      <a:cubicBezTo>
                        <a:pt x="91409" y="313203"/>
                        <a:pt x="91320" y="313203"/>
                        <a:pt x="91231" y="313203"/>
                      </a:cubicBezTo>
                      <a:cubicBezTo>
                        <a:pt x="91231" y="313203"/>
                        <a:pt x="90964" y="313203"/>
                        <a:pt x="90964" y="313203"/>
                      </a:cubicBezTo>
                      <a:lnTo>
                        <a:pt x="23320" y="313203"/>
                      </a:lnTo>
                      <a:close/>
                      <a:moveTo>
                        <a:pt x="91409" y="224751"/>
                      </a:moveTo>
                      <a:lnTo>
                        <a:pt x="530294" y="224751"/>
                      </a:lnTo>
                      <a:cubicBezTo>
                        <a:pt x="536435" y="224751"/>
                        <a:pt x="540084" y="228396"/>
                        <a:pt x="540084" y="234530"/>
                      </a:cubicBezTo>
                      <a:lnTo>
                        <a:pt x="540084" y="292135"/>
                      </a:lnTo>
                      <a:lnTo>
                        <a:pt x="586456" y="292135"/>
                      </a:lnTo>
                      <a:cubicBezTo>
                        <a:pt x="598917" y="292135"/>
                        <a:pt x="607639" y="300847"/>
                        <a:pt x="607639" y="313203"/>
                      </a:cubicBezTo>
                      <a:lnTo>
                        <a:pt x="607639" y="403167"/>
                      </a:lnTo>
                      <a:cubicBezTo>
                        <a:pt x="607639" y="415524"/>
                        <a:pt x="598917" y="426991"/>
                        <a:pt x="586456" y="426991"/>
                      </a:cubicBezTo>
                      <a:lnTo>
                        <a:pt x="451524" y="426991"/>
                      </a:lnTo>
                      <a:cubicBezTo>
                        <a:pt x="439152" y="426991"/>
                        <a:pt x="427582" y="415524"/>
                        <a:pt x="427582" y="403167"/>
                      </a:cubicBezTo>
                      <a:lnTo>
                        <a:pt x="427582" y="313203"/>
                      </a:lnTo>
                      <a:cubicBezTo>
                        <a:pt x="427582" y="300847"/>
                        <a:pt x="439152" y="292135"/>
                        <a:pt x="451524" y="292135"/>
                      </a:cubicBezTo>
                      <a:lnTo>
                        <a:pt x="517566" y="292135"/>
                      </a:lnTo>
                      <a:lnTo>
                        <a:pt x="517566" y="247242"/>
                      </a:lnTo>
                      <a:lnTo>
                        <a:pt x="315079" y="247242"/>
                      </a:lnTo>
                      <a:lnTo>
                        <a:pt x="315079" y="292135"/>
                      </a:lnTo>
                      <a:lnTo>
                        <a:pt x="372665" y="292135"/>
                      </a:lnTo>
                      <a:cubicBezTo>
                        <a:pt x="385126" y="292135"/>
                        <a:pt x="393849" y="300847"/>
                        <a:pt x="393849" y="313203"/>
                      </a:cubicBezTo>
                      <a:lnTo>
                        <a:pt x="393849" y="403167"/>
                      </a:lnTo>
                      <a:cubicBezTo>
                        <a:pt x="393849" y="415524"/>
                        <a:pt x="385126" y="426991"/>
                        <a:pt x="372665" y="426991"/>
                      </a:cubicBezTo>
                      <a:lnTo>
                        <a:pt x="237733" y="426991"/>
                      </a:lnTo>
                      <a:cubicBezTo>
                        <a:pt x="225362" y="426991"/>
                        <a:pt x="213791" y="415524"/>
                        <a:pt x="213791" y="403167"/>
                      </a:cubicBezTo>
                      <a:lnTo>
                        <a:pt x="213791" y="313203"/>
                      </a:lnTo>
                      <a:cubicBezTo>
                        <a:pt x="213791" y="300847"/>
                        <a:pt x="225362" y="292135"/>
                        <a:pt x="237733" y="292135"/>
                      </a:cubicBezTo>
                      <a:lnTo>
                        <a:pt x="292561" y="292135"/>
                      </a:lnTo>
                      <a:lnTo>
                        <a:pt x="292561" y="247242"/>
                      </a:lnTo>
                      <a:lnTo>
                        <a:pt x="101288" y="247242"/>
                      </a:lnTo>
                      <a:lnTo>
                        <a:pt x="101288" y="292135"/>
                      </a:lnTo>
                      <a:lnTo>
                        <a:pt x="158875" y="292135"/>
                      </a:lnTo>
                      <a:cubicBezTo>
                        <a:pt x="171335" y="292135"/>
                        <a:pt x="180058" y="300847"/>
                        <a:pt x="180058" y="313203"/>
                      </a:cubicBezTo>
                      <a:lnTo>
                        <a:pt x="180058" y="403167"/>
                      </a:lnTo>
                      <a:cubicBezTo>
                        <a:pt x="180058" y="415524"/>
                        <a:pt x="171335" y="426991"/>
                        <a:pt x="158875" y="426991"/>
                      </a:cubicBezTo>
                      <a:lnTo>
                        <a:pt x="24032" y="426991"/>
                      </a:lnTo>
                      <a:cubicBezTo>
                        <a:pt x="11571" y="426991"/>
                        <a:pt x="0" y="415524"/>
                        <a:pt x="0" y="403167"/>
                      </a:cubicBezTo>
                      <a:lnTo>
                        <a:pt x="0" y="313203"/>
                      </a:lnTo>
                      <a:cubicBezTo>
                        <a:pt x="0" y="300847"/>
                        <a:pt x="11571" y="292135"/>
                        <a:pt x="24032" y="292135"/>
                      </a:cubicBezTo>
                      <a:lnTo>
                        <a:pt x="78770" y="292135"/>
                      </a:lnTo>
                      <a:lnTo>
                        <a:pt x="78770" y="234530"/>
                      </a:lnTo>
                      <a:cubicBezTo>
                        <a:pt x="78770" y="228396"/>
                        <a:pt x="85178" y="224751"/>
                        <a:pt x="91409" y="224751"/>
                      </a:cubicBezTo>
                      <a:close/>
                      <a:moveTo>
                        <a:pt x="236326" y="21066"/>
                      </a:moveTo>
                      <a:lnTo>
                        <a:pt x="236326" y="111021"/>
                      </a:lnTo>
                      <a:lnTo>
                        <a:pt x="371758" y="111021"/>
                      </a:lnTo>
                      <a:lnTo>
                        <a:pt x="372380" y="21066"/>
                      </a:lnTo>
                      <a:lnTo>
                        <a:pt x="237127" y="21066"/>
                      </a:lnTo>
                      <a:close/>
                      <a:moveTo>
                        <a:pt x="237750" y="0"/>
                      </a:moveTo>
                      <a:lnTo>
                        <a:pt x="372647" y="0"/>
                      </a:lnTo>
                      <a:cubicBezTo>
                        <a:pt x="385105" y="0"/>
                        <a:pt x="393825" y="8711"/>
                        <a:pt x="393825" y="21066"/>
                      </a:cubicBezTo>
                      <a:lnTo>
                        <a:pt x="393825" y="111021"/>
                      </a:lnTo>
                      <a:cubicBezTo>
                        <a:pt x="393825" y="123376"/>
                        <a:pt x="385105" y="134843"/>
                        <a:pt x="372647" y="134843"/>
                      </a:cubicBezTo>
                      <a:lnTo>
                        <a:pt x="315076" y="134843"/>
                      </a:lnTo>
                      <a:lnTo>
                        <a:pt x="315076" y="191020"/>
                      </a:lnTo>
                      <a:lnTo>
                        <a:pt x="292563" y="191020"/>
                      </a:lnTo>
                      <a:lnTo>
                        <a:pt x="292563" y="134843"/>
                      </a:lnTo>
                      <a:lnTo>
                        <a:pt x="237750" y="134843"/>
                      </a:lnTo>
                      <a:cubicBezTo>
                        <a:pt x="225381" y="134843"/>
                        <a:pt x="213813" y="123376"/>
                        <a:pt x="213813" y="111021"/>
                      </a:cubicBezTo>
                      <a:lnTo>
                        <a:pt x="213813" y="21066"/>
                      </a:lnTo>
                      <a:cubicBezTo>
                        <a:pt x="213813" y="8711"/>
                        <a:pt x="225381" y="0"/>
                        <a:pt x="23775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6" name="ïṩlíḓê">
                <a:extLst>
                  <a:ext uri="{FF2B5EF4-FFF2-40B4-BE49-F238E27FC236}">
                    <a16:creationId xmlns:a16="http://schemas.microsoft.com/office/drawing/2014/main" xmlns="" id="{7B4C5CDE-0FD6-4925-9D47-A9E9B397E0F9}"/>
                  </a:ext>
                </a:extLst>
              </p:cNvPr>
              <p:cNvGrpSpPr/>
              <p:nvPr/>
            </p:nvGrpSpPr>
            <p:grpSpPr>
              <a:xfrm>
                <a:off x="8130565" y="1365407"/>
                <a:ext cx="3389923" cy="1062720"/>
                <a:chOff x="831802" y="3912072"/>
                <a:chExt cx="2474198" cy="1062720"/>
              </a:xfrm>
            </p:grpSpPr>
            <p:sp>
              <p:nvSpPr>
                <p:cNvPr id="17" name="ïş1idê">
                  <a:extLst>
                    <a:ext uri="{FF2B5EF4-FFF2-40B4-BE49-F238E27FC236}">
                      <a16:creationId xmlns:a16="http://schemas.microsoft.com/office/drawing/2014/main" xmlns="" id="{71A64858-F95A-4337-B301-2D7DA909D0E4}"/>
                    </a:ext>
                  </a:extLst>
                </p:cNvPr>
                <p:cNvSpPr/>
                <p:nvPr/>
              </p:nvSpPr>
              <p:spPr>
                <a:xfrm>
                  <a:off x="831802" y="4364531"/>
                  <a:ext cx="2474198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 fontScale="925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Supporting text here.</a:t>
                  </a:r>
                  <a:endParaRPr lang="zh-CN" altLang="en-US" sz="1000" dirty="0"/>
                </a:p>
                <a:p>
                  <a:pPr marL="171450" indent="-171450">
                    <a:lnSpc>
                      <a:spcPct val="17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000" dirty="0"/>
                    <a:t>When you copy &amp; paste, choose "keep text only" option.</a:t>
                  </a:r>
                  <a:endParaRPr lang="zh-CN" altLang="en-US" sz="1000" dirty="0"/>
                </a:p>
              </p:txBody>
            </p:sp>
            <p:sp>
              <p:nvSpPr>
                <p:cNvPr id="18" name="íšḷïḍè">
                  <a:extLst>
                    <a:ext uri="{FF2B5EF4-FFF2-40B4-BE49-F238E27FC236}">
                      <a16:creationId xmlns:a16="http://schemas.microsoft.com/office/drawing/2014/main" xmlns="" id="{D9E97948-87A1-4C49-81E4-0034FE1446EF}"/>
                    </a:ext>
                  </a:extLst>
                </p:cNvPr>
                <p:cNvSpPr txBox="1"/>
                <p:nvPr/>
              </p:nvSpPr>
              <p:spPr bwMode="auto">
                <a:xfrm>
                  <a:off x="831802" y="3912072"/>
                  <a:ext cx="2474198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>
                      <a:solidFill>
                        <a:schemeClr val="accent4"/>
                      </a:solidFill>
                    </a:rPr>
                    <a:t>Text here</a:t>
                  </a:r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795CBE9-65C9-4FF9-8D58-C0D6E802D000}"/>
                </a:ext>
              </a:extLst>
            </p:cNvPr>
            <p:cNvCxnSpPr>
              <a:cxnSpLocks/>
            </p:cNvCxnSpPr>
            <p:nvPr/>
          </p:nvCxnSpPr>
          <p:spPr>
            <a:xfrm>
              <a:off x="8121000" y="2368037"/>
              <a:ext cx="3399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82A5DF2-AE4D-4817-9A61-3EC7E2E2960A}"/>
                </a:ext>
              </a:extLst>
            </p:cNvPr>
            <p:cNvCxnSpPr>
              <a:cxnSpLocks/>
            </p:cNvCxnSpPr>
            <p:nvPr/>
          </p:nvCxnSpPr>
          <p:spPr>
            <a:xfrm>
              <a:off x="8121000" y="3529325"/>
              <a:ext cx="3399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0EF984F-B2C2-4F9F-A2AC-3D34F5849BBC}"/>
                </a:ext>
              </a:extLst>
            </p:cNvPr>
            <p:cNvCxnSpPr>
              <a:cxnSpLocks/>
            </p:cNvCxnSpPr>
            <p:nvPr/>
          </p:nvCxnSpPr>
          <p:spPr>
            <a:xfrm>
              <a:off x="8121000" y="4690613"/>
              <a:ext cx="3399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$ḷïḓe">
              <a:extLst>
                <a:ext uri="{FF2B5EF4-FFF2-40B4-BE49-F238E27FC236}">
                  <a16:creationId xmlns:a16="http://schemas.microsoft.com/office/drawing/2014/main" xmlns="" id="{C6ABAD03-53BA-4E10-954D-F72F439AC9E5}"/>
                </a:ext>
              </a:extLst>
            </p:cNvPr>
            <p:cNvSpPr txBox="1"/>
            <p:nvPr/>
          </p:nvSpPr>
          <p:spPr>
            <a:xfrm>
              <a:off x="667653" y="1130301"/>
              <a:ext cx="6569228" cy="142744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24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9734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flipH="1">
            <a:off x="3183202" y="2114026"/>
            <a:ext cx="6111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4957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9C0B57-5CF8-4C82-B4EF-FAF30792A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D05BD9B-FEE4-4DFD-A95D-DAB18F543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0EBB9C3-A784-4523-BC76-1E77E0BC9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5" name="5a28d0f0-01e9-4274-ac9e-86770759eb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BA581AA-F989-4D32-A737-A624F64DB1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7043" y="1404000"/>
            <a:ext cx="10286231" cy="4479727"/>
            <a:chOff x="917043" y="1404000"/>
            <a:chExt cx="10286231" cy="4479727"/>
          </a:xfrm>
        </p:grpSpPr>
        <p:sp>
          <p:nvSpPr>
            <p:cNvPr id="6" name="îṡḷiḍê">
              <a:extLst>
                <a:ext uri="{FF2B5EF4-FFF2-40B4-BE49-F238E27FC236}">
                  <a16:creationId xmlns:a16="http://schemas.microsoft.com/office/drawing/2014/main" xmlns="" id="{E2256D95-9065-4575-83A8-28C7DC8AB07F}"/>
                </a:ext>
              </a:extLst>
            </p:cNvPr>
            <p:cNvSpPr/>
            <p:nvPr/>
          </p:nvSpPr>
          <p:spPr bwMode="auto">
            <a:xfrm>
              <a:off x="917043" y="1979199"/>
              <a:ext cx="6241143" cy="3352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ïṧḻíde">
              <a:extLst>
                <a:ext uri="{FF2B5EF4-FFF2-40B4-BE49-F238E27FC236}">
                  <a16:creationId xmlns:a16="http://schemas.microsoft.com/office/drawing/2014/main" xmlns="" id="{246075D5-45DC-45DC-937B-FC7D5D87000D}"/>
                </a:ext>
              </a:extLst>
            </p:cNvPr>
            <p:cNvGrpSpPr/>
            <p:nvPr/>
          </p:nvGrpSpPr>
          <p:grpSpPr>
            <a:xfrm>
              <a:off x="988727" y="2411267"/>
              <a:ext cx="4900272" cy="2465193"/>
              <a:chOff x="842471" y="2418029"/>
              <a:chExt cx="4900272" cy="2465193"/>
            </a:xfrm>
          </p:grpSpPr>
          <p:grpSp>
            <p:nvGrpSpPr>
              <p:cNvPr id="23" name="iŝļïḑè">
                <a:extLst>
                  <a:ext uri="{FF2B5EF4-FFF2-40B4-BE49-F238E27FC236}">
                    <a16:creationId xmlns:a16="http://schemas.microsoft.com/office/drawing/2014/main" xmlns="" id="{A47E3A5E-EB1E-4C65-8F0B-F13688CC27EC}"/>
                  </a:ext>
                </a:extLst>
              </p:cNvPr>
              <p:cNvGrpSpPr/>
              <p:nvPr/>
            </p:nvGrpSpPr>
            <p:grpSpPr>
              <a:xfrm>
                <a:off x="2243572" y="2420896"/>
                <a:ext cx="3499171" cy="2462326"/>
                <a:chOff x="2850530" y="2613391"/>
                <a:chExt cx="3499170" cy="2462326"/>
              </a:xfrm>
            </p:grpSpPr>
            <p:sp>
              <p:nvSpPr>
                <p:cNvPr id="39" name="íśḻïďè">
                  <a:extLst>
                    <a:ext uri="{FF2B5EF4-FFF2-40B4-BE49-F238E27FC236}">
                      <a16:creationId xmlns:a16="http://schemas.microsoft.com/office/drawing/2014/main" xmlns="" id="{B978DB2A-1C89-4F3E-B2BB-B6C9D4843B65}"/>
                    </a:ext>
                  </a:extLst>
                </p:cNvPr>
                <p:cNvSpPr/>
                <p:nvPr/>
              </p:nvSpPr>
              <p:spPr bwMode="auto">
                <a:xfrm>
                  <a:off x="2915064" y="3849574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0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7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7"/>
                        <a:pt x="477" y="160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4"/>
                        <a:pt x="351" y="48"/>
                      </a:cubicBezTo>
                      <a:cubicBezTo>
                        <a:pt x="346" y="43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7"/>
                        <a:pt x="0" y="3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š1ídé">
                  <a:extLst>
                    <a:ext uri="{FF2B5EF4-FFF2-40B4-BE49-F238E27FC236}">
                      <a16:creationId xmlns:a16="http://schemas.microsoft.com/office/drawing/2014/main" xmlns="" id="{E7AAFC36-4C95-4E5A-BBE7-D33672FF38FF}"/>
                    </a:ext>
                  </a:extLst>
                </p:cNvPr>
                <p:cNvSpPr/>
                <p:nvPr/>
              </p:nvSpPr>
              <p:spPr bwMode="auto">
                <a:xfrm>
                  <a:off x="2850530" y="3995850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6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3"/>
                        <a:pt x="478" y="256"/>
                      </a:cubicBezTo>
                      <a:cubicBezTo>
                        <a:pt x="462" y="223"/>
                        <a:pt x="384" y="90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ṩḻïḋé">
                  <a:extLst>
                    <a:ext uri="{FF2B5EF4-FFF2-40B4-BE49-F238E27FC236}">
                      <a16:creationId xmlns:a16="http://schemas.microsoft.com/office/drawing/2014/main" xmlns="" id="{5BACF492-06B3-41AC-B559-1A7F109659E9}"/>
                    </a:ext>
                  </a:extLst>
                </p:cNvPr>
                <p:cNvSpPr/>
                <p:nvPr/>
              </p:nvSpPr>
              <p:spPr bwMode="auto">
                <a:xfrm>
                  <a:off x="2915064" y="3238653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$ḷíde">
                  <a:extLst>
                    <a:ext uri="{FF2B5EF4-FFF2-40B4-BE49-F238E27FC236}">
                      <a16:creationId xmlns:a16="http://schemas.microsoft.com/office/drawing/2014/main" xmlns="" id="{A953951D-6198-41CB-9218-64D59320A1C9}"/>
                    </a:ext>
                  </a:extLst>
                </p:cNvPr>
                <p:cNvSpPr/>
                <p:nvPr/>
              </p:nvSpPr>
              <p:spPr bwMode="auto">
                <a:xfrm>
                  <a:off x="2850530" y="2613391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0 h 318"/>
                    <a:gd name="T26" fmla="*/ 331 w 1031"/>
                    <a:gd name="T27" fmla="*/ 284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6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0"/>
                      </a:cubicBezTo>
                      <a:cubicBezTo>
                        <a:pt x="351" y="284"/>
                        <a:pt x="336" y="284"/>
                        <a:pt x="331" y="284"/>
                      </a:cubicBezTo>
                      <a:cubicBezTo>
                        <a:pt x="327" y="284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6"/>
                        <a:pt x="20" y="316"/>
                        <a:pt x="20" y="316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ïŝḷîḋé">
                <a:extLst>
                  <a:ext uri="{FF2B5EF4-FFF2-40B4-BE49-F238E27FC236}">
                    <a16:creationId xmlns:a16="http://schemas.microsoft.com/office/drawing/2014/main" xmlns="" id="{A905F053-F9BC-42CA-8011-61B8884073C2}"/>
                  </a:ext>
                </a:extLst>
              </p:cNvPr>
              <p:cNvGrpSpPr/>
              <p:nvPr/>
            </p:nvGrpSpPr>
            <p:grpSpPr>
              <a:xfrm>
                <a:off x="2243572" y="2418029"/>
                <a:ext cx="3499171" cy="1079867"/>
                <a:chOff x="2850530" y="2610523"/>
                <a:chExt cx="3499170" cy="1079867"/>
              </a:xfrm>
            </p:grpSpPr>
            <p:sp>
              <p:nvSpPr>
                <p:cNvPr id="37" name="îṣļîḓè">
                  <a:extLst>
                    <a:ext uri="{FF2B5EF4-FFF2-40B4-BE49-F238E27FC236}">
                      <a16:creationId xmlns:a16="http://schemas.microsoft.com/office/drawing/2014/main" xmlns="" id="{B143E5D0-4AF2-4F39-97DB-2D51E268580F}"/>
                    </a:ext>
                  </a:extLst>
                </p:cNvPr>
                <p:cNvSpPr/>
                <p:nvPr/>
              </p:nvSpPr>
              <p:spPr bwMode="auto">
                <a:xfrm>
                  <a:off x="2850530" y="2610523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1 h 318"/>
                    <a:gd name="T26" fmla="*/ 331 w 1031"/>
                    <a:gd name="T27" fmla="*/ 285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7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1"/>
                      </a:cubicBezTo>
                      <a:cubicBezTo>
                        <a:pt x="351" y="284"/>
                        <a:pt x="336" y="285"/>
                        <a:pt x="331" y="285"/>
                      </a:cubicBezTo>
                      <a:cubicBezTo>
                        <a:pt x="327" y="285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7"/>
                        <a:pt x="20" y="317"/>
                        <a:pt x="20" y="317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ṩ1îḍè">
                  <a:extLst>
                    <a:ext uri="{FF2B5EF4-FFF2-40B4-BE49-F238E27FC236}">
                      <a16:creationId xmlns:a16="http://schemas.microsoft.com/office/drawing/2014/main" xmlns="" id="{8748E3A3-FF75-4545-A36B-CF9A5CBFE1BA}"/>
                    </a:ext>
                  </a:extLst>
                </p:cNvPr>
                <p:cNvSpPr/>
                <p:nvPr/>
              </p:nvSpPr>
              <p:spPr bwMode="auto">
                <a:xfrm>
                  <a:off x="5484946" y="2728118"/>
                  <a:ext cx="348483" cy="349917"/>
                </a:xfrm>
                <a:custGeom>
                  <a:avLst/>
                  <a:gdLst>
                    <a:gd name="T0" fmla="*/ 64 w 103"/>
                    <a:gd name="T1" fmla="*/ 35 h 103"/>
                    <a:gd name="T2" fmla="*/ 56 w 103"/>
                    <a:gd name="T3" fmla="*/ 35 h 103"/>
                    <a:gd name="T4" fmla="*/ 54 w 103"/>
                    <a:gd name="T5" fmla="*/ 38 h 103"/>
                    <a:gd name="T6" fmla="*/ 54 w 103"/>
                    <a:gd name="T7" fmla="*/ 44 h 103"/>
                    <a:gd name="T8" fmla="*/ 64 w 103"/>
                    <a:gd name="T9" fmla="*/ 44 h 103"/>
                    <a:gd name="T10" fmla="*/ 62 w 103"/>
                    <a:gd name="T11" fmla="*/ 52 h 103"/>
                    <a:gd name="T12" fmla="*/ 54 w 103"/>
                    <a:gd name="T13" fmla="*/ 52 h 103"/>
                    <a:gd name="T14" fmla="*/ 54 w 103"/>
                    <a:gd name="T15" fmla="*/ 76 h 103"/>
                    <a:gd name="T16" fmla="*/ 45 w 103"/>
                    <a:gd name="T17" fmla="*/ 76 h 103"/>
                    <a:gd name="T18" fmla="*/ 45 w 103"/>
                    <a:gd name="T19" fmla="*/ 52 h 103"/>
                    <a:gd name="T20" fmla="*/ 37 w 103"/>
                    <a:gd name="T21" fmla="*/ 52 h 103"/>
                    <a:gd name="T22" fmla="*/ 37 w 103"/>
                    <a:gd name="T23" fmla="*/ 44 h 103"/>
                    <a:gd name="T24" fmla="*/ 45 w 103"/>
                    <a:gd name="T25" fmla="*/ 44 h 103"/>
                    <a:gd name="T26" fmla="*/ 45 w 103"/>
                    <a:gd name="T27" fmla="*/ 39 h 103"/>
                    <a:gd name="T28" fmla="*/ 56 w 103"/>
                    <a:gd name="T29" fmla="*/ 27 h 103"/>
                    <a:gd name="T30" fmla="*/ 64 w 103"/>
                    <a:gd name="T31" fmla="*/ 27 h 103"/>
                    <a:gd name="T32" fmla="*/ 64 w 103"/>
                    <a:gd name="T33" fmla="*/ 35 h 103"/>
                    <a:gd name="T34" fmla="*/ 52 w 103"/>
                    <a:gd name="T35" fmla="*/ 0 h 103"/>
                    <a:gd name="T36" fmla="*/ 0 w 103"/>
                    <a:gd name="T37" fmla="*/ 51 h 103"/>
                    <a:gd name="T38" fmla="*/ 52 w 103"/>
                    <a:gd name="T39" fmla="*/ 103 h 103"/>
                    <a:gd name="T40" fmla="*/ 103 w 103"/>
                    <a:gd name="T41" fmla="*/ 51 h 103"/>
                    <a:gd name="T42" fmla="*/ 52 w 103"/>
                    <a:gd name="T43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3" h="103">
                      <a:moveTo>
                        <a:pt x="64" y="35"/>
                      </a:move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5" y="35"/>
                        <a:pt x="54" y="36"/>
                        <a:pt x="54" y="38"/>
                      </a:cubicBezTo>
                      <a:cubicBezTo>
                        <a:pt x="54" y="44"/>
                        <a:pt x="54" y="44"/>
                        <a:pt x="54" y="44"/>
                      </a:cubicBez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54" y="52"/>
                        <a:pt x="54" y="52"/>
                        <a:pt x="54" y="52"/>
                      </a:cubicBezTo>
                      <a:cubicBezTo>
                        <a:pt x="54" y="76"/>
                        <a:pt x="54" y="76"/>
                        <a:pt x="54" y="76"/>
                      </a:cubicBezTo>
                      <a:cubicBezTo>
                        <a:pt x="45" y="76"/>
                        <a:pt x="45" y="76"/>
                        <a:pt x="45" y="76"/>
                      </a:cubicBezTo>
                      <a:cubicBezTo>
                        <a:pt x="45" y="52"/>
                        <a:pt x="45" y="52"/>
                        <a:pt x="45" y="52"/>
                      </a:cubicBezTo>
                      <a:cubicBezTo>
                        <a:pt x="37" y="52"/>
                        <a:pt x="37" y="52"/>
                        <a:pt x="37" y="52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5" y="39"/>
                        <a:pt x="45" y="39"/>
                        <a:pt x="45" y="39"/>
                      </a:cubicBezTo>
                      <a:cubicBezTo>
                        <a:pt x="45" y="32"/>
                        <a:pt x="50" y="27"/>
                        <a:pt x="56" y="27"/>
                      </a:cubicBezTo>
                      <a:cubicBezTo>
                        <a:pt x="64" y="27"/>
                        <a:pt x="64" y="27"/>
                        <a:pt x="64" y="27"/>
                      </a:cubicBezTo>
                      <a:cubicBezTo>
                        <a:pt x="64" y="35"/>
                        <a:pt x="64" y="35"/>
                        <a:pt x="64" y="35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1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1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ïŝľíďê">
                <a:extLst>
                  <a:ext uri="{FF2B5EF4-FFF2-40B4-BE49-F238E27FC236}">
                    <a16:creationId xmlns:a16="http://schemas.microsoft.com/office/drawing/2014/main" xmlns="" id="{CAFC20FE-CF90-4314-9009-F94B9A39A500}"/>
                  </a:ext>
                </a:extLst>
              </p:cNvPr>
              <p:cNvGrpSpPr/>
              <p:nvPr/>
            </p:nvGrpSpPr>
            <p:grpSpPr>
              <a:xfrm>
                <a:off x="2308107" y="3041857"/>
                <a:ext cx="3434636" cy="598015"/>
                <a:chOff x="2915064" y="3234351"/>
                <a:chExt cx="3434636" cy="598014"/>
              </a:xfrm>
            </p:grpSpPr>
            <p:sp>
              <p:nvSpPr>
                <p:cNvPr id="35" name="ïṣļîḑe">
                  <a:extLst>
                    <a:ext uri="{FF2B5EF4-FFF2-40B4-BE49-F238E27FC236}">
                      <a16:creationId xmlns:a16="http://schemas.microsoft.com/office/drawing/2014/main" xmlns="" id="{75A15F68-7E7F-4E85-B753-34B158EB706C}"/>
                    </a:ext>
                  </a:extLst>
                </p:cNvPr>
                <p:cNvSpPr/>
                <p:nvPr/>
              </p:nvSpPr>
              <p:spPr bwMode="auto">
                <a:xfrm>
                  <a:off x="2915064" y="3234351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ṩľîḍè">
                  <a:extLst>
                    <a:ext uri="{FF2B5EF4-FFF2-40B4-BE49-F238E27FC236}">
                      <a16:creationId xmlns:a16="http://schemas.microsoft.com/office/drawing/2014/main" xmlns="" id="{C6155041-59EC-46FE-9535-237CA7A45EFF}"/>
                    </a:ext>
                  </a:extLst>
                </p:cNvPr>
                <p:cNvSpPr/>
                <p:nvPr/>
              </p:nvSpPr>
              <p:spPr bwMode="auto">
                <a:xfrm>
                  <a:off x="5484946" y="3353380"/>
                  <a:ext cx="348483" cy="354219"/>
                </a:xfrm>
                <a:custGeom>
                  <a:avLst/>
                  <a:gdLst>
                    <a:gd name="T0" fmla="*/ 73 w 103"/>
                    <a:gd name="T1" fmla="*/ 43 h 104"/>
                    <a:gd name="T2" fmla="*/ 73 w 103"/>
                    <a:gd name="T3" fmla="*/ 44 h 104"/>
                    <a:gd name="T4" fmla="*/ 44 w 103"/>
                    <a:gd name="T5" fmla="*/ 73 h 104"/>
                    <a:gd name="T6" fmla="*/ 28 w 103"/>
                    <a:gd name="T7" fmla="*/ 68 h 104"/>
                    <a:gd name="T8" fmla="*/ 31 w 103"/>
                    <a:gd name="T9" fmla="*/ 68 h 104"/>
                    <a:gd name="T10" fmla="*/ 43 w 103"/>
                    <a:gd name="T11" fmla="*/ 64 h 104"/>
                    <a:gd name="T12" fmla="*/ 34 w 103"/>
                    <a:gd name="T13" fmla="*/ 57 h 104"/>
                    <a:gd name="T14" fmla="*/ 36 w 103"/>
                    <a:gd name="T15" fmla="*/ 57 h 104"/>
                    <a:gd name="T16" fmla="*/ 38 w 103"/>
                    <a:gd name="T17" fmla="*/ 57 h 104"/>
                    <a:gd name="T18" fmla="*/ 30 w 103"/>
                    <a:gd name="T19" fmla="*/ 47 h 104"/>
                    <a:gd name="T20" fmla="*/ 30 w 103"/>
                    <a:gd name="T21" fmla="*/ 47 h 104"/>
                    <a:gd name="T22" fmla="*/ 35 w 103"/>
                    <a:gd name="T23" fmla="*/ 48 h 104"/>
                    <a:gd name="T24" fmla="*/ 30 w 103"/>
                    <a:gd name="T25" fmla="*/ 40 h 104"/>
                    <a:gd name="T26" fmla="*/ 32 w 103"/>
                    <a:gd name="T27" fmla="*/ 34 h 104"/>
                    <a:gd name="T28" fmla="*/ 52 w 103"/>
                    <a:gd name="T29" fmla="*/ 45 h 104"/>
                    <a:gd name="T30" fmla="*/ 52 w 103"/>
                    <a:gd name="T31" fmla="*/ 43 h 104"/>
                    <a:gd name="T32" fmla="*/ 62 w 103"/>
                    <a:gd name="T33" fmla="*/ 33 h 104"/>
                    <a:gd name="T34" fmla="*/ 70 w 103"/>
                    <a:gd name="T35" fmla="*/ 36 h 104"/>
                    <a:gd name="T36" fmla="*/ 76 w 103"/>
                    <a:gd name="T37" fmla="*/ 33 h 104"/>
                    <a:gd name="T38" fmla="*/ 72 w 103"/>
                    <a:gd name="T39" fmla="*/ 39 h 104"/>
                    <a:gd name="T40" fmla="*/ 78 w 103"/>
                    <a:gd name="T41" fmla="*/ 37 h 104"/>
                    <a:gd name="T42" fmla="*/ 73 w 103"/>
                    <a:gd name="T43" fmla="*/ 43 h 104"/>
                    <a:gd name="T44" fmla="*/ 52 w 103"/>
                    <a:gd name="T45" fmla="*/ 0 h 104"/>
                    <a:gd name="T46" fmla="*/ 0 w 103"/>
                    <a:gd name="T47" fmla="*/ 52 h 104"/>
                    <a:gd name="T48" fmla="*/ 52 w 103"/>
                    <a:gd name="T49" fmla="*/ 104 h 104"/>
                    <a:gd name="T50" fmla="*/ 103 w 103"/>
                    <a:gd name="T51" fmla="*/ 52 h 104"/>
                    <a:gd name="T52" fmla="*/ 52 w 103"/>
                    <a:gd name="T53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3" h="104">
                      <a:moveTo>
                        <a:pt x="73" y="43"/>
                      </a:moveTo>
                      <a:cubicBezTo>
                        <a:pt x="73" y="43"/>
                        <a:pt x="73" y="44"/>
                        <a:pt x="73" y="44"/>
                      </a:cubicBezTo>
                      <a:cubicBezTo>
                        <a:pt x="73" y="57"/>
                        <a:pt x="62" y="73"/>
                        <a:pt x="44" y="73"/>
                      </a:cubicBezTo>
                      <a:cubicBezTo>
                        <a:pt x="38" y="73"/>
                        <a:pt x="33" y="71"/>
                        <a:pt x="28" y="68"/>
                      </a:cubicBezTo>
                      <a:cubicBezTo>
                        <a:pt x="29" y="68"/>
                        <a:pt x="30" y="68"/>
                        <a:pt x="31" y="68"/>
                      </a:cubicBezTo>
                      <a:cubicBezTo>
                        <a:pt x="35" y="68"/>
                        <a:pt x="40" y="67"/>
                        <a:pt x="43" y="64"/>
                      </a:cubicBezTo>
                      <a:cubicBezTo>
                        <a:pt x="39" y="64"/>
                        <a:pt x="35" y="61"/>
                        <a:pt x="34" y="57"/>
                      </a:cubicBezTo>
                      <a:cubicBezTo>
                        <a:pt x="34" y="57"/>
                        <a:pt x="35" y="57"/>
                        <a:pt x="36" y="57"/>
                      </a:cubicBezTo>
                      <a:cubicBezTo>
                        <a:pt x="36" y="57"/>
                        <a:pt x="37" y="57"/>
                        <a:pt x="38" y="57"/>
                      </a:cubicBezTo>
                      <a:cubicBezTo>
                        <a:pt x="34" y="56"/>
                        <a:pt x="30" y="52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1" y="48"/>
                        <a:pt x="33" y="48"/>
                        <a:pt x="35" y="48"/>
                      </a:cubicBezTo>
                      <a:cubicBezTo>
                        <a:pt x="32" y="46"/>
                        <a:pt x="30" y="43"/>
                        <a:pt x="30" y="40"/>
                      </a:cubicBezTo>
                      <a:cubicBezTo>
                        <a:pt x="30" y="38"/>
                        <a:pt x="31" y="36"/>
                        <a:pt x="32" y="34"/>
                      </a:cubicBezTo>
                      <a:cubicBezTo>
                        <a:pt x="37" y="41"/>
                        <a:pt x="44" y="45"/>
                        <a:pt x="52" y="45"/>
                      </a:cubicBezTo>
                      <a:cubicBezTo>
                        <a:pt x="52" y="44"/>
                        <a:pt x="52" y="44"/>
                        <a:pt x="52" y="43"/>
                      </a:cubicBezTo>
                      <a:cubicBezTo>
                        <a:pt x="52" y="37"/>
                        <a:pt x="57" y="33"/>
                        <a:pt x="62" y="33"/>
                      </a:cubicBezTo>
                      <a:cubicBezTo>
                        <a:pt x="65" y="33"/>
                        <a:pt x="68" y="34"/>
                        <a:pt x="70" y="36"/>
                      </a:cubicBezTo>
                      <a:cubicBezTo>
                        <a:pt x="72" y="35"/>
                        <a:pt x="74" y="35"/>
                        <a:pt x="76" y="33"/>
                      </a:cubicBezTo>
                      <a:cubicBezTo>
                        <a:pt x="75" y="36"/>
                        <a:pt x="74" y="38"/>
                        <a:pt x="72" y="39"/>
                      </a:cubicBezTo>
                      <a:cubicBezTo>
                        <a:pt x="74" y="39"/>
                        <a:pt x="76" y="38"/>
                        <a:pt x="78" y="37"/>
                      </a:cubicBezTo>
                      <a:cubicBezTo>
                        <a:pt x="76" y="39"/>
                        <a:pt x="74" y="41"/>
                        <a:pt x="73" y="4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4"/>
                        <a:pt x="52" y="104"/>
                      </a:cubicBezTo>
                      <a:cubicBezTo>
                        <a:pt x="80" y="104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iṡlïḑe">
                <a:extLst>
                  <a:ext uri="{FF2B5EF4-FFF2-40B4-BE49-F238E27FC236}">
                    <a16:creationId xmlns:a16="http://schemas.microsoft.com/office/drawing/2014/main" xmlns="" id="{A8A3CCEB-86E9-413A-8B23-0A013F481290}"/>
                  </a:ext>
                </a:extLst>
              </p:cNvPr>
              <p:cNvGrpSpPr/>
              <p:nvPr/>
            </p:nvGrpSpPr>
            <p:grpSpPr>
              <a:xfrm>
                <a:off x="2308107" y="3654210"/>
                <a:ext cx="3434636" cy="598015"/>
                <a:chOff x="2915064" y="3846705"/>
                <a:chExt cx="3434636" cy="598014"/>
              </a:xfrm>
            </p:grpSpPr>
            <p:sp>
              <p:nvSpPr>
                <p:cNvPr id="33" name="ïŝ1iḓe">
                  <a:extLst>
                    <a:ext uri="{FF2B5EF4-FFF2-40B4-BE49-F238E27FC236}">
                      <a16:creationId xmlns:a16="http://schemas.microsoft.com/office/drawing/2014/main" xmlns="" id="{F97BD282-C41D-4CF6-B1C8-881D7B093447}"/>
                    </a:ext>
                  </a:extLst>
                </p:cNvPr>
                <p:cNvSpPr/>
                <p:nvPr/>
              </p:nvSpPr>
              <p:spPr bwMode="auto">
                <a:xfrm>
                  <a:off x="2915064" y="3846705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1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8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8"/>
                        <a:pt x="477" y="161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5"/>
                        <a:pt x="351" y="48"/>
                      </a:cubicBezTo>
                      <a:cubicBezTo>
                        <a:pt x="346" y="44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8"/>
                        <a:pt x="0" y="38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$1ïdè">
                  <a:extLst>
                    <a:ext uri="{FF2B5EF4-FFF2-40B4-BE49-F238E27FC236}">
                      <a16:creationId xmlns:a16="http://schemas.microsoft.com/office/drawing/2014/main" xmlns="" id="{6B7D3638-3818-4733-ABB3-B3051A518ADB}"/>
                    </a:ext>
                  </a:extLst>
                </p:cNvPr>
                <p:cNvSpPr/>
                <p:nvPr/>
              </p:nvSpPr>
              <p:spPr bwMode="auto">
                <a:xfrm>
                  <a:off x="5484946" y="3988680"/>
                  <a:ext cx="348483" cy="349917"/>
                </a:xfrm>
                <a:custGeom>
                  <a:avLst/>
                  <a:gdLst>
                    <a:gd name="T0" fmla="*/ 52 w 103"/>
                    <a:gd name="T1" fmla="*/ 73 h 103"/>
                    <a:gd name="T2" fmla="*/ 25 w 103"/>
                    <a:gd name="T3" fmla="*/ 52 h 103"/>
                    <a:gd name="T4" fmla="*/ 52 w 103"/>
                    <a:gd name="T5" fmla="*/ 31 h 103"/>
                    <a:gd name="T6" fmla="*/ 78 w 103"/>
                    <a:gd name="T7" fmla="*/ 52 h 103"/>
                    <a:gd name="T8" fmla="*/ 52 w 103"/>
                    <a:gd name="T9" fmla="*/ 73 h 103"/>
                    <a:gd name="T10" fmla="*/ 52 w 103"/>
                    <a:gd name="T11" fmla="*/ 0 h 103"/>
                    <a:gd name="T12" fmla="*/ 0 w 103"/>
                    <a:gd name="T13" fmla="*/ 52 h 103"/>
                    <a:gd name="T14" fmla="*/ 52 w 103"/>
                    <a:gd name="T15" fmla="*/ 103 h 103"/>
                    <a:gd name="T16" fmla="*/ 103 w 103"/>
                    <a:gd name="T17" fmla="*/ 52 h 103"/>
                    <a:gd name="T18" fmla="*/ 52 w 103"/>
                    <a:gd name="T19" fmla="*/ 0 h 103"/>
                    <a:gd name="T20" fmla="*/ 60 w 103"/>
                    <a:gd name="T21" fmla="*/ 51 h 103"/>
                    <a:gd name="T22" fmla="*/ 48 w 103"/>
                    <a:gd name="T23" fmla="*/ 45 h 103"/>
                    <a:gd name="T24" fmla="*/ 46 w 103"/>
                    <a:gd name="T25" fmla="*/ 46 h 103"/>
                    <a:gd name="T26" fmla="*/ 46 w 103"/>
                    <a:gd name="T27" fmla="*/ 57 h 103"/>
                    <a:gd name="T28" fmla="*/ 48 w 103"/>
                    <a:gd name="T29" fmla="*/ 58 h 103"/>
                    <a:gd name="T30" fmla="*/ 60 w 103"/>
                    <a:gd name="T31" fmla="*/ 53 h 103"/>
                    <a:gd name="T32" fmla="*/ 60 w 103"/>
                    <a:gd name="T33" fmla="*/ 51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3" h="103">
                      <a:moveTo>
                        <a:pt x="52" y="73"/>
                      </a:moveTo>
                      <a:cubicBezTo>
                        <a:pt x="25" y="73"/>
                        <a:pt x="25" y="70"/>
                        <a:pt x="25" y="52"/>
                      </a:cubicBezTo>
                      <a:cubicBezTo>
                        <a:pt x="25" y="33"/>
                        <a:pt x="25" y="31"/>
                        <a:pt x="52" y="31"/>
                      </a:cubicBezTo>
                      <a:cubicBezTo>
                        <a:pt x="78" y="31"/>
                        <a:pt x="78" y="33"/>
                        <a:pt x="78" y="52"/>
                      </a:cubicBezTo>
                      <a:cubicBezTo>
                        <a:pt x="78" y="70"/>
                        <a:pt x="78" y="73"/>
                        <a:pt x="52" y="7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  <a:moveTo>
                        <a:pt x="60" y="51"/>
                      </a:move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47" y="45"/>
                        <a:pt x="46" y="45"/>
                        <a:pt x="46" y="46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46" y="58"/>
                        <a:pt x="47" y="59"/>
                        <a:pt x="48" y="58"/>
                      </a:cubicBezTo>
                      <a:cubicBezTo>
                        <a:pt x="60" y="53"/>
                        <a:pt x="60" y="53"/>
                        <a:pt x="60" y="53"/>
                      </a:cubicBezTo>
                      <a:cubicBezTo>
                        <a:pt x="61" y="52"/>
                        <a:pt x="61" y="51"/>
                        <a:pt x="60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ïṥľíḑé">
                <a:extLst>
                  <a:ext uri="{FF2B5EF4-FFF2-40B4-BE49-F238E27FC236}">
                    <a16:creationId xmlns:a16="http://schemas.microsoft.com/office/drawing/2014/main" xmlns="" id="{858E4760-C3A4-4D76-98CA-85B3107F2193}"/>
                  </a:ext>
                </a:extLst>
              </p:cNvPr>
              <p:cNvGrpSpPr/>
              <p:nvPr/>
            </p:nvGrpSpPr>
            <p:grpSpPr>
              <a:xfrm>
                <a:off x="2243572" y="3800488"/>
                <a:ext cx="3499171" cy="1079867"/>
                <a:chOff x="2850530" y="3992982"/>
                <a:chExt cx="3499170" cy="1079867"/>
              </a:xfrm>
            </p:grpSpPr>
            <p:sp>
              <p:nvSpPr>
                <p:cNvPr id="31" name="îṣlîḓé">
                  <a:extLst>
                    <a:ext uri="{FF2B5EF4-FFF2-40B4-BE49-F238E27FC236}">
                      <a16:creationId xmlns:a16="http://schemas.microsoft.com/office/drawing/2014/main" xmlns="" id="{DCF1E627-4A20-4DF1-85DA-A35ABE0D3C06}"/>
                    </a:ext>
                  </a:extLst>
                </p:cNvPr>
                <p:cNvSpPr/>
                <p:nvPr/>
              </p:nvSpPr>
              <p:spPr bwMode="auto">
                <a:xfrm>
                  <a:off x="2850530" y="3992982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7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4"/>
                        <a:pt x="478" y="256"/>
                      </a:cubicBezTo>
                      <a:cubicBezTo>
                        <a:pt x="462" y="223"/>
                        <a:pt x="384" y="91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ṩ1íďé">
                  <a:extLst>
                    <a:ext uri="{FF2B5EF4-FFF2-40B4-BE49-F238E27FC236}">
                      <a16:creationId xmlns:a16="http://schemas.microsoft.com/office/drawing/2014/main" xmlns="" id="{97F93677-B95C-46A0-8A7F-24B8AB1921AA}"/>
                    </a:ext>
                  </a:extLst>
                </p:cNvPr>
                <p:cNvSpPr/>
                <p:nvPr/>
              </p:nvSpPr>
              <p:spPr bwMode="auto">
                <a:xfrm>
                  <a:off x="5484946" y="4618244"/>
                  <a:ext cx="348483" cy="349917"/>
                </a:xfrm>
                <a:custGeom>
                  <a:avLst/>
                  <a:gdLst>
                    <a:gd name="T0" fmla="*/ 55 w 103"/>
                    <a:gd name="T1" fmla="*/ 64 h 103"/>
                    <a:gd name="T2" fmla="*/ 48 w 103"/>
                    <a:gd name="T3" fmla="*/ 60 h 103"/>
                    <a:gd name="T4" fmla="*/ 39 w 103"/>
                    <a:gd name="T5" fmla="*/ 79 h 103"/>
                    <a:gd name="T6" fmla="*/ 44 w 103"/>
                    <a:gd name="T7" fmla="*/ 50 h 103"/>
                    <a:gd name="T8" fmla="*/ 51 w 103"/>
                    <a:gd name="T9" fmla="*/ 37 h 103"/>
                    <a:gd name="T10" fmla="*/ 54 w 103"/>
                    <a:gd name="T11" fmla="*/ 58 h 103"/>
                    <a:gd name="T12" fmla="*/ 62 w 103"/>
                    <a:gd name="T13" fmla="*/ 33 h 103"/>
                    <a:gd name="T14" fmla="*/ 37 w 103"/>
                    <a:gd name="T15" fmla="*/ 47 h 103"/>
                    <a:gd name="T16" fmla="*/ 38 w 103"/>
                    <a:gd name="T17" fmla="*/ 56 h 103"/>
                    <a:gd name="T18" fmla="*/ 30 w 103"/>
                    <a:gd name="T19" fmla="*/ 43 h 103"/>
                    <a:gd name="T20" fmla="*/ 49 w 103"/>
                    <a:gd name="T21" fmla="*/ 25 h 103"/>
                    <a:gd name="T22" fmla="*/ 72 w 103"/>
                    <a:gd name="T23" fmla="*/ 39 h 103"/>
                    <a:gd name="T24" fmla="*/ 55 w 103"/>
                    <a:gd name="T25" fmla="*/ 64 h 103"/>
                    <a:gd name="T26" fmla="*/ 52 w 103"/>
                    <a:gd name="T27" fmla="*/ 0 h 103"/>
                    <a:gd name="T28" fmla="*/ 0 w 103"/>
                    <a:gd name="T29" fmla="*/ 52 h 103"/>
                    <a:gd name="T30" fmla="*/ 52 w 103"/>
                    <a:gd name="T31" fmla="*/ 103 h 103"/>
                    <a:gd name="T32" fmla="*/ 103 w 103"/>
                    <a:gd name="T33" fmla="*/ 52 h 103"/>
                    <a:gd name="T34" fmla="*/ 52 w 103"/>
                    <a:gd name="T35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" h="103">
                      <a:moveTo>
                        <a:pt x="55" y="64"/>
                      </a:moveTo>
                      <a:cubicBezTo>
                        <a:pt x="52" y="63"/>
                        <a:pt x="50" y="62"/>
                        <a:pt x="48" y="60"/>
                      </a:cubicBezTo>
                      <a:cubicBezTo>
                        <a:pt x="46" y="68"/>
                        <a:pt x="45" y="75"/>
                        <a:pt x="39" y="79"/>
                      </a:cubicBezTo>
                      <a:cubicBezTo>
                        <a:pt x="38" y="67"/>
                        <a:pt x="42" y="59"/>
                        <a:pt x="44" y="50"/>
                      </a:cubicBezTo>
                      <a:cubicBezTo>
                        <a:pt x="41" y="45"/>
                        <a:pt x="44" y="34"/>
                        <a:pt x="51" y="37"/>
                      </a:cubicBezTo>
                      <a:cubicBezTo>
                        <a:pt x="59" y="40"/>
                        <a:pt x="44" y="56"/>
                        <a:pt x="54" y="58"/>
                      </a:cubicBezTo>
                      <a:cubicBezTo>
                        <a:pt x="64" y="60"/>
                        <a:pt x="69" y="40"/>
                        <a:pt x="62" y="33"/>
                      </a:cubicBezTo>
                      <a:cubicBezTo>
                        <a:pt x="53" y="24"/>
                        <a:pt x="34" y="33"/>
                        <a:pt x="37" y="47"/>
                      </a:cubicBezTo>
                      <a:cubicBezTo>
                        <a:pt x="37" y="50"/>
                        <a:pt x="41" y="51"/>
                        <a:pt x="38" y="56"/>
                      </a:cubicBezTo>
                      <a:cubicBezTo>
                        <a:pt x="32" y="54"/>
                        <a:pt x="30" y="50"/>
                        <a:pt x="30" y="43"/>
                      </a:cubicBezTo>
                      <a:cubicBezTo>
                        <a:pt x="31" y="33"/>
                        <a:pt x="40" y="26"/>
                        <a:pt x="49" y="25"/>
                      </a:cubicBezTo>
                      <a:cubicBezTo>
                        <a:pt x="60" y="23"/>
                        <a:pt x="71" y="29"/>
                        <a:pt x="72" y="39"/>
                      </a:cubicBezTo>
                      <a:cubicBezTo>
                        <a:pt x="74" y="52"/>
                        <a:pt x="67" y="65"/>
                        <a:pt x="55" y="64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iŝlidé">
                <a:extLst>
                  <a:ext uri="{FF2B5EF4-FFF2-40B4-BE49-F238E27FC236}">
                    <a16:creationId xmlns:a16="http://schemas.microsoft.com/office/drawing/2014/main" xmlns="" id="{8ACDEEAE-4122-4E3E-B8AD-61F09A2F8C0D}"/>
                  </a:ext>
                </a:extLst>
              </p:cNvPr>
              <p:cNvGrpSpPr/>
              <p:nvPr/>
            </p:nvGrpSpPr>
            <p:grpSpPr>
              <a:xfrm>
                <a:off x="842471" y="2810969"/>
                <a:ext cx="1676447" cy="1675012"/>
                <a:chOff x="1449428" y="3003463"/>
                <a:chExt cx="1676447" cy="1675012"/>
              </a:xfrm>
            </p:grpSpPr>
            <p:sp>
              <p:nvSpPr>
                <p:cNvPr id="29" name="išḷîḓé">
                  <a:extLst>
                    <a:ext uri="{FF2B5EF4-FFF2-40B4-BE49-F238E27FC236}">
                      <a16:creationId xmlns:a16="http://schemas.microsoft.com/office/drawing/2014/main" xmlns="" id="{29076080-DD96-4743-AFF6-65ACCFAF35B8}"/>
                    </a:ext>
                  </a:extLst>
                </p:cNvPr>
                <p:cNvSpPr/>
                <p:nvPr/>
              </p:nvSpPr>
              <p:spPr bwMode="auto">
                <a:xfrm>
                  <a:off x="1449428" y="3003463"/>
                  <a:ext cx="1676447" cy="1675012"/>
                </a:xfrm>
                <a:custGeom>
                  <a:avLst/>
                  <a:gdLst>
                    <a:gd name="T0" fmla="*/ 406 w 494"/>
                    <a:gd name="T1" fmla="*/ 88 h 493"/>
                    <a:gd name="T2" fmla="*/ 406 w 494"/>
                    <a:gd name="T3" fmla="*/ 406 h 493"/>
                    <a:gd name="T4" fmla="*/ 88 w 494"/>
                    <a:gd name="T5" fmla="*/ 406 h 493"/>
                    <a:gd name="T6" fmla="*/ 88 w 494"/>
                    <a:gd name="T7" fmla="*/ 88 h 493"/>
                    <a:gd name="T8" fmla="*/ 406 w 494"/>
                    <a:gd name="T9" fmla="*/ 88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4" h="493">
                      <a:moveTo>
                        <a:pt x="406" y="88"/>
                      </a:moveTo>
                      <a:cubicBezTo>
                        <a:pt x="494" y="175"/>
                        <a:pt x="494" y="318"/>
                        <a:pt x="406" y="406"/>
                      </a:cubicBezTo>
                      <a:cubicBezTo>
                        <a:pt x="318" y="493"/>
                        <a:pt x="176" y="493"/>
                        <a:pt x="88" y="406"/>
                      </a:cubicBezTo>
                      <a:cubicBezTo>
                        <a:pt x="0" y="318"/>
                        <a:pt x="0" y="175"/>
                        <a:pt x="88" y="88"/>
                      </a:cubicBezTo>
                      <a:cubicBezTo>
                        <a:pt x="176" y="0"/>
                        <a:pt x="318" y="0"/>
                        <a:pt x="406" y="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slíḑê">
                  <a:extLst>
                    <a:ext uri="{FF2B5EF4-FFF2-40B4-BE49-F238E27FC236}">
                      <a16:creationId xmlns:a16="http://schemas.microsoft.com/office/drawing/2014/main" xmlns="" id="{0B67CCDF-3383-4D5F-9BB9-FC2BD6CAD5D1}"/>
                    </a:ext>
                  </a:extLst>
                </p:cNvPr>
                <p:cNvSpPr/>
                <p:nvPr/>
              </p:nvSpPr>
              <p:spPr bwMode="auto">
                <a:xfrm>
                  <a:off x="1931280" y="3449464"/>
                  <a:ext cx="722779" cy="750027"/>
                </a:xfrm>
                <a:custGeom>
                  <a:avLst/>
                  <a:gdLst>
                    <a:gd name="T0" fmla="*/ 184 w 213"/>
                    <a:gd name="T1" fmla="*/ 148 h 221"/>
                    <a:gd name="T2" fmla="*/ 143 w 213"/>
                    <a:gd name="T3" fmla="*/ 98 h 221"/>
                    <a:gd name="T4" fmla="*/ 134 w 213"/>
                    <a:gd name="T5" fmla="*/ 31 h 221"/>
                    <a:gd name="T6" fmla="*/ 174 w 213"/>
                    <a:gd name="T7" fmla="*/ 86 h 221"/>
                    <a:gd name="T8" fmla="*/ 184 w 213"/>
                    <a:gd name="T9" fmla="*/ 148 h 221"/>
                    <a:gd name="T10" fmla="*/ 191 w 213"/>
                    <a:gd name="T11" fmla="*/ 77 h 221"/>
                    <a:gd name="T12" fmla="*/ 126 w 213"/>
                    <a:gd name="T13" fmla="*/ 6 h 221"/>
                    <a:gd name="T14" fmla="*/ 14 w 213"/>
                    <a:gd name="T15" fmla="*/ 120 h 221"/>
                    <a:gd name="T16" fmla="*/ 5 w 213"/>
                    <a:gd name="T17" fmla="*/ 153 h 221"/>
                    <a:gd name="T18" fmla="*/ 36 w 213"/>
                    <a:gd name="T19" fmla="*/ 170 h 221"/>
                    <a:gd name="T20" fmla="*/ 45 w 213"/>
                    <a:gd name="T21" fmla="*/ 167 h 221"/>
                    <a:gd name="T22" fmla="*/ 64 w 213"/>
                    <a:gd name="T23" fmla="*/ 178 h 221"/>
                    <a:gd name="T24" fmla="*/ 77 w 213"/>
                    <a:gd name="T25" fmla="*/ 209 h 221"/>
                    <a:gd name="T26" fmla="*/ 90 w 213"/>
                    <a:gd name="T27" fmla="*/ 219 h 221"/>
                    <a:gd name="T28" fmla="*/ 115 w 213"/>
                    <a:gd name="T29" fmla="*/ 210 h 221"/>
                    <a:gd name="T30" fmla="*/ 120 w 213"/>
                    <a:gd name="T31" fmla="*/ 199 h 221"/>
                    <a:gd name="T32" fmla="*/ 108 w 213"/>
                    <a:gd name="T33" fmla="*/ 189 h 221"/>
                    <a:gd name="T34" fmla="*/ 97 w 213"/>
                    <a:gd name="T35" fmla="*/ 163 h 221"/>
                    <a:gd name="T36" fmla="*/ 109 w 213"/>
                    <a:gd name="T37" fmla="*/ 150 h 221"/>
                    <a:gd name="T38" fmla="*/ 198 w 213"/>
                    <a:gd name="T39" fmla="*/ 172 h 221"/>
                    <a:gd name="T40" fmla="*/ 191 w 213"/>
                    <a:gd name="T41" fmla="*/ 77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3" h="221">
                      <a:moveTo>
                        <a:pt x="184" y="148"/>
                      </a:moveTo>
                      <a:cubicBezTo>
                        <a:pt x="181" y="150"/>
                        <a:pt x="158" y="132"/>
                        <a:pt x="143" y="98"/>
                      </a:cubicBezTo>
                      <a:cubicBezTo>
                        <a:pt x="129" y="64"/>
                        <a:pt x="131" y="32"/>
                        <a:pt x="134" y="31"/>
                      </a:cubicBezTo>
                      <a:cubicBezTo>
                        <a:pt x="137" y="30"/>
                        <a:pt x="160" y="52"/>
                        <a:pt x="174" y="86"/>
                      </a:cubicBezTo>
                      <a:cubicBezTo>
                        <a:pt x="189" y="120"/>
                        <a:pt x="188" y="147"/>
                        <a:pt x="184" y="148"/>
                      </a:cubicBezTo>
                      <a:close/>
                      <a:moveTo>
                        <a:pt x="191" y="77"/>
                      </a:moveTo>
                      <a:cubicBezTo>
                        <a:pt x="172" y="34"/>
                        <a:pt x="142" y="0"/>
                        <a:pt x="126" y="6"/>
                      </a:cubicBezTo>
                      <a:cubicBezTo>
                        <a:pt x="100" y="17"/>
                        <a:pt x="142" y="68"/>
                        <a:pt x="14" y="120"/>
                      </a:cubicBezTo>
                      <a:cubicBezTo>
                        <a:pt x="3" y="124"/>
                        <a:pt x="0" y="142"/>
                        <a:pt x="5" y="153"/>
                      </a:cubicBezTo>
                      <a:cubicBezTo>
                        <a:pt x="9" y="164"/>
                        <a:pt x="25" y="174"/>
                        <a:pt x="36" y="170"/>
                      </a:cubicBezTo>
                      <a:cubicBezTo>
                        <a:pt x="38" y="169"/>
                        <a:pt x="45" y="167"/>
                        <a:pt x="45" y="167"/>
                      </a:cubicBezTo>
                      <a:cubicBezTo>
                        <a:pt x="52" y="177"/>
                        <a:pt x="61" y="171"/>
                        <a:pt x="64" y="178"/>
                      </a:cubicBezTo>
                      <a:cubicBezTo>
                        <a:pt x="67" y="186"/>
                        <a:pt x="75" y="204"/>
                        <a:pt x="77" y="209"/>
                      </a:cubicBezTo>
                      <a:cubicBezTo>
                        <a:pt x="80" y="215"/>
                        <a:pt x="86" y="221"/>
                        <a:pt x="90" y="219"/>
                      </a:cubicBezTo>
                      <a:cubicBezTo>
                        <a:pt x="94" y="218"/>
                        <a:pt x="109" y="212"/>
                        <a:pt x="115" y="210"/>
                      </a:cubicBezTo>
                      <a:cubicBezTo>
                        <a:pt x="120" y="208"/>
                        <a:pt x="121" y="203"/>
                        <a:pt x="120" y="199"/>
                      </a:cubicBezTo>
                      <a:cubicBezTo>
                        <a:pt x="118" y="195"/>
                        <a:pt x="110" y="194"/>
                        <a:pt x="108" y="189"/>
                      </a:cubicBezTo>
                      <a:cubicBezTo>
                        <a:pt x="106" y="184"/>
                        <a:pt x="99" y="168"/>
                        <a:pt x="97" y="163"/>
                      </a:cubicBezTo>
                      <a:cubicBezTo>
                        <a:pt x="94" y="156"/>
                        <a:pt x="100" y="151"/>
                        <a:pt x="109" y="150"/>
                      </a:cubicBezTo>
                      <a:cubicBezTo>
                        <a:pt x="167" y="144"/>
                        <a:pt x="178" y="180"/>
                        <a:pt x="198" y="172"/>
                      </a:cubicBezTo>
                      <a:cubicBezTo>
                        <a:pt x="213" y="166"/>
                        <a:pt x="210" y="121"/>
                        <a:pt x="191" y="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8" name="iṥḷïḓe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179555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9" name="iSļíď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140400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ïṧļï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2967602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1" name="íṥḷîď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2576043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íśľî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4139645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3" name="iś1iḍè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3748086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4" name="ïṩḷï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531168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5" name="ïṧḻïḓ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492013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245D972-9BC8-401D-96DE-D0BCA58E951D}"/>
                </a:ext>
              </a:extLst>
            </p:cNvPr>
            <p:cNvCxnSpPr/>
            <p:nvPr/>
          </p:nvCxnSpPr>
          <p:spPr>
            <a:xfrm>
              <a:off x="7457256" y="2471820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74A2097-C7A7-4327-A719-F9A544D68A54}"/>
                </a:ext>
              </a:extLst>
            </p:cNvPr>
            <p:cNvCxnSpPr/>
            <p:nvPr/>
          </p:nvCxnSpPr>
          <p:spPr>
            <a:xfrm>
              <a:off x="7457804" y="3643863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E1E815D-DD6C-4785-BC0B-E4DCA0B3FF5C}"/>
                </a:ext>
              </a:extLst>
            </p:cNvPr>
            <p:cNvCxnSpPr/>
            <p:nvPr/>
          </p:nvCxnSpPr>
          <p:spPr>
            <a:xfrm>
              <a:off x="7458352" y="4815906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xmlns="" id="{365EDD41-5881-4D13-8F68-921EE7C9C017}"/>
                </a:ext>
              </a:extLst>
            </p:cNvPr>
            <p:cNvCxnSpPr>
              <a:stCxn id="42" idx="6"/>
            </p:cNvCxnSpPr>
            <p:nvPr/>
          </p:nvCxnSpPr>
          <p:spPr>
            <a:xfrm flipV="1">
              <a:off x="5878817" y="2081579"/>
              <a:ext cx="1332261" cy="631386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7DD7BD88-9151-46C4-B8C6-092CC819B8D7}"/>
                </a:ext>
              </a:extLst>
            </p:cNvPr>
            <p:cNvCxnSpPr>
              <a:stCxn id="41" idx="3"/>
              <a:endCxn id="10" idx="1"/>
            </p:cNvCxnSpPr>
            <p:nvPr/>
          </p:nvCxnSpPr>
          <p:spPr>
            <a:xfrm flipV="1">
              <a:off x="5878817" y="3253621"/>
              <a:ext cx="1478517" cy="9157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xmlns="" id="{974536E9-44DC-43AF-9A59-B95F1A65F6B8}"/>
                </a:ext>
              </a:extLst>
            </p:cNvPr>
            <p:cNvCxnSpPr>
              <a:stCxn id="33" idx="4"/>
              <a:endCxn id="12" idx="1"/>
            </p:cNvCxnSpPr>
            <p:nvPr/>
          </p:nvCxnSpPr>
          <p:spPr>
            <a:xfrm>
              <a:off x="5878817" y="3977036"/>
              <a:ext cx="1478517" cy="44862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3E390994-CF39-4E1F-A268-03B3AD473A73}"/>
                </a:ext>
              </a:extLst>
            </p:cNvPr>
            <p:cNvCxnSpPr>
              <a:stCxn id="40" idx="6"/>
              <a:endCxn id="14" idx="1"/>
            </p:cNvCxnSpPr>
            <p:nvPr/>
          </p:nvCxnSpPr>
          <p:spPr>
            <a:xfrm>
              <a:off x="5878817" y="4577629"/>
              <a:ext cx="1478517" cy="1020079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4552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93EB60D-52C2-4C45-B5BD-2AC5801B1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18441C9-E156-440F-8DF8-47033C6DA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8AD0EF1-95BB-4B1D-BEE7-2D4E634DB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5" name="c8bc16f1-9f1b-430a-85ce-f8fb6f5c71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63987A4-B14B-40DA-A96C-A81B307036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8" y="1202654"/>
            <a:ext cx="10834797" cy="4940971"/>
            <a:chOff x="687278" y="1202654"/>
            <a:chExt cx="10834797" cy="4940971"/>
          </a:xfrm>
        </p:grpSpPr>
        <p:grpSp>
          <p:nvGrpSpPr>
            <p:cNvPr id="6" name="îşlíḍè">
              <a:extLst>
                <a:ext uri="{FF2B5EF4-FFF2-40B4-BE49-F238E27FC236}">
                  <a16:creationId xmlns:a16="http://schemas.microsoft.com/office/drawing/2014/main" xmlns="" id="{6A7F4DA2-B3B8-453F-AD7F-8385DA8370F5}"/>
                </a:ext>
              </a:extLst>
            </p:cNvPr>
            <p:cNvGrpSpPr/>
            <p:nvPr/>
          </p:nvGrpSpPr>
          <p:grpSpPr>
            <a:xfrm>
              <a:off x="4428052" y="1962568"/>
              <a:ext cx="3335896" cy="3335897"/>
              <a:chOff x="2478354" y="1962568"/>
              <a:chExt cx="3335896" cy="3335897"/>
            </a:xfrm>
          </p:grpSpPr>
          <p:sp>
            <p:nvSpPr>
              <p:cNvPr id="18" name="îŝľiḑé">
                <a:extLst>
                  <a:ext uri="{FF2B5EF4-FFF2-40B4-BE49-F238E27FC236}">
                    <a16:creationId xmlns:a16="http://schemas.microsoft.com/office/drawing/2014/main" xmlns="" id="{A70B4BEB-0D35-4A50-AE98-B5FBC3B2825A}"/>
                  </a:ext>
                </a:extLst>
              </p:cNvPr>
              <p:cNvSpPr/>
              <p:nvPr/>
            </p:nvSpPr>
            <p:spPr>
              <a:xfrm>
                <a:off x="2478354" y="1962568"/>
                <a:ext cx="3335896" cy="3335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6D4D8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Sḻïḑê">
                <a:extLst>
                  <a:ext uri="{FF2B5EF4-FFF2-40B4-BE49-F238E27FC236}">
                    <a16:creationId xmlns:a16="http://schemas.microsoft.com/office/drawing/2014/main" xmlns="" id="{7153CF80-7CD6-4223-BF4E-75071FF421B9}"/>
                  </a:ext>
                </a:extLst>
              </p:cNvPr>
              <p:cNvSpPr/>
              <p:nvPr/>
            </p:nvSpPr>
            <p:spPr>
              <a:xfrm>
                <a:off x="2676982" y="2161197"/>
                <a:ext cx="2938660" cy="29386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" name="ïSḷíḑê">
                <a:extLst>
                  <a:ext uri="{FF2B5EF4-FFF2-40B4-BE49-F238E27FC236}">
                    <a16:creationId xmlns:a16="http://schemas.microsoft.com/office/drawing/2014/main" xmlns="" id="{0E1D7C8B-5703-4718-AD2C-3EC14B4F559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747626" y="2419694"/>
                <a:ext cx="2795748" cy="2368216"/>
                <a:chOff x="2884" y="1335"/>
                <a:chExt cx="1916" cy="1623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21" name="i$ḷíḓè">
                  <a:extLst>
                    <a:ext uri="{FF2B5EF4-FFF2-40B4-BE49-F238E27FC236}">
                      <a16:creationId xmlns:a16="http://schemas.microsoft.com/office/drawing/2014/main" xmlns="" id="{B3C52549-9A3E-43E6-ACED-D7D6F9BB209B}"/>
                    </a:ext>
                  </a:extLst>
                </p:cNvPr>
                <p:cNvSpPr/>
                <p:nvPr/>
              </p:nvSpPr>
              <p:spPr bwMode="auto">
                <a:xfrm>
                  <a:off x="3818" y="1613"/>
                  <a:ext cx="982" cy="1345"/>
                </a:xfrm>
                <a:custGeom>
                  <a:avLst/>
                  <a:gdLst>
                    <a:gd name="T0" fmla="*/ 194 w 472"/>
                    <a:gd name="T1" fmla="*/ 274 h 647"/>
                    <a:gd name="T2" fmla="*/ 236 w 472"/>
                    <a:gd name="T3" fmla="*/ 252 h 647"/>
                    <a:gd name="T4" fmla="*/ 203 w 472"/>
                    <a:gd name="T5" fmla="*/ 228 h 647"/>
                    <a:gd name="T6" fmla="*/ 181 w 472"/>
                    <a:gd name="T7" fmla="*/ 238 h 647"/>
                    <a:gd name="T8" fmla="*/ 150 w 472"/>
                    <a:gd name="T9" fmla="*/ 192 h 647"/>
                    <a:gd name="T10" fmla="*/ 146 w 472"/>
                    <a:gd name="T11" fmla="*/ 211 h 647"/>
                    <a:gd name="T12" fmla="*/ 102 w 472"/>
                    <a:gd name="T13" fmla="*/ 197 h 647"/>
                    <a:gd name="T14" fmla="*/ 72 w 472"/>
                    <a:gd name="T15" fmla="*/ 225 h 647"/>
                    <a:gd name="T16" fmla="*/ 37 w 472"/>
                    <a:gd name="T17" fmla="*/ 204 h 647"/>
                    <a:gd name="T18" fmla="*/ 68 w 472"/>
                    <a:gd name="T19" fmla="*/ 173 h 647"/>
                    <a:gd name="T20" fmla="*/ 105 w 472"/>
                    <a:gd name="T21" fmla="*/ 134 h 647"/>
                    <a:gd name="T22" fmla="*/ 164 w 472"/>
                    <a:gd name="T23" fmla="*/ 125 h 647"/>
                    <a:gd name="T24" fmla="*/ 192 w 472"/>
                    <a:gd name="T25" fmla="*/ 89 h 647"/>
                    <a:gd name="T26" fmla="*/ 195 w 472"/>
                    <a:gd name="T27" fmla="*/ 84 h 647"/>
                    <a:gd name="T28" fmla="*/ 189 w 472"/>
                    <a:gd name="T29" fmla="*/ 42 h 647"/>
                    <a:gd name="T30" fmla="*/ 161 w 472"/>
                    <a:gd name="T31" fmla="*/ 81 h 647"/>
                    <a:gd name="T32" fmla="*/ 139 w 472"/>
                    <a:gd name="T33" fmla="*/ 104 h 647"/>
                    <a:gd name="T34" fmla="*/ 115 w 472"/>
                    <a:gd name="T35" fmla="*/ 63 h 647"/>
                    <a:gd name="T36" fmla="*/ 182 w 472"/>
                    <a:gd name="T37" fmla="*/ 6 h 647"/>
                    <a:gd name="T38" fmla="*/ 267 w 472"/>
                    <a:gd name="T39" fmla="*/ 25 h 647"/>
                    <a:gd name="T40" fmla="*/ 289 w 472"/>
                    <a:gd name="T41" fmla="*/ 20 h 647"/>
                    <a:gd name="T42" fmla="*/ 338 w 472"/>
                    <a:gd name="T43" fmla="*/ 19 h 647"/>
                    <a:gd name="T44" fmla="*/ 409 w 472"/>
                    <a:gd name="T45" fmla="*/ 37 h 647"/>
                    <a:gd name="T46" fmla="*/ 449 w 472"/>
                    <a:gd name="T47" fmla="*/ 364 h 647"/>
                    <a:gd name="T48" fmla="*/ 427 w 472"/>
                    <a:gd name="T49" fmla="*/ 394 h 647"/>
                    <a:gd name="T50" fmla="*/ 400 w 472"/>
                    <a:gd name="T51" fmla="*/ 335 h 647"/>
                    <a:gd name="T52" fmla="*/ 348 w 472"/>
                    <a:gd name="T53" fmla="*/ 323 h 647"/>
                    <a:gd name="T54" fmla="*/ 316 w 472"/>
                    <a:gd name="T55" fmla="*/ 374 h 647"/>
                    <a:gd name="T56" fmla="*/ 260 w 472"/>
                    <a:gd name="T57" fmla="*/ 329 h 647"/>
                    <a:gd name="T58" fmla="*/ 255 w 472"/>
                    <a:gd name="T59" fmla="*/ 359 h 647"/>
                    <a:gd name="T60" fmla="*/ 302 w 472"/>
                    <a:gd name="T61" fmla="*/ 389 h 647"/>
                    <a:gd name="T62" fmla="*/ 259 w 472"/>
                    <a:gd name="T63" fmla="*/ 492 h 647"/>
                    <a:gd name="T64" fmla="*/ 232 w 472"/>
                    <a:gd name="T65" fmla="*/ 583 h 647"/>
                    <a:gd name="T66" fmla="*/ 153 w 472"/>
                    <a:gd name="T67" fmla="*/ 641 h 647"/>
                    <a:gd name="T68" fmla="*/ 136 w 472"/>
                    <a:gd name="T69" fmla="*/ 532 h 647"/>
                    <a:gd name="T70" fmla="*/ 85 w 472"/>
                    <a:gd name="T71" fmla="*/ 417 h 647"/>
                    <a:gd name="T72" fmla="*/ 8 w 472"/>
                    <a:gd name="T73" fmla="*/ 383 h 647"/>
                    <a:gd name="T74" fmla="*/ 20 w 472"/>
                    <a:gd name="T75" fmla="*/ 298 h 647"/>
                    <a:gd name="T76" fmla="*/ 53 w 472"/>
                    <a:gd name="T77" fmla="*/ 245 h 647"/>
                    <a:gd name="T78" fmla="*/ 125 w 472"/>
                    <a:gd name="T79" fmla="*/ 243 h 647"/>
                    <a:gd name="T80" fmla="*/ 297 w 472"/>
                    <a:gd name="T81" fmla="*/ 190 h 647"/>
                    <a:gd name="T82" fmla="*/ 305 w 472"/>
                    <a:gd name="T83" fmla="*/ 232 h 647"/>
                    <a:gd name="T84" fmla="*/ 332 w 472"/>
                    <a:gd name="T85" fmla="*/ 234 h 647"/>
                    <a:gd name="T86" fmla="*/ 311 w 472"/>
                    <a:gd name="T87" fmla="*/ 182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72" h="647">
                      <a:moveTo>
                        <a:pt x="166" y="279"/>
                      </a:moveTo>
                      <a:cubicBezTo>
                        <a:pt x="167" y="266"/>
                        <a:pt x="173" y="267"/>
                        <a:pt x="180" y="271"/>
                      </a:cubicBezTo>
                      <a:cubicBezTo>
                        <a:pt x="184" y="273"/>
                        <a:pt x="189" y="273"/>
                        <a:pt x="194" y="274"/>
                      </a:cubicBezTo>
                      <a:cubicBezTo>
                        <a:pt x="202" y="276"/>
                        <a:pt x="210" y="276"/>
                        <a:pt x="217" y="278"/>
                      </a:cubicBezTo>
                      <a:cubicBezTo>
                        <a:pt x="226" y="280"/>
                        <a:pt x="233" y="276"/>
                        <a:pt x="236" y="271"/>
                      </a:cubicBezTo>
                      <a:cubicBezTo>
                        <a:pt x="239" y="266"/>
                        <a:pt x="238" y="257"/>
                        <a:pt x="236" y="252"/>
                      </a:cubicBezTo>
                      <a:cubicBezTo>
                        <a:pt x="234" y="248"/>
                        <a:pt x="227" y="247"/>
                        <a:pt x="222" y="245"/>
                      </a:cubicBezTo>
                      <a:cubicBezTo>
                        <a:pt x="222" y="245"/>
                        <a:pt x="221" y="245"/>
                        <a:pt x="220" y="245"/>
                      </a:cubicBezTo>
                      <a:cubicBezTo>
                        <a:pt x="203" y="245"/>
                        <a:pt x="203" y="246"/>
                        <a:pt x="203" y="228"/>
                      </a:cubicBezTo>
                      <a:cubicBezTo>
                        <a:pt x="203" y="219"/>
                        <a:pt x="197" y="214"/>
                        <a:pt x="189" y="217"/>
                      </a:cubicBezTo>
                      <a:cubicBezTo>
                        <a:pt x="186" y="219"/>
                        <a:pt x="183" y="224"/>
                        <a:pt x="182" y="228"/>
                      </a:cubicBezTo>
                      <a:cubicBezTo>
                        <a:pt x="181" y="230"/>
                        <a:pt x="181" y="234"/>
                        <a:pt x="181" y="238"/>
                      </a:cubicBezTo>
                      <a:cubicBezTo>
                        <a:pt x="171" y="233"/>
                        <a:pt x="165" y="228"/>
                        <a:pt x="165" y="217"/>
                      </a:cubicBezTo>
                      <a:cubicBezTo>
                        <a:pt x="165" y="212"/>
                        <a:pt x="161" y="208"/>
                        <a:pt x="159" y="204"/>
                      </a:cubicBezTo>
                      <a:cubicBezTo>
                        <a:pt x="156" y="200"/>
                        <a:pt x="153" y="196"/>
                        <a:pt x="150" y="192"/>
                      </a:cubicBezTo>
                      <a:cubicBezTo>
                        <a:pt x="147" y="190"/>
                        <a:pt x="144" y="189"/>
                        <a:pt x="141" y="187"/>
                      </a:cubicBezTo>
                      <a:cubicBezTo>
                        <a:pt x="139" y="191"/>
                        <a:pt x="136" y="196"/>
                        <a:pt x="137" y="200"/>
                      </a:cubicBezTo>
                      <a:cubicBezTo>
                        <a:pt x="138" y="204"/>
                        <a:pt x="143" y="208"/>
                        <a:pt x="146" y="211"/>
                      </a:cubicBezTo>
                      <a:cubicBezTo>
                        <a:pt x="147" y="212"/>
                        <a:pt x="148" y="214"/>
                        <a:pt x="147" y="217"/>
                      </a:cubicBezTo>
                      <a:cubicBezTo>
                        <a:pt x="144" y="214"/>
                        <a:pt x="139" y="211"/>
                        <a:pt x="136" y="207"/>
                      </a:cubicBezTo>
                      <a:cubicBezTo>
                        <a:pt x="127" y="195"/>
                        <a:pt x="116" y="192"/>
                        <a:pt x="102" y="197"/>
                      </a:cubicBezTo>
                      <a:cubicBezTo>
                        <a:pt x="98" y="198"/>
                        <a:pt x="95" y="202"/>
                        <a:pt x="92" y="204"/>
                      </a:cubicBezTo>
                      <a:cubicBezTo>
                        <a:pt x="87" y="208"/>
                        <a:pt x="83" y="212"/>
                        <a:pt x="78" y="214"/>
                      </a:cubicBezTo>
                      <a:cubicBezTo>
                        <a:pt x="72" y="216"/>
                        <a:pt x="72" y="220"/>
                        <a:pt x="72" y="225"/>
                      </a:cubicBezTo>
                      <a:cubicBezTo>
                        <a:pt x="70" y="238"/>
                        <a:pt x="64" y="242"/>
                        <a:pt x="52" y="236"/>
                      </a:cubicBezTo>
                      <a:cubicBezTo>
                        <a:pt x="47" y="233"/>
                        <a:pt x="39" y="231"/>
                        <a:pt x="38" y="228"/>
                      </a:cubicBezTo>
                      <a:cubicBezTo>
                        <a:pt x="35" y="221"/>
                        <a:pt x="36" y="212"/>
                        <a:pt x="37" y="204"/>
                      </a:cubicBezTo>
                      <a:cubicBezTo>
                        <a:pt x="37" y="201"/>
                        <a:pt x="42" y="198"/>
                        <a:pt x="46" y="196"/>
                      </a:cubicBezTo>
                      <a:cubicBezTo>
                        <a:pt x="49" y="195"/>
                        <a:pt x="52" y="195"/>
                        <a:pt x="55" y="195"/>
                      </a:cubicBezTo>
                      <a:cubicBezTo>
                        <a:pt x="74" y="191"/>
                        <a:pt x="74" y="190"/>
                        <a:pt x="68" y="173"/>
                      </a:cubicBezTo>
                      <a:cubicBezTo>
                        <a:pt x="67" y="170"/>
                        <a:pt x="68" y="165"/>
                        <a:pt x="71" y="163"/>
                      </a:cubicBezTo>
                      <a:cubicBezTo>
                        <a:pt x="80" y="153"/>
                        <a:pt x="89" y="145"/>
                        <a:pt x="99" y="136"/>
                      </a:cubicBezTo>
                      <a:cubicBezTo>
                        <a:pt x="101" y="135"/>
                        <a:pt x="103" y="134"/>
                        <a:pt x="105" y="134"/>
                      </a:cubicBezTo>
                      <a:cubicBezTo>
                        <a:pt x="116" y="134"/>
                        <a:pt x="119" y="129"/>
                        <a:pt x="120" y="119"/>
                      </a:cubicBezTo>
                      <a:cubicBezTo>
                        <a:pt x="120" y="116"/>
                        <a:pt x="121" y="112"/>
                        <a:pt x="122" y="108"/>
                      </a:cubicBezTo>
                      <a:cubicBezTo>
                        <a:pt x="130" y="130"/>
                        <a:pt x="149" y="121"/>
                        <a:pt x="164" y="125"/>
                      </a:cubicBezTo>
                      <a:cubicBezTo>
                        <a:pt x="166" y="125"/>
                        <a:pt x="171" y="120"/>
                        <a:pt x="173" y="117"/>
                      </a:cubicBezTo>
                      <a:cubicBezTo>
                        <a:pt x="175" y="112"/>
                        <a:pt x="175" y="107"/>
                        <a:pt x="176" y="102"/>
                      </a:cubicBezTo>
                      <a:cubicBezTo>
                        <a:pt x="190" y="105"/>
                        <a:pt x="190" y="105"/>
                        <a:pt x="192" y="89"/>
                      </a:cubicBezTo>
                      <a:cubicBezTo>
                        <a:pt x="195" y="89"/>
                        <a:pt x="198" y="88"/>
                        <a:pt x="202" y="87"/>
                      </a:cubicBezTo>
                      <a:cubicBezTo>
                        <a:pt x="202" y="87"/>
                        <a:pt x="202" y="86"/>
                        <a:pt x="202" y="85"/>
                      </a:cubicBezTo>
                      <a:cubicBezTo>
                        <a:pt x="199" y="85"/>
                        <a:pt x="197" y="85"/>
                        <a:pt x="195" y="84"/>
                      </a:cubicBezTo>
                      <a:cubicBezTo>
                        <a:pt x="190" y="82"/>
                        <a:pt x="183" y="81"/>
                        <a:pt x="181" y="77"/>
                      </a:cubicBezTo>
                      <a:cubicBezTo>
                        <a:pt x="178" y="71"/>
                        <a:pt x="178" y="63"/>
                        <a:pt x="184" y="56"/>
                      </a:cubicBezTo>
                      <a:cubicBezTo>
                        <a:pt x="187" y="53"/>
                        <a:pt x="190" y="46"/>
                        <a:pt x="189" y="42"/>
                      </a:cubicBezTo>
                      <a:cubicBezTo>
                        <a:pt x="187" y="35"/>
                        <a:pt x="182" y="35"/>
                        <a:pt x="177" y="42"/>
                      </a:cubicBezTo>
                      <a:cubicBezTo>
                        <a:pt x="172" y="50"/>
                        <a:pt x="166" y="59"/>
                        <a:pt x="161" y="68"/>
                      </a:cubicBezTo>
                      <a:cubicBezTo>
                        <a:pt x="159" y="71"/>
                        <a:pt x="160" y="77"/>
                        <a:pt x="161" y="81"/>
                      </a:cubicBezTo>
                      <a:cubicBezTo>
                        <a:pt x="163" y="87"/>
                        <a:pt x="163" y="91"/>
                        <a:pt x="157" y="95"/>
                      </a:cubicBezTo>
                      <a:cubicBezTo>
                        <a:pt x="152" y="99"/>
                        <a:pt x="148" y="104"/>
                        <a:pt x="142" y="110"/>
                      </a:cubicBezTo>
                      <a:cubicBezTo>
                        <a:pt x="141" y="108"/>
                        <a:pt x="140" y="106"/>
                        <a:pt x="139" y="104"/>
                      </a:cubicBezTo>
                      <a:cubicBezTo>
                        <a:pt x="136" y="94"/>
                        <a:pt x="130" y="91"/>
                        <a:pt x="120" y="91"/>
                      </a:cubicBezTo>
                      <a:cubicBezTo>
                        <a:pt x="110" y="91"/>
                        <a:pt x="110" y="82"/>
                        <a:pt x="109" y="75"/>
                      </a:cubicBezTo>
                      <a:cubicBezTo>
                        <a:pt x="108" y="72"/>
                        <a:pt x="112" y="66"/>
                        <a:pt x="115" y="63"/>
                      </a:cubicBezTo>
                      <a:cubicBezTo>
                        <a:pt x="127" y="53"/>
                        <a:pt x="140" y="44"/>
                        <a:pt x="152" y="34"/>
                      </a:cubicBezTo>
                      <a:cubicBezTo>
                        <a:pt x="153" y="33"/>
                        <a:pt x="153" y="32"/>
                        <a:pt x="154" y="31"/>
                      </a:cubicBezTo>
                      <a:cubicBezTo>
                        <a:pt x="156" y="14"/>
                        <a:pt x="170" y="10"/>
                        <a:pt x="182" y="6"/>
                      </a:cubicBezTo>
                      <a:cubicBezTo>
                        <a:pt x="193" y="2"/>
                        <a:pt x="206" y="0"/>
                        <a:pt x="217" y="3"/>
                      </a:cubicBezTo>
                      <a:cubicBezTo>
                        <a:pt x="230" y="7"/>
                        <a:pt x="243" y="12"/>
                        <a:pt x="256" y="14"/>
                      </a:cubicBezTo>
                      <a:cubicBezTo>
                        <a:pt x="260" y="15"/>
                        <a:pt x="264" y="22"/>
                        <a:pt x="267" y="25"/>
                      </a:cubicBezTo>
                      <a:cubicBezTo>
                        <a:pt x="271" y="29"/>
                        <a:pt x="275" y="33"/>
                        <a:pt x="279" y="36"/>
                      </a:cubicBezTo>
                      <a:cubicBezTo>
                        <a:pt x="282" y="32"/>
                        <a:pt x="285" y="27"/>
                        <a:pt x="288" y="23"/>
                      </a:cubicBezTo>
                      <a:cubicBezTo>
                        <a:pt x="288" y="22"/>
                        <a:pt x="289" y="21"/>
                        <a:pt x="289" y="20"/>
                      </a:cubicBezTo>
                      <a:cubicBezTo>
                        <a:pt x="290" y="20"/>
                        <a:pt x="291" y="20"/>
                        <a:pt x="291" y="20"/>
                      </a:cubicBezTo>
                      <a:cubicBezTo>
                        <a:pt x="299" y="34"/>
                        <a:pt x="299" y="34"/>
                        <a:pt x="311" y="24"/>
                      </a:cubicBezTo>
                      <a:cubicBezTo>
                        <a:pt x="319" y="18"/>
                        <a:pt x="327" y="14"/>
                        <a:pt x="338" y="19"/>
                      </a:cubicBezTo>
                      <a:cubicBezTo>
                        <a:pt x="342" y="21"/>
                        <a:pt x="350" y="19"/>
                        <a:pt x="354" y="16"/>
                      </a:cubicBezTo>
                      <a:cubicBezTo>
                        <a:pt x="367" y="8"/>
                        <a:pt x="378" y="7"/>
                        <a:pt x="390" y="16"/>
                      </a:cubicBezTo>
                      <a:cubicBezTo>
                        <a:pt x="397" y="22"/>
                        <a:pt x="404" y="29"/>
                        <a:pt x="409" y="37"/>
                      </a:cubicBezTo>
                      <a:cubicBezTo>
                        <a:pt x="454" y="115"/>
                        <a:pt x="472" y="200"/>
                        <a:pt x="467" y="290"/>
                      </a:cubicBezTo>
                      <a:cubicBezTo>
                        <a:pt x="466" y="308"/>
                        <a:pt x="463" y="325"/>
                        <a:pt x="460" y="342"/>
                      </a:cubicBezTo>
                      <a:cubicBezTo>
                        <a:pt x="458" y="349"/>
                        <a:pt x="454" y="357"/>
                        <a:pt x="449" y="364"/>
                      </a:cubicBezTo>
                      <a:cubicBezTo>
                        <a:pt x="442" y="374"/>
                        <a:pt x="440" y="384"/>
                        <a:pt x="442" y="396"/>
                      </a:cubicBezTo>
                      <a:cubicBezTo>
                        <a:pt x="443" y="401"/>
                        <a:pt x="443" y="405"/>
                        <a:pt x="444" y="411"/>
                      </a:cubicBezTo>
                      <a:cubicBezTo>
                        <a:pt x="433" y="408"/>
                        <a:pt x="429" y="403"/>
                        <a:pt x="427" y="394"/>
                      </a:cubicBezTo>
                      <a:cubicBezTo>
                        <a:pt x="424" y="384"/>
                        <a:pt x="419" y="375"/>
                        <a:pt x="415" y="365"/>
                      </a:cubicBezTo>
                      <a:cubicBezTo>
                        <a:pt x="414" y="362"/>
                        <a:pt x="412" y="358"/>
                        <a:pt x="412" y="354"/>
                      </a:cubicBezTo>
                      <a:cubicBezTo>
                        <a:pt x="411" y="345"/>
                        <a:pt x="410" y="338"/>
                        <a:pt x="400" y="335"/>
                      </a:cubicBezTo>
                      <a:cubicBezTo>
                        <a:pt x="396" y="334"/>
                        <a:pt x="393" y="327"/>
                        <a:pt x="391" y="323"/>
                      </a:cubicBezTo>
                      <a:cubicBezTo>
                        <a:pt x="385" y="309"/>
                        <a:pt x="369" y="301"/>
                        <a:pt x="356" y="308"/>
                      </a:cubicBezTo>
                      <a:cubicBezTo>
                        <a:pt x="352" y="310"/>
                        <a:pt x="349" y="318"/>
                        <a:pt x="348" y="323"/>
                      </a:cubicBezTo>
                      <a:cubicBezTo>
                        <a:pt x="347" y="332"/>
                        <a:pt x="348" y="340"/>
                        <a:pt x="338" y="345"/>
                      </a:cubicBezTo>
                      <a:cubicBezTo>
                        <a:pt x="336" y="346"/>
                        <a:pt x="336" y="353"/>
                        <a:pt x="334" y="354"/>
                      </a:cubicBezTo>
                      <a:cubicBezTo>
                        <a:pt x="324" y="357"/>
                        <a:pt x="323" y="370"/>
                        <a:pt x="316" y="374"/>
                      </a:cubicBezTo>
                      <a:cubicBezTo>
                        <a:pt x="305" y="379"/>
                        <a:pt x="294" y="383"/>
                        <a:pt x="282" y="376"/>
                      </a:cubicBezTo>
                      <a:cubicBezTo>
                        <a:pt x="280" y="374"/>
                        <a:pt x="278" y="371"/>
                        <a:pt x="277" y="369"/>
                      </a:cubicBezTo>
                      <a:cubicBezTo>
                        <a:pt x="271" y="356"/>
                        <a:pt x="266" y="342"/>
                        <a:pt x="260" y="329"/>
                      </a:cubicBezTo>
                      <a:cubicBezTo>
                        <a:pt x="256" y="320"/>
                        <a:pt x="251" y="313"/>
                        <a:pt x="246" y="305"/>
                      </a:cubicBezTo>
                      <a:cubicBezTo>
                        <a:pt x="243" y="302"/>
                        <a:pt x="240" y="299"/>
                        <a:pt x="236" y="296"/>
                      </a:cubicBezTo>
                      <a:cubicBezTo>
                        <a:pt x="243" y="317"/>
                        <a:pt x="241" y="340"/>
                        <a:pt x="255" y="359"/>
                      </a:cubicBezTo>
                      <a:cubicBezTo>
                        <a:pt x="262" y="367"/>
                        <a:pt x="266" y="377"/>
                        <a:pt x="277" y="380"/>
                      </a:cubicBezTo>
                      <a:cubicBezTo>
                        <a:pt x="278" y="380"/>
                        <a:pt x="279" y="381"/>
                        <a:pt x="280" y="382"/>
                      </a:cubicBezTo>
                      <a:cubicBezTo>
                        <a:pt x="284" y="394"/>
                        <a:pt x="292" y="392"/>
                        <a:pt x="302" y="389"/>
                      </a:cubicBezTo>
                      <a:cubicBezTo>
                        <a:pt x="309" y="387"/>
                        <a:pt x="314" y="392"/>
                        <a:pt x="311" y="398"/>
                      </a:cubicBezTo>
                      <a:cubicBezTo>
                        <a:pt x="301" y="417"/>
                        <a:pt x="291" y="434"/>
                        <a:pt x="281" y="452"/>
                      </a:cubicBezTo>
                      <a:cubicBezTo>
                        <a:pt x="274" y="466"/>
                        <a:pt x="266" y="478"/>
                        <a:pt x="259" y="492"/>
                      </a:cubicBezTo>
                      <a:cubicBezTo>
                        <a:pt x="257" y="495"/>
                        <a:pt x="259" y="501"/>
                        <a:pt x="260" y="506"/>
                      </a:cubicBezTo>
                      <a:cubicBezTo>
                        <a:pt x="263" y="522"/>
                        <a:pt x="266" y="539"/>
                        <a:pt x="251" y="551"/>
                      </a:cubicBezTo>
                      <a:cubicBezTo>
                        <a:pt x="241" y="560"/>
                        <a:pt x="237" y="571"/>
                        <a:pt x="232" y="583"/>
                      </a:cubicBezTo>
                      <a:cubicBezTo>
                        <a:pt x="223" y="603"/>
                        <a:pt x="214" y="623"/>
                        <a:pt x="196" y="638"/>
                      </a:cubicBezTo>
                      <a:cubicBezTo>
                        <a:pt x="185" y="647"/>
                        <a:pt x="172" y="645"/>
                        <a:pt x="160" y="646"/>
                      </a:cubicBezTo>
                      <a:cubicBezTo>
                        <a:pt x="158" y="646"/>
                        <a:pt x="155" y="643"/>
                        <a:pt x="153" y="641"/>
                      </a:cubicBezTo>
                      <a:cubicBezTo>
                        <a:pt x="152" y="639"/>
                        <a:pt x="151" y="636"/>
                        <a:pt x="151" y="634"/>
                      </a:cubicBezTo>
                      <a:cubicBezTo>
                        <a:pt x="145" y="604"/>
                        <a:pt x="140" y="575"/>
                        <a:pt x="135" y="545"/>
                      </a:cubicBezTo>
                      <a:cubicBezTo>
                        <a:pt x="134" y="541"/>
                        <a:pt x="134" y="535"/>
                        <a:pt x="136" y="532"/>
                      </a:cubicBezTo>
                      <a:cubicBezTo>
                        <a:pt x="149" y="512"/>
                        <a:pt x="141" y="492"/>
                        <a:pt x="134" y="473"/>
                      </a:cubicBezTo>
                      <a:cubicBezTo>
                        <a:pt x="130" y="462"/>
                        <a:pt x="126" y="452"/>
                        <a:pt x="124" y="441"/>
                      </a:cubicBezTo>
                      <a:cubicBezTo>
                        <a:pt x="120" y="422"/>
                        <a:pt x="102" y="414"/>
                        <a:pt x="85" y="417"/>
                      </a:cubicBezTo>
                      <a:cubicBezTo>
                        <a:pt x="75" y="420"/>
                        <a:pt x="64" y="422"/>
                        <a:pt x="54" y="423"/>
                      </a:cubicBezTo>
                      <a:cubicBezTo>
                        <a:pt x="42" y="425"/>
                        <a:pt x="34" y="418"/>
                        <a:pt x="28" y="409"/>
                      </a:cubicBezTo>
                      <a:cubicBezTo>
                        <a:pt x="21" y="401"/>
                        <a:pt x="14" y="392"/>
                        <a:pt x="8" y="383"/>
                      </a:cubicBezTo>
                      <a:cubicBezTo>
                        <a:pt x="5" y="378"/>
                        <a:pt x="2" y="372"/>
                        <a:pt x="1" y="366"/>
                      </a:cubicBezTo>
                      <a:cubicBezTo>
                        <a:pt x="0" y="355"/>
                        <a:pt x="1" y="345"/>
                        <a:pt x="1" y="334"/>
                      </a:cubicBezTo>
                      <a:cubicBezTo>
                        <a:pt x="1" y="319"/>
                        <a:pt x="7" y="307"/>
                        <a:pt x="20" y="298"/>
                      </a:cubicBezTo>
                      <a:cubicBezTo>
                        <a:pt x="28" y="292"/>
                        <a:pt x="34" y="285"/>
                        <a:pt x="33" y="273"/>
                      </a:cubicBezTo>
                      <a:cubicBezTo>
                        <a:pt x="33" y="270"/>
                        <a:pt x="35" y="266"/>
                        <a:pt x="37" y="263"/>
                      </a:cubicBezTo>
                      <a:cubicBezTo>
                        <a:pt x="42" y="257"/>
                        <a:pt x="47" y="252"/>
                        <a:pt x="53" y="245"/>
                      </a:cubicBezTo>
                      <a:cubicBezTo>
                        <a:pt x="60" y="253"/>
                        <a:pt x="68" y="247"/>
                        <a:pt x="74" y="243"/>
                      </a:cubicBezTo>
                      <a:cubicBezTo>
                        <a:pt x="87" y="234"/>
                        <a:pt x="102" y="233"/>
                        <a:pt x="117" y="236"/>
                      </a:cubicBezTo>
                      <a:cubicBezTo>
                        <a:pt x="120" y="236"/>
                        <a:pt x="125" y="241"/>
                        <a:pt x="125" y="243"/>
                      </a:cubicBezTo>
                      <a:cubicBezTo>
                        <a:pt x="123" y="258"/>
                        <a:pt x="129" y="266"/>
                        <a:pt x="144" y="268"/>
                      </a:cubicBezTo>
                      <a:cubicBezTo>
                        <a:pt x="151" y="270"/>
                        <a:pt x="157" y="275"/>
                        <a:pt x="166" y="279"/>
                      </a:cubicBezTo>
                      <a:close/>
                      <a:moveTo>
                        <a:pt x="297" y="190"/>
                      </a:moveTo>
                      <a:cubicBezTo>
                        <a:pt x="294" y="188"/>
                        <a:pt x="291" y="186"/>
                        <a:pt x="287" y="184"/>
                      </a:cubicBezTo>
                      <a:cubicBezTo>
                        <a:pt x="289" y="190"/>
                        <a:pt x="289" y="193"/>
                        <a:pt x="291" y="196"/>
                      </a:cubicBezTo>
                      <a:cubicBezTo>
                        <a:pt x="297" y="208"/>
                        <a:pt x="304" y="218"/>
                        <a:pt x="305" y="232"/>
                      </a:cubicBezTo>
                      <a:cubicBezTo>
                        <a:pt x="306" y="239"/>
                        <a:pt x="313" y="242"/>
                        <a:pt x="320" y="241"/>
                      </a:cubicBezTo>
                      <a:cubicBezTo>
                        <a:pt x="328" y="241"/>
                        <a:pt x="335" y="240"/>
                        <a:pt x="345" y="239"/>
                      </a:cubicBezTo>
                      <a:cubicBezTo>
                        <a:pt x="340" y="237"/>
                        <a:pt x="337" y="235"/>
                        <a:pt x="332" y="234"/>
                      </a:cubicBezTo>
                      <a:cubicBezTo>
                        <a:pt x="326" y="232"/>
                        <a:pt x="321" y="230"/>
                        <a:pt x="320" y="222"/>
                      </a:cubicBezTo>
                      <a:cubicBezTo>
                        <a:pt x="318" y="212"/>
                        <a:pt x="316" y="202"/>
                        <a:pt x="314" y="191"/>
                      </a:cubicBezTo>
                      <a:cubicBezTo>
                        <a:pt x="314" y="188"/>
                        <a:pt x="312" y="185"/>
                        <a:pt x="311" y="182"/>
                      </a:cubicBezTo>
                      <a:cubicBezTo>
                        <a:pt x="308" y="183"/>
                        <a:pt x="305" y="184"/>
                        <a:pt x="301" y="185"/>
                      </a:cubicBezTo>
                      <a:cubicBezTo>
                        <a:pt x="300" y="186"/>
                        <a:pt x="299" y="188"/>
                        <a:pt x="297" y="19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îŝ1iḋé">
                  <a:extLst>
                    <a:ext uri="{FF2B5EF4-FFF2-40B4-BE49-F238E27FC236}">
                      <a16:creationId xmlns:a16="http://schemas.microsoft.com/office/drawing/2014/main" xmlns="" id="{CB28794E-68D6-4F77-9129-7C254311F06B}"/>
                    </a:ext>
                  </a:extLst>
                </p:cNvPr>
                <p:cNvSpPr/>
                <p:nvPr/>
              </p:nvSpPr>
              <p:spPr bwMode="auto">
                <a:xfrm>
                  <a:off x="3054" y="2426"/>
                  <a:ext cx="467" cy="526"/>
                </a:xfrm>
                <a:custGeom>
                  <a:avLst/>
                  <a:gdLst>
                    <a:gd name="T0" fmla="*/ 9 w 224"/>
                    <a:gd name="T1" fmla="*/ 18 h 253"/>
                    <a:gd name="T2" fmla="*/ 40 w 224"/>
                    <a:gd name="T3" fmla="*/ 2 h 253"/>
                    <a:gd name="T4" fmla="*/ 63 w 224"/>
                    <a:gd name="T5" fmla="*/ 3 h 253"/>
                    <a:gd name="T6" fmla="*/ 88 w 224"/>
                    <a:gd name="T7" fmla="*/ 10 h 253"/>
                    <a:gd name="T8" fmla="*/ 109 w 224"/>
                    <a:gd name="T9" fmla="*/ 25 h 253"/>
                    <a:gd name="T10" fmla="*/ 120 w 224"/>
                    <a:gd name="T11" fmla="*/ 34 h 253"/>
                    <a:gd name="T12" fmla="*/ 146 w 224"/>
                    <a:gd name="T13" fmla="*/ 69 h 253"/>
                    <a:gd name="T14" fmla="*/ 147 w 224"/>
                    <a:gd name="T15" fmla="*/ 74 h 253"/>
                    <a:gd name="T16" fmla="*/ 150 w 224"/>
                    <a:gd name="T17" fmla="*/ 77 h 253"/>
                    <a:gd name="T18" fmla="*/ 174 w 224"/>
                    <a:gd name="T19" fmla="*/ 77 h 253"/>
                    <a:gd name="T20" fmla="*/ 202 w 224"/>
                    <a:gd name="T21" fmla="*/ 95 h 253"/>
                    <a:gd name="T22" fmla="*/ 209 w 224"/>
                    <a:gd name="T23" fmla="*/ 97 h 253"/>
                    <a:gd name="T24" fmla="*/ 220 w 224"/>
                    <a:gd name="T25" fmla="*/ 101 h 253"/>
                    <a:gd name="T26" fmla="*/ 217 w 224"/>
                    <a:gd name="T27" fmla="*/ 118 h 253"/>
                    <a:gd name="T28" fmla="*/ 206 w 224"/>
                    <a:gd name="T29" fmla="*/ 131 h 253"/>
                    <a:gd name="T30" fmla="*/ 184 w 224"/>
                    <a:gd name="T31" fmla="*/ 183 h 253"/>
                    <a:gd name="T32" fmla="*/ 174 w 224"/>
                    <a:gd name="T33" fmla="*/ 192 h 253"/>
                    <a:gd name="T34" fmla="*/ 142 w 224"/>
                    <a:gd name="T35" fmla="*/ 231 h 253"/>
                    <a:gd name="T36" fmla="*/ 140 w 224"/>
                    <a:gd name="T37" fmla="*/ 239 h 253"/>
                    <a:gd name="T38" fmla="*/ 120 w 224"/>
                    <a:gd name="T39" fmla="*/ 245 h 253"/>
                    <a:gd name="T40" fmla="*/ 54 w 224"/>
                    <a:gd name="T41" fmla="*/ 190 h 253"/>
                    <a:gd name="T42" fmla="*/ 47 w 224"/>
                    <a:gd name="T43" fmla="*/ 181 h 253"/>
                    <a:gd name="T44" fmla="*/ 15 w 224"/>
                    <a:gd name="T45" fmla="*/ 110 h 253"/>
                    <a:gd name="T46" fmla="*/ 13 w 224"/>
                    <a:gd name="T47" fmla="*/ 107 h 253"/>
                    <a:gd name="T48" fmla="*/ 5 w 224"/>
                    <a:gd name="T49" fmla="*/ 77 h 253"/>
                    <a:gd name="T50" fmla="*/ 8 w 224"/>
                    <a:gd name="T51" fmla="*/ 71 h 253"/>
                    <a:gd name="T52" fmla="*/ 9 w 224"/>
                    <a:gd name="T53" fmla="*/ 18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24" h="253">
                      <a:moveTo>
                        <a:pt x="9" y="18"/>
                      </a:moveTo>
                      <a:cubicBezTo>
                        <a:pt x="19" y="13"/>
                        <a:pt x="29" y="6"/>
                        <a:pt x="40" y="2"/>
                      </a:cubicBezTo>
                      <a:cubicBezTo>
                        <a:pt x="47" y="0"/>
                        <a:pt x="55" y="2"/>
                        <a:pt x="63" y="3"/>
                      </a:cubicBezTo>
                      <a:cubicBezTo>
                        <a:pt x="71" y="5"/>
                        <a:pt x="80" y="8"/>
                        <a:pt x="88" y="10"/>
                      </a:cubicBezTo>
                      <a:cubicBezTo>
                        <a:pt x="98" y="12"/>
                        <a:pt x="105" y="16"/>
                        <a:pt x="109" y="25"/>
                      </a:cubicBezTo>
                      <a:cubicBezTo>
                        <a:pt x="111" y="28"/>
                        <a:pt x="116" y="32"/>
                        <a:pt x="120" y="34"/>
                      </a:cubicBezTo>
                      <a:cubicBezTo>
                        <a:pt x="138" y="39"/>
                        <a:pt x="149" y="48"/>
                        <a:pt x="146" y="69"/>
                      </a:cubicBezTo>
                      <a:cubicBezTo>
                        <a:pt x="146" y="71"/>
                        <a:pt x="147" y="72"/>
                        <a:pt x="147" y="74"/>
                      </a:cubicBezTo>
                      <a:cubicBezTo>
                        <a:pt x="148" y="75"/>
                        <a:pt x="148" y="76"/>
                        <a:pt x="150" y="77"/>
                      </a:cubicBezTo>
                      <a:cubicBezTo>
                        <a:pt x="158" y="67"/>
                        <a:pt x="166" y="71"/>
                        <a:pt x="174" y="77"/>
                      </a:cubicBezTo>
                      <a:cubicBezTo>
                        <a:pt x="184" y="83"/>
                        <a:pt x="196" y="84"/>
                        <a:pt x="202" y="95"/>
                      </a:cubicBezTo>
                      <a:cubicBezTo>
                        <a:pt x="203" y="96"/>
                        <a:pt x="207" y="96"/>
                        <a:pt x="209" y="97"/>
                      </a:cubicBezTo>
                      <a:cubicBezTo>
                        <a:pt x="213" y="98"/>
                        <a:pt x="219" y="99"/>
                        <a:pt x="220" y="101"/>
                      </a:cubicBezTo>
                      <a:cubicBezTo>
                        <a:pt x="223" y="107"/>
                        <a:pt x="224" y="113"/>
                        <a:pt x="217" y="118"/>
                      </a:cubicBezTo>
                      <a:cubicBezTo>
                        <a:pt x="213" y="121"/>
                        <a:pt x="209" y="126"/>
                        <a:pt x="206" y="131"/>
                      </a:cubicBezTo>
                      <a:cubicBezTo>
                        <a:pt x="198" y="148"/>
                        <a:pt x="192" y="166"/>
                        <a:pt x="184" y="183"/>
                      </a:cubicBezTo>
                      <a:cubicBezTo>
                        <a:pt x="182" y="187"/>
                        <a:pt x="178" y="190"/>
                        <a:pt x="174" y="192"/>
                      </a:cubicBezTo>
                      <a:cubicBezTo>
                        <a:pt x="156" y="199"/>
                        <a:pt x="145" y="212"/>
                        <a:pt x="142" y="231"/>
                      </a:cubicBezTo>
                      <a:cubicBezTo>
                        <a:pt x="142" y="234"/>
                        <a:pt x="141" y="237"/>
                        <a:pt x="140" y="239"/>
                      </a:cubicBezTo>
                      <a:cubicBezTo>
                        <a:pt x="134" y="251"/>
                        <a:pt x="130" y="253"/>
                        <a:pt x="120" y="245"/>
                      </a:cubicBezTo>
                      <a:cubicBezTo>
                        <a:pt x="97" y="227"/>
                        <a:pt x="76" y="208"/>
                        <a:pt x="54" y="190"/>
                      </a:cubicBezTo>
                      <a:cubicBezTo>
                        <a:pt x="51" y="188"/>
                        <a:pt x="47" y="184"/>
                        <a:pt x="47" y="181"/>
                      </a:cubicBezTo>
                      <a:cubicBezTo>
                        <a:pt x="43" y="154"/>
                        <a:pt x="21" y="136"/>
                        <a:pt x="15" y="110"/>
                      </a:cubicBezTo>
                      <a:cubicBezTo>
                        <a:pt x="14" y="109"/>
                        <a:pt x="14" y="107"/>
                        <a:pt x="13" y="107"/>
                      </a:cubicBezTo>
                      <a:cubicBezTo>
                        <a:pt x="0" y="99"/>
                        <a:pt x="8" y="87"/>
                        <a:pt x="5" y="77"/>
                      </a:cubicBezTo>
                      <a:cubicBezTo>
                        <a:pt x="5" y="75"/>
                        <a:pt x="6" y="73"/>
                        <a:pt x="8" y="71"/>
                      </a:cubicBezTo>
                      <a:cubicBezTo>
                        <a:pt x="23" y="53"/>
                        <a:pt x="23" y="36"/>
                        <a:pt x="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š1ïďe">
                  <a:extLst>
                    <a:ext uri="{FF2B5EF4-FFF2-40B4-BE49-F238E27FC236}">
                      <a16:creationId xmlns:a16="http://schemas.microsoft.com/office/drawing/2014/main" xmlns="" id="{3809C9FC-157A-444C-8E35-6019837AC2E0}"/>
                    </a:ext>
                  </a:extLst>
                </p:cNvPr>
                <p:cNvSpPr/>
                <p:nvPr/>
              </p:nvSpPr>
              <p:spPr bwMode="auto">
                <a:xfrm>
                  <a:off x="2884" y="1775"/>
                  <a:ext cx="443" cy="684"/>
                </a:xfrm>
                <a:custGeom>
                  <a:avLst/>
                  <a:gdLst>
                    <a:gd name="T0" fmla="*/ 168 w 213"/>
                    <a:gd name="T1" fmla="*/ 137 h 329"/>
                    <a:gd name="T2" fmla="*/ 165 w 213"/>
                    <a:gd name="T3" fmla="*/ 139 h 329"/>
                    <a:gd name="T4" fmla="*/ 153 w 213"/>
                    <a:gd name="T5" fmla="*/ 134 h 329"/>
                    <a:gd name="T6" fmla="*/ 137 w 213"/>
                    <a:gd name="T7" fmla="*/ 147 h 329"/>
                    <a:gd name="T8" fmla="*/ 125 w 213"/>
                    <a:gd name="T9" fmla="*/ 175 h 329"/>
                    <a:gd name="T10" fmla="*/ 121 w 213"/>
                    <a:gd name="T11" fmla="*/ 185 h 329"/>
                    <a:gd name="T12" fmla="*/ 109 w 213"/>
                    <a:gd name="T13" fmla="*/ 225 h 329"/>
                    <a:gd name="T14" fmla="*/ 109 w 213"/>
                    <a:gd name="T15" fmla="*/ 238 h 329"/>
                    <a:gd name="T16" fmla="*/ 94 w 213"/>
                    <a:gd name="T17" fmla="*/ 225 h 329"/>
                    <a:gd name="T18" fmla="*/ 71 w 213"/>
                    <a:gd name="T19" fmla="*/ 213 h 329"/>
                    <a:gd name="T20" fmla="*/ 53 w 213"/>
                    <a:gd name="T21" fmla="*/ 215 h 329"/>
                    <a:gd name="T22" fmla="*/ 31 w 213"/>
                    <a:gd name="T23" fmla="*/ 225 h 329"/>
                    <a:gd name="T24" fmla="*/ 32 w 213"/>
                    <a:gd name="T25" fmla="*/ 271 h 329"/>
                    <a:gd name="T26" fmla="*/ 49 w 213"/>
                    <a:gd name="T27" fmla="*/ 281 h 329"/>
                    <a:gd name="T28" fmla="*/ 59 w 213"/>
                    <a:gd name="T29" fmla="*/ 275 h 329"/>
                    <a:gd name="T30" fmla="*/ 73 w 213"/>
                    <a:gd name="T31" fmla="*/ 261 h 329"/>
                    <a:gd name="T32" fmla="*/ 77 w 213"/>
                    <a:gd name="T33" fmla="*/ 262 h 329"/>
                    <a:gd name="T34" fmla="*/ 83 w 213"/>
                    <a:gd name="T35" fmla="*/ 329 h 329"/>
                    <a:gd name="T36" fmla="*/ 63 w 213"/>
                    <a:gd name="T37" fmla="*/ 314 h 329"/>
                    <a:gd name="T38" fmla="*/ 57 w 213"/>
                    <a:gd name="T39" fmla="*/ 305 h 329"/>
                    <a:gd name="T40" fmla="*/ 19 w 213"/>
                    <a:gd name="T41" fmla="*/ 287 h 329"/>
                    <a:gd name="T42" fmla="*/ 14 w 213"/>
                    <a:gd name="T43" fmla="*/ 279 h 329"/>
                    <a:gd name="T44" fmla="*/ 7 w 213"/>
                    <a:gd name="T45" fmla="*/ 133 h 329"/>
                    <a:gd name="T46" fmla="*/ 28 w 213"/>
                    <a:gd name="T47" fmla="*/ 35 h 329"/>
                    <a:gd name="T48" fmla="*/ 34 w 213"/>
                    <a:gd name="T49" fmla="*/ 25 h 329"/>
                    <a:gd name="T50" fmla="*/ 43 w 213"/>
                    <a:gd name="T51" fmla="*/ 32 h 329"/>
                    <a:gd name="T52" fmla="*/ 45 w 213"/>
                    <a:gd name="T53" fmla="*/ 34 h 329"/>
                    <a:gd name="T54" fmla="*/ 79 w 213"/>
                    <a:gd name="T55" fmla="*/ 51 h 329"/>
                    <a:gd name="T56" fmla="*/ 93 w 213"/>
                    <a:gd name="T57" fmla="*/ 64 h 329"/>
                    <a:gd name="T58" fmla="*/ 97 w 213"/>
                    <a:gd name="T59" fmla="*/ 73 h 329"/>
                    <a:gd name="T60" fmla="*/ 106 w 213"/>
                    <a:gd name="T61" fmla="*/ 71 h 329"/>
                    <a:gd name="T62" fmla="*/ 116 w 213"/>
                    <a:gd name="T63" fmla="*/ 49 h 329"/>
                    <a:gd name="T64" fmla="*/ 114 w 213"/>
                    <a:gd name="T65" fmla="*/ 30 h 329"/>
                    <a:gd name="T66" fmla="*/ 117 w 213"/>
                    <a:gd name="T67" fmla="*/ 1 h 329"/>
                    <a:gd name="T68" fmla="*/ 122 w 213"/>
                    <a:gd name="T69" fmla="*/ 0 h 329"/>
                    <a:gd name="T70" fmla="*/ 141 w 213"/>
                    <a:gd name="T71" fmla="*/ 9 h 329"/>
                    <a:gd name="T72" fmla="*/ 151 w 213"/>
                    <a:gd name="T73" fmla="*/ 21 h 329"/>
                    <a:gd name="T74" fmla="*/ 164 w 213"/>
                    <a:gd name="T75" fmla="*/ 24 h 329"/>
                    <a:gd name="T76" fmla="*/ 180 w 213"/>
                    <a:gd name="T77" fmla="*/ 27 h 329"/>
                    <a:gd name="T78" fmla="*/ 193 w 213"/>
                    <a:gd name="T79" fmla="*/ 51 h 329"/>
                    <a:gd name="T80" fmla="*/ 205 w 213"/>
                    <a:gd name="T81" fmla="*/ 60 h 329"/>
                    <a:gd name="T82" fmla="*/ 210 w 213"/>
                    <a:gd name="T83" fmla="*/ 72 h 329"/>
                    <a:gd name="T84" fmla="*/ 190 w 213"/>
                    <a:gd name="T85" fmla="*/ 86 h 329"/>
                    <a:gd name="T86" fmla="*/ 165 w 213"/>
                    <a:gd name="T87" fmla="*/ 92 h 329"/>
                    <a:gd name="T88" fmla="*/ 162 w 213"/>
                    <a:gd name="T89" fmla="*/ 98 h 329"/>
                    <a:gd name="T90" fmla="*/ 166 w 213"/>
                    <a:gd name="T91" fmla="*/ 101 h 329"/>
                    <a:gd name="T92" fmla="*/ 194 w 213"/>
                    <a:gd name="T93" fmla="*/ 118 h 329"/>
                    <a:gd name="T94" fmla="*/ 165 w 213"/>
                    <a:gd name="T95" fmla="*/ 117 h 329"/>
                    <a:gd name="T96" fmla="*/ 165 w 213"/>
                    <a:gd name="T97" fmla="*/ 128 h 329"/>
                    <a:gd name="T98" fmla="*/ 168 w 213"/>
                    <a:gd name="T99" fmla="*/ 137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3" h="329">
                      <a:moveTo>
                        <a:pt x="168" y="137"/>
                      </a:moveTo>
                      <a:cubicBezTo>
                        <a:pt x="167" y="138"/>
                        <a:pt x="166" y="139"/>
                        <a:pt x="165" y="139"/>
                      </a:cubicBezTo>
                      <a:cubicBezTo>
                        <a:pt x="161" y="137"/>
                        <a:pt x="156" y="133"/>
                        <a:pt x="153" y="134"/>
                      </a:cubicBezTo>
                      <a:cubicBezTo>
                        <a:pt x="147" y="137"/>
                        <a:pt x="141" y="141"/>
                        <a:pt x="137" y="147"/>
                      </a:cubicBezTo>
                      <a:cubicBezTo>
                        <a:pt x="132" y="156"/>
                        <a:pt x="129" y="166"/>
                        <a:pt x="125" y="175"/>
                      </a:cubicBezTo>
                      <a:cubicBezTo>
                        <a:pt x="124" y="178"/>
                        <a:pt x="123" y="182"/>
                        <a:pt x="121" y="185"/>
                      </a:cubicBezTo>
                      <a:cubicBezTo>
                        <a:pt x="111" y="197"/>
                        <a:pt x="106" y="210"/>
                        <a:pt x="109" y="225"/>
                      </a:cubicBezTo>
                      <a:cubicBezTo>
                        <a:pt x="110" y="229"/>
                        <a:pt x="109" y="233"/>
                        <a:pt x="109" y="238"/>
                      </a:cubicBezTo>
                      <a:cubicBezTo>
                        <a:pt x="100" y="237"/>
                        <a:pt x="95" y="233"/>
                        <a:pt x="94" y="225"/>
                      </a:cubicBezTo>
                      <a:cubicBezTo>
                        <a:pt x="93" y="215"/>
                        <a:pt x="80" y="209"/>
                        <a:pt x="71" y="213"/>
                      </a:cubicBezTo>
                      <a:cubicBezTo>
                        <a:pt x="65" y="215"/>
                        <a:pt x="59" y="215"/>
                        <a:pt x="53" y="215"/>
                      </a:cubicBezTo>
                      <a:cubicBezTo>
                        <a:pt x="42" y="213"/>
                        <a:pt x="34" y="215"/>
                        <a:pt x="31" y="225"/>
                      </a:cubicBezTo>
                      <a:cubicBezTo>
                        <a:pt x="25" y="240"/>
                        <a:pt x="23" y="256"/>
                        <a:pt x="32" y="271"/>
                      </a:cubicBezTo>
                      <a:cubicBezTo>
                        <a:pt x="35" y="276"/>
                        <a:pt x="43" y="279"/>
                        <a:pt x="49" y="281"/>
                      </a:cubicBezTo>
                      <a:cubicBezTo>
                        <a:pt x="52" y="282"/>
                        <a:pt x="56" y="278"/>
                        <a:pt x="59" y="275"/>
                      </a:cubicBezTo>
                      <a:cubicBezTo>
                        <a:pt x="64" y="271"/>
                        <a:pt x="68" y="266"/>
                        <a:pt x="73" y="261"/>
                      </a:cubicBezTo>
                      <a:cubicBezTo>
                        <a:pt x="74" y="261"/>
                        <a:pt x="75" y="262"/>
                        <a:pt x="77" y="262"/>
                      </a:cubicBezTo>
                      <a:cubicBezTo>
                        <a:pt x="79" y="284"/>
                        <a:pt x="80" y="306"/>
                        <a:pt x="83" y="329"/>
                      </a:cubicBezTo>
                      <a:cubicBezTo>
                        <a:pt x="71" y="327"/>
                        <a:pt x="65" y="325"/>
                        <a:pt x="63" y="314"/>
                      </a:cubicBezTo>
                      <a:cubicBezTo>
                        <a:pt x="63" y="311"/>
                        <a:pt x="60" y="306"/>
                        <a:pt x="57" y="305"/>
                      </a:cubicBezTo>
                      <a:cubicBezTo>
                        <a:pt x="44" y="298"/>
                        <a:pt x="31" y="293"/>
                        <a:pt x="19" y="287"/>
                      </a:cubicBezTo>
                      <a:cubicBezTo>
                        <a:pt x="17" y="286"/>
                        <a:pt x="15" y="282"/>
                        <a:pt x="14" y="279"/>
                      </a:cubicBezTo>
                      <a:cubicBezTo>
                        <a:pt x="4" y="230"/>
                        <a:pt x="0" y="181"/>
                        <a:pt x="7" y="133"/>
                      </a:cubicBezTo>
                      <a:cubicBezTo>
                        <a:pt x="12" y="100"/>
                        <a:pt x="21" y="67"/>
                        <a:pt x="28" y="35"/>
                      </a:cubicBezTo>
                      <a:cubicBezTo>
                        <a:pt x="29" y="31"/>
                        <a:pt x="32" y="29"/>
                        <a:pt x="34" y="25"/>
                      </a:cubicBezTo>
                      <a:cubicBezTo>
                        <a:pt x="37" y="28"/>
                        <a:pt x="40" y="30"/>
                        <a:pt x="43" y="32"/>
                      </a:cubicBezTo>
                      <a:cubicBezTo>
                        <a:pt x="44" y="32"/>
                        <a:pt x="44" y="34"/>
                        <a:pt x="45" y="34"/>
                      </a:cubicBezTo>
                      <a:cubicBezTo>
                        <a:pt x="58" y="36"/>
                        <a:pt x="68" y="46"/>
                        <a:pt x="79" y="51"/>
                      </a:cubicBezTo>
                      <a:cubicBezTo>
                        <a:pt x="86" y="54"/>
                        <a:pt x="90" y="57"/>
                        <a:pt x="93" y="64"/>
                      </a:cubicBezTo>
                      <a:cubicBezTo>
                        <a:pt x="94" y="67"/>
                        <a:pt x="95" y="70"/>
                        <a:pt x="97" y="73"/>
                      </a:cubicBezTo>
                      <a:cubicBezTo>
                        <a:pt x="100" y="76"/>
                        <a:pt x="104" y="77"/>
                        <a:pt x="106" y="71"/>
                      </a:cubicBezTo>
                      <a:cubicBezTo>
                        <a:pt x="109" y="64"/>
                        <a:pt x="112" y="56"/>
                        <a:pt x="116" y="49"/>
                      </a:cubicBezTo>
                      <a:cubicBezTo>
                        <a:pt x="120" y="42"/>
                        <a:pt x="120" y="36"/>
                        <a:pt x="114" y="30"/>
                      </a:cubicBezTo>
                      <a:cubicBezTo>
                        <a:pt x="110" y="25"/>
                        <a:pt x="113" y="4"/>
                        <a:pt x="117" y="1"/>
                      </a:cubicBezTo>
                      <a:cubicBezTo>
                        <a:pt x="118" y="0"/>
                        <a:pt x="120" y="0"/>
                        <a:pt x="122" y="0"/>
                      </a:cubicBezTo>
                      <a:cubicBezTo>
                        <a:pt x="128" y="3"/>
                        <a:pt x="135" y="6"/>
                        <a:pt x="141" y="9"/>
                      </a:cubicBezTo>
                      <a:cubicBezTo>
                        <a:pt x="145" y="12"/>
                        <a:pt x="148" y="17"/>
                        <a:pt x="151" y="21"/>
                      </a:cubicBezTo>
                      <a:cubicBezTo>
                        <a:pt x="154" y="29"/>
                        <a:pt x="158" y="30"/>
                        <a:pt x="164" y="24"/>
                      </a:cubicBezTo>
                      <a:cubicBezTo>
                        <a:pt x="172" y="16"/>
                        <a:pt x="176" y="17"/>
                        <a:pt x="180" y="27"/>
                      </a:cubicBezTo>
                      <a:cubicBezTo>
                        <a:pt x="184" y="36"/>
                        <a:pt x="188" y="44"/>
                        <a:pt x="193" y="51"/>
                      </a:cubicBezTo>
                      <a:cubicBezTo>
                        <a:pt x="196" y="55"/>
                        <a:pt x="200" y="58"/>
                        <a:pt x="205" y="60"/>
                      </a:cubicBezTo>
                      <a:cubicBezTo>
                        <a:pt x="213" y="62"/>
                        <a:pt x="213" y="67"/>
                        <a:pt x="210" y="72"/>
                      </a:cubicBezTo>
                      <a:cubicBezTo>
                        <a:pt x="206" y="81"/>
                        <a:pt x="199" y="85"/>
                        <a:pt x="190" y="86"/>
                      </a:cubicBezTo>
                      <a:cubicBezTo>
                        <a:pt x="181" y="87"/>
                        <a:pt x="173" y="90"/>
                        <a:pt x="165" y="92"/>
                      </a:cubicBezTo>
                      <a:cubicBezTo>
                        <a:pt x="164" y="93"/>
                        <a:pt x="163" y="96"/>
                        <a:pt x="162" y="98"/>
                      </a:cubicBezTo>
                      <a:cubicBezTo>
                        <a:pt x="162" y="99"/>
                        <a:pt x="165" y="101"/>
                        <a:pt x="166" y="101"/>
                      </a:cubicBezTo>
                      <a:cubicBezTo>
                        <a:pt x="178" y="103"/>
                        <a:pt x="186" y="108"/>
                        <a:pt x="194" y="118"/>
                      </a:cubicBezTo>
                      <a:cubicBezTo>
                        <a:pt x="186" y="130"/>
                        <a:pt x="181" y="131"/>
                        <a:pt x="165" y="117"/>
                      </a:cubicBezTo>
                      <a:cubicBezTo>
                        <a:pt x="165" y="122"/>
                        <a:pt x="165" y="125"/>
                        <a:pt x="165" y="128"/>
                      </a:cubicBezTo>
                      <a:cubicBezTo>
                        <a:pt x="166" y="132"/>
                        <a:pt x="167" y="135"/>
                        <a:pt x="168" y="1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šḷíḍé">
                  <a:extLst>
                    <a:ext uri="{FF2B5EF4-FFF2-40B4-BE49-F238E27FC236}">
                      <a16:creationId xmlns:a16="http://schemas.microsoft.com/office/drawing/2014/main" xmlns="" id="{0A4BD70A-7350-43E1-A9F5-00E85BF7D8BD}"/>
                    </a:ext>
                  </a:extLst>
                </p:cNvPr>
                <p:cNvSpPr/>
                <p:nvPr/>
              </p:nvSpPr>
              <p:spPr bwMode="auto">
                <a:xfrm>
                  <a:off x="3335" y="1335"/>
                  <a:ext cx="560" cy="395"/>
                </a:xfrm>
                <a:custGeom>
                  <a:avLst/>
                  <a:gdLst>
                    <a:gd name="T0" fmla="*/ 221 w 269"/>
                    <a:gd name="T1" fmla="*/ 20 h 190"/>
                    <a:gd name="T2" fmla="*/ 238 w 269"/>
                    <a:gd name="T3" fmla="*/ 14 h 190"/>
                    <a:gd name="T4" fmla="*/ 261 w 269"/>
                    <a:gd name="T5" fmla="*/ 9 h 190"/>
                    <a:gd name="T6" fmla="*/ 269 w 269"/>
                    <a:gd name="T7" fmla="*/ 13 h 190"/>
                    <a:gd name="T8" fmla="*/ 263 w 269"/>
                    <a:gd name="T9" fmla="*/ 19 h 190"/>
                    <a:gd name="T10" fmla="*/ 240 w 269"/>
                    <a:gd name="T11" fmla="*/ 33 h 190"/>
                    <a:gd name="T12" fmla="*/ 235 w 269"/>
                    <a:gd name="T13" fmla="*/ 49 h 190"/>
                    <a:gd name="T14" fmla="*/ 237 w 269"/>
                    <a:gd name="T15" fmla="*/ 80 h 190"/>
                    <a:gd name="T16" fmla="*/ 229 w 269"/>
                    <a:gd name="T17" fmla="*/ 86 h 190"/>
                    <a:gd name="T18" fmla="*/ 214 w 269"/>
                    <a:gd name="T19" fmla="*/ 88 h 190"/>
                    <a:gd name="T20" fmla="*/ 220 w 269"/>
                    <a:gd name="T21" fmla="*/ 102 h 190"/>
                    <a:gd name="T22" fmla="*/ 220 w 269"/>
                    <a:gd name="T23" fmla="*/ 104 h 190"/>
                    <a:gd name="T24" fmla="*/ 216 w 269"/>
                    <a:gd name="T25" fmla="*/ 119 h 190"/>
                    <a:gd name="T26" fmla="*/ 209 w 269"/>
                    <a:gd name="T27" fmla="*/ 130 h 190"/>
                    <a:gd name="T28" fmla="*/ 185 w 269"/>
                    <a:gd name="T29" fmla="*/ 135 h 190"/>
                    <a:gd name="T30" fmla="*/ 149 w 269"/>
                    <a:gd name="T31" fmla="*/ 153 h 190"/>
                    <a:gd name="T32" fmla="*/ 131 w 269"/>
                    <a:gd name="T33" fmla="*/ 180 h 190"/>
                    <a:gd name="T34" fmla="*/ 120 w 269"/>
                    <a:gd name="T35" fmla="*/ 189 h 190"/>
                    <a:gd name="T36" fmla="*/ 102 w 269"/>
                    <a:gd name="T37" fmla="*/ 174 h 190"/>
                    <a:gd name="T38" fmla="*/ 89 w 269"/>
                    <a:gd name="T39" fmla="*/ 141 h 190"/>
                    <a:gd name="T40" fmla="*/ 88 w 269"/>
                    <a:gd name="T41" fmla="*/ 138 h 190"/>
                    <a:gd name="T42" fmla="*/ 88 w 269"/>
                    <a:gd name="T43" fmla="*/ 117 h 190"/>
                    <a:gd name="T44" fmla="*/ 55 w 269"/>
                    <a:gd name="T45" fmla="*/ 71 h 190"/>
                    <a:gd name="T46" fmla="*/ 26 w 269"/>
                    <a:gd name="T47" fmla="*/ 64 h 190"/>
                    <a:gd name="T48" fmla="*/ 16 w 269"/>
                    <a:gd name="T49" fmla="*/ 55 h 190"/>
                    <a:gd name="T50" fmla="*/ 4 w 269"/>
                    <a:gd name="T51" fmla="*/ 45 h 190"/>
                    <a:gd name="T52" fmla="*/ 1 w 269"/>
                    <a:gd name="T53" fmla="*/ 44 h 190"/>
                    <a:gd name="T54" fmla="*/ 0 w 269"/>
                    <a:gd name="T55" fmla="*/ 42 h 190"/>
                    <a:gd name="T56" fmla="*/ 13 w 269"/>
                    <a:gd name="T57" fmla="*/ 41 h 190"/>
                    <a:gd name="T58" fmla="*/ 24 w 269"/>
                    <a:gd name="T59" fmla="*/ 40 h 190"/>
                    <a:gd name="T60" fmla="*/ 33 w 269"/>
                    <a:gd name="T61" fmla="*/ 29 h 190"/>
                    <a:gd name="T62" fmla="*/ 21 w 269"/>
                    <a:gd name="T63" fmla="*/ 22 h 190"/>
                    <a:gd name="T64" fmla="*/ 31 w 269"/>
                    <a:gd name="T65" fmla="*/ 20 h 190"/>
                    <a:gd name="T66" fmla="*/ 58 w 269"/>
                    <a:gd name="T67" fmla="*/ 12 h 190"/>
                    <a:gd name="T68" fmla="*/ 79 w 269"/>
                    <a:gd name="T69" fmla="*/ 12 h 190"/>
                    <a:gd name="T70" fmla="*/ 101 w 269"/>
                    <a:gd name="T71" fmla="*/ 12 h 190"/>
                    <a:gd name="T72" fmla="*/ 159 w 269"/>
                    <a:gd name="T73" fmla="*/ 5 h 190"/>
                    <a:gd name="T74" fmla="*/ 176 w 269"/>
                    <a:gd name="T75" fmla="*/ 2 h 190"/>
                    <a:gd name="T76" fmla="*/ 216 w 269"/>
                    <a:gd name="T77" fmla="*/ 2 h 190"/>
                    <a:gd name="T78" fmla="*/ 221 w 269"/>
                    <a:gd name="T79" fmla="*/ 2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69" h="190">
                      <a:moveTo>
                        <a:pt x="221" y="20"/>
                      </a:moveTo>
                      <a:cubicBezTo>
                        <a:pt x="226" y="18"/>
                        <a:pt x="232" y="15"/>
                        <a:pt x="238" y="14"/>
                      </a:cubicBezTo>
                      <a:cubicBezTo>
                        <a:pt x="246" y="11"/>
                        <a:pt x="254" y="10"/>
                        <a:pt x="261" y="9"/>
                      </a:cubicBezTo>
                      <a:cubicBezTo>
                        <a:pt x="264" y="9"/>
                        <a:pt x="266" y="12"/>
                        <a:pt x="269" y="13"/>
                      </a:cubicBezTo>
                      <a:cubicBezTo>
                        <a:pt x="267" y="15"/>
                        <a:pt x="265" y="18"/>
                        <a:pt x="263" y="19"/>
                      </a:cubicBezTo>
                      <a:cubicBezTo>
                        <a:pt x="255" y="24"/>
                        <a:pt x="247" y="28"/>
                        <a:pt x="240" y="33"/>
                      </a:cubicBezTo>
                      <a:cubicBezTo>
                        <a:pt x="234" y="36"/>
                        <a:pt x="233" y="41"/>
                        <a:pt x="235" y="49"/>
                      </a:cubicBezTo>
                      <a:cubicBezTo>
                        <a:pt x="238" y="59"/>
                        <a:pt x="237" y="70"/>
                        <a:pt x="237" y="80"/>
                      </a:cubicBezTo>
                      <a:cubicBezTo>
                        <a:pt x="237" y="82"/>
                        <a:pt x="232" y="85"/>
                        <a:pt x="229" y="86"/>
                      </a:cubicBezTo>
                      <a:cubicBezTo>
                        <a:pt x="224" y="87"/>
                        <a:pt x="219" y="87"/>
                        <a:pt x="214" y="88"/>
                      </a:cubicBezTo>
                      <a:cubicBezTo>
                        <a:pt x="216" y="93"/>
                        <a:pt x="218" y="97"/>
                        <a:pt x="220" y="102"/>
                      </a:cubicBezTo>
                      <a:cubicBezTo>
                        <a:pt x="220" y="103"/>
                        <a:pt x="220" y="103"/>
                        <a:pt x="220" y="104"/>
                      </a:cubicBezTo>
                      <a:cubicBezTo>
                        <a:pt x="215" y="108"/>
                        <a:pt x="205" y="110"/>
                        <a:pt x="216" y="119"/>
                      </a:cubicBezTo>
                      <a:cubicBezTo>
                        <a:pt x="220" y="122"/>
                        <a:pt x="215" y="129"/>
                        <a:pt x="209" y="130"/>
                      </a:cubicBezTo>
                      <a:cubicBezTo>
                        <a:pt x="201" y="132"/>
                        <a:pt x="193" y="132"/>
                        <a:pt x="185" y="135"/>
                      </a:cubicBezTo>
                      <a:cubicBezTo>
                        <a:pt x="173" y="140"/>
                        <a:pt x="160" y="145"/>
                        <a:pt x="149" y="153"/>
                      </a:cubicBezTo>
                      <a:cubicBezTo>
                        <a:pt x="141" y="159"/>
                        <a:pt x="137" y="171"/>
                        <a:pt x="131" y="180"/>
                      </a:cubicBezTo>
                      <a:cubicBezTo>
                        <a:pt x="128" y="184"/>
                        <a:pt x="121" y="190"/>
                        <a:pt x="120" y="189"/>
                      </a:cubicBezTo>
                      <a:cubicBezTo>
                        <a:pt x="113" y="186"/>
                        <a:pt x="105" y="181"/>
                        <a:pt x="102" y="174"/>
                      </a:cubicBezTo>
                      <a:cubicBezTo>
                        <a:pt x="96" y="164"/>
                        <a:pt x="93" y="152"/>
                        <a:pt x="89" y="141"/>
                      </a:cubicBezTo>
                      <a:cubicBezTo>
                        <a:pt x="89" y="140"/>
                        <a:pt x="88" y="138"/>
                        <a:pt x="88" y="138"/>
                      </a:cubicBezTo>
                      <a:cubicBezTo>
                        <a:pt x="94" y="131"/>
                        <a:pt x="88" y="124"/>
                        <a:pt x="88" y="117"/>
                      </a:cubicBezTo>
                      <a:cubicBezTo>
                        <a:pt x="87" y="94"/>
                        <a:pt x="72" y="81"/>
                        <a:pt x="55" y="71"/>
                      </a:cubicBezTo>
                      <a:cubicBezTo>
                        <a:pt x="47" y="66"/>
                        <a:pt x="36" y="66"/>
                        <a:pt x="26" y="64"/>
                      </a:cubicBezTo>
                      <a:cubicBezTo>
                        <a:pt x="21" y="63"/>
                        <a:pt x="14" y="65"/>
                        <a:pt x="16" y="55"/>
                      </a:cubicBezTo>
                      <a:cubicBezTo>
                        <a:pt x="17" y="52"/>
                        <a:pt x="9" y="48"/>
                        <a:pt x="4" y="45"/>
                      </a:cubicBez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3"/>
                        <a:pt x="0" y="43"/>
                        <a:pt x="0" y="42"/>
                      </a:cubicBezTo>
                      <a:cubicBezTo>
                        <a:pt x="4" y="41"/>
                        <a:pt x="8" y="41"/>
                        <a:pt x="13" y="41"/>
                      </a:cubicBezTo>
                      <a:cubicBezTo>
                        <a:pt x="16" y="40"/>
                        <a:pt x="21" y="42"/>
                        <a:pt x="24" y="40"/>
                      </a:cubicBezTo>
                      <a:cubicBezTo>
                        <a:pt x="27" y="38"/>
                        <a:pt x="30" y="33"/>
                        <a:pt x="33" y="29"/>
                      </a:cubicBezTo>
                      <a:cubicBezTo>
                        <a:pt x="29" y="27"/>
                        <a:pt x="26" y="25"/>
                        <a:pt x="21" y="22"/>
                      </a:cubicBezTo>
                      <a:cubicBezTo>
                        <a:pt x="25" y="21"/>
                        <a:pt x="28" y="20"/>
                        <a:pt x="31" y="20"/>
                      </a:cubicBezTo>
                      <a:cubicBezTo>
                        <a:pt x="41" y="20"/>
                        <a:pt x="50" y="19"/>
                        <a:pt x="58" y="12"/>
                      </a:cubicBezTo>
                      <a:cubicBezTo>
                        <a:pt x="62" y="8"/>
                        <a:pt x="73" y="9"/>
                        <a:pt x="79" y="12"/>
                      </a:cubicBezTo>
                      <a:cubicBezTo>
                        <a:pt x="87" y="14"/>
                        <a:pt x="92" y="16"/>
                        <a:pt x="101" y="12"/>
                      </a:cubicBezTo>
                      <a:cubicBezTo>
                        <a:pt x="119" y="6"/>
                        <a:pt x="139" y="2"/>
                        <a:pt x="159" y="5"/>
                      </a:cubicBezTo>
                      <a:cubicBezTo>
                        <a:pt x="165" y="6"/>
                        <a:pt x="171" y="2"/>
                        <a:pt x="176" y="2"/>
                      </a:cubicBezTo>
                      <a:cubicBezTo>
                        <a:pt x="190" y="1"/>
                        <a:pt x="203" y="0"/>
                        <a:pt x="216" y="2"/>
                      </a:cubicBezTo>
                      <a:cubicBezTo>
                        <a:pt x="218" y="2"/>
                        <a:pt x="219" y="12"/>
                        <a:pt x="221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işḷîḑê">
                  <a:extLst>
                    <a:ext uri="{FF2B5EF4-FFF2-40B4-BE49-F238E27FC236}">
                      <a16:creationId xmlns:a16="http://schemas.microsoft.com/office/drawing/2014/main" xmlns="" id="{88DD775C-0EC5-4438-BB41-30046C3BBD8A}"/>
                    </a:ext>
                  </a:extLst>
                </p:cNvPr>
                <p:cNvSpPr/>
                <p:nvPr/>
              </p:nvSpPr>
              <p:spPr bwMode="auto">
                <a:xfrm>
                  <a:off x="2977" y="1584"/>
                  <a:ext cx="302" cy="196"/>
                </a:xfrm>
                <a:custGeom>
                  <a:avLst/>
                  <a:gdLst>
                    <a:gd name="T0" fmla="*/ 0 w 145"/>
                    <a:gd name="T1" fmla="*/ 84 h 94"/>
                    <a:gd name="T2" fmla="*/ 24 w 145"/>
                    <a:gd name="T3" fmla="*/ 38 h 94"/>
                    <a:gd name="T4" fmla="*/ 44 w 145"/>
                    <a:gd name="T5" fmla="*/ 39 h 94"/>
                    <a:gd name="T6" fmla="*/ 37 w 145"/>
                    <a:gd name="T7" fmla="*/ 21 h 94"/>
                    <a:gd name="T8" fmla="*/ 52 w 145"/>
                    <a:gd name="T9" fmla="*/ 2 h 94"/>
                    <a:gd name="T10" fmla="*/ 55 w 145"/>
                    <a:gd name="T11" fmla="*/ 0 h 94"/>
                    <a:gd name="T12" fmla="*/ 85 w 145"/>
                    <a:gd name="T13" fmla="*/ 8 h 94"/>
                    <a:gd name="T14" fmla="*/ 106 w 145"/>
                    <a:gd name="T15" fmla="*/ 17 h 94"/>
                    <a:gd name="T16" fmla="*/ 118 w 145"/>
                    <a:gd name="T17" fmla="*/ 38 h 94"/>
                    <a:gd name="T18" fmla="*/ 123 w 145"/>
                    <a:gd name="T19" fmla="*/ 49 h 94"/>
                    <a:gd name="T20" fmla="*/ 145 w 145"/>
                    <a:gd name="T21" fmla="*/ 58 h 94"/>
                    <a:gd name="T22" fmla="*/ 132 w 145"/>
                    <a:gd name="T23" fmla="*/ 74 h 94"/>
                    <a:gd name="T24" fmla="*/ 120 w 145"/>
                    <a:gd name="T25" fmla="*/ 66 h 94"/>
                    <a:gd name="T26" fmla="*/ 118 w 145"/>
                    <a:gd name="T27" fmla="*/ 68 h 94"/>
                    <a:gd name="T28" fmla="*/ 124 w 145"/>
                    <a:gd name="T29" fmla="*/ 77 h 94"/>
                    <a:gd name="T30" fmla="*/ 122 w 145"/>
                    <a:gd name="T31" fmla="*/ 88 h 94"/>
                    <a:gd name="T32" fmla="*/ 110 w 145"/>
                    <a:gd name="T33" fmla="*/ 94 h 94"/>
                    <a:gd name="T34" fmla="*/ 79 w 145"/>
                    <a:gd name="T35" fmla="*/ 70 h 94"/>
                    <a:gd name="T36" fmla="*/ 92 w 145"/>
                    <a:gd name="T37" fmla="*/ 42 h 94"/>
                    <a:gd name="T38" fmla="*/ 86 w 145"/>
                    <a:gd name="T39" fmla="*/ 36 h 94"/>
                    <a:gd name="T40" fmla="*/ 66 w 145"/>
                    <a:gd name="T41" fmla="*/ 26 h 94"/>
                    <a:gd name="T42" fmla="*/ 52 w 145"/>
                    <a:gd name="T43" fmla="*/ 31 h 94"/>
                    <a:gd name="T44" fmla="*/ 58 w 145"/>
                    <a:gd name="T45" fmla="*/ 42 h 94"/>
                    <a:gd name="T46" fmla="*/ 40 w 145"/>
                    <a:gd name="T47" fmla="*/ 67 h 94"/>
                    <a:gd name="T48" fmla="*/ 55 w 145"/>
                    <a:gd name="T49" fmla="*/ 78 h 94"/>
                    <a:gd name="T50" fmla="*/ 28 w 145"/>
                    <a:gd name="T51" fmla="*/ 66 h 94"/>
                    <a:gd name="T52" fmla="*/ 2 w 145"/>
                    <a:gd name="T53" fmla="*/ 87 h 94"/>
                    <a:gd name="T54" fmla="*/ 0 w 145"/>
                    <a:gd name="T55" fmla="*/ 8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5" h="94">
                      <a:moveTo>
                        <a:pt x="0" y="84"/>
                      </a:moveTo>
                      <a:cubicBezTo>
                        <a:pt x="8" y="69"/>
                        <a:pt x="16" y="54"/>
                        <a:pt x="24" y="38"/>
                      </a:cubicBezTo>
                      <a:cubicBezTo>
                        <a:pt x="32" y="41"/>
                        <a:pt x="37" y="48"/>
                        <a:pt x="44" y="39"/>
                      </a:cubicBezTo>
                      <a:cubicBezTo>
                        <a:pt x="51" y="29"/>
                        <a:pt x="39" y="27"/>
                        <a:pt x="37" y="21"/>
                      </a:cubicBezTo>
                      <a:cubicBezTo>
                        <a:pt x="42" y="15"/>
                        <a:pt x="47" y="8"/>
                        <a:pt x="52" y="2"/>
                      </a:cubicBezTo>
                      <a:cubicBezTo>
                        <a:pt x="53" y="1"/>
                        <a:pt x="54" y="0"/>
                        <a:pt x="55" y="0"/>
                      </a:cubicBezTo>
                      <a:cubicBezTo>
                        <a:pt x="65" y="2"/>
                        <a:pt x="75" y="5"/>
                        <a:pt x="85" y="8"/>
                      </a:cubicBezTo>
                      <a:cubicBezTo>
                        <a:pt x="92" y="10"/>
                        <a:pt x="99" y="15"/>
                        <a:pt x="106" y="17"/>
                      </a:cubicBezTo>
                      <a:cubicBezTo>
                        <a:pt x="117" y="20"/>
                        <a:pt x="122" y="27"/>
                        <a:pt x="118" y="38"/>
                      </a:cubicBezTo>
                      <a:cubicBezTo>
                        <a:pt x="115" y="44"/>
                        <a:pt x="117" y="47"/>
                        <a:pt x="123" y="49"/>
                      </a:cubicBezTo>
                      <a:cubicBezTo>
                        <a:pt x="130" y="51"/>
                        <a:pt x="137" y="55"/>
                        <a:pt x="145" y="58"/>
                      </a:cubicBezTo>
                      <a:cubicBezTo>
                        <a:pt x="141" y="64"/>
                        <a:pt x="137" y="69"/>
                        <a:pt x="132" y="74"/>
                      </a:cubicBezTo>
                      <a:cubicBezTo>
                        <a:pt x="128" y="71"/>
                        <a:pt x="124" y="69"/>
                        <a:pt x="120" y="66"/>
                      </a:cubicBezTo>
                      <a:cubicBezTo>
                        <a:pt x="119" y="67"/>
                        <a:pt x="119" y="67"/>
                        <a:pt x="118" y="68"/>
                      </a:cubicBezTo>
                      <a:cubicBezTo>
                        <a:pt x="120" y="71"/>
                        <a:pt x="122" y="74"/>
                        <a:pt x="124" y="77"/>
                      </a:cubicBezTo>
                      <a:cubicBezTo>
                        <a:pt x="128" y="82"/>
                        <a:pt x="128" y="85"/>
                        <a:pt x="122" y="88"/>
                      </a:cubicBezTo>
                      <a:cubicBezTo>
                        <a:pt x="117" y="89"/>
                        <a:pt x="114" y="92"/>
                        <a:pt x="110" y="94"/>
                      </a:cubicBezTo>
                      <a:cubicBezTo>
                        <a:pt x="99" y="86"/>
                        <a:pt x="89" y="77"/>
                        <a:pt x="79" y="70"/>
                      </a:cubicBezTo>
                      <a:cubicBezTo>
                        <a:pt x="86" y="67"/>
                        <a:pt x="94" y="51"/>
                        <a:pt x="92" y="42"/>
                      </a:cubicBezTo>
                      <a:cubicBezTo>
                        <a:pt x="91" y="40"/>
                        <a:pt x="88" y="37"/>
                        <a:pt x="86" y="36"/>
                      </a:cubicBezTo>
                      <a:cubicBezTo>
                        <a:pt x="80" y="32"/>
                        <a:pt x="73" y="29"/>
                        <a:pt x="66" y="26"/>
                      </a:cubicBezTo>
                      <a:cubicBezTo>
                        <a:pt x="61" y="24"/>
                        <a:pt x="55" y="24"/>
                        <a:pt x="52" y="31"/>
                      </a:cubicBezTo>
                      <a:cubicBezTo>
                        <a:pt x="52" y="33"/>
                        <a:pt x="56" y="37"/>
                        <a:pt x="58" y="42"/>
                      </a:cubicBezTo>
                      <a:cubicBezTo>
                        <a:pt x="53" y="49"/>
                        <a:pt x="47" y="57"/>
                        <a:pt x="40" y="67"/>
                      </a:cubicBezTo>
                      <a:cubicBezTo>
                        <a:pt x="44" y="70"/>
                        <a:pt x="49" y="74"/>
                        <a:pt x="55" y="78"/>
                      </a:cubicBezTo>
                      <a:cubicBezTo>
                        <a:pt x="41" y="85"/>
                        <a:pt x="34" y="82"/>
                        <a:pt x="28" y="66"/>
                      </a:cubicBezTo>
                      <a:cubicBezTo>
                        <a:pt x="19" y="73"/>
                        <a:pt x="11" y="80"/>
                        <a:pt x="2" y="87"/>
                      </a:cubicBezTo>
                      <a:cubicBezTo>
                        <a:pt x="2" y="86"/>
                        <a:pt x="1" y="85"/>
                        <a:pt x="0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îṧļïḑé">
                  <a:extLst>
                    <a:ext uri="{FF2B5EF4-FFF2-40B4-BE49-F238E27FC236}">
                      <a16:creationId xmlns:a16="http://schemas.microsoft.com/office/drawing/2014/main" xmlns="" id="{A38DAFF9-C57A-41B0-B5F8-542543752008}"/>
                    </a:ext>
                  </a:extLst>
                </p:cNvPr>
                <p:cNvSpPr/>
                <p:nvPr/>
              </p:nvSpPr>
              <p:spPr bwMode="auto">
                <a:xfrm>
                  <a:off x="3891" y="1817"/>
                  <a:ext cx="91" cy="100"/>
                </a:xfrm>
                <a:custGeom>
                  <a:avLst/>
                  <a:gdLst>
                    <a:gd name="T0" fmla="*/ 19 w 44"/>
                    <a:gd name="T1" fmla="*/ 0 h 48"/>
                    <a:gd name="T2" fmla="*/ 42 w 44"/>
                    <a:gd name="T3" fmla="*/ 31 h 48"/>
                    <a:gd name="T4" fmla="*/ 44 w 44"/>
                    <a:gd name="T5" fmla="*/ 48 h 48"/>
                    <a:gd name="T6" fmla="*/ 19 w 44"/>
                    <a:gd name="T7" fmla="*/ 48 h 48"/>
                    <a:gd name="T8" fmla="*/ 19 w 44"/>
                    <a:gd name="T9" fmla="*/ 42 h 48"/>
                    <a:gd name="T10" fmla="*/ 22 w 44"/>
                    <a:gd name="T11" fmla="*/ 33 h 48"/>
                    <a:gd name="T12" fmla="*/ 20 w 44"/>
                    <a:gd name="T13" fmla="*/ 25 h 48"/>
                    <a:gd name="T14" fmla="*/ 14 w 44"/>
                    <a:gd name="T15" fmla="*/ 31 h 48"/>
                    <a:gd name="T16" fmla="*/ 13 w 44"/>
                    <a:gd name="T17" fmla="*/ 37 h 48"/>
                    <a:gd name="T18" fmla="*/ 3 w 44"/>
                    <a:gd name="T19" fmla="*/ 43 h 48"/>
                    <a:gd name="T20" fmla="*/ 1 w 44"/>
                    <a:gd name="T21" fmla="*/ 33 h 48"/>
                    <a:gd name="T22" fmla="*/ 15 w 44"/>
                    <a:gd name="T23" fmla="*/ 16 h 48"/>
                    <a:gd name="T24" fmla="*/ 18 w 44"/>
                    <a:gd name="T25" fmla="*/ 9 h 48"/>
                    <a:gd name="T26" fmla="*/ 19 w 44"/>
                    <a:gd name="T2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48">
                      <a:moveTo>
                        <a:pt x="19" y="0"/>
                      </a:moveTo>
                      <a:cubicBezTo>
                        <a:pt x="27" y="10"/>
                        <a:pt x="35" y="20"/>
                        <a:pt x="42" y="31"/>
                      </a:cubicBezTo>
                      <a:cubicBezTo>
                        <a:pt x="44" y="36"/>
                        <a:pt x="43" y="43"/>
                        <a:pt x="44" y="48"/>
                      </a:cubicBezTo>
                      <a:cubicBezTo>
                        <a:pt x="36" y="48"/>
                        <a:pt x="27" y="48"/>
                        <a:pt x="19" y="48"/>
                      </a:cubicBezTo>
                      <a:cubicBezTo>
                        <a:pt x="19" y="48"/>
                        <a:pt x="18" y="44"/>
                        <a:pt x="19" y="42"/>
                      </a:cubicBezTo>
                      <a:cubicBezTo>
                        <a:pt x="20" y="39"/>
                        <a:pt x="22" y="36"/>
                        <a:pt x="22" y="33"/>
                      </a:cubicBezTo>
                      <a:cubicBezTo>
                        <a:pt x="23" y="30"/>
                        <a:pt x="21" y="28"/>
                        <a:pt x="20" y="25"/>
                      </a:cubicBezTo>
                      <a:cubicBezTo>
                        <a:pt x="18" y="27"/>
                        <a:pt x="15" y="29"/>
                        <a:pt x="14" y="31"/>
                      </a:cubicBezTo>
                      <a:cubicBezTo>
                        <a:pt x="13" y="33"/>
                        <a:pt x="14" y="36"/>
                        <a:pt x="13" y="37"/>
                      </a:cubicBezTo>
                      <a:cubicBezTo>
                        <a:pt x="10" y="39"/>
                        <a:pt x="6" y="41"/>
                        <a:pt x="3" y="43"/>
                      </a:cubicBezTo>
                      <a:cubicBezTo>
                        <a:pt x="2" y="39"/>
                        <a:pt x="0" y="34"/>
                        <a:pt x="1" y="33"/>
                      </a:cubicBezTo>
                      <a:cubicBezTo>
                        <a:pt x="6" y="28"/>
                        <a:pt x="5" y="18"/>
                        <a:pt x="15" y="16"/>
                      </a:cubicBezTo>
                      <a:cubicBezTo>
                        <a:pt x="17" y="16"/>
                        <a:pt x="18" y="12"/>
                        <a:pt x="18" y="9"/>
                      </a:cubicBezTo>
                      <a:cubicBezTo>
                        <a:pt x="19" y="6"/>
                        <a:pt x="19" y="3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sļiḋe">
                  <a:extLst>
                    <a:ext uri="{FF2B5EF4-FFF2-40B4-BE49-F238E27FC236}">
                      <a16:creationId xmlns:a16="http://schemas.microsoft.com/office/drawing/2014/main" xmlns="" id="{065F57FD-87D5-459C-8F40-0F9DB43DA0C3}"/>
                    </a:ext>
                  </a:extLst>
                </p:cNvPr>
                <p:cNvSpPr/>
                <p:nvPr/>
              </p:nvSpPr>
              <p:spPr bwMode="auto">
                <a:xfrm>
                  <a:off x="4382" y="2713"/>
                  <a:ext cx="79" cy="122"/>
                </a:xfrm>
                <a:custGeom>
                  <a:avLst/>
                  <a:gdLst>
                    <a:gd name="T0" fmla="*/ 33 w 38"/>
                    <a:gd name="T1" fmla="*/ 0 h 59"/>
                    <a:gd name="T2" fmla="*/ 32 w 38"/>
                    <a:gd name="T3" fmla="*/ 27 h 59"/>
                    <a:gd name="T4" fmla="*/ 24 w 38"/>
                    <a:gd name="T5" fmla="*/ 43 h 59"/>
                    <a:gd name="T6" fmla="*/ 9 w 38"/>
                    <a:gd name="T7" fmla="*/ 59 h 59"/>
                    <a:gd name="T8" fmla="*/ 33 w 38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9">
                      <a:moveTo>
                        <a:pt x="33" y="0"/>
                      </a:moveTo>
                      <a:cubicBezTo>
                        <a:pt x="38" y="8"/>
                        <a:pt x="38" y="19"/>
                        <a:pt x="32" y="27"/>
                      </a:cubicBezTo>
                      <a:cubicBezTo>
                        <a:pt x="29" y="32"/>
                        <a:pt x="26" y="38"/>
                        <a:pt x="24" y="43"/>
                      </a:cubicBezTo>
                      <a:cubicBezTo>
                        <a:pt x="21" y="51"/>
                        <a:pt x="17" y="57"/>
                        <a:pt x="9" y="59"/>
                      </a:cubicBezTo>
                      <a:cubicBezTo>
                        <a:pt x="0" y="45"/>
                        <a:pt x="12" y="16"/>
                        <a:pt x="3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íṥļïḋé">
                  <a:extLst>
                    <a:ext uri="{FF2B5EF4-FFF2-40B4-BE49-F238E27FC236}">
                      <a16:creationId xmlns:a16="http://schemas.microsoft.com/office/drawing/2014/main" xmlns="" id="{15BA631C-789A-4ECE-BC98-1729B9307AA6}"/>
                    </a:ext>
                  </a:extLst>
                </p:cNvPr>
                <p:cNvSpPr/>
                <p:nvPr/>
              </p:nvSpPr>
              <p:spPr bwMode="auto">
                <a:xfrm>
                  <a:off x="3768" y="1688"/>
                  <a:ext cx="88" cy="38"/>
                </a:xfrm>
                <a:custGeom>
                  <a:avLst/>
                  <a:gdLst>
                    <a:gd name="T0" fmla="*/ 0 w 42"/>
                    <a:gd name="T1" fmla="*/ 2 h 18"/>
                    <a:gd name="T2" fmla="*/ 35 w 42"/>
                    <a:gd name="T3" fmla="*/ 0 h 18"/>
                    <a:gd name="T4" fmla="*/ 42 w 42"/>
                    <a:gd name="T5" fmla="*/ 4 h 18"/>
                    <a:gd name="T6" fmla="*/ 34 w 42"/>
                    <a:gd name="T7" fmla="*/ 13 h 18"/>
                    <a:gd name="T8" fmla="*/ 17 w 42"/>
                    <a:gd name="T9" fmla="*/ 16 h 18"/>
                    <a:gd name="T10" fmla="*/ 0 w 42"/>
                    <a:gd name="T1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8">
                      <a:moveTo>
                        <a:pt x="0" y="2"/>
                      </a:moveTo>
                      <a:cubicBezTo>
                        <a:pt x="11" y="1"/>
                        <a:pt x="23" y="0"/>
                        <a:pt x="35" y="0"/>
                      </a:cubicBezTo>
                      <a:cubicBezTo>
                        <a:pt x="37" y="0"/>
                        <a:pt x="39" y="3"/>
                        <a:pt x="42" y="4"/>
                      </a:cubicBezTo>
                      <a:cubicBezTo>
                        <a:pt x="39" y="7"/>
                        <a:pt x="37" y="12"/>
                        <a:pt x="34" y="13"/>
                      </a:cubicBezTo>
                      <a:cubicBezTo>
                        <a:pt x="29" y="15"/>
                        <a:pt x="23" y="15"/>
                        <a:pt x="17" y="16"/>
                      </a:cubicBezTo>
                      <a:cubicBezTo>
                        <a:pt x="10" y="18"/>
                        <a:pt x="2" y="1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îslîḍé">
                  <a:extLst>
                    <a:ext uri="{FF2B5EF4-FFF2-40B4-BE49-F238E27FC236}">
                      <a16:creationId xmlns:a16="http://schemas.microsoft.com/office/drawing/2014/main" xmlns="" id="{E6ED725C-7CEF-453A-A707-989343974AE1}"/>
                    </a:ext>
                  </a:extLst>
                </p:cNvPr>
                <p:cNvSpPr/>
                <p:nvPr/>
              </p:nvSpPr>
              <p:spPr bwMode="auto">
                <a:xfrm>
                  <a:off x="4101" y="1447"/>
                  <a:ext cx="65" cy="58"/>
                </a:xfrm>
                <a:custGeom>
                  <a:avLst/>
                  <a:gdLst>
                    <a:gd name="T0" fmla="*/ 24 w 31"/>
                    <a:gd name="T1" fmla="*/ 28 h 28"/>
                    <a:gd name="T2" fmla="*/ 0 w 31"/>
                    <a:gd name="T3" fmla="*/ 7 h 28"/>
                    <a:gd name="T4" fmla="*/ 28 w 31"/>
                    <a:gd name="T5" fmla="*/ 4 h 28"/>
                    <a:gd name="T6" fmla="*/ 31 w 31"/>
                    <a:gd name="T7" fmla="*/ 15 h 28"/>
                    <a:gd name="T8" fmla="*/ 24 w 3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8">
                      <a:moveTo>
                        <a:pt x="24" y="28"/>
                      </a:moveTo>
                      <a:cubicBezTo>
                        <a:pt x="15" y="20"/>
                        <a:pt x="8" y="14"/>
                        <a:pt x="0" y="7"/>
                      </a:cubicBezTo>
                      <a:cubicBezTo>
                        <a:pt x="5" y="3"/>
                        <a:pt x="23" y="0"/>
                        <a:pt x="28" y="4"/>
                      </a:cubicBezTo>
                      <a:cubicBezTo>
                        <a:pt x="30" y="6"/>
                        <a:pt x="31" y="11"/>
                        <a:pt x="31" y="15"/>
                      </a:cubicBezTo>
                      <a:cubicBezTo>
                        <a:pt x="30" y="19"/>
                        <a:pt x="27" y="24"/>
                        <a:pt x="24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ṧḷidé">
                  <a:extLst>
                    <a:ext uri="{FF2B5EF4-FFF2-40B4-BE49-F238E27FC236}">
                      <a16:creationId xmlns:a16="http://schemas.microsoft.com/office/drawing/2014/main" xmlns="" id="{EBEFA897-4C87-45F7-98DE-C0B731A01865}"/>
                    </a:ext>
                  </a:extLst>
                </p:cNvPr>
                <p:cNvSpPr/>
                <p:nvPr/>
              </p:nvSpPr>
              <p:spPr bwMode="auto">
                <a:xfrm>
                  <a:off x="3196" y="1401"/>
                  <a:ext cx="89" cy="63"/>
                </a:xfrm>
                <a:custGeom>
                  <a:avLst/>
                  <a:gdLst>
                    <a:gd name="T0" fmla="*/ 42 w 43"/>
                    <a:gd name="T1" fmla="*/ 11 h 30"/>
                    <a:gd name="T2" fmla="*/ 2 w 43"/>
                    <a:gd name="T3" fmla="*/ 30 h 30"/>
                    <a:gd name="T4" fmla="*/ 0 w 43"/>
                    <a:gd name="T5" fmla="*/ 28 h 30"/>
                    <a:gd name="T6" fmla="*/ 33 w 43"/>
                    <a:gd name="T7" fmla="*/ 1 h 30"/>
                    <a:gd name="T8" fmla="*/ 43 w 43"/>
                    <a:gd name="T9" fmla="*/ 6 h 30"/>
                    <a:gd name="T10" fmla="*/ 42 w 43"/>
                    <a:gd name="T11" fmla="*/ 1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30">
                      <a:moveTo>
                        <a:pt x="42" y="11"/>
                      </a:moveTo>
                      <a:cubicBezTo>
                        <a:pt x="28" y="17"/>
                        <a:pt x="15" y="24"/>
                        <a:pt x="2" y="30"/>
                      </a:cubicBezTo>
                      <a:cubicBezTo>
                        <a:pt x="1" y="29"/>
                        <a:pt x="1" y="28"/>
                        <a:pt x="0" y="28"/>
                      </a:cubicBezTo>
                      <a:cubicBezTo>
                        <a:pt x="11" y="19"/>
                        <a:pt x="22" y="9"/>
                        <a:pt x="33" y="1"/>
                      </a:cubicBezTo>
                      <a:cubicBezTo>
                        <a:pt x="35" y="0"/>
                        <a:pt x="40" y="5"/>
                        <a:pt x="43" y="6"/>
                      </a:cubicBezTo>
                      <a:cubicBezTo>
                        <a:pt x="43" y="8"/>
                        <a:pt x="42" y="9"/>
                        <a:pt x="42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1iḍè">
                  <a:extLst>
                    <a:ext uri="{FF2B5EF4-FFF2-40B4-BE49-F238E27FC236}">
                      <a16:creationId xmlns:a16="http://schemas.microsoft.com/office/drawing/2014/main" xmlns="" id="{19021180-2140-4AE3-A22A-7B42B21C356C}"/>
                    </a:ext>
                  </a:extLst>
                </p:cNvPr>
                <p:cNvSpPr/>
                <p:nvPr/>
              </p:nvSpPr>
              <p:spPr bwMode="auto">
                <a:xfrm>
                  <a:off x="4492" y="1528"/>
                  <a:ext cx="69" cy="85"/>
                </a:xfrm>
                <a:custGeom>
                  <a:avLst/>
                  <a:gdLst>
                    <a:gd name="T0" fmla="*/ 0 w 33"/>
                    <a:gd name="T1" fmla="*/ 34 h 41"/>
                    <a:gd name="T2" fmla="*/ 16 w 33"/>
                    <a:gd name="T3" fmla="*/ 9 h 41"/>
                    <a:gd name="T4" fmla="*/ 28 w 33"/>
                    <a:gd name="T5" fmla="*/ 0 h 41"/>
                    <a:gd name="T6" fmla="*/ 32 w 33"/>
                    <a:gd name="T7" fmla="*/ 5 h 41"/>
                    <a:gd name="T8" fmla="*/ 23 w 33"/>
                    <a:gd name="T9" fmla="*/ 16 h 41"/>
                    <a:gd name="T10" fmla="*/ 10 w 33"/>
                    <a:gd name="T11" fmla="*/ 33 h 41"/>
                    <a:gd name="T12" fmla="*/ 0 w 33"/>
                    <a:gd name="T13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1">
                      <a:moveTo>
                        <a:pt x="0" y="34"/>
                      </a:moveTo>
                      <a:cubicBezTo>
                        <a:pt x="6" y="25"/>
                        <a:pt x="10" y="17"/>
                        <a:pt x="16" y="9"/>
                      </a:cubicBezTo>
                      <a:cubicBezTo>
                        <a:pt x="19" y="5"/>
                        <a:pt x="24" y="3"/>
                        <a:pt x="28" y="0"/>
                      </a:cubicBezTo>
                      <a:cubicBezTo>
                        <a:pt x="28" y="0"/>
                        <a:pt x="33" y="4"/>
                        <a:pt x="32" y="5"/>
                      </a:cubicBezTo>
                      <a:cubicBezTo>
                        <a:pt x="30" y="9"/>
                        <a:pt x="27" y="14"/>
                        <a:pt x="23" y="16"/>
                      </a:cubicBezTo>
                      <a:cubicBezTo>
                        <a:pt x="16" y="20"/>
                        <a:pt x="10" y="24"/>
                        <a:pt x="10" y="33"/>
                      </a:cubicBezTo>
                      <a:cubicBezTo>
                        <a:pt x="9" y="41"/>
                        <a:pt x="4" y="38"/>
                        <a:pt x="0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şlîďé">
                  <a:extLst>
                    <a:ext uri="{FF2B5EF4-FFF2-40B4-BE49-F238E27FC236}">
                      <a16:creationId xmlns:a16="http://schemas.microsoft.com/office/drawing/2014/main" xmlns="" id="{544B9E67-39B2-4D45-B26E-31246D27C91B}"/>
                    </a:ext>
                  </a:extLst>
                </p:cNvPr>
                <p:cNvSpPr/>
                <p:nvPr/>
              </p:nvSpPr>
              <p:spPr bwMode="auto">
                <a:xfrm>
                  <a:off x="3104" y="2299"/>
                  <a:ext cx="44" cy="36"/>
                </a:xfrm>
                <a:custGeom>
                  <a:avLst/>
                  <a:gdLst>
                    <a:gd name="T0" fmla="*/ 21 w 21"/>
                    <a:gd name="T1" fmla="*/ 16 h 17"/>
                    <a:gd name="T2" fmla="*/ 0 w 21"/>
                    <a:gd name="T3" fmla="*/ 1 h 17"/>
                    <a:gd name="T4" fmla="*/ 21 w 21"/>
                    <a:gd name="T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7">
                      <a:moveTo>
                        <a:pt x="21" y="16"/>
                      </a:moveTo>
                      <a:cubicBezTo>
                        <a:pt x="9" y="17"/>
                        <a:pt x="6" y="7"/>
                        <a:pt x="0" y="1"/>
                      </a:cubicBezTo>
                      <a:cubicBezTo>
                        <a:pt x="11" y="0"/>
                        <a:pt x="12" y="13"/>
                        <a:pt x="21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ṥļîḓê">
                  <a:extLst>
                    <a:ext uri="{FF2B5EF4-FFF2-40B4-BE49-F238E27FC236}">
                      <a16:creationId xmlns:a16="http://schemas.microsoft.com/office/drawing/2014/main" xmlns="" id="{DCEA440D-F422-4F98-8D6E-E86693C19C4B}"/>
                    </a:ext>
                  </a:extLst>
                </p:cNvPr>
                <p:cNvSpPr/>
                <p:nvPr/>
              </p:nvSpPr>
              <p:spPr bwMode="auto">
                <a:xfrm>
                  <a:off x="3177" y="2349"/>
                  <a:ext cx="29" cy="17"/>
                </a:xfrm>
                <a:custGeom>
                  <a:avLst/>
                  <a:gdLst>
                    <a:gd name="T0" fmla="*/ 0 w 14"/>
                    <a:gd name="T1" fmla="*/ 2 h 8"/>
                    <a:gd name="T2" fmla="*/ 12 w 14"/>
                    <a:gd name="T3" fmla="*/ 0 h 8"/>
                    <a:gd name="T4" fmla="*/ 14 w 14"/>
                    <a:gd name="T5" fmla="*/ 5 h 8"/>
                    <a:gd name="T6" fmla="*/ 2 w 14"/>
                    <a:gd name="T7" fmla="*/ 8 h 8"/>
                    <a:gd name="T8" fmla="*/ 0 w 14"/>
                    <a:gd name="T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8">
                      <a:moveTo>
                        <a:pt x="0" y="2"/>
                      </a:moveTo>
                      <a:cubicBezTo>
                        <a:pt x="4" y="1"/>
                        <a:pt x="8" y="0"/>
                        <a:pt x="12" y="0"/>
                      </a:cubicBezTo>
                      <a:cubicBezTo>
                        <a:pt x="13" y="0"/>
                        <a:pt x="13" y="3"/>
                        <a:pt x="14" y="5"/>
                      </a:cubicBezTo>
                      <a:cubicBezTo>
                        <a:pt x="10" y="6"/>
                        <a:pt x="6" y="7"/>
                        <a:pt x="2" y="8"/>
                      </a:cubicBezTo>
                      <a:cubicBezTo>
                        <a:pt x="1" y="6"/>
                        <a:pt x="1" y="4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íś1íḓe">
              <a:extLst>
                <a:ext uri="{FF2B5EF4-FFF2-40B4-BE49-F238E27FC236}">
                  <a16:creationId xmlns:a16="http://schemas.microsoft.com/office/drawing/2014/main" xmlns="" id="{0D25254D-4AF3-4EB9-A6D2-1708CD232A3A}"/>
                </a:ext>
              </a:extLst>
            </p:cNvPr>
            <p:cNvGrpSpPr/>
            <p:nvPr/>
          </p:nvGrpSpPr>
          <p:grpSpPr>
            <a:xfrm>
              <a:off x="687278" y="2545838"/>
              <a:ext cx="4377087" cy="1899399"/>
              <a:chOff x="687278" y="2398652"/>
              <a:chExt cx="3524773" cy="1899399"/>
            </a:xfrm>
          </p:grpSpPr>
          <p:sp>
            <p:nvSpPr>
              <p:cNvPr id="16" name="iṡļïdè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ïşľïḓê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ïŝ1ïḋe">
              <a:extLst>
                <a:ext uri="{FF2B5EF4-FFF2-40B4-BE49-F238E27FC236}">
                  <a16:creationId xmlns:a16="http://schemas.microsoft.com/office/drawing/2014/main" xmlns="" id="{0784DB79-0382-47A3-8E8F-DB8FB94EF1CF}"/>
                </a:ext>
              </a:extLst>
            </p:cNvPr>
            <p:cNvSpPr/>
            <p:nvPr/>
          </p:nvSpPr>
          <p:spPr bwMode="auto">
            <a:xfrm>
              <a:off x="7899285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iś1iḑè">
              <a:extLst>
                <a:ext uri="{FF2B5EF4-FFF2-40B4-BE49-F238E27FC236}">
                  <a16:creationId xmlns:a16="http://schemas.microsoft.com/office/drawing/2014/main" xmlns="" id="{6E842F8B-6549-48C1-90BF-3A75181E2533}"/>
                </a:ext>
              </a:extLst>
            </p:cNvPr>
            <p:cNvSpPr txBox="1"/>
            <p:nvPr/>
          </p:nvSpPr>
          <p:spPr bwMode="auto">
            <a:xfrm>
              <a:off x="7899285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0" name="íS1íďê">
              <a:extLst>
                <a:ext uri="{FF2B5EF4-FFF2-40B4-BE49-F238E27FC236}">
                  <a16:creationId xmlns:a16="http://schemas.microsoft.com/office/drawing/2014/main" xmlns="" id="{47942AB9-C65C-4032-B509-00E8915CBD71}"/>
                </a:ext>
              </a:extLst>
            </p:cNvPr>
            <p:cNvSpPr/>
            <p:nvPr/>
          </p:nvSpPr>
          <p:spPr bwMode="auto">
            <a:xfrm>
              <a:off x="7899285" y="3394883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iṥ1ïďé">
              <a:extLst>
                <a:ext uri="{FF2B5EF4-FFF2-40B4-BE49-F238E27FC236}">
                  <a16:creationId xmlns:a16="http://schemas.microsoft.com/office/drawing/2014/main" xmlns="" id="{E5CBD748-5D65-4DBE-9132-B37A7E4F7675}"/>
                </a:ext>
              </a:extLst>
            </p:cNvPr>
            <p:cNvSpPr txBox="1"/>
            <p:nvPr/>
          </p:nvSpPr>
          <p:spPr bwMode="auto">
            <a:xfrm>
              <a:off x="7899285" y="2982003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12" name="iṧ1îḍè">
              <a:extLst>
                <a:ext uri="{FF2B5EF4-FFF2-40B4-BE49-F238E27FC236}">
                  <a16:creationId xmlns:a16="http://schemas.microsoft.com/office/drawing/2014/main" xmlns="" id="{A788134E-38EC-4DDB-9570-6495F5C58736}"/>
                </a:ext>
              </a:extLst>
            </p:cNvPr>
            <p:cNvSpPr/>
            <p:nvPr/>
          </p:nvSpPr>
          <p:spPr bwMode="auto">
            <a:xfrm>
              <a:off x="7899285" y="5174232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i$lîḑe">
              <a:extLst>
                <a:ext uri="{FF2B5EF4-FFF2-40B4-BE49-F238E27FC236}">
                  <a16:creationId xmlns:a16="http://schemas.microsoft.com/office/drawing/2014/main" xmlns="" id="{83DFF30B-B596-4C9F-861B-6BDEB9C44E43}"/>
                </a:ext>
              </a:extLst>
            </p:cNvPr>
            <p:cNvSpPr txBox="1"/>
            <p:nvPr/>
          </p:nvSpPr>
          <p:spPr bwMode="auto">
            <a:xfrm>
              <a:off x="7899285" y="4761352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B8CD330F-938E-46A0-B61D-9F606FDE82A2}"/>
                </a:ext>
              </a:extLst>
            </p:cNvPr>
            <p:cNvCxnSpPr/>
            <p:nvPr/>
          </p:nvCxnSpPr>
          <p:spPr>
            <a:xfrm>
              <a:off x="8076000" y="2663987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8558A7D-2BCD-4D1B-8614-CDECF5B1A130}"/>
                </a:ext>
              </a:extLst>
            </p:cNvPr>
            <p:cNvCxnSpPr/>
            <p:nvPr/>
          </p:nvCxnSpPr>
          <p:spPr>
            <a:xfrm>
              <a:off x="8076000" y="4411306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6864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4EE8AF-6BE0-4331-BA83-DEE590425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3EC40F8-7ED5-4703-8B59-65204BB9F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E0D1BA5-1D17-4A28-B1E8-E2C22F322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5" name="470d4233-bf96-4b0c-b35c-5425b20cb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E59681B-BCFE-415C-9E00-5A08BC5426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9471"/>
            <a:ext cx="10850564" cy="5014154"/>
            <a:chOff x="669924" y="1129471"/>
            <a:chExt cx="10850564" cy="5014154"/>
          </a:xfrm>
        </p:grpSpPr>
        <p:grpSp>
          <p:nvGrpSpPr>
            <p:cNvPr id="6" name="ïṣḷíde">
              <a:extLst>
                <a:ext uri="{FF2B5EF4-FFF2-40B4-BE49-F238E27FC236}">
                  <a16:creationId xmlns:a16="http://schemas.microsoft.com/office/drawing/2014/main" xmlns="" id="{7B58E0A2-4411-493C-B45F-3173C85DCAF5}"/>
                </a:ext>
              </a:extLst>
            </p:cNvPr>
            <p:cNvGrpSpPr/>
            <p:nvPr/>
          </p:nvGrpSpPr>
          <p:grpSpPr>
            <a:xfrm>
              <a:off x="669924" y="4104000"/>
              <a:ext cx="3224577" cy="2039624"/>
              <a:chOff x="669924" y="4104000"/>
              <a:chExt cx="2560755" cy="2039624"/>
            </a:xfrm>
          </p:grpSpPr>
          <p:sp>
            <p:nvSpPr>
              <p:cNvPr id="15" name="îṥḷîḍe">
                <a:extLst>
                  <a:ext uri="{FF2B5EF4-FFF2-40B4-BE49-F238E27FC236}">
                    <a16:creationId xmlns:a16="http://schemas.microsoft.com/office/drawing/2014/main" xmlns="" id="{C751F412-7C77-40A6-9D1C-09BEF7C26672}"/>
                  </a:ext>
                </a:extLst>
              </p:cNvPr>
              <p:cNvSpPr/>
              <p:nvPr/>
            </p:nvSpPr>
            <p:spPr bwMode="auto">
              <a:xfrm>
                <a:off x="669924" y="4239000"/>
                <a:ext cx="2560755" cy="1904624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  <p:sp>
            <p:nvSpPr>
              <p:cNvPr id="16" name="íṥļîḍé">
                <a:extLst>
                  <a:ext uri="{FF2B5EF4-FFF2-40B4-BE49-F238E27FC236}">
                    <a16:creationId xmlns:a16="http://schemas.microsoft.com/office/drawing/2014/main" xmlns="" id="{81DEFE19-841A-4BD3-9AA6-00E35FD67E03}"/>
                  </a:ext>
                </a:extLst>
              </p:cNvPr>
              <p:cNvSpPr/>
              <p:nvPr/>
            </p:nvSpPr>
            <p:spPr bwMode="auto">
              <a:xfrm>
                <a:off x="746791" y="410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iśḻíde">
              <a:extLst>
                <a:ext uri="{FF2B5EF4-FFF2-40B4-BE49-F238E27FC236}">
                  <a16:creationId xmlns:a16="http://schemas.microsoft.com/office/drawing/2014/main" xmlns="" id="{047258F2-3427-46D5-9F84-B1AB15349F6E}"/>
                </a:ext>
              </a:extLst>
            </p:cNvPr>
            <p:cNvGrpSpPr/>
            <p:nvPr/>
          </p:nvGrpSpPr>
          <p:grpSpPr>
            <a:xfrm>
              <a:off x="4482918" y="2578623"/>
              <a:ext cx="3224577" cy="3565002"/>
              <a:chOff x="6636000" y="3294000"/>
              <a:chExt cx="2560755" cy="3565002"/>
            </a:xfrm>
          </p:grpSpPr>
          <p:sp>
            <p:nvSpPr>
              <p:cNvPr id="13" name="îṩḷíḑé">
                <a:extLst>
                  <a:ext uri="{FF2B5EF4-FFF2-40B4-BE49-F238E27FC236}">
                    <a16:creationId xmlns:a16="http://schemas.microsoft.com/office/drawing/2014/main" xmlns="" id="{D8D89590-4534-4149-B9A7-5922ACB651B9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343000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4" name="îSḷiḑè">
                <a:extLst>
                  <a:ext uri="{FF2B5EF4-FFF2-40B4-BE49-F238E27FC236}">
                    <a16:creationId xmlns:a16="http://schemas.microsoft.com/office/drawing/2014/main" xmlns="" id="{437AC71A-8D34-42A5-B898-DC4A4DA5B632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îsľiḑe">
              <a:extLst>
                <a:ext uri="{FF2B5EF4-FFF2-40B4-BE49-F238E27FC236}">
                  <a16:creationId xmlns:a16="http://schemas.microsoft.com/office/drawing/2014/main" xmlns="" id="{F71D9591-985A-4575-9929-4FB934B75329}"/>
                </a:ext>
              </a:extLst>
            </p:cNvPr>
            <p:cNvGrpSpPr/>
            <p:nvPr/>
          </p:nvGrpSpPr>
          <p:grpSpPr>
            <a:xfrm>
              <a:off x="8295911" y="1646498"/>
              <a:ext cx="3224577" cy="4497127"/>
              <a:chOff x="6636000" y="3294000"/>
              <a:chExt cx="2560755" cy="4497127"/>
            </a:xfrm>
          </p:grpSpPr>
          <p:sp>
            <p:nvSpPr>
              <p:cNvPr id="11" name="íṡļidé">
                <a:extLst>
                  <a:ext uri="{FF2B5EF4-FFF2-40B4-BE49-F238E27FC236}">
                    <a16:creationId xmlns:a16="http://schemas.microsoft.com/office/drawing/2014/main" xmlns="" id="{2D2721D5-4835-45F0-A369-329B57006EDC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436212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2" name="i$ḷiḋé">
                <a:extLst>
                  <a:ext uri="{FF2B5EF4-FFF2-40B4-BE49-F238E27FC236}">
                    <a16:creationId xmlns:a16="http://schemas.microsoft.com/office/drawing/2014/main" xmlns="" id="{5A3F62E8-DE8B-4715-88F3-191647DD1266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íŝ1îḍê">
              <a:extLst>
                <a:ext uri="{FF2B5EF4-FFF2-40B4-BE49-F238E27FC236}">
                  <a16:creationId xmlns:a16="http://schemas.microsoft.com/office/drawing/2014/main" xmlns="" id="{AB17277F-3B76-4313-A0EE-9A51FC28CB3F}"/>
                </a:ext>
              </a:extLst>
            </p:cNvPr>
            <p:cNvSpPr/>
            <p:nvPr/>
          </p:nvSpPr>
          <p:spPr bwMode="auto">
            <a:xfrm rot="954532">
              <a:off x="3567359" y="2269758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ṩḷîḑé">
              <a:extLst>
                <a:ext uri="{FF2B5EF4-FFF2-40B4-BE49-F238E27FC236}">
                  <a16:creationId xmlns:a16="http://schemas.microsoft.com/office/drawing/2014/main" xmlns="" id="{BD0A0B2F-6CE9-4403-9D0C-A511640BDB1B}"/>
                </a:ext>
              </a:extLst>
            </p:cNvPr>
            <p:cNvSpPr/>
            <p:nvPr/>
          </p:nvSpPr>
          <p:spPr bwMode="auto">
            <a:xfrm rot="1044842">
              <a:off x="7372232" y="1129471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6380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0C1184-3D0C-4EE3-AA04-B9B90D32C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F5B9A43-4B6B-4A9F-885A-0AF9CB6B3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E8F2D0A-738B-41B9-B707-035FAA3C1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5" name="fdb4f7d2-bc47-4eca-9fa1-04fdfe308a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F230F2B-B029-4DEC-A850-C030C383848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9436" y="1614881"/>
            <a:ext cx="10096129" cy="3925600"/>
            <a:chOff x="1019436" y="1614881"/>
            <a:chExt cx="10096129" cy="3925600"/>
          </a:xfrm>
        </p:grpSpPr>
        <p:grpSp>
          <p:nvGrpSpPr>
            <p:cNvPr id="6" name="íŝľíḋé">
              <a:extLst>
                <a:ext uri="{FF2B5EF4-FFF2-40B4-BE49-F238E27FC236}">
                  <a16:creationId xmlns:a16="http://schemas.microsoft.com/office/drawing/2014/main" xmlns="" id="{ABA8E867-CB88-4FB6-85CE-77FE7E3B4EBD}"/>
                </a:ext>
              </a:extLst>
            </p:cNvPr>
            <p:cNvGrpSpPr/>
            <p:nvPr/>
          </p:nvGrpSpPr>
          <p:grpSpPr>
            <a:xfrm>
              <a:off x="1019436" y="2457354"/>
              <a:ext cx="577851" cy="577851"/>
              <a:chOff x="0" y="0"/>
              <a:chExt cx="1155700" cy="1155700"/>
            </a:xfrm>
          </p:grpSpPr>
          <p:sp>
            <p:nvSpPr>
              <p:cNvPr id="36" name="îṧ1iḓê">
                <a:extLst>
                  <a:ext uri="{FF2B5EF4-FFF2-40B4-BE49-F238E27FC236}">
                    <a16:creationId xmlns:a16="http://schemas.microsoft.com/office/drawing/2014/main" xmlns="" id="{F7B6D6D6-C938-42FE-806E-B09D60868CDE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sļïdé">
                <a:extLst>
                  <a:ext uri="{FF2B5EF4-FFF2-40B4-BE49-F238E27FC236}">
                    <a16:creationId xmlns:a16="http://schemas.microsoft.com/office/drawing/2014/main" xmlns="" id="{1F67FD54-CE64-44A4-A9A8-C8A71507A6E9}"/>
                  </a:ext>
                </a:extLst>
              </p:cNvPr>
              <p:cNvSpPr/>
              <p:nvPr/>
            </p:nvSpPr>
            <p:spPr>
              <a:xfrm>
                <a:off x="238357" y="219652"/>
                <a:ext cx="716400" cy="7163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600" extrusionOk="0">
                    <a:moveTo>
                      <a:pt x="19313" y="4353"/>
                    </a:moveTo>
                    <a:lnTo>
                      <a:pt x="16178" y="7496"/>
                    </a:lnTo>
                    <a:cubicBezTo>
                      <a:pt x="16034" y="7640"/>
                      <a:pt x="15980" y="7851"/>
                      <a:pt x="16036" y="8047"/>
                    </a:cubicBezTo>
                    <a:lnTo>
                      <a:pt x="18732" y="17470"/>
                    </a:lnTo>
                    <a:cubicBezTo>
                      <a:pt x="18788" y="17666"/>
                      <a:pt x="18734" y="17878"/>
                      <a:pt x="18590" y="18022"/>
                    </a:cubicBezTo>
                    <a:lnTo>
                      <a:pt x="17170" y="19445"/>
                    </a:lnTo>
                    <a:cubicBezTo>
                      <a:pt x="17059" y="19556"/>
                      <a:pt x="16916" y="19609"/>
                      <a:pt x="16775" y="19609"/>
                    </a:cubicBezTo>
                    <a:cubicBezTo>
                      <a:pt x="16581" y="19609"/>
                      <a:pt x="16390" y="19510"/>
                      <a:pt x="16285" y="19322"/>
                    </a:cubicBezTo>
                    <a:lnTo>
                      <a:pt x="12375" y="12317"/>
                    </a:lnTo>
                    <a:cubicBezTo>
                      <a:pt x="12271" y="12129"/>
                      <a:pt x="12079" y="12029"/>
                      <a:pt x="11886" y="12029"/>
                    </a:cubicBezTo>
                    <a:cubicBezTo>
                      <a:pt x="11744" y="12029"/>
                      <a:pt x="11602" y="12083"/>
                      <a:pt x="11491" y="12194"/>
                    </a:cubicBezTo>
                    <a:lnTo>
                      <a:pt x="8519" y="15172"/>
                    </a:lnTo>
                    <a:cubicBezTo>
                      <a:pt x="8388" y="15304"/>
                      <a:pt x="8330" y="15492"/>
                      <a:pt x="8365" y="15674"/>
                    </a:cubicBezTo>
                    <a:lnTo>
                      <a:pt x="8996" y="18989"/>
                    </a:lnTo>
                    <a:cubicBezTo>
                      <a:pt x="9031" y="19171"/>
                      <a:pt x="8973" y="19359"/>
                      <a:pt x="8842" y="19491"/>
                    </a:cubicBezTo>
                    <a:lnTo>
                      <a:pt x="8441" y="19893"/>
                    </a:lnTo>
                    <a:cubicBezTo>
                      <a:pt x="8330" y="20004"/>
                      <a:pt x="8187" y="20058"/>
                      <a:pt x="8046" y="20058"/>
                    </a:cubicBezTo>
                    <a:cubicBezTo>
                      <a:pt x="7852" y="20058"/>
                      <a:pt x="7661" y="19958"/>
                      <a:pt x="7556" y="19770"/>
                    </a:cubicBezTo>
                    <a:lnTo>
                      <a:pt x="5577" y="16226"/>
                    </a:lnTo>
                    <a:cubicBezTo>
                      <a:pt x="5526" y="16136"/>
                      <a:pt x="5452" y="16061"/>
                      <a:pt x="5362" y="16010"/>
                    </a:cubicBezTo>
                    <a:lnTo>
                      <a:pt x="1826" y="14027"/>
                    </a:lnTo>
                    <a:cubicBezTo>
                      <a:pt x="1502" y="13845"/>
                      <a:pt x="1441" y="13403"/>
                      <a:pt x="1703" y="13141"/>
                    </a:cubicBezTo>
                    <a:lnTo>
                      <a:pt x="2105" y="12738"/>
                    </a:lnTo>
                    <a:cubicBezTo>
                      <a:pt x="2211" y="12632"/>
                      <a:pt x="2354" y="12574"/>
                      <a:pt x="2501" y="12574"/>
                    </a:cubicBezTo>
                    <a:cubicBezTo>
                      <a:pt x="2536" y="12574"/>
                      <a:pt x="2571" y="12577"/>
                      <a:pt x="2606" y="12584"/>
                    </a:cubicBezTo>
                    <a:lnTo>
                      <a:pt x="5913" y="13216"/>
                    </a:lnTo>
                    <a:cubicBezTo>
                      <a:pt x="5948" y="13223"/>
                      <a:pt x="5983" y="13226"/>
                      <a:pt x="6018" y="13226"/>
                    </a:cubicBezTo>
                    <a:cubicBezTo>
                      <a:pt x="6165" y="13226"/>
                      <a:pt x="6308" y="13168"/>
                      <a:pt x="6414" y="13062"/>
                    </a:cubicBezTo>
                    <a:lnTo>
                      <a:pt x="9385" y="10083"/>
                    </a:lnTo>
                    <a:cubicBezTo>
                      <a:pt x="9648" y="9820"/>
                      <a:pt x="9587" y="9379"/>
                      <a:pt x="9263" y="9197"/>
                    </a:cubicBezTo>
                    <a:lnTo>
                      <a:pt x="2273" y="5278"/>
                    </a:lnTo>
                    <a:cubicBezTo>
                      <a:pt x="1949" y="5097"/>
                      <a:pt x="1888" y="4655"/>
                      <a:pt x="2150" y="4392"/>
                    </a:cubicBezTo>
                    <a:lnTo>
                      <a:pt x="3571" y="2968"/>
                    </a:lnTo>
                    <a:cubicBezTo>
                      <a:pt x="3677" y="2862"/>
                      <a:pt x="3820" y="2804"/>
                      <a:pt x="3966" y="2804"/>
                    </a:cubicBezTo>
                    <a:cubicBezTo>
                      <a:pt x="4018" y="2804"/>
                      <a:pt x="4070" y="2811"/>
                      <a:pt x="4121" y="2826"/>
                    </a:cubicBezTo>
                    <a:lnTo>
                      <a:pt x="13523" y="5528"/>
                    </a:lnTo>
                    <a:cubicBezTo>
                      <a:pt x="13574" y="5543"/>
                      <a:pt x="13625" y="5550"/>
                      <a:pt x="13677" y="5550"/>
                    </a:cubicBezTo>
                    <a:cubicBezTo>
                      <a:pt x="13823" y="5550"/>
                      <a:pt x="13966" y="5493"/>
                      <a:pt x="14073" y="5386"/>
                    </a:cubicBezTo>
                    <a:lnTo>
                      <a:pt x="17208" y="2243"/>
                    </a:lnTo>
                    <a:cubicBezTo>
                      <a:pt x="17593" y="1857"/>
                      <a:pt x="18321" y="1542"/>
                      <a:pt x="18937" y="1542"/>
                    </a:cubicBezTo>
                    <a:cubicBezTo>
                      <a:pt x="19252" y="1542"/>
                      <a:pt x="19538" y="1624"/>
                      <a:pt x="19734" y="1821"/>
                    </a:cubicBezTo>
                    <a:cubicBezTo>
                      <a:pt x="20316" y="2404"/>
                      <a:pt x="19895" y="3770"/>
                      <a:pt x="19313" y="4353"/>
                    </a:cubicBezTo>
                    <a:cubicBezTo>
                      <a:pt x="19313" y="4353"/>
                      <a:pt x="19313" y="4353"/>
                      <a:pt x="19313" y="4353"/>
                    </a:cubicBezTo>
                    <a:close/>
                    <a:moveTo>
                      <a:pt x="20822" y="731"/>
                    </a:moveTo>
                    <a:cubicBezTo>
                      <a:pt x="20557" y="465"/>
                      <a:pt x="20235" y="268"/>
                      <a:pt x="19866" y="145"/>
                    </a:cubicBezTo>
                    <a:cubicBezTo>
                      <a:pt x="19578" y="49"/>
                      <a:pt x="19266" y="0"/>
                      <a:pt x="18937" y="0"/>
                    </a:cubicBezTo>
                    <a:cubicBezTo>
                      <a:pt x="18441" y="0"/>
                      <a:pt x="17909" y="111"/>
                      <a:pt x="17399" y="322"/>
                    </a:cubicBezTo>
                    <a:cubicBezTo>
                      <a:pt x="16897" y="530"/>
                      <a:pt x="16455" y="817"/>
                      <a:pt x="16120" y="1153"/>
                    </a:cubicBezTo>
                    <a:lnTo>
                      <a:pt x="13392" y="3887"/>
                    </a:lnTo>
                    <a:lnTo>
                      <a:pt x="4545" y="1343"/>
                    </a:lnTo>
                    <a:cubicBezTo>
                      <a:pt x="4357" y="1289"/>
                      <a:pt x="4162" y="1262"/>
                      <a:pt x="3966" y="1262"/>
                    </a:cubicBezTo>
                    <a:cubicBezTo>
                      <a:pt x="3691" y="1262"/>
                      <a:pt x="3423" y="1315"/>
                      <a:pt x="3169" y="1420"/>
                    </a:cubicBezTo>
                    <a:cubicBezTo>
                      <a:pt x="2911" y="1526"/>
                      <a:pt x="2680" y="1680"/>
                      <a:pt x="2482" y="1878"/>
                    </a:cubicBezTo>
                    <a:lnTo>
                      <a:pt x="1062" y="3301"/>
                    </a:lnTo>
                    <a:cubicBezTo>
                      <a:pt x="828" y="3536"/>
                      <a:pt x="650" y="3827"/>
                      <a:pt x="549" y="4142"/>
                    </a:cubicBezTo>
                    <a:cubicBezTo>
                      <a:pt x="452" y="4442"/>
                      <a:pt x="424" y="4765"/>
                      <a:pt x="467" y="5077"/>
                    </a:cubicBezTo>
                    <a:cubicBezTo>
                      <a:pt x="511" y="5389"/>
                      <a:pt x="625" y="5693"/>
                      <a:pt x="799" y="5955"/>
                    </a:cubicBezTo>
                    <a:cubicBezTo>
                      <a:pt x="982" y="6230"/>
                      <a:pt x="1232" y="6462"/>
                      <a:pt x="1522" y="6624"/>
                    </a:cubicBezTo>
                    <a:lnTo>
                      <a:pt x="7382" y="9910"/>
                    </a:lnTo>
                    <a:lnTo>
                      <a:pt x="5692" y="11604"/>
                    </a:lnTo>
                    <a:lnTo>
                      <a:pt x="2894" y="11069"/>
                    </a:lnTo>
                    <a:cubicBezTo>
                      <a:pt x="2765" y="11044"/>
                      <a:pt x="2632" y="11031"/>
                      <a:pt x="2501" y="11031"/>
                    </a:cubicBezTo>
                    <a:cubicBezTo>
                      <a:pt x="2225" y="11031"/>
                      <a:pt x="1956" y="11085"/>
                      <a:pt x="1701" y="11190"/>
                    </a:cubicBezTo>
                    <a:cubicBezTo>
                      <a:pt x="1444" y="11296"/>
                      <a:pt x="1213" y="11450"/>
                      <a:pt x="1017" y="11647"/>
                    </a:cubicBezTo>
                    <a:lnTo>
                      <a:pt x="615" y="12050"/>
                    </a:lnTo>
                    <a:cubicBezTo>
                      <a:pt x="380" y="12285"/>
                      <a:pt x="203" y="12576"/>
                      <a:pt x="101" y="12891"/>
                    </a:cubicBezTo>
                    <a:cubicBezTo>
                      <a:pt x="5" y="13191"/>
                      <a:pt x="-23" y="13513"/>
                      <a:pt x="20" y="13826"/>
                    </a:cubicBezTo>
                    <a:cubicBezTo>
                      <a:pt x="63" y="14138"/>
                      <a:pt x="178" y="14441"/>
                      <a:pt x="352" y="14703"/>
                    </a:cubicBezTo>
                    <a:cubicBezTo>
                      <a:pt x="535" y="14979"/>
                      <a:pt x="785" y="15210"/>
                      <a:pt x="1074" y="15373"/>
                    </a:cubicBezTo>
                    <a:lnTo>
                      <a:pt x="4369" y="17221"/>
                    </a:lnTo>
                    <a:lnTo>
                      <a:pt x="6213" y="20524"/>
                    </a:lnTo>
                    <a:cubicBezTo>
                      <a:pt x="6584" y="21188"/>
                      <a:pt x="7286" y="21600"/>
                      <a:pt x="8046" y="21600"/>
                    </a:cubicBezTo>
                    <a:cubicBezTo>
                      <a:pt x="8606" y="21600"/>
                      <a:pt x="9132" y="21381"/>
                      <a:pt x="9529" y="20984"/>
                    </a:cubicBezTo>
                    <a:lnTo>
                      <a:pt x="9930" y="20581"/>
                    </a:lnTo>
                    <a:cubicBezTo>
                      <a:pt x="10422" y="20088"/>
                      <a:pt x="10638" y="19385"/>
                      <a:pt x="10508" y="18700"/>
                    </a:cubicBezTo>
                    <a:lnTo>
                      <a:pt x="9974" y="15896"/>
                    </a:lnTo>
                    <a:lnTo>
                      <a:pt x="11664" y="14201"/>
                    </a:lnTo>
                    <a:lnTo>
                      <a:pt x="14942" y="20075"/>
                    </a:lnTo>
                    <a:cubicBezTo>
                      <a:pt x="15313" y="20739"/>
                      <a:pt x="16015" y="21152"/>
                      <a:pt x="16775" y="21152"/>
                    </a:cubicBezTo>
                    <a:cubicBezTo>
                      <a:pt x="17335" y="21152"/>
                      <a:pt x="17861" y="20933"/>
                      <a:pt x="18258" y="20536"/>
                    </a:cubicBezTo>
                    <a:lnTo>
                      <a:pt x="19678" y="19113"/>
                    </a:lnTo>
                    <a:cubicBezTo>
                      <a:pt x="20217" y="18572"/>
                      <a:pt x="20422" y="17780"/>
                      <a:pt x="20211" y="17045"/>
                    </a:cubicBezTo>
                    <a:lnTo>
                      <a:pt x="17674" y="8178"/>
                    </a:lnTo>
                    <a:lnTo>
                      <a:pt x="20402" y="5443"/>
                    </a:lnTo>
                    <a:cubicBezTo>
                      <a:pt x="20900" y="4943"/>
                      <a:pt x="21298" y="4185"/>
                      <a:pt x="21464" y="3413"/>
                    </a:cubicBezTo>
                    <a:cubicBezTo>
                      <a:pt x="21559" y="2971"/>
                      <a:pt x="21577" y="2546"/>
                      <a:pt x="21517" y="2149"/>
                    </a:cubicBezTo>
                    <a:cubicBezTo>
                      <a:pt x="21432" y="1592"/>
                      <a:pt x="21192" y="1102"/>
                      <a:pt x="20822" y="731"/>
                    </a:cubicBezTo>
                    <a:cubicBezTo>
                      <a:pt x="20822" y="731"/>
                      <a:pt x="20822" y="731"/>
                      <a:pt x="20822" y="7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ş1îḋè">
              <a:extLst>
                <a:ext uri="{FF2B5EF4-FFF2-40B4-BE49-F238E27FC236}">
                  <a16:creationId xmlns:a16="http://schemas.microsoft.com/office/drawing/2014/main" xmlns="" id="{A3626991-47EB-4E80-9BFE-55817031AF76}"/>
                </a:ext>
              </a:extLst>
            </p:cNvPr>
            <p:cNvGrpSpPr/>
            <p:nvPr/>
          </p:nvGrpSpPr>
          <p:grpSpPr>
            <a:xfrm>
              <a:off x="1019436" y="1664804"/>
              <a:ext cx="577851" cy="577851"/>
              <a:chOff x="0" y="0"/>
              <a:chExt cx="1155700" cy="1155700"/>
            </a:xfrm>
          </p:grpSpPr>
          <p:sp>
            <p:nvSpPr>
              <p:cNvPr id="34" name="ïṥľíḑê">
                <a:extLst>
                  <a:ext uri="{FF2B5EF4-FFF2-40B4-BE49-F238E27FC236}">
                    <a16:creationId xmlns:a16="http://schemas.microsoft.com/office/drawing/2014/main" xmlns="" id="{8A47D626-68DD-40AF-A084-2B359DD0F96C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1îḍé">
                <a:extLst>
                  <a:ext uri="{FF2B5EF4-FFF2-40B4-BE49-F238E27FC236}">
                    <a16:creationId xmlns:a16="http://schemas.microsoft.com/office/drawing/2014/main" xmlns="" id="{09EA1F5B-F3BE-4FB2-AACB-D0715D77042D}"/>
                  </a:ext>
                </a:extLst>
              </p:cNvPr>
              <p:cNvSpPr/>
              <p:nvPr/>
            </p:nvSpPr>
            <p:spPr>
              <a:xfrm>
                <a:off x="210400" y="252831"/>
                <a:ext cx="772314" cy="62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ṩlíḍê">
              <a:extLst>
                <a:ext uri="{FF2B5EF4-FFF2-40B4-BE49-F238E27FC236}">
                  <a16:creationId xmlns:a16="http://schemas.microsoft.com/office/drawing/2014/main" xmlns="" id="{93424B06-8E67-4F11-99CC-4FC9E64B172F}"/>
                </a:ext>
              </a:extLst>
            </p:cNvPr>
            <p:cNvGrpSpPr/>
            <p:nvPr/>
          </p:nvGrpSpPr>
          <p:grpSpPr>
            <a:xfrm>
              <a:off x="1019436" y="4042452"/>
              <a:ext cx="577851" cy="577851"/>
              <a:chOff x="0" y="0"/>
              <a:chExt cx="1155700" cy="1155700"/>
            </a:xfrm>
          </p:grpSpPr>
          <p:sp>
            <p:nvSpPr>
              <p:cNvPr id="32" name="ïšḷîḑè">
                <a:extLst>
                  <a:ext uri="{FF2B5EF4-FFF2-40B4-BE49-F238E27FC236}">
                    <a16:creationId xmlns:a16="http://schemas.microsoft.com/office/drawing/2014/main" xmlns="" id="{C08F5ACA-EBC8-4320-BAE9-7481BFE5E2E7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ṩḻïḑê">
                <a:extLst>
                  <a:ext uri="{FF2B5EF4-FFF2-40B4-BE49-F238E27FC236}">
                    <a16:creationId xmlns:a16="http://schemas.microsoft.com/office/drawing/2014/main" xmlns="" id="{5B81838C-BDE5-400B-8C68-F010FC4B6DD3}"/>
                  </a:ext>
                </a:extLst>
              </p:cNvPr>
              <p:cNvSpPr/>
              <p:nvPr/>
            </p:nvSpPr>
            <p:spPr>
              <a:xfrm>
                <a:off x="262400" y="165671"/>
                <a:ext cx="668314" cy="847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3" y="6729"/>
                    </a:moveTo>
                    <a:cubicBezTo>
                      <a:pt x="17891" y="6790"/>
                      <a:pt x="17842" y="6883"/>
                      <a:pt x="17842" y="6994"/>
                    </a:cubicBezTo>
                    <a:cubicBezTo>
                      <a:pt x="17842" y="7080"/>
                      <a:pt x="17901" y="7139"/>
                      <a:pt x="18015" y="7191"/>
                    </a:cubicBezTo>
                    <a:cubicBezTo>
                      <a:pt x="18122" y="7230"/>
                      <a:pt x="18344" y="7284"/>
                      <a:pt x="18697" y="7352"/>
                    </a:cubicBezTo>
                    <a:cubicBezTo>
                      <a:pt x="19207" y="7434"/>
                      <a:pt x="19552" y="7540"/>
                      <a:pt x="19715" y="7661"/>
                    </a:cubicBezTo>
                    <a:cubicBezTo>
                      <a:pt x="19899" y="7775"/>
                      <a:pt x="19976" y="7963"/>
                      <a:pt x="19976" y="8220"/>
                    </a:cubicBezTo>
                    <a:cubicBezTo>
                      <a:pt x="19976" y="8479"/>
                      <a:pt x="19851" y="8684"/>
                      <a:pt x="19591" y="8842"/>
                    </a:cubicBezTo>
                    <a:cubicBezTo>
                      <a:pt x="19332" y="8993"/>
                      <a:pt x="18985" y="9069"/>
                      <a:pt x="18546" y="9069"/>
                    </a:cubicBezTo>
                    <a:cubicBezTo>
                      <a:pt x="18091" y="9069"/>
                      <a:pt x="17748" y="8987"/>
                      <a:pt x="17505" y="8826"/>
                    </a:cubicBezTo>
                    <a:cubicBezTo>
                      <a:pt x="17256" y="8660"/>
                      <a:pt x="17122" y="8433"/>
                      <a:pt x="17105" y="8130"/>
                    </a:cubicBezTo>
                    <a:lnTo>
                      <a:pt x="17814" y="8130"/>
                    </a:lnTo>
                    <a:cubicBezTo>
                      <a:pt x="17814" y="8283"/>
                      <a:pt x="17879" y="8395"/>
                      <a:pt x="18015" y="8471"/>
                    </a:cubicBezTo>
                    <a:cubicBezTo>
                      <a:pt x="18132" y="8553"/>
                      <a:pt x="18312" y="8592"/>
                      <a:pt x="18546" y="8592"/>
                    </a:cubicBezTo>
                    <a:cubicBezTo>
                      <a:pt x="18773" y="8592"/>
                      <a:pt x="18957" y="8562"/>
                      <a:pt x="19091" y="8501"/>
                    </a:cubicBezTo>
                    <a:cubicBezTo>
                      <a:pt x="19217" y="8442"/>
                      <a:pt x="19283" y="8356"/>
                      <a:pt x="19283" y="8253"/>
                    </a:cubicBezTo>
                    <a:cubicBezTo>
                      <a:pt x="19283" y="8152"/>
                      <a:pt x="19234" y="8078"/>
                      <a:pt x="19148" y="8024"/>
                    </a:cubicBezTo>
                    <a:cubicBezTo>
                      <a:pt x="19054" y="7973"/>
                      <a:pt x="18860" y="7926"/>
                      <a:pt x="18555" y="7874"/>
                    </a:cubicBezTo>
                    <a:cubicBezTo>
                      <a:pt x="18003" y="7775"/>
                      <a:pt x="17623" y="7669"/>
                      <a:pt x="17440" y="7554"/>
                    </a:cubicBezTo>
                    <a:cubicBezTo>
                      <a:pt x="17256" y="7442"/>
                      <a:pt x="17161" y="7268"/>
                      <a:pt x="17161" y="7024"/>
                    </a:cubicBezTo>
                    <a:cubicBezTo>
                      <a:pt x="17161" y="6759"/>
                      <a:pt x="17278" y="6550"/>
                      <a:pt x="17527" y="6388"/>
                    </a:cubicBezTo>
                    <a:cubicBezTo>
                      <a:pt x="17776" y="6230"/>
                      <a:pt x="18103" y="6154"/>
                      <a:pt x="18524" y="6154"/>
                    </a:cubicBezTo>
                    <a:cubicBezTo>
                      <a:pt x="18919" y="6154"/>
                      <a:pt x="19234" y="6230"/>
                      <a:pt x="19487" y="6397"/>
                    </a:cubicBezTo>
                    <a:cubicBezTo>
                      <a:pt x="19737" y="6563"/>
                      <a:pt x="19868" y="6785"/>
                      <a:pt x="19899" y="7063"/>
                    </a:cubicBezTo>
                    <a:lnTo>
                      <a:pt x="19179" y="7063"/>
                    </a:lnTo>
                    <a:cubicBezTo>
                      <a:pt x="19169" y="6926"/>
                      <a:pt x="19091" y="6820"/>
                      <a:pt x="18967" y="6747"/>
                    </a:cubicBezTo>
                    <a:cubicBezTo>
                      <a:pt x="18832" y="6670"/>
                      <a:pt x="18648" y="6631"/>
                      <a:pt x="18437" y="6631"/>
                    </a:cubicBezTo>
                    <a:cubicBezTo>
                      <a:pt x="18257" y="6631"/>
                      <a:pt x="18103" y="6661"/>
                      <a:pt x="18003" y="6729"/>
                    </a:cubicBezTo>
                    <a:cubicBezTo>
                      <a:pt x="18003" y="6729"/>
                      <a:pt x="18003" y="6729"/>
                      <a:pt x="18003" y="6729"/>
                    </a:cubicBezTo>
                    <a:close/>
                    <a:moveTo>
                      <a:pt x="15761" y="7344"/>
                    </a:moveTo>
                    <a:cubicBezTo>
                      <a:pt x="15665" y="7405"/>
                      <a:pt x="15528" y="7434"/>
                      <a:pt x="15338" y="7434"/>
                    </a:cubicBezTo>
                    <a:lnTo>
                      <a:pt x="14490" y="7434"/>
                    </a:lnTo>
                    <a:lnTo>
                      <a:pt x="14490" y="6707"/>
                    </a:lnTo>
                    <a:lnTo>
                      <a:pt x="15366" y="6707"/>
                    </a:lnTo>
                    <a:cubicBezTo>
                      <a:pt x="15549" y="6707"/>
                      <a:pt x="15675" y="6738"/>
                      <a:pt x="15768" y="6798"/>
                    </a:cubicBezTo>
                    <a:cubicBezTo>
                      <a:pt x="15865" y="6857"/>
                      <a:pt x="15902" y="6950"/>
                      <a:pt x="15902" y="7070"/>
                    </a:cubicBezTo>
                    <a:cubicBezTo>
                      <a:pt x="15902" y="7191"/>
                      <a:pt x="15855" y="7284"/>
                      <a:pt x="15761" y="7344"/>
                    </a:cubicBezTo>
                    <a:cubicBezTo>
                      <a:pt x="15761" y="7344"/>
                      <a:pt x="15761" y="7344"/>
                      <a:pt x="15761" y="7344"/>
                    </a:cubicBezTo>
                    <a:close/>
                    <a:moveTo>
                      <a:pt x="16633" y="6994"/>
                    </a:moveTo>
                    <a:cubicBezTo>
                      <a:pt x="16633" y="6769"/>
                      <a:pt x="16526" y="6579"/>
                      <a:pt x="16326" y="6435"/>
                    </a:cubicBezTo>
                    <a:cubicBezTo>
                      <a:pt x="16124" y="6299"/>
                      <a:pt x="15855" y="6230"/>
                      <a:pt x="15518" y="6230"/>
                    </a:cubicBezTo>
                    <a:lnTo>
                      <a:pt x="13751" y="6230"/>
                    </a:lnTo>
                    <a:lnTo>
                      <a:pt x="13751" y="8993"/>
                    </a:lnTo>
                    <a:lnTo>
                      <a:pt x="14490" y="8993"/>
                    </a:lnTo>
                    <a:lnTo>
                      <a:pt x="14490" y="7904"/>
                    </a:lnTo>
                    <a:lnTo>
                      <a:pt x="15210" y="7904"/>
                    </a:lnTo>
                    <a:cubicBezTo>
                      <a:pt x="15432" y="7904"/>
                      <a:pt x="15577" y="7926"/>
                      <a:pt x="15665" y="7980"/>
                    </a:cubicBezTo>
                    <a:cubicBezTo>
                      <a:pt x="15761" y="8032"/>
                      <a:pt x="15800" y="8122"/>
                      <a:pt x="15800" y="8245"/>
                    </a:cubicBezTo>
                    <a:lnTo>
                      <a:pt x="15806" y="8494"/>
                    </a:lnTo>
                    <a:cubicBezTo>
                      <a:pt x="15806" y="8609"/>
                      <a:pt x="15815" y="8706"/>
                      <a:pt x="15837" y="8805"/>
                    </a:cubicBezTo>
                    <a:cubicBezTo>
                      <a:pt x="15855" y="8895"/>
                      <a:pt x="15865" y="8963"/>
                      <a:pt x="15886" y="8987"/>
                    </a:cubicBezTo>
                    <a:lnTo>
                      <a:pt x="16692" y="8987"/>
                    </a:lnTo>
                    <a:lnTo>
                      <a:pt x="16692" y="8919"/>
                    </a:lnTo>
                    <a:cubicBezTo>
                      <a:pt x="16633" y="8895"/>
                      <a:pt x="16585" y="8864"/>
                      <a:pt x="16575" y="8826"/>
                    </a:cubicBezTo>
                    <a:cubicBezTo>
                      <a:pt x="16547" y="8788"/>
                      <a:pt x="16538" y="8720"/>
                      <a:pt x="16526" y="8638"/>
                    </a:cubicBezTo>
                    <a:lnTo>
                      <a:pt x="16519" y="8184"/>
                    </a:lnTo>
                    <a:cubicBezTo>
                      <a:pt x="16508" y="7963"/>
                      <a:pt x="16401" y="7805"/>
                      <a:pt x="16202" y="7707"/>
                    </a:cubicBezTo>
                    <a:cubicBezTo>
                      <a:pt x="16174" y="7691"/>
                      <a:pt x="16135" y="7685"/>
                      <a:pt x="16086" y="7661"/>
                    </a:cubicBezTo>
                    <a:cubicBezTo>
                      <a:pt x="16163" y="7639"/>
                      <a:pt x="16230" y="7609"/>
                      <a:pt x="16298" y="7579"/>
                    </a:cubicBezTo>
                    <a:cubicBezTo>
                      <a:pt x="16519" y="7456"/>
                      <a:pt x="16633" y="7260"/>
                      <a:pt x="16633" y="6994"/>
                    </a:cubicBezTo>
                    <a:cubicBezTo>
                      <a:pt x="16633" y="6994"/>
                      <a:pt x="16633" y="6994"/>
                      <a:pt x="16633" y="6994"/>
                    </a:cubicBezTo>
                    <a:close/>
                    <a:moveTo>
                      <a:pt x="12311" y="8993"/>
                    </a:moveTo>
                    <a:lnTo>
                      <a:pt x="12311" y="7737"/>
                    </a:lnTo>
                    <a:lnTo>
                      <a:pt x="10936" y="7737"/>
                    </a:lnTo>
                    <a:lnTo>
                      <a:pt x="10936" y="8993"/>
                    </a:lnTo>
                    <a:lnTo>
                      <a:pt x="10200" y="8993"/>
                    </a:lnTo>
                    <a:lnTo>
                      <a:pt x="10200" y="6230"/>
                    </a:lnTo>
                    <a:lnTo>
                      <a:pt x="10936" y="6230"/>
                    </a:lnTo>
                    <a:lnTo>
                      <a:pt x="10936" y="7268"/>
                    </a:lnTo>
                    <a:lnTo>
                      <a:pt x="12311" y="7268"/>
                    </a:lnTo>
                    <a:lnTo>
                      <a:pt x="12311" y="6230"/>
                    </a:lnTo>
                    <a:lnTo>
                      <a:pt x="13033" y="6230"/>
                    </a:lnTo>
                    <a:lnTo>
                      <a:pt x="13033" y="8993"/>
                    </a:lnTo>
                    <a:cubicBezTo>
                      <a:pt x="13033" y="8993"/>
                      <a:pt x="12311" y="8993"/>
                      <a:pt x="12311" y="8993"/>
                    </a:cubicBezTo>
                    <a:close/>
                    <a:moveTo>
                      <a:pt x="16086" y="3348"/>
                    </a:moveTo>
                    <a:lnTo>
                      <a:pt x="16135" y="3271"/>
                    </a:lnTo>
                    <a:lnTo>
                      <a:pt x="17787" y="1111"/>
                    </a:lnTo>
                    <a:lnTo>
                      <a:pt x="17787" y="3348"/>
                    </a:lnTo>
                    <a:cubicBezTo>
                      <a:pt x="17787" y="3348"/>
                      <a:pt x="16086" y="3348"/>
                      <a:pt x="16086" y="3348"/>
                    </a:cubicBezTo>
                    <a:close/>
                    <a:moveTo>
                      <a:pt x="17787" y="5367"/>
                    </a:moveTo>
                    <a:lnTo>
                      <a:pt x="19104" y="5367"/>
                    </a:lnTo>
                    <a:lnTo>
                      <a:pt x="19104" y="4180"/>
                    </a:lnTo>
                    <a:lnTo>
                      <a:pt x="19868" y="4180"/>
                    </a:lnTo>
                    <a:lnTo>
                      <a:pt x="19868" y="3348"/>
                    </a:lnTo>
                    <a:lnTo>
                      <a:pt x="19104" y="3348"/>
                    </a:lnTo>
                    <a:lnTo>
                      <a:pt x="19104" y="0"/>
                    </a:lnTo>
                    <a:lnTo>
                      <a:pt x="17613" y="0"/>
                    </a:lnTo>
                    <a:lnTo>
                      <a:pt x="15106" y="3271"/>
                    </a:lnTo>
                    <a:lnTo>
                      <a:pt x="15106" y="4180"/>
                    </a:lnTo>
                    <a:lnTo>
                      <a:pt x="17787" y="4180"/>
                    </a:lnTo>
                    <a:cubicBezTo>
                      <a:pt x="17787" y="4180"/>
                      <a:pt x="17787" y="5367"/>
                      <a:pt x="17787" y="5367"/>
                    </a:cubicBezTo>
                    <a:close/>
                    <a:moveTo>
                      <a:pt x="14415" y="5367"/>
                    </a:moveTo>
                    <a:lnTo>
                      <a:pt x="9776" y="5367"/>
                    </a:lnTo>
                    <a:lnTo>
                      <a:pt x="9776" y="5360"/>
                    </a:lnTo>
                    <a:cubicBezTo>
                      <a:pt x="9776" y="4876"/>
                      <a:pt x="9929" y="4451"/>
                      <a:pt x="10247" y="4095"/>
                    </a:cubicBezTo>
                    <a:cubicBezTo>
                      <a:pt x="10563" y="3746"/>
                      <a:pt x="11159" y="3340"/>
                      <a:pt x="12024" y="2853"/>
                    </a:cubicBezTo>
                    <a:cubicBezTo>
                      <a:pt x="12410" y="2643"/>
                      <a:pt x="12676" y="2443"/>
                      <a:pt x="12841" y="2271"/>
                    </a:cubicBezTo>
                    <a:cubicBezTo>
                      <a:pt x="13003" y="2089"/>
                      <a:pt x="13081" y="1892"/>
                      <a:pt x="13081" y="1674"/>
                    </a:cubicBezTo>
                    <a:cubicBezTo>
                      <a:pt x="13081" y="1440"/>
                      <a:pt x="12995" y="1243"/>
                      <a:pt x="12820" y="1106"/>
                    </a:cubicBezTo>
                    <a:cubicBezTo>
                      <a:pt x="12648" y="954"/>
                      <a:pt x="12416" y="885"/>
                      <a:pt x="12121" y="885"/>
                    </a:cubicBezTo>
                    <a:cubicBezTo>
                      <a:pt x="11824" y="885"/>
                      <a:pt x="11581" y="976"/>
                      <a:pt x="11419" y="1158"/>
                    </a:cubicBezTo>
                    <a:cubicBezTo>
                      <a:pt x="11235" y="1342"/>
                      <a:pt x="11159" y="1590"/>
                      <a:pt x="11169" y="1892"/>
                    </a:cubicBezTo>
                    <a:lnTo>
                      <a:pt x="9863" y="1892"/>
                    </a:lnTo>
                    <a:cubicBezTo>
                      <a:pt x="9842" y="1317"/>
                      <a:pt x="10038" y="855"/>
                      <a:pt x="10449" y="514"/>
                    </a:cubicBezTo>
                    <a:cubicBezTo>
                      <a:pt x="10851" y="175"/>
                      <a:pt x="11419" y="0"/>
                      <a:pt x="12139" y="0"/>
                    </a:cubicBezTo>
                    <a:cubicBezTo>
                      <a:pt x="12801" y="0"/>
                      <a:pt x="13348" y="159"/>
                      <a:pt x="13779" y="470"/>
                    </a:cubicBezTo>
                    <a:cubicBezTo>
                      <a:pt x="14194" y="786"/>
                      <a:pt x="14415" y="1188"/>
                      <a:pt x="14415" y="1679"/>
                    </a:cubicBezTo>
                    <a:cubicBezTo>
                      <a:pt x="14415" y="2089"/>
                      <a:pt x="14290" y="2430"/>
                      <a:pt x="14051" y="2695"/>
                    </a:cubicBezTo>
                    <a:cubicBezTo>
                      <a:pt x="13810" y="2960"/>
                      <a:pt x="13358" y="3263"/>
                      <a:pt x="12697" y="3595"/>
                    </a:cubicBezTo>
                    <a:cubicBezTo>
                      <a:pt x="12080" y="3907"/>
                      <a:pt x="11668" y="4180"/>
                      <a:pt x="11438" y="4429"/>
                    </a:cubicBezTo>
                    <a:lnTo>
                      <a:pt x="11438" y="4437"/>
                    </a:lnTo>
                    <a:lnTo>
                      <a:pt x="14415" y="4437"/>
                    </a:lnTo>
                    <a:cubicBezTo>
                      <a:pt x="14415" y="4437"/>
                      <a:pt x="14415" y="5367"/>
                      <a:pt x="14415" y="5367"/>
                    </a:cubicBezTo>
                    <a:close/>
                    <a:moveTo>
                      <a:pt x="11045" y="20298"/>
                    </a:moveTo>
                    <a:cubicBezTo>
                      <a:pt x="11045" y="21008"/>
                      <a:pt x="10314" y="21600"/>
                      <a:pt x="9403" y="21600"/>
                    </a:cubicBezTo>
                    <a:cubicBezTo>
                      <a:pt x="8489" y="21600"/>
                      <a:pt x="7750" y="21008"/>
                      <a:pt x="7750" y="20298"/>
                    </a:cubicBezTo>
                    <a:cubicBezTo>
                      <a:pt x="7750" y="19577"/>
                      <a:pt x="8489" y="18995"/>
                      <a:pt x="9403" y="18995"/>
                    </a:cubicBezTo>
                    <a:cubicBezTo>
                      <a:pt x="10314" y="18995"/>
                      <a:pt x="11045" y="19577"/>
                      <a:pt x="11045" y="20298"/>
                    </a:cubicBezTo>
                    <a:cubicBezTo>
                      <a:pt x="11045" y="20298"/>
                      <a:pt x="11045" y="20298"/>
                      <a:pt x="11045" y="20298"/>
                    </a:cubicBezTo>
                    <a:close/>
                    <a:moveTo>
                      <a:pt x="5175" y="20298"/>
                    </a:moveTo>
                    <a:cubicBezTo>
                      <a:pt x="5175" y="21008"/>
                      <a:pt x="4448" y="21600"/>
                      <a:pt x="3541" y="21600"/>
                    </a:cubicBezTo>
                    <a:cubicBezTo>
                      <a:pt x="2625" y="21600"/>
                      <a:pt x="1882" y="21008"/>
                      <a:pt x="1882" y="20298"/>
                    </a:cubicBezTo>
                    <a:cubicBezTo>
                      <a:pt x="1882" y="19577"/>
                      <a:pt x="2625" y="18995"/>
                      <a:pt x="3541" y="18995"/>
                    </a:cubicBezTo>
                    <a:cubicBezTo>
                      <a:pt x="4448" y="18995"/>
                      <a:pt x="5175" y="19577"/>
                      <a:pt x="5175" y="20298"/>
                    </a:cubicBezTo>
                    <a:cubicBezTo>
                      <a:pt x="5175" y="20298"/>
                      <a:pt x="5175" y="20298"/>
                      <a:pt x="5175" y="20298"/>
                    </a:cubicBezTo>
                    <a:close/>
                    <a:moveTo>
                      <a:pt x="21600" y="12006"/>
                    </a:moveTo>
                    <a:cubicBezTo>
                      <a:pt x="21600" y="12259"/>
                      <a:pt x="21339" y="12460"/>
                      <a:pt x="21021" y="12460"/>
                    </a:cubicBezTo>
                    <a:lnTo>
                      <a:pt x="16990" y="12460"/>
                    </a:lnTo>
                    <a:lnTo>
                      <a:pt x="13714" y="18359"/>
                    </a:lnTo>
                    <a:cubicBezTo>
                      <a:pt x="13627" y="18526"/>
                      <a:pt x="13417" y="18624"/>
                      <a:pt x="13184" y="18624"/>
                    </a:cubicBezTo>
                    <a:lnTo>
                      <a:pt x="847" y="18624"/>
                    </a:lnTo>
                    <a:cubicBezTo>
                      <a:pt x="523" y="18624"/>
                      <a:pt x="264" y="18428"/>
                      <a:pt x="264" y="18177"/>
                    </a:cubicBezTo>
                    <a:cubicBezTo>
                      <a:pt x="264" y="17928"/>
                      <a:pt x="523" y="17723"/>
                      <a:pt x="847" y="17723"/>
                    </a:cubicBezTo>
                    <a:lnTo>
                      <a:pt x="12810" y="17723"/>
                    </a:lnTo>
                    <a:lnTo>
                      <a:pt x="16086" y="11824"/>
                    </a:lnTo>
                    <a:cubicBezTo>
                      <a:pt x="16174" y="11657"/>
                      <a:pt x="16384" y="11554"/>
                      <a:pt x="16613" y="11554"/>
                    </a:cubicBezTo>
                    <a:lnTo>
                      <a:pt x="21021" y="11554"/>
                    </a:lnTo>
                    <a:cubicBezTo>
                      <a:pt x="21339" y="11554"/>
                      <a:pt x="21600" y="11758"/>
                      <a:pt x="21600" y="12006"/>
                    </a:cubicBezTo>
                    <a:cubicBezTo>
                      <a:pt x="21600" y="12006"/>
                      <a:pt x="21600" y="12006"/>
                      <a:pt x="21600" y="12006"/>
                    </a:cubicBezTo>
                    <a:close/>
                    <a:moveTo>
                      <a:pt x="3650" y="4466"/>
                    </a:moveTo>
                    <a:cubicBezTo>
                      <a:pt x="5034" y="4466"/>
                      <a:pt x="6147" y="5345"/>
                      <a:pt x="6147" y="6435"/>
                    </a:cubicBezTo>
                    <a:lnTo>
                      <a:pt x="6147" y="9675"/>
                    </a:lnTo>
                    <a:lnTo>
                      <a:pt x="1158" y="9675"/>
                    </a:lnTo>
                    <a:lnTo>
                      <a:pt x="1158" y="6435"/>
                    </a:lnTo>
                    <a:cubicBezTo>
                      <a:pt x="1158" y="5345"/>
                      <a:pt x="2273" y="4466"/>
                      <a:pt x="3650" y="4466"/>
                    </a:cubicBezTo>
                    <a:cubicBezTo>
                      <a:pt x="3650" y="4466"/>
                      <a:pt x="3650" y="4466"/>
                      <a:pt x="3650" y="4466"/>
                    </a:cubicBezTo>
                    <a:close/>
                    <a:moveTo>
                      <a:pt x="10936" y="11113"/>
                    </a:moveTo>
                    <a:lnTo>
                      <a:pt x="5982" y="15080"/>
                    </a:lnTo>
                    <a:cubicBezTo>
                      <a:pt x="4963" y="13984"/>
                      <a:pt x="5059" y="12430"/>
                      <a:pt x="6310" y="11431"/>
                    </a:cubicBezTo>
                    <a:cubicBezTo>
                      <a:pt x="6992" y="10888"/>
                      <a:pt x="7903" y="10585"/>
                      <a:pt x="8872" y="10585"/>
                    </a:cubicBezTo>
                    <a:cubicBezTo>
                      <a:pt x="9620" y="10590"/>
                      <a:pt x="10341" y="10772"/>
                      <a:pt x="10936" y="11113"/>
                    </a:cubicBezTo>
                    <a:cubicBezTo>
                      <a:pt x="10936" y="11113"/>
                      <a:pt x="10936" y="11113"/>
                      <a:pt x="10936" y="11113"/>
                    </a:cubicBezTo>
                    <a:close/>
                    <a:moveTo>
                      <a:pt x="11438" y="15405"/>
                    </a:moveTo>
                    <a:cubicBezTo>
                      <a:pt x="10228" y="16366"/>
                      <a:pt x="8201" y="16481"/>
                      <a:pt x="6809" y="15716"/>
                    </a:cubicBezTo>
                    <a:lnTo>
                      <a:pt x="11765" y="11750"/>
                    </a:lnTo>
                    <a:cubicBezTo>
                      <a:pt x="12784" y="12856"/>
                      <a:pt x="12685" y="14398"/>
                      <a:pt x="11438" y="15405"/>
                    </a:cubicBezTo>
                    <a:cubicBezTo>
                      <a:pt x="11438" y="15405"/>
                      <a:pt x="11438" y="15405"/>
                      <a:pt x="11438" y="15405"/>
                    </a:cubicBezTo>
                    <a:close/>
                    <a:moveTo>
                      <a:pt x="1158" y="14082"/>
                    </a:moveTo>
                    <a:lnTo>
                      <a:pt x="1158" y="10585"/>
                    </a:lnTo>
                    <a:lnTo>
                      <a:pt x="5811" y="10585"/>
                    </a:lnTo>
                    <a:cubicBezTo>
                      <a:pt x="5704" y="10652"/>
                      <a:pt x="5590" y="10720"/>
                      <a:pt x="5493" y="10794"/>
                    </a:cubicBezTo>
                    <a:cubicBezTo>
                      <a:pt x="3821" y="12135"/>
                      <a:pt x="3713" y="14218"/>
                      <a:pt x="5109" y="15670"/>
                    </a:cubicBezTo>
                    <a:cubicBezTo>
                      <a:pt x="4686" y="15913"/>
                      <a:pt x="4187" y="16050"/>
                      <a:pt x="3650" y="16050"/>
                    </a:cubicBezTo>
                    <a:cubicBezTo>
                      <a:pt x="2273" y="16050"/>
                      <a:pt x="1158" y="15170"/>
                      <a:pt x="1158" y="14082"/>
                    </a:cubicBezTo>
                    <a:cubicBezTo>
                      <a:pt x="1158" y="14082"/>
                      <a:pt x="1158" y="14082"/>
                      <a:pt x="1158" y="14082"/>
                    </a:cubicBezTo>
                    <a:close/>
                    <a:moveTo>
                      <a:pt x="3650" y="16958"/>
                    </a:moveTo>
                    <a:cubicBezTo>
                      <a:pt x="4485" y="16958"/>
                      <a:pt x="5271" y="16732"/>
                      <a:pt x="5916" y="16323"/>
                    </a:cubicBezTo>
                    <a:cubicBezTo>
                      <a:pt x="6761" y="16852"/>
                      <a:pt x="7778" y="17155"/>
                      <a:pt x="8872" y="17155"/>
                    </a:cubicBezTo>
                    <a:cubicBezTo>
                      <a:pt x="10151" y="17155"/>
                      <a:pt x="11360" y="16761"/>
                      <a:pt x="12252" y="16041"/>
                    </a:cubicBezTo>
                    <a:cubicBezTo>
                      <a:pt x="14088" y="14573"/>
                      <a:pt x="14067" y="12195"/>
                      <a:pt x="12204" y="10750"/>
                    </a:cubicBezTo>
                    <a:cubicBezTo>
                      <a:pt x="11304" y="10059"/>
                      <a:pt x="10123" y="9675"/>
                      <a:pt x="8872" y="9675"/>
                    </a:cubicBezTo>
                    <a:cubicBezTo>
                      <a:pt x="8326" y="9675"/>
                      <a:pt x="7799" y="9764"/>
                      <a:pt x="7297" y="9902"/>
                    </a:cubicBezTo>
                    <a:lnTo>
                      <a:pt x="7297" y="6435"/>
                    </a:lnTo>
                    <a:cubicBezTo>
                      <a:pt x="7297" y="4846"/>
                      <a:pt x="5667" y="3557"/>
                      <a:pt x="3650" y="3557"/>
                    </a:cubicBezTo>
                    <a:cubicBezTo>
                      <a:pt x="1639" y="3557"/>
                      <a:pt x="0" y="4846"/>
                      <a:pt x="0" y="6435"/>
                    </a:cubicBezTo>
                    <a:lnTo>
                      <a:pt x="0" y="14082"/>
                    </a:lnTo>
                    <a:cubicBezTo>
                      <a:pt x="0" y="15670"/>
                      <a:pt x="1639" y="16958"/>
                      <a:pt x="3650" y="16958"/>
                    </a:cubicBezTo>
                    <a:cubicBezTo>
                      <a:pt x="3650" y="16958"/>
                      <a:pt x="3650" y="16958"/>
                      <a:pt x="3650" y="16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iṧľïďe">
              <a:extLst>
                <a:ext uri="{FF2B5EF4-FFF2-40B4-BE49-F238E27FC236}">
                  <a16:creationId xmlns:a16="http://schemas.microsoft.com/office/drawing/2014/main" xmlns="" id="{AE4C74F6-75D8-4672-962C-1D80894B1E0D}"/>
                </a:ext>
              </a:extLst>
            </p:cNvPr>
            <p:cNvGrpSpPr/>
            <p:nvPr/>
          </p:nvGrpSpPr>
          <p:grpSpPr>
            <a:xfrm>
              <a:off x="1019436" y="3249903"/>
              <a:ext cx="577851" cy="577851"/>
              <a:chOff x="0" y="0"/>
              <a:chExt cx="1155700" cy="1155700"/>
            </a:xfrm>
          </p:grpSpPr>
          <p:sp>
            <p:nvSpPr>
              <p:cNvPr id="30" name="iṥḷiďê">
                <a:extLst>
                  <a:ext uri="{FF2B5EF4-FFF2-40B4-BE49-F238E27FC236}">
                    <a16:creationId xmlns:a16="http://schemas.microsoft.com/office/drawing/2014/main" xmlns="" id="{8DB20FAA-40FA-431D-A9E5-FDB7EE573431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ṥliḍê">
                <a:extLst>
                  <a:ext uri="{FF2B5EF4-FFF2-40B4-BE49-F238E27FC236}">
                    <a16:creationId xmlns:a16="http://schemas.microsoft.com/office/drawing/2014/main" xmlns="" id="{DF2AB89F-83A7-4307-BAA6-169D0F39CABD}"/>
                  </a:ext>
                </a:extLst>
              </p:cNvPr>
              <p:cNvSpPr/>
              <p:nvPr/>
            </p:nvSpPr>
            <p:spPr>
              <a:xfrm>
                <a:off x="183806" y="229985"/>
                <a:ext cx="825501" cy="650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600" extrusionOk="0">
                    <a:moveTo>
                      <a:pt x="4687" y="0"/>
                    </a:moveTo>
                    <a:cubicBezTo>
                      <a:pt x="4388" y="0"/>
                      <a:pt x="4151" y="312"/>
                      <a:pt x="4151" y="692"/>
                    </a:cubicBezTo>
                    <a:lnTo>
                      <a:pt x="4151" y="2973"/>
                    </a:lnTo>
                    <a:lnTo>
                      <a:pt x="1922" y="2973"/>
                    </a:lnTo>
                    <a:cubicBezTo>
                      <a:pt x="1624" y="2973"/>
                      <a:pt x="1385" y="3276"/>
                      <a:pt x="1385" y="3655"/>
                    </a:cubicBezTo>
                    <a:lnTo>
                      <a:pt x="1385" y="6952"/>
                    </a:lnTo>
                    <a:lnTo>
                      <a:pt x="539" y="6952"/>
                    </a:lnTo>
                    <a:cubicBezTo>
                      <a:pt x="371" y="6952"/>
                      <a:pt x="218" y="7053"/>
                      <a:pt x="116" y="7221"/>
                    </a:cubicBezTo>
                    <a:cubicBezTo>
                      <a:pt x="13" y="7389"/>
                      <a:pt x="-25" y="7608"/>
                      <a:pt x="17" y="7814"/>
                    </a:cubicBezTo>
                    <a:lnTo>
                      <a:pt x="1844" y="16813"/>
                    </a:lnTo>
                    <a:cubicBezTo>
                      <a:pt x="1891" y="17045"/>
                      <a:pt x="2030" y="17228"/>
                      <a:pt x="2211" y="17298"/>
                    </a:cubicBezTo>
                    <a:cubicBezTo>
                      <a:pt x="2642" y="17465"/>
                      <a:pt x="2944" y="17745"/>
                      <a:pt x="3212" y="17999"/>
                    </a:cubicBezTo>
                    <a:cubicBezTo>
                      <a:pt x="3604" y="18368"/>
                      <a:pt x="3943" y="18690"/>
                      <a:pt x="4652" y="18690"/>
                    </a:cubicBezTo>
                    <a:cubicBezTo>
                      <a:pt x="5361" y="18690"/>
                      <a:pt x="5699" y="18368"/>
                      <a:pt x="6091" y="17999"/>
                    </a:cubicBezTo>
                    <a:cubicBezTo>
                      <a:pt x="6514" y="17600"/>
                      <a:pt x="6994" y="17145"/>
                      <a:pt x="7918" y="17145"/>
                    </a:cubicBezTo>
                    <a:cubicBezTo>
                      <a:pt x="8840" y="17145"/>
                      <a:pt x="9315" y="17600"/>
                      <a:pt x="9738" y="17999"/>
                    </a:cubicBezTo>
                    <a:cubicBezTo>
                      <a:pt x="10130" y="18368"/>
                      <a:pt x="10467" y="18690"/>
                      <a:pt x="11177" y="18690"/>
                    </a:cubicBezTo>
                    <a:cubicBezTo>
                      <a:pt x="11887" y="18690"/>
                      <a:pt x="12231" y="18368"/>
                      <a:pt x="12623" y="17999"/>
                    </a:cubicBezTo>
                    <a:cubicBezTo>
                      <a:pt x="13046" y="17600"/>
                      <a:pt x="13519" y="17145"/>
                      <a:pt x="14443" y="17145"/>
                    </a:cubicBezTo>
                    <a:cubicBezTo>
                      <a:pt x="14876" y="17145"/>
                      <a:pt x="15253" y="17251"/>
                      <a:pt x="15600" y="17460"/>
                    </a:cubicBezTo>
                    <a:cubicBezTo>
                      <a:pt x="15836" y="17602"/>
                      <a:pt x="16125" y="17506"/>
                      <a:pt x="16277" y="17235"/>
                    </a:cubicBezTo>
                    <a:lnTo>
                      <a:pt x="21441" y="8038"/>
                    </a:lnTo>
                    <a:cubicBezTo>
                      <a:pt x="21558" y="7829"/>
                      <a:pt x="21575" y="7558"/>
                      <a:pt x="21483" y="7329"/>
                    </a:cubicBezTo>
                    <a:cubicBezTo>
                      <a:pt x="21390" y="7099"/>
                      <a:pt x="21205" y="6952"/>
                      <a:pt x="21003" y="6952"/>
                    </a:cubicBezTo>
                    <a:lnTo>
                      <a:pt x="16884" y="6952"/>
                    </a:lnTo>
                    <a:lnTo>
                      <a:pt x="15861" y="3422"/>
                    </a:lnTo>
                    <a:cubicBezTo>
                      <a:pt x="15783" y="3152"/>
                      <a:pt x="15579" y="2973"/>
                      <a:pt x="15353" y="2973"/>
                    </a:cubicBezTo>
                    <a:lnTo>
                      <a:pt x="8341" y="2973"/>
                    </a:lnTo>
                    <a:lnTo>
                      <a:pt x="7706" y="476"/>
                    </a:lnTo>
                    <a:cubicBezTo>
                      <a:pt x="7634" y="193"/>
                      <a:pt x="7425" y="0"/>
                      <a:pt x="7191" y="0"/>
                    </a:cubicBezTo>
                    <a:lnTo>
                      <a:pt x="4687" y="0"/>
                    </a:lnTo>
                    <a:close/>
                    <a:moveTo>
                      <a:pt x="5230" y="1374"/>
                    </a:moveTo>
                    <a:cubicBezTo>
                      <a:pt x="5230" y="1374"/>
                      <a:pt x="6803" y="1374"/>
                      <a:pt x="6803" y="1374"/>
                    </a:cubicBezTo>
                    <a:lnTo>
                      <a:pt x="7212" y="2973"/>
                    </a:lnTo>
                    <a:lnTo>
                      <a:pt x="5230" y="2973"/>
                    </a:lnTo>
                    <a:lnTo>
                      <a:pt x="5230" y="1374"/>
                    </a:lnTo>
                    <a:close/>
                    <a:moveTo>
                      <a:pt x="2465" y="4347"/>
                    </a:moveTo>
                    <a:cubicBezTo>
                      <a:pt x="2465" y="4347"/>
                      <a:pt x="4292" y="4347"/>
                      <a:pt x="4292" y="4347"/>
                    </a:cubicBezTo>
                    <a:lnTo>
                      <a:pt x="14979" y="4347"/>
                    </a:lnTo>
                    <a:lnTo>
                      <a:pt x="15734" y="6952"/>
                    </a:lnTo>
                    <a:lnTo>
                      <a:pt x="2465" y="6952"/>
                    </a:lnTo>
                    <a:lnTo>
                      <a:pt x="2465" y="4347"/>
                    </a:lnTo>
                    <a:close/>
                    <a:moveTo>
                      <a:pt x="1237" y="8326"/>
                    </a:moveTo>
                    <a:lnTo>
                      <a:pt x="19952" y="8326"/>
                    </a:lnTo>
                    <a:cubicBezTo>
                      <a:pt x="19952" y="8326"/>
                      <a:pt x="15642" y="16005"/>
                      <a:pt x="15642" y="16005"/>
                    </a:cubicBezTo>
                    <a:cubicBezTo>
                      <a:pt x="15270" y="15852"/>
                      <a:pt x="14871" y="15771"/>
                      <a:pt x="14443" y="15771"/>
                    </a:cubicBezTo>
                    <a:cubicBezTo>
                      <a:pt x="13163" y="15771"/>
                      <a:pt x="12447" y="16447"/>
                      <a:pt x="11974" y="16894"/>
                    </a:cubicBezTo>
                    <a:cubicBezTo>
                      <a:pt x="11633" y="17215"/>
                      <a:pt x="11530" y="17316"/>
                      <a:pt x="11177" y="17316"/>
                    </a:cubicBezTo>
                    <a:cubicBezTo>
                      <a:pt x="10824" y="17316"/>
                      <a:pt x="10721" y="17215"/>
                      <a:pt x="10380" y="16894"/>
                    </a:cubicBezTo>
                    <a:cubicBezTo>
                      <a:pt x="9907" y="16447"/>
                      <a:pt x="9196" y="15771"/>
                      <a:pt x="7918" y="15771"/>
                    </a:cubicBezTo>
                    <a:cubicBezTo>
                      <a:pt x="6638" y="15771"/>
                      <a:pt x="5923" y="16447"/>
                      <a:pt x="5449" y="16894"/>
                    </a:cubicBezTo>
                    <a:cubicBezTo>
                      <a:pt x="5108" y="17215"/>
                      <a:pt x="5004" y="17316"/>
                      <a:pt x="4652" y="17316"/>
                    </a:cubicBezTo>
                    <a:cubicBezTo>
                      <a:pt x="4298" y="17316"/>
                      <a:pt x="4195" y="17215"/>
                      <a:pt x="3854" y="16894"/>
                    </a:cubicBezTo>
                    <a:cubicBezTo>
                      <a:pt x="3601" y="16656"/>
                      <a:pt x="3272" y="16347"/>
                      <a:pt x="2817" y="16112"/>
                    </a:cubicBezTo>
                    <a:lnTo>
                      <a:pt x="1237" y="8326"/>
                    </a:lnTo>
                    <a:close/>
                    <a:moveTo>
                      <a:pt x="1442" y="18681"/>
                    </a:moveTo>
                    <a:cubicBezTo>
                      <a:pt x="1144" y="18681"/>
                      <a:pt x="906" y="18993"/>
                      <a:pt x="906" y="19373"/>
                    </a:cubicBezTo>
                    <a:cubicBezTo>
                      <a:pt x="906" y="19752"/>
                      <a:pt x="1144" y="20055"/>
                      <a:pt x="1442" y="20055"/>
                    </a:cubicBezTo>
                    <a:cubicBezTo>
                      <a:pt x="2365" y="20055"/>
                      <a:pt x="2846" y="20510"/>
                      <a:pt x="3269" y="20908"/>
                    </a:cubicBezTo>
                    <a:cubicBezTo>
                      <a:pt x="3660" y="21278"/>
                      <a:pt x="3999" y="21600"/>
                      <a:pt x="4708" y="21600"/>
                    </a:cubicBezTo>
                    <a:cubicBezTo>
                      <a:pt x="5417" y="21600"/>
                      <a:pt x="5755" y="21278"/>
                      <a:pt x="6147" y="20908"/>
                    </a:cubicBezTo>
                    <a:cubicBezTo>
                      <a:pt x="6570" y="20510"/>
                      <a:pt x="7051" y="20055"/>
                      <a:pt x="7974" y="20055"/>
                    </a:cubicBezTo>
                    <a:cubicBezTo>
                      <a:pt x="8897" y="20055"/>
                      <a:pt x="9378" y="20510"/>
                      <a:pt x="9801" y="20908"/>
                    </a:cubicBezTo>
                    <a:cubicBezTo>
                      <a:pt x="10193" y="21278"/>
                      <a:pt x="10530" y="21600"/>
                      <a:pt x="11240" y="21600"/>
                    </a:cubicBezTo>
                    <a:cubicBezTo>
                      <a:pt x="11949" y="21600"/>
                      <a:pt x="12287" y="21278"/>
                      <a:pt x="12679" y="20908"/>
                    </a:cubicBezTo>
                    <a:cubicBezTo>
                      <a:pt x="13102" y="20510"/>
                      <a:pt x="13577" y="20055"/>
                      <a:pt x="14499" y="20055"/>
                    </a:cubicBezTo>
                    <a:cubicBezTo>
                      <a:pt x="15423" y="20055"/>
                      <a:pt x="15904" y="20510"/>
                      <a:pt x="16326" y="20908"/>
                    </a:cubicBezTo>
                    <a:cubicBezTo>
                      <a:pt x="16718" y="21278"/>
                      <a:pt x="17056" y="21600"/>
                      <a:pt x="17765" y="21600"/>
                    </a:cubicBezTo>
                    <a:cubicBezTo>
                      <a:pt x="18063" y="21600"/>
                      <a:pt x="18309" y="21288"/>
                      <a:pt x="18309" y="20908"/>
                    </a:cubicBezTo>
                    <a:cubicBezTo>
                      <a:pt x="18309" y="20529"/>
                      <a:pt x="18063" y="20226"/>
                      <a:pt x="17765" y="20226"/>
                    </a:cubicBezTo>
                    <a:cubicBezTo>
                      <a:pt x="17412" y="20226"/>
                      <a:pt x="17309" y="20125"/>
                      <a:pt x="16968" y="19804"/>
                    </a:cubicBezTo>
                    <a:cubicBezTo>
                      <a:pt x="16494" y="19357"/>
                      <a:pt x="15779" y="18681"/>
                      <a:pt x="14499" y="18681"/>
                    </a:cubicBezTo>
                    <a:cubicBezTo>
                      <a:pt x="13221" y="18681"/>
                      <a:pt x="12510" y="19357"/>
                      <a:pt x="12037" y="19804"/>
                    </a:cubicBezTo>
                    <a:cubicBezTo>
                      <a:pt x="11697" y="20125"/>
                      <a:pt x="11593" y="20226"/>
                      <a:pt x="11240" y="20226"/>
                    </a:cubicBezTo>
                    <a:cubicBezTo>
                      <a:pt x="10887" y="20226"/>
                      <a:pt x="10785" y="20125"/>
                      <a:pt x="10443" y="19804"/>
                    </a:cubicBezTo>
                    <a:cubicBezTo>
                      <a:pt x="9970" y="19357"/>
                      <a:pt x="9253" y="18681"/>
                      <a:pt x="7974" y="18681"/>
                    </a:cubicBezTo>
                    <a:cubicBezTo>
                      <a:pt x="6695" y="18681"/>
                      <a:pt x="5978" y="19357"/>
                      <a:pt x="5505" y="19804"/>
                    </a:cubicBezTo>
                    <a:cubicBezTo>
                      <a:pt x="5164" y="20125"/>
                      <a:pt x="5061" y="20226"/>
                      <a:pt x="4708" y="20226"/>
                    </a:cubicBezTo>
                    <a:cubicBezTo>
                      <a:pt x="4355" y="20226"/>
                      <a:pt x="4252" y="20125"/>
                      <a:pt x="3911" y="19804"/>
                    </a:cubicBezTo>
                    <a:cubicBezTo>
                      <a:pt x="3438" y="19357"/>
                      <a:pt x="2721" y="18681"/>
                      <a:pt x="1442" y="18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ṥľíḓê">
              <a:extLst>
                <a:ext uri="{FF2B5EF4-FFF2-40B4-BE49-F238E27FC236}">
                  <a16:creationId xmlns:a16="http://schemas.microsoft.com/office/drawing/2014/main" xmlns="" id="{5FD82281-B2D6-47F2-BF91-1440F3EEAC2D}"/>
                </a:ext>
              </a:extLst>
            </p:cNvPr>
            <p:cNvGrpSpPr/>
            <p:nvPr/>
          </p:nvGrpSpPr>
          <p:grpSpPr>
            <a:xfrm>
              <a:off x="1019436" y="4835001"/>
              <a:ext cx="577851" cy="577851"/>
              <a:chOff x="0" y="0"/>
              <a:chExt cx="1155700" cy="1155700"/>
            </a:xfrm>
          </p:grpSpPr>
          <p:sp>
            <p:nvSpPr>
              <p:cNvPr id="28" name="íSļïḍè">
                <a:extLst>
                  <a:ext uri="{FF2B5EF4-FFF2-40B4-BE49-F238E27FC236}">
                    <a16:creationId xmlns:a16="http://schemas.microsoft.com/office/drawing/2014/main" xmlns="" id="{11935FFC-00F8-4A1E-AEB9-701F92B39C93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Sľíḋê">
                <a:extLst>
                  <a:ext uri="{FF2B5EF4-FFF2-40B4-BE49-F238E27FC236}">
                    <a16:creationId xmlns:a16="http://schemas.microsoft.com/office/drawing/2014/main" xmlns="" id="{330DA2F6-9A87-4239-A1CA-0D65355D26C4}"/>
                  </a:ext>
                </a:extLst>
              </p:cNvPr>
              <p:cNvSpPr/>
              <p:nvPr/>
            </p:nvSpPr>
            <p:spPr>
              <a:xfrm>
                <a:off x="183806" y="275576"/>
                <a:ext cx="825501" cy="573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4416" y="0"/>
                    </a:moveTo>
                    <a:cubicBezTo>
                      <a:pt x="4300" y="0"/>
                      <a:pt x="4188" y="70"/>
                      <a:pt x="4106" y="189"/>
                    </a:cubicBezTo>
                    <a:cubicBezTo>
                      <a:pt x="4023" y="307"/>
                      <a:pt x="3975" y="468"/>
                      <a:pt x="3975" y="636"/>
                    </a:cubicBezTo>
                    <a:lnTo>
                      <a:pt x="3975" y="3704"/>
                    </a:lnTo>
                    <a:cubicBezTo>
                      <a:pt x="3975" y="3874"/>
                      <a:pt x="4022" y="4041"/>
                      <a:pt x="4106" y="4161"/>
                    </a:cubicBezTo>
                    <a:cubicBezTo>
                      <a:pt x="4189" y="4281"/>
                      <a:pt x="4298" y="4340"/>
                      <a:pt x="4416" y="4340"/>
                    </a:cubicBezTo>
                    <a:lnTo>
                      <a:pt x="6549" y="4340"/>
                    </a:lnTo>
                    <a:cubicBezTo>
                      <a:pt x="6666" y="4340"/>
                      <a:pt x="6776" y="4281"/>
                      <a:pt x="6859" y="4161"/>
                    </a:cubicBezTo>
                    <a:cubicBezTo>
                      <a:pt x="6942" y="4041"/>
                      <a:pt x="6990" y="3874"/>
                      <a:pt x="6990" y="3704"/>
                    </a:cubicBezTo>
                    <a:lnTo>
                      <a:pt x="6990" y="636"/>
                    </a:lnTo>
                    <a:cubicBezTo>
                      <a:pt x="6990" y="466"/>
                      <a:pt x="6942" y="309"/>
                      <a:pt x="6859" y="189"/>
                    </a:cubicBezTo>
                    <a:cubicBezTo>
                      <a:pt x="6776" y="69"/>
                      <a:pt x="6666" y="0"/>
                      <a:pt x="6549" y="0"/>
                    </a:cubicBezTo>
                    <a:lnTo>
                      <a:pt x="4416" y="0"/>
                    </a:lnTo>
                    <a:close/>
                    <a:moveTo>
                      <a:pt x="4858" y="1271"/>
                    </a:moveTo>
                    <a:lnTo>
                      <a:pt x="6107" y="1271"/>
                    </a:lnTo>
                    <a:lnTo>
                      <a:pt x="6107" y="3069"/>
                    </a:lnTo>
                    <a:lnTo>
                      <a:pt x="4858" y="3069"/>
                    </a:lnTo>
                    <a:cubicBezTo>
                      <a:pt x="4858" y="3069"/>
                      <a:pt x="4858" y="1271"/>
                      <a:pt x="4858" y="1271"/>
                    </a:cubicBezTo>
                    <a:close/>
                    <a:moveTo>
                      <a:pt x="3174" y="5402"/>
                    </a:moveTo>
                    <a:cubicBezTo>
                      <a:pt x="2762" y="5402"/>
                      <a:pt x="2429" y="5892"/>
                      <a:pt x="2429" y="6485"/>
                    </a:cubicBezTo>
                    <a:lnTo>
                      <a:pt x="2429" y="9554"/>
                    </a:lnTo>
                    <a:cubicBezTo>
                      <a:pt x="2429" y="9721"/>
                      <a:pt x="2478" y="9882"/>
                      <a:pt x="2560" y="10001"/>
                    </a:cubicBezTo>
                    <a:cubicBezTo>
                      <a:pt x="2643" y="10119"/>
                      <a:pt x="2754" y="10189"/>
                      <a:pt x="2871" y="10189"/>
                    </a:cubicBezTo>
                    <a:lnTo>
                      <a:pt x="11165" y="10189"/>
                    </a:lnTo>
                    <a:cubicBezTo>
                      <a:pt x="11318" y="10189"/>
                      <a:pt x="11464" y="10069"/>
                      <a:pt x="11545" y="9881"/>
                    </a:cubicBezTo>
                    <a:cubicBezTo>
                      <a:pt x="11625" y="9694"/>
                      <a:pt x="11628" y="9464"/>
                      <a:pt x="11559" y="9266"/>
                    </a:cubicBezTo>
                    <a:lnTo>
                      <a:pt x="10427" y="5998"/>
                    </a:lnTo>
                    <a:cubicBezTo>
                      <a:pt x="10300" y="5635"/>
                      <a:pt x="10040" y="5402"/>
                      <a:pt x="9757" y="5402"/>
                    </a:cubicBezTo>
                    <a:lnTo>
                      <a:pt x="3174" y="5402"/>
                    </a:lnTo>
                    <a:close/>
                    <a:moveTo>
                      <a:pt x="3312" y="6674"/>
                    </a:moveTo>
                    <a:lnTo>
                      <a:pt x="9675" y="6674"/>
                    </a:lnTo>
                    <a:lnTo>
                      <a:pt x="10454" y="8918"/>
                    </a:lnTo>
                    <a:lnTo>
                      <a:pt x="3312" y="8918"/>
                    </a:lnTo>
                    <a:cubicBezTo>
                      <a:pt x="3312" y="8918"/>
                      <a:pt x="3312" y="6674"/>
                      <a:pt x="3312" y="6674"/>
                    </a:cubicBezTo>
                    <a:close/>
                    <a:moveTo>
                      <a:pt x="745" y="11123"/>
                    </a:moveTo>
                    <a:cubicBezTo>
                      <a:pt x="320" y="11126"/>
                      <a:pt x="0" y="11619"/>
                      <a:pt x="0" y="12195"/>
                    </a:cubicBezTo>
                    <a:cubicBezTo>
                      <a:pt x="0" y="12312"/>
                      <a:pt x="16" y="12433"/>
                      <a:pt x="41" y="12543"/>
                    </a:cubicBezTo>
                    <a:lnTo>
                      <a:pt x="1691" y="19673"/>
                    </a:lnTo>
                    <a:cubicBezTo>
                      <a:pt x="1958" y="20828"/>
                      <a:pt x="2708" y="21600"/>
                      <a:pt x="3554" y="21600"/>
                    </a:cubicBezTo>
                    <a:lnTo>
                      <a:pt x="14236" y="21600"/>
                    </a:lnTo>
                    <a:cubicBezTo>
                      <a:pt x="16616" y="21600"/>
                      <a:pt x="18807" y="19743"/>
                      <a:pt x="19957" y="16744"/>
                    </a:cubicBezTo>
                    <a:lnTo>
                      <a:pt x="21461" y="12821"/>
                    </a:lnTo>
                    <a:cubicBezTo>
                      <a:pt x="21553" y="12636"/>
                      <a:pt x="21600" y="12416"/>
                      <a:pt x="21599" y="12205"/>
                    </a:cubicBezTo>
                    <a:cubicBezTo>
                      <a:pt x="21598" y="11655"/>
                      <a:pt x="21294" y="11127"/>
                      <a:pt x="20854" y="11123"/>
                    </a:cubicBezTo>
                    <a:lnTo>
                      <a:pt x="745" y="11123"/>
                    </a:lnTo>
                    <a:close/>
                    <a:moveTo>
                      <a:pt x="883" y="12394"/>
                    </a:moveTo>
                    <a:lnTo>
                      <a:pt x="20557" y="12394"/>
                    </a:lnTo>
                    <a:cubicBezTo>
                      <a:pt x="20557" y="12394"/>
                      <a:pt x="19129" y="16128"/>
                      <a:pt x="19129" y="16128"/>
                    </a:cubicBezTo>
                    <a:cubicBezTo>
                      <a:pt x="18134" y="18722"/>
                      <a:pt x="16239" y="20329"/>
                      <a:pt x="14181" y="20329"/>
                    </a:cubicBezTo>
                    <a:lnTo>
                      <a:pt x="3499" y="20329"/>
                    </a:lnTo>
                    <a:cubicBezTo>
                      <a:pt x="3033" y="20329"/>
                      <a:pt x="2617" y="19902"/>
                      <a:pt x="2470" y="19266"/>
                    </a:cubicBezTo>
                    <a:lnTo>
                      <a:pt x="883" y="12394"/>
                    </a:lnTo>
                    <a:close/>
                    <a:moveTo>
                      <a:pt x="5272" y="14301"/>
                    </a:moveTo>
                    <a:cubicBezTo>
                      <a:pt x="4798" y="14301"/>
                      <a:pt x="4416" y="14859"/>
                      <a:pt x="4416" y="15542"/>
                    </a:cubicBezTo>
                    <a:cubicBezTo>
                      <a:pt x="4416" y="16225"/>
                      <a:pt x="4798" y="16774"/>
                      <a:pt x="5272" y="16774"/>
                    </a:cubicBezTo>
                    <a:cubicBezTo>
                      <a:pt x="5747" y="16774"/>
                      <a:pt x="6135" y="16225"/>
                      <a:pt x="6135" y="15542"/>
                    </a:cubicBezTo>
                    <a:cubicBezTo>
                      <a:pt x="6135" y="14859"/>
                      <a:pt x="5747" y="14301"/>
                      <a:pt x="5272" y="14301"/>
                    </a:cubicBezTo>
                    <a:close/>
                    <a:moveTo>
                      <a:pt x="8170" y="14301"/>
                    </a:moveTo>
                    <a:cubicBezTo>
                      <a:pt x="7695" y="14301"/>
                      <a:pt x="7308" y="14859"/>
                      <a:pt x="7308" y="15542"/>
                    </a:cubicBezTo>
                    <a:cubicBezTo>
                      <a:pt x="7308" y="16225"/>
                      <a:pt x="7695" y="16774"/>
                      <a:pt x="8170" y="16774"/>
                    </a:cubicBezTo>
                    <a:cubicBezTo>
                      <a:pt x="8645" y="16774"/>
                      <a:pt x="9026" y="16225"/>
                      <a:pt x="9026" y="15542"/>
                    </a:cubicBezTo>
                    <a:cubicBezTo>
                      <a:pt x="9026" y="14859"/>
                      <a:pt x="8645" y="14301"/>
                      <a:pt x="8170" y="14301"/>
                    </a:cubicBezTo>
                    <a:close/>
                    <a:moveTo>
                      <a:pt x="11062" y="14301"/>
                    </a:moveTo>
                    <a:cubicBezTo>
                      <a:pt x="10587" y="14301"/>
                      <a:pt x="10199" y="14859"/>
                      <a:pt x="10199" y="15542"/>
                    </a:cubicBezTo>
                    <a:cubicBezTo>
                      <a:pt x="10199" y="16225"/>
                      <a:pt x="10587" y="16774"/>
                      <a:pt x="11062" y="16774"/>
                    </a:cubicBezTo>
                    <a:cubicBezTo>
                      <a:pt x="11537" y="16774"/>
                      <a:pt x="11917" y="16225"/>
                      <a:pt x="11917" y="15542"/>
                    </a:cubicBezTo>
                    <a:cubicBezTo>
                      <a:pt x="11917" y="14859"/>
                      <a:pt x="11537" y="14301"/>
                      <a:pt x="11062" y="14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iSļíďé">
              <a:extLst>
                <a:ext uri="{FF2B5EF4-FFF2-40B4-BE49-F238E27FC236}">
                  <a16:creationId xmlns:a16="http://schemas.microsoft.com/office/drawing/2014/main" xmlns="" id="{68211F24-7BAC-4CA5-9731-F34CBC8FCF03}"/>
                </a:ext>
              </a:extLst>
            </p:cNvPr>
            <p:cNvSpPr/>
            <p:nvPr/>
          </p:nvSpPr>
          <p:spPr>
            <a:xfrm>
              <a:off x="1597286" y="1614881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2" name="ïsḻîḋe">
              <a:extLst>
                <a:ext uri="{FF2B5EF4-FFF2-40B4-BE49-F238E27FC236}">
                  <a16:creationId xmlns:a16="http://schemas.microsoft.com/office/drawing/2014/main" xmlns="" id="{7057E3FC-9D41-4716-8D1A-E03B8F279E2A}"/>
                </a:ext>
              </a:extLst>
            </p:cNvPr>
            <p:cNvSpPr/>
            <p:nvPr/>
          </p:nvSpPr>
          <p:spPr>
            <a:xfrm>
              <a:off x="1597287" y="1967667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iṥḷiḓê">
              <a:extLst>
                <a:ext uri="{FF2B5EF4-FFF2-40B4-BE49-F238E27FC236}">
                  <a16:creationId xmlns:a16="http://schemas.microsoft.com/office/drawing/2014/main" xmlns="" id="{410AAC8E-7EDF-4D44-90E5-6E8562126706}"/>
                </a:ext>
              </a:extLst>
            </p:cNvPr>
            <p:cNvSpPr/>
            <p:nvPr/>
          </p:nvSpPr>
          <p:spPr>
            <a:xfrm>
              <a:off x="1597286" y="2390879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íšļïḋé">
              <a:extLst>
                <a:ext uri="{FF2B5EF4-FFF2-40B4-BE49-F238E27FC236}">
                  <a16:creationId xmlns:a16="http://schemas.microsoft.com/office/drawing/2014/main" xmlns="" id="{9EA646FC-7C99-490A-ABFA-5E585000EC83}"/>
                </a:ext>
              </a:extLst>
            </p:cNvPr>
            <p:cNvSpPr/>
            <p:nvPr/>
          </p:nvSpPr>
          <p:spPr>
            <a:xfrm>
              <a:off x="1597287" y="2743665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îs1îḑè">
              <a:extLst>
                <a:ext uri="{FF2B5EF4-FFF2-40B4-BE49-F238E27FC236}">
                  <a16:creationId xmlns:a16="http://schemas.microsoft.com/office/drawing/2014/main" xmlns="" id="{384FB82C-558F-44E5-9900-8EE67CF20886}"/>
                </a:ext>
              </a:extLst>
            </p:cNvPr>
            <p:cNvSpPr/>
            <p:nvPr/>
          </p:nvSpPr>
          <p:spPr>
            <a:xfrm>
              <a:off x="1597286" y="320623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îṥlïďê">
              <a:extLst>
                <a:ext uri="{FF2B5EF4-FFF2-40B4-BE49-F238E27FC236}">
                  <a16:creationId xmlns:a16="http://schemas.microsoft.com/office/drawing/2014/main" xmlns="" id="{A020F00D-856A-4138-A274-46CD5DEBF656}"/>
                </a:ext>
              </a:extLst>
            </p:cNvPr>
            <p:cNvSpPr/>
            <p:nvPr/>
          </p:nvSpPr>
          <p:spPr>
            <a:xfrm>
              <a:off x="1597287" y="355901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íṣļïḍe">
              <a:extLst>
                <a:ext uri="{FF2B5EF4-FFF2-40B4-BE49-F238E27FC236}">
                  <a16:creationId xmlns:a16="http://schemas.microsoft.com/office/drawing/2014/main" xmlns="" id="{A65BF35D-F83B-4926-8AA8-A5E1A4CF7847}"/>
                </a:ext>
              </a:extLst>
            </p:cNvPr>
            <p:cNvSpPr/>
            <p:nvPr/>
          </p:nvSpPr>
          <p:spPr>
            <a:xfrm>
              <a:off x="1597286" y="400171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8" name="ïšḷîďê">
              <a:extLst>
                <a:ext uri="{FF2B5EF4-FFF2-40B4-BE49-F238E27FC236}">
                  <a16:creationId xmlns:a16="http://schemas.microsoft.com/office/drawing/2014/main" xmlns="" id="{93FAA72C-D808-432D-A06F-2A0867F60626}"/>
                </a:ext>
              </a:extLst>
            </p:cNvPr>
            <p:cNvSpPr/>
            <p:nvPr/>
          </p:nvSpPr>
          <p:spPr>
            <a:xfrm>
              <a:off x="1597287" y="435449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îsľîdè">
              <a:extLst>
                <a:ext uri="{FF2B5EF4-FFF2-40B4-BE49-F238E27FC236}">
                  <a16:creationId xmlns:a16="http://schemas.microsoft.com/office/drawing/2014/main" xmlns="" id="{F6FD0424-5DE8-4C75-9083-6CAE6C5D88F5}"/>
                </a:ext>
              </a:extLst>
            </p:cNvPr>
            <p:cNvSpPr/>
            <p:nvPr/>
          </p:nvSpPr>
          <p:spPr>
            <a:xfrm>
              <a:off x="1597286" y="4831214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0" name="íśḻïḑê">
              <a:extLst>
                <a:ext uri="{FF2B5EF4-FFF2-40B4-BE49-F238E27FC236}">
                  <a16:creationId xmlns:a16="http://schemas.microsoft.com/office/drawing/2014/main" xmlns="" id="{8D0D2BC5-4E12-4B0E-AC73-6437CC77D623}"/>
                </a:ext>
              </a:extLst>
            </p:cNvPr>
            <p:cNvSpPr/>
            <p:nvPr/>
          </p:nvSpPr>
          <p:spPr>
            <a:xfrm>
              <a:off x="1597287" y="5184000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dgm="http://schemas.openxmlformats.org/drawingml/2006/diagram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î$ļîďé">
              <a:extLst>
                <a:ext uri="{FF2B5EF4-FFF2-40B4-BE49-F238E27FC236}">
                  <a16:creationId xmlns:a16="http://schemas.microsoft.com/office/drawing/2014/main" xmlns="" id="{25AF87DC-B3C3-4F36-8A74-85B2F8EBCA79}"/>
                </a:ext>
              </a:extLst>
            </p:cNvPr>
            <p:cNvSpPr/>
            <p:nvPr/>
          </p:nvSpPr>
          <p:spPr>
            <a:xfrm rot="5400000">
              <a:off x="5545445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Sļïḓe">
              <a:extLst>
                <a:ext uri="{FF2B5EF4-FFF2-40B4-BE49-F238E27FC236}">
                  <a16:creationId xmlns:a16="http://schemas.microsoft.com/office/drawing/2014/main" xmlns="" id="{59ED0E4A-1FFD-43DA-8FEB-FC914383C660}"/>
                </a:ext>
              </a:extLst>
            </p:cNvPr>
            <p:cNvSpPr/>
            <p:nvPr/>
          </p:nvSpPr>
          <p:spPr>
            <a:xfrm>
              <a:off x="5922198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íṥļíḋè">
              <a:extLst>
                <a:ext uri="{FF2B5EF4-FFF2-40B4-BE49-F238E27FC236}">
                  <a16:creationId xmlns:a16="http://schemas.microsoft.com/office/drawing/2014/main" xmlns="" id="{191ABC1A-44CE-4AA4-9942-EF70740BE62D}"/>
                </a:ext>
              </a:extLst>
            </p:cNvPr>
            <p:cNvSpPr/>
            <p:nvPr/>
          </p:nvSpPr>
          <p:spPr>
            <a:xfrm>
              <a:off x="6381288" y="4029774"/>
              <a:ext cx="2951147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$1iďè">
              <a:extLst>
                <a:ext uri="{FF2B5EF4-FFF2-40B4-BE49-F238E27FC236}">
                  <a16:creationId xmlns:a16="http://schemas.microsoft.com/office/drawing/2014/main" xmlns="" id="{F7189823-1716-463B-9D07-B2ACE9B4FBA6}"/>
                </a:ext>
              </a:extLst>
            </p:cNvPr>
            <p:cNvSpPr/>
            <p:nvPr/>
          </p:nvSpPr>
          <p:spPr>
            <a:xfrm>
              <a:off x="5922198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5" name="iSľïḓé">
              <a:extLst>
                <a:ext uri="{FF2B5EF4-FFF2-40B4-BE49-F238E27FC236}">
                  <a16:creationId xmlns:a16="http://schemas.microsoft.com/office/drawing/2014/main" xmlns="" id="{3F83C17D-42B3-4163-8FE3-39D4EEF4F4C2}"/>
                </a:ext>
              </a:extLst>
            </p:cNvPr>
            <p:cNvSpPr/>
            <p:nvPr/>
          </p:nvSpPr>
          <p:spPr>
            <a:xfrm rot="16200000">
              <a:off x="8509900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ṩ1îḋe">
              <a:extLst>
                <a:ext uri="{FF2B5EF4-FFF2-40B4-BE49-F238E27FC236}">
                  <a16:creationId xmlns:a16="http://schemas.microsoft.com/office/drawing/2014/main" xmlns="" id="{164FB686-BD60-4A0B-8F55-A4F760FBBC4C}"/>
                </a:ext>
              </a:extLst>
            </p:cNvPr>
            <p:cNvSpPr/>
            <p:nvPr/>
          </p:nvSpPr>
          <p:spPr>
            <a:xfrm>
              <a:off x="8886653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î$ḻiḓê">
              <a:extLst>
                <a:ext uri="{FF2B5EF4-FFF2-40B4-BE49-F238E27FC236}">
                  <a16:creationId xmlns:a16="http://schemas.microsoft.com/office/drawing/2014/main" xmlns="" id="{B6E0786A-7BB5-487F-BF4C-F241960396E8}"/>
                </a:ext>
              </a:extLst>
            </p:cNvPr>
            <p:cNvSpPr/>
            <p:nvPr/>
          </p:nvSpPr>
          <p:spPr>
            <a:xfrm>
              <a:off x="8886653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695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0662671d-fe96-4360-bdf6-53efe861b0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30730"/>
            <a:ext cx="10833822" cy="3890369"/>
            <a:chOff x="669925" y="1730730"/>
            <a:chExt cx="10833822" cy="389036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A3F8198E-D256-4C92-AD2C-512370B2AA09}"/>
                </a:ext>
              </a:extLst>
            </p:cNvPr>
            <p:cNvCxnSpPr>
              <a:cxnSpLocks/>
            </p:cNvCxnSpPr>
            <p:nvPr/>
          </p:nvCxnSpPr>
          <p:spPr>
            <a:xfrm>
              <a:off x="6543182" y="2742142"/>
              <a:ext cx="495897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DD01D91D-E3B3-430C-BD61-8C684FD09059}"/>
                </a:ext>
              </a:extLst>
            </p:cNvPr>
            <p:cNvCxnSpPr>
              <a:cxnSpLocks/>
            </p:cNvCxnSpPr>
            <p:nvPr/>
          </p:nvCxnSpPr>
          <p:spPr>
            <a:xfrm>
              <a:off x="6543182" y="4385163"/>
              <a:ext cx="495897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ŝḻíďê">
              <a:extLst>
                <a:ext uri="{FF2B5EF4-FFF2-40B4-BE49-F238E27FC236}">
                  <a16:creationId xmlns:a16="http://schemas.microsoft.com/office/drawing/2014/main" xmlns="" id="{799F7FC8-662E-4D8F-9444-A2EFAD3E9BD6}"/>
                </a:ext>
              </a:extLst>
            </p:cNvPr>
            <p:cNvSpPr/>
            <p:nvPr/>
          </p:nvSpPr>
          <p:spPr>
            <a:xfrm>
              <a:off x="6434673" y="1730730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9" name="îşḷiḍè">
              <a:extLst>
                <a:ext uri="{FF2B5EF4-FFF2-40B4-BE49-F238E27FC236}">
                  <a16:creationId xmlns:a16="http://schemas.microsoft.com/office/drawing/2014/main" xmlns="" id="{7ED1EE15-EC85-44EA-9BAF-0CC2CFD49DC5}"/>
                </a:ext>
              </a:extLst>
            </p:cNvPr>
            <p:cNvSpPr/>
            <p:nvPr/>
          </p:nvSpPr>
          <p:spPr>
            <a:xfrm>
              <a:off x="6434673" y="3387469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0" name="íṡļîḑê">
              <a:extLst>
                <a:ext uri="{FF2B5EF4-FFF2-40B4-BE49-F238E27FC236}">
                  <a16:creationId xmlns:a16="http://schemas.microsoft.com/office/drawing/2014/main" xmlns="" id="{5B01C30C-1729-4C6E-9C02-C32563C327A9}"/>
                </a:ext>
              </a:extLst>
            </p:cNvPr>
            <p:cNvSpPr/>
            <p:nvPr/>
          </p:nvSpPr>
          <p:spPr>
            <a:xfrm>
              <a:off x="6434673" y="5050655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1" name="ïṩḷiďe">
              <a:extLst>
                <a:ext uri="{FF2B5EF4-FFF2-40B4-BE49-F238E27FC236}">
                  <a16:creationId xmlns:a16="http://schemas.microsoft.com/office/drawing/2014/main" xmlns="" id="{8682560A-8770-49C4-8389-A5A225CC8CD9}"/>
                </a:ext>
              </a:extLst>
            </p:cNvPr>
            <p:cNvSpPr/>
            <p:nvPr/>
          </p:nvSpPr>
          <p:spPr>
            <a:xfrm>
              <a:off x="8969210" y="1730730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2" name="îṡļíḓê">
              <a:extLst>
                <a:ext uri="{FF2B5EF4-FFF2-40B4-BE49-F238E27FC236}">
                  <a16:creationId xmlns:a16="http://schemas.microsoft.com/office/drawing/2014/main" xmlns="" id="{ED3AA808-4F5C-439E-B576-E0D69FB1E61A}"/>
                </a:ext>
              </a:extLst>
            </p:cNvPr>
            <p:cNvSpPr/>
            <p:nvPr/>
          </p:nvSpPr>
          <p:spPr>
            <a:xfrm>
              <a:off x="8969210" y="3387469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3" name="iṡḻiḑe">
              <a:extLst>
                <a:ext uri="{FF2B5EF4-FFF2-40B4-BE49-F238E27FC236}">
                  <a16:creationId xmlns:a16="http://schemas.microsoft.com/office/drawing/2014/main" xmlns="" id="{79C59886-CD54-4AAA-9590-A00E25EA3049}"/>
                </a:ext>
              </a:extLst>
            </p:cNvPr>
            <p:cNvSpPr/>
            <p:nvPr/>
          </p:nvSpPr>
          <p:spPr>
            <a:xfrm>
              <a:off x="8969210" y="5050655"/>
              <a:ext cx="2534537" cy="570444"/>
            </a:xfrm>
            <a:prstGeom prst="rect">
              <a:avLst/>
            </a:prstGeom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  <a:p>
              <a:pPr marL="285744" lvl="0" indent="-285744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grpSp>
          <p:nvGrpSpPr>
            <p:cNvPr id="14" name="í$ḷíḑé">
              <a:extLst>
                <a:ext uri="{FF2B5EF4-FFF2-40B4-BE49-F238E27FC236}">
                  <a16:creationId xmlns:a16="http://schemas.microsoft.com/office/drawing/2014/main" xmlns="" id="{A585FFF2-3D20-4DE0-8D42-251CB23BA12C}"/>
                </a:ext>
              </a:extLst>
            </p:cNvPr>
            <p:cNvGrpSpPr/>
            <p:nvPr/>
          </p:nvGrpSpPr>
          <p:grpSpPr>
            <a:xfrm>
              <a:off x="669925" y="2259677"/>
              <a:ext cx="5644878" cy="2808922"/>
              <a:chOff x="6365998" y="2259677"/>
              <a:chExt cx="5644878" cy="2808922"/>
            </a:xfrm>
          </p:grpSpPr>
          <p:sp>
            <p:nvSpPr>
              <p:cNvPr id="40" name="íṣ1îḍê">
                <a:extLst>
                  <a:ext uri="{FF2B5EF4-FFF2-40B4-BE49-F238E27FC236}">
                    <a16:creationId xmlns:a16="http://schemas.microsoft.com/office/drawing/2014/main" xmlns="" id="{18C70EDF-2234-4454-A382-EB535AA5CEB1}"/>
                  </a:ext>
                </a:extLst>
              </p:cNvPr>
              <p:cNvSpPr/>
              <p:nvPr/>
            </p:nvSpPr>
            <p:spPr bwMode="auto">
              <a:xfrm>
                <a:off x="9687840" y="4267800"/>
                <a:ext cx="113978" cy="220458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1" name="íş1íḍè">
                <a:extLst>
                  <a:ext uri="{FF2B5EF4-FFF2-40B4-BE49-F238E27FC236}">
                    <a16:creationId xmlns:a16="http://schemas.microsoft.com/office/drawing/2014/main" xmlns="" id="{1274C6FC-333E-40FA-82C2-504802BEE196}"/>
                  </a:ext>
                </a:extLst>
              </p:cNvPr>
              <p:cNvSpPr/>
              <p:nvPr/>
            </p:nvSpPr>
            <p:spPr bwMode="auto">
              <a:xfrm>
                <a:off x="8738521" y="3447460"/>
                <a:ext cx="1076795" cy="1204267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2" name="ís1íḓê">
                <a:extLst>
                  <a:ext uri="{FF2B5EF4-FFF2-40B4-BE49-F238E27FC236}">
                    <a16:creationId xmlns:a16="http://schemas.microsoft.com/office/drawing/2014/main" xmlns="" id="{61DF5E0B-94BF-4296-AF67-F708BF4CBE46}"/>
                  </a:ext>
                </a:extLst>
              </p:cNvPr>
              <p:cNvSpPr/>
              <p:nvPr/>
            </p:nvSpPr>
            <p:spPr bwMode="auto">
              <a:xfrm>
                <a:off x="8213643" y="4074304"/>
                <a:ext cx="37494" cy="2999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3" name="iṡḻïḓé">
                <a:extLst>
                  <a:ext uri="{FF2B5EF4-FFF2-40B4-BE49-F238E27FC236}">
                    <a16:creationId xmlns:a16="http://schemas.microsoft.com/office/drawing/2014/main" xmlns="" id="{7E2B4F1F-77AE-4A14-AF5A-7DC6101621D2}"/>
                  </a:ext>
                </a:extLst>
              </p:cNvPr>
              <p:cNvSpPr/>
              <p:nvPr/>
            </p:nvSpPr>
            <p:spPr bwMode="auto">
              <a:xfrm>
                <a:off x="7730732" y="3879344"/>
                <a:ext cx="736364" cy="1189255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4" name="íṡlïdê">
                <a:extLst>
                  <a:ext uri="{FF2B5EF4-FFF2-40B4-BE49-F238E27FC236}">
                    <a16:creationId xmlns:a16="http://schemas.microsoft.com/office/drawing/2014/main" xmlns="" id="{60B4BB14-0374-4C89-B402-592BA74AE9AA}"/>
                  </a:ext>
                </a:extLst>
              </p:cNvPr>
              <p:cNvSpPr/>
              <p:nvPr/>
            </p:nvSpPr>
            <p:spPr bwMode="auto">
              <a:xfrm>
                <a:off x="8041209" y="3906332"/>
                <a:ext cx="11998" cy="1349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5" name="íśḷîdê">
                <a:extLst>
                  <a:ext uri="{FF2B5EF4-FFF2-40B4-BE49-F238E27FC236}">
                    <a16:creationId xmlns:a16="http://schemas.microsoft.com/office/drawing/2014/main" xmlns="" id="{B11B88D2-7264-4BF7-9924-16C2991770D1}"/>
                  </a:ext>
                </a:extLst>
              </p:cNvPr>
              <p:cNvSpPr/>
              <p:nvPr/>
            </p:nvSpPr>
            <p:spPr bwMode="auto">
              <a:xfrm>
                <a:off x="8636607" y="2819059"/>
                <a:ext cx="160473" cy="73485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6" name="ïṡ1ïḓê">
                <a:extLst>
                  <a:ext uri="{FF2B5EF4-FFF2-40B4-BE49-F238E27FC236}">
                    <a16:creationId xmlns:a16="http://schemas.microsoft.com/office/drawing/2014/main" xmlns="" id="{0A28A162-71FE-4912-A0D7-1D60261E7B0B}"/>
                  </a:ext>
                </a:extLst>
              </p:cNvPr>
              <p:cNvSpPr/>
              <p:nvPr/>
            </p:nvSpPr>
            <p:spPr bwMode="auto">
              <a:xfrm>
                <a:off x="7675272" y="3702375"/>
                <a:ext cx="164972" cy="56988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7" name="i$1iďé">
                <a:extLst>
                  <a:ext uri="{FF2B5EF4-FFF2-40B4-BE49-F238E27FC236}">
                    <a16:creationId xmlns:a16="http://schemas.microsoft.com/office/drawing/2014/main" xmlns="" id="{C0420277-8E65-438A-B483-30E57878B507}"/>
                  </a:ext>
                </a:extLst>
              </p:cNvPr>
              <p:cNvSpPr/>
              <p:nvPr/>
            </p:nvSpPr>
            <p:spPr bwMode="auto">
              <a:xfrm>
                <a:off x="7697768" y="3723370"/>
                <a:ext cx="8998" cy="1049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8" name="ïŝḷiďe">
                <a:extLst>
                  <a:ext uri="{FF2B5EF4-FFF2-40B4-BE49-F238E27FC236}">
                    <a16:creationId xmlns:a16="http://schemas.microsoft.com/office/drawing/2014/main" xmlns="" id="{7B7647B9-1AA7-46FF-AE60-40F82B39F13F}"/>
                  </a:ext>
                </a:extLst>
              </p:cNvPr>
              <p:cNvSpPr/>
              <p:nvPr/>
            </p:nvSpPr>
            <p:spPr bwMode="auto">
              <a:xfrm>
                <a:off x="7780254" y="3778858"/>
                <a:ext cx="26995" cy="1349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9" name="iṥḷíḋe">
                <a:extLst>
                  <a:ext uri="{FF2B5EF4-FFF2-40B4-BE49-F238E27FC236}">
                    <a16:creationId xmlns:a16="http://schemas.microsoft.com/office/drawing/2014/main" xmlns="" id="{FF586D62-C8C2-4E7F-B5BE-D5779D158F62}"/>
                  </a:ext>
                </a:extLst>
              </p:cNvPr>
              <p:cNvSpPr/>
              <p:nvPr/>
            </p:nvSpPr>
            <p:spPr bwMode="auto">
              <a:xfrm>
                <a:off x="7954224" y="3778858"/>
                <a:ext cx="22497" cy="899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0" name="îṡḻiďe">
                <a:extLst>
                  <a:ext uri="{FF2B5EF4-FFF2-40B4-BE49-F238E27FC236}">
                    <a16:creationId xmlns:a16="http://schemas.microsoft.com/office/drawing/2014/main" xmlns="" id="{981A3EAC-EED6-4BBE-9EA0-0E7C31D9ABAE}"/>
                  </a:ext>
                </a:extLst>
              </p:cNvPr>
              <p:cNvSpPr/>
              <p:nvPr/>
            </p:nvSpPr>
            <p:spPr bwMode="auto">
              <a:xfrm>
                <a:off x="7840243" y="3754863"/>
                <a:ext cx="94484" cy="37493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1" name="îṧ1iḍè">
                <a:extLst>
                  <a:ext uri="{FF2B5EF4-FFF2-40B4-BE49-F238E27FC236}">
                    <a16:creationId xmlns:a16="http://schemas.microsoft.com/office/drawing/2014/main" xmlns="" id="{4CA9F040-E133-4309-8ACF-5968526053A7}"/>
                  </a:ext>
                </a:extLst>
              </p:cNvPr>
              <p:cNvSpPr/>
              <p:nvPr/>
            </p:nvSpPr>
            <p:spPr bwMode="auto">
              <a:xfrm>
                <a:off x="7774255" y="3672381"/>
                <a:ext cx="8998" cy="1049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2" name="ïṡļïďé">
                <a:extLst>
                  <a:ext uri="{FF2B5EF4-FFF2-40B4-BE49-F238E27FC236}">
                    <a16:creationId xmlns:a16="http://schemas.microsoft.com/office/drawing/2014/main" xmlns="" id="{C33398D7-EF7E-4828-8146-E95A0099CF9C}"/>
                  </a:ext>
                </a:extLst>
              </p:cNvPr>
              <p:cNvSpPr/>
              <p:nvPr/>
            </p:nvSpPr>
            <p:spPr bwMode="auto">
              <a:xfrm>
                <a:off x="7766756" y="3640887"/>
                <a:ext cx="13498" cy="4500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3" name="îsľîdè">
                <a:extLst>
                  <a:ext uri="{FF2B5EF4-FFF2-40B4-BE49-F238E27FC236}">
                    <a16:creationId xmlns:a16="http://schemas.microsoft.com/office/drawing/2014/main" xmlns="" id="{323EAF4B-B9CF-48AD-AAB9-53D3123078BA}"/>
                  </a:ext>
                </a:extLst>
              </p:cNvPr>
              <p:cNvSpPr/>
              <p:nvPr/>
            </p:nvSpPr>
            <p:spPr bwMode="auto">
              <a:xfrm>
                <a:off x="7790752" y="3646886"/>
                <a:ext cx="4500" cy="5999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4" name="íśľîḍé">
                <a:extLst>
                  <a:ext uri="{FF2B5EF4-FFF2-40B4-BE49-F238E27FC236}">
                    <a16:creationId xmlns:a16="http://schemas.microsoft.com/office/drawing/2014/main" xmlns="" id="{7FBFC22D-5D7C-4AE3-967E-163E2EB752FD}"/>
                  </a:ext>
                </a:extLst>
              </p:cNvPr>
              <p:cNvSpPr/>
              <p:nvPr/>
            </p:nvSpPr>
            <p:spPr bwMode="auto">
              <a:xfrm>
                <a:off x="7847743" y="3730868"/>
                <a:ext cx="10499" cy="7499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5" name="iṡ1iḋè">
                <a:extLst>
                  <a:ext uri="{FF2B5EF4-FFF2-40B4-BE49-F238E27FC236}">
                    <a16:creationId xmlns:a16="http://schemas.microsoft.com/office/drawing/2014/main" xmlns="" id="{3917E5B5-EA80-468E-B305-DA537CA4D534}"/>
                  </a:ext>
                </a:extLst>
              </p:cNvPr>
              <p:cNvSpPr/>
              <p:nvPr/>
            </p:nvSpPr>
            <p:spPr bwMode="auto">
              <a:xfrm>
                <a:off x="7042381" y="3222475"/>
                <a:ext cx="913343" cy="446906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6" name="işlïḑe">
                <a:extLst>
                  <a:ext uri="{FF2B5EF4-FFF2-40B4-BE49-F238E27FC236}">
                    <a16:creationId xmlns:a16="http://schemas.microsoft.com/office/drawing/2014/main" xmlns="" id="{8EC74370-2B5A-4829-965E-7232224DCADD}"/>
                  </a:ext>
                </a:extLst>
              </p:cNvPr>
              <p:cNvSpPr/>
              <p:nvPr/>
            </p:nvSpPr>
            <p:spPr bwMode="auto">
              <a:xfrm>
                <a:off x="6785926" y="2675089"/>
                <a:ext cx="1346768" cy="695854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7" name="îŝlíḍé">
                <a:extLst>
                  <a:ext uri="{FF2B5EF4-FFF2-40B4-BE49-F238E27FC236}">
                    <a16:creationId xmlns:a16="http://schemas.microsoft.com/office/drawing/2014/main" xmlns="" id="{C3C152B2-5635-4532-A4F3-0783823202F7}"/>
                  </a:ext>
                </a:extLst>
              </p:cNvPr>
              <p:cNvSpPr/>
              <p:nvPr/>
            </p:nvSpPr>
            <p:spPr bwMode="auto">
              <a:xfrm>
                <a:off x="6365998" y="2691586"/>
                <a:ext cx="589399" cy="431909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8" name="îṡļiďe">
                <a:extLst>
                  <a:ext uri="{FF2B5EF4-FFF2-40B4-BE49-F238E27FC236}">
                    <a16:creationId xmlns:a16="http://schemas.microsoft.com/office/drawing/2014/main" xmlns="" id="{CB195F97-618F-43CE-BEB5-46334053F400}"/>
                  </a:ext>
                </a:extLst>
              </p:cNvPr>
              <p:cNvSpPr/>
              <p:nvPr/>
            </p:nvSpPr>
            <p:spPr bwMode="auto">
              <a:xfrm>
                <a:off x="6898406" y="3072507"/>
                <a:ext cx="26995" cy="35992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9" name="îSľíḓé">
                <a:extLst>
                  <a:ext uri="{FF2B5EF4-FFF2-40B4-BE49-F238E27FC236}">
                    <a16:creationId xmlns:a16="http://schemas.microsoft.com/office/drawing/2014/main" xmlns="" id="{A84A2540-6CD8-4672-977E-533F8CC0126A}"/>
                  </a:ext>
                </a:extLst>
              </p:cNvPr>
              <p:cNvSpPr/>
              <p:nvPr/>
            </p:nvSpPr>
            <p:spPr bwMode="auto">
              <a:xfrm>
                <a:off x="6856413" y="3030515"/>
                <a:ext cx="28496" cy="43491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0" name="îSľíde">
                <a:extLst>
                  <a:ext uri="{FF2B5EF4-FFF2-40B4-BE49-F238E27FC236}">
                    <a16:creationId xmlns:a16="http://schemas.microsoft.com/office/drawing/2014/main" xmlns="" id="{FDDC6ACF-5C69-4D9F-9BB4-88829BC5A009}"/>
                  </a:ext>
                </a:extLst>
              </p:cNvPr>
              <p:cNvSpPr/>
              <p:nvPr/>
            </p:nvSpPr>
            <p:spPr bwMode="auto">
              <a:xfrm>
                <a:off x="7124867" y="2613603"/>
                <a:ext cx="290950" cy="152968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1" name="iŝliḓê">
                <a:extLst>
                  <a:ext uri="{FF2B5EF4-FFF2-40B4-BE49-F238E27FC236}">
                    <a16:creationId xmlns:a16="http://schemas.microsoft.com/office/drawing/2014/main" xmlns="" id="{06F20941-C326-428D-8F28-A9E573E0543B}"/>
                  </a:ext>
                </a:extLst>
              </p:cNvPr>
              <p:cNvSpPr/>
              <p:nvPr/>
            </p:nvSpPr>
            <p:spPr bwMode="auto">
              <a:xfrm>
                <a:off x="7016886" y="2589608"/>
                <a:ext cx="163472" cy="107977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2" name="íṣļíďè">
                <a:extLst>
                  <a:ext uri="{FF2B5EF4-FFF2-40B4-BE49-F238E27FC236}">
                    <a16:creationId xmlns:a16="http://schemas.microsoft.com/office/drawing/2014/main" xmlns="" id="{22A65BFE-26E7-4528-AECE-05656E6E50CD}"/>
                  </a:ext>
                </a:extLst>
              </p:cNvPr>
              <p:cNvSpPr/>
              <p:nvPr/>
            </p:nvSpPr>
            <p:spPr bwMode="auto">
              <a:xfrm>
                <a:off x="7147363" y="2513123"/>
                <a:ext cx="193467" cy="8248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3" name="išḻïďe">
                <a:extLst>
                  <a:ext uri="{FF2B5EF4-FFF2-40B4-BE49-F238E27FC236}">
                    <a16:creationId xmlns:a16="http://schemas.microsoft.com/office/drawing/2014/main" xmlns="" id="{0513D353-1CE3-4911-9D67-F5343B83A26D}"/>
                  </a:ext>
                </a:extLst>
              </p:cNvPr>
              <p:cNvSpPr/>
              <p:nvPr/>
            </p:nvSpPr>
            <p:spPr bwMode="auto">
              <a:xfrm>
                <a:off x="7118868" y="2543117"/>
                <a:ext cx="26995" cy="19496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4" name="ïšľïḍe">
                <a:extLst>
                  <a:ext uri="{FF2B5EF4-FFF2-40B4-BE49-F238E27FC236}">
                    <a16:creationId xmlns:a16="http://schemas.microsoft.com/office/drawing/2014/main" xmlns="" id="{25D9907F-0D6D-45AF-9323-E3AF3F06A53D}"/>
                  </a:ext>
                </a:extLst>
              </p:cNvPr>
              <p:cNvSpPr/>
              <p:nvPr/>
            </p:nvSpPr>
            <p:spPr bwMode="auto">
              <a:xfrm>
                <a:off x="7189356" y="2514624"/>
                <a:ext cx="20996" cy="7499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5" name="iṣlîḋè">
                <a:extLst>
                  <a:ext uri="{FF2B5EF4-FFF2-40B4-BE49-F238E27FC236}">
                    <a16:creationId xmlns:a16="http://schemas.microsoft.com/office/drawing/2014/main" xmlns="" id="{3B74E42C-4EBB-4AB7-8ADB-5F92365BD3BA}"/>
                  </a:ext>
                </a:extLst>
              </p:cNvPr>
              <p:cNvSpPr/>
              <p:nvPr/>
            </p:nvSpPr>
            <p:spPr bwMode="auto">
              <a:xfrm>
                <a:off x="7063377" y="2489128"/>
                <a:ext cx="110981" cy="614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6" name="î$ḷidé">
                <a:extLst>
                  <a:ext uri="{FF2B5EF4-FFF2-40B4-BE49-F238E27FC236}">
                    <a16:creationId xmlns:a16="http://schemas.microsoft.com/office/drawing/2014/main" xmlns="" id="{ADC43FC8-61A5-4CF5-89D8-44D7925212CD}"/>
                  </a:ext>
                </a:extLst>
              </p:cNvPr>
              <p:cNvSpPr/>
              <p:nvPr/>
            </p:nvSpPr>
            <p:spPr bwMode="auto">
              <a:xfrm>
                <a:off x="7211852" y="2450137"/>
                <a:ext cx="62989" cy="19496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7" name="íṡļîďè">
                <a:extLst>
                  <a:ext uri="{FF2B5EF4-FFF2-40B4-BE49-F238E27FC236}">
                    <a16:creationId xmlns:a16="http://schemas.microsoft.com/office/drawing/2014/main" xmlns="" id="{947D4414-D44D-4682-BBBD-861114CE65A2}"/>
                  </a:ext>
                </a:extLst>
              </p:cNvPr>
              <p:cNvSpPr/>
              <p:nvPr/>
            </p:nvSpPr>
            <p:spPr bwMode="auto">
              <a:xfrm>
                <a:off x="7213351" y="2472632"/>
                <a:ext cx="55491" cy="28494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8" name="îś1iḍê">
                <a:extLst>
                  <a:ext uri="{FF2B5EF4-FFF2-40B4-BE49-F238E27FC236}">
                    <a16:creationId xmlns:a16="http://schemas.microsoft.com/office/drawing/2014/main" xmlns="" id="{E271A67D-B7EC-49BA-A654-8444714586D9}"/>
                  </a:ext>
                </a:extLst>
              </p:cNvPr>
              <p:cNvSpPr/>
              <p:nvPr/>
            </p:nvSpPr>
            <p:spPr bwMode="auto">
              <a:xfrm>
                <a:off x="7186356" y="2468133"/>
                <a:ext cx="19497" cy="20996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9" name="îš1íḍe">
                <a:extLst>
                  <a:ext uri="{FF2B5EF4-FFF2-40B4-BE49-F238E27FC236}">
                    <a16:creationId xmlns:a16="http://schemas.microsoft.com/office/drawing/2014/main" xmlns="" id="{6EA9FF98-B849-4BC2-BBFD-69B0EE948E26}"/>
                  </a:ext>
                </a:extLst>
              </p:cNvPr>
              <p:cNvSpPr/>
              <p:nvPr/>
            </p:nvSpPr>
            <p:spPr bwMode="auto">
              <a:xfrm>
                <a:off x="7391821" y="2613603"/>
                <a:ext cx="94484" cy="76484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0" name="îślïde">
                <a:extLst>
                  <a:ext uri="{FF2B5EF4-FFF2-40B4-BE49-F238E27FC236}">
                    <a16:creationId xmlns:a16="http://schemas.microsoft.com/office/drawing/2014/main" xmlns="" id="{4F3EA379-BB5A-4E68-B41B-E562F089127F}"/>
                  </a:ext>
                </a:extLst>
              </p:cNvPr>
              <p:cNvSpPr/>
              <p:nvPr/>
            </p:nvSpPr>
            <p:spPr bwMode="auto">
              <a:xfrm>
                <a:off x="7358827" y="2520622"/>
                <a:ext cx="104982" cy="56988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1" name="ïṧľiḑê">
                <a:extLst>
                  <a:ext uri="{FF2B5EF4-FFF2-40B4-BE49-F238E27FC236}">
                    <a16:creationId xmlns:a16="http://schemas.microsoft.com/office/drawing/2014/main" xmlns="" id="{BB9DEA9E-AD30-461E-85C8-4214FC2E9BC0}"/>
                  </a:ext>
                </a:extLst>
              </p:cNvPr>
              <p:cNvSpPr/>
              <p:nvPr/>
            </p:nvSpPr>
            <p:spPr bwMode="auto">
              <a:xfrm>
                <a:off x="7438313" y="2733578"/>
                <a:ext cx="61490" cy="35992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2" name="îšḷíḑé">
                <a:extLst>
                  <a:ext uri="{FF2B5EF4-FFF2-40B4-BE49-F238E27FC236}">
                    <a16:creationId xmlns:a16="http://schemas.microsoft.com/office/drawing/2014/main" xmlns="" id="{DF654919-9725-4B30-AD07-499E10927BEA}"/>
                  </a:ext>
                </a:extLst>
              </p:cNvPr>
              <p:cNvSpPr/>
              <p:nvPr/>
            </p:nvSpPr>
            <p:spPr bwMode="auto">
              <a:xfrm>
                <a:off x="7498302" y="2603105"/>
                <a:ext cx="80986" cy="65986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3" name="íṡ1iḍe">
                <a:extLst>
                  <a:ext uri="{FF2B5EF4-FFF2-40B4-BE49-F238E27FC236}">
                    <a16:creationId xmlns:a16="http://schemas.microsoft.com/office/drawing/2014/main" xmlns="" id="{7BF920AF-90F0-4388-A9B5-B1C662F93867}"/>
                  </a:ext>
                </a:extLst>
              </p:cNvPr>
              <p:cNvSpPr/>
              <p:nvPr/>
            </p:nvSpPr>
            <p:spPr bwMode="auto">
              <a:xfrm>
                <a:off x="7331831" y="2484630"/>
                <a:ext cx="26995" cy="22496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4" name="iSlíďè">
                <a:extLst>
                  <a:ext uri="{FF2B5EF4-FFF2-40B4-BE49-F238E27FC236}">
                    <a16:creationId xmlns:a16="http://schemas.microsoft.com/office/drawing/2014/main" xmlns="" id="{E83F686F-3165-42DC-8DA7-C3A95F4CC125}"/>
                  </a:ext>
                </a:extLst>
              </p:cNvPr>
              <p:cNvSpPr/>
              <p:nvPr/>
            </p:nvSpPr>
            <p:spPr bwMode="auto">
              <a:xfrm>
                <a:off x="7348328" y="2559614"/>
                <a:ext cx="17997" cy="1499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5" name="í$ḷîḑê">
                <a:extLst>
                  <a:ext uri="{FF2B5EF4-FFF2-40B4-BE49-F238E27FC236}">
                    <a16:creationId xmlns:a16="http://schemas.microsoft.com/office/drawing/2014/main" xmlns="" id="{A8AF0A00-2B3F-403D-9B18-AF3769794C3E}"/>
                  </a:ext>
                </a:extLst>
              </p:cNvPr>
              <p:cNvSpPr/>
              <p:nvPr/>
            </p:nvSpPr>
            <p:spPr bwMode="auto">
              <a:xfrm>
                <a:off x="7337830" y="2429141"/>
                <a:ext cx="103483" cy="53989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6" name="íṡlíḓe">
                <a:extLst>
                  <a:ext uri="{FF2B5EF4-FFF2-40B4-BE49-F238E27FC236}">
                    <a16:creationId xmlns:a16="http://schemas.microsoft.com/office/drawing/2014/main" xmlns="" id="{7280F063-D89D-4905-80F9-93ABB03C0086}"/>
                  </a:ext>
                </a:extLst>
              </p:cNvPr>
              <p:cNvSpPr/>
              <p:nvPr/>
            </p:nvSpPr>
            <p:spPr bwMode="auto">
              <a:xfrm>
                <a:off x="7378323" y="2475632"/>
                <a:ext cx="28496" cy="8998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7" name="ïṩļiḍé">
                <a:extLst>
                  <a:ext uri="{FF2B5EF4-FFF2-40B4-BE49-F238E27FC236}">
                    <a16:creationId xmlns:a16="http://schemas.microsoft.com/office/drawing/2014/main" xmlns="" id="{87B9B857-FE2F-4C41-9710-5D678FB85852}"/>
                  </a:ext>
                </a:extLst>
              </p:cNvPr>
              <p:cNvSpPr/>
              <p:nvPr/>
            </p:nvSpPr>
            <p:spPr bwMode="auto">
              <a:xfrm>
                <a:off x="7480305" y="2508625"/>
                <a:ext cx="271454" cy="85483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8" name="iṩľîďe">
                <a:extLst>
                  <a:ext uri="{FF2B5EF4-FFF2-40B4-BE49-F238E27FC236}">
                    <a16:creationId xmlns:a16="http://schemas.microsoft.com/office/drawing/2014/main" xmlns="" id="{75742EB2-A6FA-4283-8ECA-0AC336146D19}"/>
                  </a:ext>
                </a:extLst>
              </p:cNvPr>
              <p:cNvSpPr/>
              <p:nvPr/>
            </p:nvSpPr>
            <p:spPr bwMode="auto">
              <a:xfrm>
                <a:off x="7483305" y="2553615"/>
                <a:ext cx="46492" cy="35992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9" name="iṩḻiḓe">
                <a:extLst>
                  <a:ext uri="{FF2B5EF4-FFF2-40B4-BE49-F238E27FC236}">
                    <a16:creationId xmlns:a16="http://schemas.microsoft.com/office/drawing/2014/main" xmlns="" id="{33E06328-F5B8-4A46-A0FD-274EEAD4E864}"/>
                  </a:ext>
                </a:extLst>
              </p:cNvPr>
              <p:cNvSpPr/>
              <p:nvPr/>
            </p:nvSpPr>
            <p:spPr bwMode="auto">
              <a:xfrm>
                <a:off x="7489304" y="2484630"/>
                <a:ext cx="43493" cy="1199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0" name="ïṥḻiḓè">
                <a:extLst>
                  <a:ext uri="{FF2B5EF4-FFF2-40B4-BE49-F238E27FC236}">
                    <a16:creationId xmlns:a16="http://schemas.microsoft.com/office/drawing/2014/main" xmlns="" id="{994BF4FC-F232-4843-9868-58792CC5C53A}"/>
                  </a:ext>
                </a:extLst>
              </p:cNvPr>
              <p:cNvSpPr/>
              <p:nvPr/>
            </p:nvSpPr>
            <p:spPr bwMode="auto">
              <a:xfrm>
                <a:off x="7456310" y="2442639"/>
                <a:ext cx="50991" cy="41991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1" name="iSlïďe">
                <a:extLst>
                  <a:ext uri="{FF2B5EF4-FFF2-40B4-BE49-F238E27FC236}">
                    <a16:creationId xmlns:a16="http://schemas.microsoft.com/office/drawing/2014/main" xmlns="" id="{4A5A439A-8189-4D74-8432-8A541F5F5E11}"/>
                  </a:ext>
                </a:extLst>
              </p:cNvPr>
              <p:cNvSpPr/>
              <p:nvPr/>
            </p:nvSpPr>
            <p:spPr bwMode="auto">
              <a:xfrm>
                <a:off x="7436813" y="2405146"/>
                <a:ext cx="19497" cy="1199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2" name="isļïḋê">
                <a:extLst>
                  <a:ext uri="{FF2B5EF4-FFF2-40B4-BE49-F238E27FC236}">
                    <a16:creationId xmlns:a16="http://schemas.microsoft.com/office/drawing/2014/main" xmlns="" id="{F52406A9-9DE7-41FC-8E2E-F8DEBF1E1344}"/>
                  </a:ext>
                </a:extLst>
              </p:cNvPr>
              <p:cNvSpPr/>
              <p:nvPr/>
            </p:nvSpPr>
            <p:spPr bwMode="auto">
              <a:xfrm>
                <a:off x="7490804" y="2355657"/>
                <a:ext cx="173970" cy="11697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3" name="îşļîdè">
                <a:extLst>
                  <a:ext uri="{FF2B5EF4-FFF2-40B4-BE49-F238E27FC236}">
                    <a16:creationId xmlns:a16="http://schemas.microsoft.com/office/drawing/2014/main" xmlns="" id="{9F2899B2-E9C2-4BAC-A75E-E9EC41589CA1}"/>
                  </a:ext>
                </a:extLst>
              </p:cNvPr>
              <p:cNvSpPr/>
              <p:nvPr/>
            </p:nvSpPr>
            <p:spPr bwMode="auto">
              <a:xfrm>
                <a:off x="7631780" y="2840055"/>
                <a:ext cx="110981" cy="70486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4" name="iŝlîḍe">
                <a:extLst>
                  <a:ext uri="{FF2B5EF4-FFF2-40B4-BE49-F238E27FC236}">
                    <a16:creationId xmlns:a16="http://schemas.microsoft.com/office/drawing/2014/main" xmlns="" id="{69F3FF9C-1CAB-46ED-B3ED-B1672C399C0D}"/>
                  </a:ext>
                </a:extLst>
              </p:cNvPr>
              <p:cNvSpPr/>
              <p:nvPr/>
            </p:nvSpPr>
            <p:spPr bwMode="auto">
              <a:xfrm>
                <a:off x="7790752" y="2769570"/>
                <a:ext cx="34495" cy="3449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5" name="ïṩļiḋè">
                <a:extLst>
                  <a:ext uri="{FF2B5EF4-FFF2-40B4-BE49-F238E27FC236}">
                    <a16:creationId xmlns:a16="http://schemas.microsoft.com/office/drawing/2014/main" xmlns="" id="{65A19128-2382-465E-9196-546505C5B017}"/>
                  </a:ext>
                </a:extLst>
              </p:cNvPr>
              <p:cNvSpPr/>
              <p:nvPr/>
            </p:nvSpPr>
            <p:spPr bwMode="auto">
              <a:xfrm>
                <a:off x="7687270" y="2913540"/>
                <a:ext cx="28496" cy="22496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6" name="išļidè">
                <a:extLst>
                  <a:ext uri="{FF2B5EF4-FFF2-40B4-BE49-F238E27FC236}">
                    <a16:creationId xmlns:a16="http://schemas.microsoft.com/office/drawing/2014/main" xmlns="" id="{EB58F409-F1B9-48EA-8DEB-93279AA69F65}"/>
                  </a:ext>
                </a:extLst>
              </p:cNvPr>
              <p:cNvSpPr/>
              <p:nvPr/>
            </p:nvSpPr>
            <p:spPr bwMode="auto">
              <a:xfrm>
                <a:off x="7732262" y="2615102"/>
                <a:ext cx="74987" cy="31494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7" name="í$ļiḍê">
                <a:extLst>
                  <a:ext uri="{FF2B5EF4-FFF2-40B4-BE49-F238E27FC236}">
                    <a16:creationId xmlns:a16="http://schemas.microsoft.com/office/drawing/2014/main" xmlns="" id="{9E242D9C-67D1-41A2-AA3B-F21A3B9926D7}"/>
                  </a:ext>
                </a:extLst>
              </p:cNvPr>
              <p:cNvSpPr/>
              <p:nvPr/>
            </p:nvSpPr>
            <p:spPr bwMode="auto">
              <a:xfrm>
                <a:off x="7739761" y="2927037"/>
                <a:ext cx="16498" cy="19496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8" name="îslïḍê">
                <a:extLst>
                  <a:ext uri="{FF2B5EF4-FFF2-40B4-BE49-F238E27FC236}">
                    <a16:creationId xmlns:a16="http://schemas.microsoft.com/office/drawing/2014/main" xmlns="" id="{2C0C478E-A362-4016-A02B-7E90525E9FF5}"/>
                  </a:ext>
                </a:extLst>
              </p:cNvPr>
              <p:cNvSpPr/>
              <p:nvPr/>
            </p:nvSpPr>
            <p:spPr bwMode="auto">
              <a:xfrm>
                <a:off x="7831245" y="2778568"/>
                <a:ext cx="17997" cy="10498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9" name="îśľíde">
                <a:extLst>
                  <a:ext uri="{FF2B5EF4-FFF2-40B4-BE49-F238E27FC236}">
                    <a16:creationId xmlns:a16="http://schemas.microsoft.com/office/drawing/2014/main" xmlns="" id="{CC6A426C-D9C7-40CC-97CD-91694A909FD9}"/>
                  </a:ext>
                </a:extLst>
              </p:cNvPr>
              <p:cNvSpPr/>
              <p:nvPr/>
            </p:nvSpPr>
            <p:spPr bwMode="auto">
              <a:xfrm>
                <a:off x="7751759" y="2747074"/>
                <a:ext cx="19497" cy="11997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0" name="iṩļiďè">
                <a:extLst>
                  <a:ext uri="{FF2B5EF4-FFF2-40B4-BE49-F238E27FC236}">
                    <a16:creationId xmlns:a16="http://schemas.microsoft.com/office/drawing/2014/main" xmlns="" id="{F951145C-43FF-4AEB-A949-9BADA89F20C2}"/>
                  </a:ext>
                </a:extLst>
              </p:cNvPr>
              <p:cNvSpPr/>
              <p:nvPr/>
            </p:nvSpPr>
            <p:spPr bwMode="auto">
              <a:xfrm>
                <a:off x="7585287" y="2613603"/>
                <a:ext cx="455921" cy="328432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1" name="îSḷiďè">
                <a:extLst>
                  <a:ext uri="{FF2B5EF4-FFF2-40B4-BE49-F238E27FC236}">
                    <a16:creationId xmlns:a16="http://schemas.microsoft.com/office/drawing/2014/main" xmlns="" id="{3D445E1F-AC2E-4883-B92D-31D897F79380}"/>
                  </a:ext>
                </a:extLst>
              </p:cNvPr>
              <p:cNvSpPr/>
              <p:nvPr/>
            </p:nvSpPr>
            <p:spPr bwMode="auto">
              <a:xfrm>
                <a:off x="7771255" y="2897043"/>
                <a:ext cx="13498" cy="11997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2" name="íṡḷiḍê">
                <a:extLst>
                  <a:ext uri="{FF2B5EF4-FFF2-40B4-BE49-F238E27FC236}">
                    <a16:creationId xmlns:a16="http://schemas.microsoft.com/office/drawing/2014/main" xmlns="" id="{90370BBB-6154-48BD-B20A-A319D196BD27}"/>
                  </a:ext>
                </a:extLst>
              </p:cNvPr>
              <p:cNvSpPr/>
              <p:nvPr/>
            </p:nvSpPr>
            <p:spPr bwMode="auto">
              <a:xfrm>
                <a:off x="7678271" y="2834056"/>
                <a:ext cx="11998" cy="1199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3" name="ïṧľîdè">
                <a:extLst>
                  <a:ext uri="{FF2B5EF4-FFF2-40B4-BE49-F238E27FC236}">
                    <a16:creationId xmlns:a16="http://schemas.microsoft.com/office/drawing/2014/main" xmlns="" id="{A6246139-7088-41F2-BEFD-0D88101E02AA}"/>
                  </a:ext>
                </a:extLst>
              </p:cNvPr>
              <p:cNvSpPr/>
              <p:nvPr/>
            </p:nvSpPr>
            <p:spPr bwMode="auto">
              <a:xfrm>
                <a:off x="7558292" y="2283672"/>
                <a:ext cx="485916" cy="254947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4" name="ïs1ïḓe">
                <a:extLst>
                  <a:ext uri="{FF2B5EF4-FFF2-40B4-BE49-F238E27FC236}">
                    <a16:creationId xmlns:a16="http://schemas.microsoft.com/office/drawing/2014/main" xmlns="" id="{DE967F8A-EA09-46DB-8B65-9E85D8678A6C}"/>
                  </a:ext>
                </a:extLst>
              </p:cNvPr>
              <p:cNvSpPr/>
              <p:nvPr/>
            </p:nvSpPr>
            <p:spPr bwMode="auto">
              <a:xfrm>
                <a:off x="7862740" y="2259677"/>
                <a:ext cx="950836" cy="722848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5" name="ïṣḷîdé">
                <a:extLst>
                  <a:ext uri="{FF2B5EF4-FFF2-40B4-BE49-F238E27FC236}">
                    <a16:creationId xmlns:a16="http://schemas.microsoft.com/office/drawing/2014/main" xmlns="" id="{F69322DF-3668-4D0A-9654-01177FC6076B}"/>
                  </a:ext>
                </a:extLst>
              </p:cNvPr>
              <p:cNvSpPr/>
              <p:nvPr/>
            </p:nvSpPr>
            <p:spPr bwMode="auto">
              <a:xfrm>
                <a:off x="8146191" y="2715581"/>
                <a:ext cx="44992" cy="29994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6" name="ï$liḓè">
                <a:extLst>
                  <a:ext uri="{FF2B5EF4-FFF2-40B4-BE49-F238E27FC236}">
                    <a16:creationId xmlns:a16="http://schemas.microsoft.com/office/drawing/2014/main" xmlns="" id="{040C9E30-8FB7-4F16-B0EB-33F8D21C1268}"/>
                  </a:ext>
                </a:extLst>
              </p:cNvPr>
              <p:cNvSpPr/>
              <p:nvPr/>
            </p:nvSpPr>
            <p:spPr bwMode="auto">
              <a:xfrm>
                <a:off x="8713093" y="2559614"/>
                <a:ext cx="25496" cy="14997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7" name="ïślïḑê">
                <a:extLst>
                  <a:ext uri="{FF2B5EF4-FFF2-40B4-BE49-F238E27FC236}">
                    <a16:creationId xmlns:a16="http://schemas.microsoft.com/office/drawing/2014/main" xmlns="" id="{DBF24052-AAFB-4574-B36F-2338DE4CCD21}"/>
                  </a:ext>
                </a:extLst>
              </p:cNvPr>
              <p:cNvSpPr/>
              <p:nvPr/>
            </p:nvSpPr>
            <p:spPr bwMode="auto">
              <a:xfrm>
                <a:off x="8077202" y="3174485"/>
                <a:ext cx="103483" cy="100479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8" name="iṡḻíḑe">
                <a:extLst>
                  <a:ext uri="{FF2B5EF4-FFF2-40B4-BE49-F238E27FC236}">
                    <a16:creationId xmlns:a16="http://schemas.microsoft.com/office/drawing/2014/main" xmlns="" id="{54DADF6F-AD94-498E-AE31-42C68543C2B7}"/>
                  </a:ext>
                </a:extLst>
              </p:cNvPr>
              <p:cNvSpPr/>
              <p:nvPr/>
            </p:nvSpPr>
            <p:spPr bwMode="auto">
              <a:xfrm>
                <a:off x="7160861" y="3538908"/>
                <a:ext cx="634391" cy="425911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9" name="îṣľídê">
                <a:extLst>
                  <a:ext uri="{FF2B5EF4-FFF2-40B4-BE49-F238E27FC236}">
                    <a16:creationId xmlns:a16="http://schemas.microsoft.com/office/drawing/2014/main" xmlns="" id="{1B937CEB-268C-43EC-B42C-C1D319E2F845}"/>
                  </a:ext>
                </a:extLst>
              </p:cNvPr>
              <p:cNvSpPr/>
              <p:nvPr/>
            </p:nvSpPr>
            <p:spPr bwMode="auto">
              <a:xfrm>
                <a:off x="7717265" y="3142991"/>
                <a:ext cx="19497" cy="89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0" name="íṧlïḋe">
                <a:extLst>
                  <a:ext uri="{FF2B5EF4-FFF2-40B4-BE49-F238E27FC236}">
                    <a16:creationId xmlns:a16="http://schemas.microsoft.com/office/drawing/2014/main" xmlns="" id="{B65CDDE5-61D2-421B-AF9F-85A4D32A1382}"/>
                  </a:ext>
                </a:extLst>
              </p:cNvPr>
              <p:cNvSpPr/>
              <p:nvPr/>
            </p:nvSpPr>
            <p:spPr bwMode="auto">
              <a:xfrm>
                <a:off x="6983891" y="3195481"/>
                <a:ext cx="74987" cy="4799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1" name="îŝliḋe">
                <a:extLst>
                  <a:ext uri="{FF2B5EF4-FFF2-40B4-BE49-F238E27FC236}">
                    <a16:creationId xmlns:a16="http://schemas.microsoft.com/office/drawing/2014/main" xmlns="" id="{C2363D61-5DA3-4F68-831F-213495695640}"/>
                  </a:ext>
                </a:extLst>
              </p:cNvPr>
              <p:cNvSpPr/>
              <p:nvPr/>
            </p:nvSpPr>
            <p:spPr bwMode="auto">
              <a:xfrm>
                <a:off x="6910404" y="3124995"/>
                <a:ext cx="26995" cy="37493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2" name="îŝ1iḑê">
                <a:extLst>
                  <a:ext uri="{FF2B5EF4-FFF2-40B4-BE49-F238E27FC236}">
                    <a16:creationId xmlns:a16="http://schemas.microsoft.com/office/drawing/2014/main" xmlns="" id="{3CACB294-0984-46BF-807C-A418A1C1DF99}"/>
                  </a:ext>
                </a:extLst>
              </p:cNvPr>
              <p:cNvSpPr/>
              <p:nvPr/>
            </p:nvSpPr>
            <p:spPr bwMode="auto">
              <a:xfrm>
                <a:off x="6571462" y="3041013"/>
                <a:ext cx="32994" cy="22496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3" name="ïSļiḓè">
                <a:extLst>
                  <a:ext uri="{FF2B5EF4-FFF2-40B4-BE49-F238E27FC236}">
                    <a16:creationId xmlns:a16="http://schemas.microsoft.com/office/drawing/2014/main" xmlns="" id="{C986F887-B53C-4AF9-BE5B-33F2FDEB5832}"/>
                  </a:ext>
                </a:extLst>
              </p:cNvPr>
              <p:cNvSpPr/>
              <p:nvPr/>
            </p:nvSpPr>
            <p:spPr bwMode="auto">
              <a:xfrm>
                <a:off x="7996216" y="3207478"/>
                <a:ext cx="40493" cy="20996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4" name="iṥ1îďè">
                <a:extLst>
                  <a:ext uri="{FF2B5EF4-FFF2-40B4-BE49-F238E27FC236}">
                    <a16:creationId xmlns:a16="http://schemas.microsoft.com/office/drawing/2014/main" xmlns="" id="{E191A9A9-A33C-4D95-B99B-7C95DAC1D453}"/>
                  </a:ext>
                </a:extLst>
              </p:cNvPr>
              <p:cNvSpPr/>
              <p:nvPr/>
            </p:nvSpPr>
            <p:spPr bwMode="auto">
              <a:xfrm>
                <a:off x="7999216" y="3270465"/>
                <a:ext cx="29995" cy="1949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5" name="íṩ1îḓê">
                <a:extLst>
                  <a:ext uri="{FF2B5EF4-FFF2-40B4-BE49-F238E27FC236}">
                    <a16:creationId xmlns:a16="http://schemas.microsoft.com/office/drawing/2014/main" xmlns="" id="{3DAC18F1-1684-47D7-A798-F40E03D3ECEC}"/>
                  </a:ext>
                </a:extLst>
              </p:cNvPr>
              <p:cNvSpPr/>
              <p:nvPr/>
            </p:nvSpPr>
            <p:spPr bwMode="auto">
              <a:xfrm>
                <a:off x="8044208" y="3270465"/>
                <a:ext cx="20996" cy="25495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6" name="is1iḍê">
                <a:extLst>
                  <a:ext uri="{FF2B5EF4-FFF2-40B4-BE49-F238E27FC236}">
                    <a16:creationId xmlns:a16="http://schemas.microsoft.com/office/drawing/2014/main" xmlns="" id="{350CE28C-1BF3-41E9-9DD9-8C2C44CBD86B}"/>
                  </a:ext>
                </a:extLst>
              </p:cNvPr>
              <p:cNvSpPr/>
              <p:nvPr/>
            </p:nvSpPr>
            <p:spPr bwMode="auto">
              <a:xfrm>
                <a:off x="6373496" y="2981025"/>
                <a:ext cx="25496" cy="11997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7" name="îş1îḓê">
                <a:extLst>
                  <a:ext uri="{FF2B5EF4-FFF2-40B4-BE49-F238E27FC236}">
                    <a16:creationId xmlns:a16="http://schemas.microsoft.com/office/drawing/2014/main" xmlns="" id="{68D75A0C-3A0B-47F1-9907-B09FE5F31628}"/>
                  </a:ext>
                </a:extLst>
              </p:cNvPr>
              <p:cNvSpPr/>
              <p:nvPr/>
            </p:nvSpPr>
            <p:spPr bwMode="auto">
              <a:xfrm>
                <a:off x="9183930" y="3068044"/>
                <a:ext cx="25496" cy="37493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8" name="iŝ1îḍe">
                <a:extLst>
                  <a:ext uri="{FF2B5EF4-FFF2-40B4-BE49-F238E27FC236}">
                    <a16:creationId xmlns:a16="http://schemas.microsoft.com/office/drawing/2014/main" xmlns="" id="{CB2B000E-FA48-45B1-A79F-633BF3DB3BCA}"/>
                  </a:ext>
                </a:extLst>
              </p:cNvPr>
              <p:cNvSpPr/>
              <p:nvPr/>
            </p:nvSpPr>
            <p:spPr bwMode="auto">
              <a:xfrm>
                <a:off x="8864491" y="3036550"/>
                <a:ext cx="610383" cy="436419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9" name="iś1ïḓé">
                <a:extLst>
                  <a:ext uri="{FF2B5EF4-FFF2-40B4-BE49-F238E27FC236}">
                    <a16:creationId xmlns:a16="http://schemas.microsoft.com/office/drawing/2014/main" xmlns="" id="{31288408-EC60-4A33-80B0-9BC29B960E97}"/>
                  </a:ext>
                </a:extLst>
              </p:cNvPr>
              <p:cNvSpPr/>
              <p:nvPr/>
            </p:nvSpPr>
            <p:spPr bwMode="auto">
              <a:xfrm>
                <a:off x="9090948" y="2690114"/>
                <a:ext cx="412421" cy="400426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0" name="işḷïḓê">
                <a:extLst>
                  <a:ext uri="{FF2B5EF4-FFF2-40B4-BE49-F238E27FC236}">
                    <a16:creationId xmlns:a16="http://schemas.microsoft.com/office/drawing/2014/main" xmlns="" id="{F360522A-7207-43BA-A792-B17C114DAE9F}"/>
                  </a:ext>
                </a:extLst>
              </p:cNvPr>
              <p:cNvSpPr/>
              <p:nvPr/>
            </p:nvSpPr>
            <p:spPr bwMode="auto">
              <a:xfrm>
                <a:off x="9174931" y="2400669"/>
                <a:ext cx="221957" cy="12147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1" name="isḻiďè">
                <a:extLst>
                  <a:ext uri="{FF2B5EF4-FFF2-40B4-BE49-F238E27FC236}">
                    <a16:creationId xmlns:a16="http://schemas.microsoft.com/office/drawing/2014/main" xmlns="" id="{B7EDEA38-A698-4B06-B685-AB2F5C7C28FC}"/>
                  </a:ext>
                </a:extLst>
              </p:cNvPr>
              <p:cNvSpPr/>
              <p:nvPr/>
            </p:nvSpPr>
            <p:spPr bwMode="auto">
              <a:xfrm>
                <a:off x="9291909" y="2381172"/>
                <a:ext cx="142473" cy="52491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2" name="îşḷïḍê">
                <a:extLst>
                  <a:ext uri="{FF2B5EF4-FFF2-40B4-BE49-F238E27FC236}">
                    <a16:creationId xmlns:a16="http://schemas.microsoft.com/office/drawing/2014/main" xmlns="" id="{80A861A4-C930-401C-986B-6250D649261F}"/>
                  </a:ext>
                </a:extLst>
              </p:cNvPr>
              <p:cNvSpPr/>
              <p:nvPr/>
            </p:nvSpPr>
            <p:spPr bwMode="auto">
              <a:xfrm>
                <a:off x="8853993" y="3092039"/>
                <a:ext cx="68987" cy="82485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3" name="íṡḷiḍe">
                <a:extLst>
                  <a:ext uri="{FF2B5EF4-FFF2-40B4-BE49-F238E27FC236}">
                    <a16:creationId xmlns:a16="http://schemas.microsoft.com/office/drawing/2014/main" xmlns="" id="{FD78E446-2736-4532-9487-89A32522D391}"/>
                  </a:ext>
                </a:extLst>
              </p:cNvPr>
              <p:cNvSpPr/>
              <p:nvPr/>
            </p:nvSpPr>
            <p:spPr bwMode="auto">
              <a:xfrm>
                <a:off x="8907983" y="3014054"/>
                <a:ext cx="131975" cy="191964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4" name="íŝ1iḋè">
                <a:extLst>
                  <a:ext uri="{FF2B5EF4-FFF2-40B4-BE49-F238E27FC236}">
                    <a16:creationId xmlns:a16="http://schemas.microsoft.com/office/drawing/2014/main" xmlns="" id="{A3D66C49-CE43-4B97-AAC4-CABBCB7B6CE6}"/>
                  </a:ext>
                </a:extLst>
              </p:cNvPr>
              <p:cNvSpPr/>
              <p:nvPr/>
            </p:nvSpPr>
            <p:spPr bwMode="auto">
              <a:xfrm>
                <a:off x="9206426" y="3433975"/>
                <a:ext cx="43492" cy="28495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5" name="ïSľíḓè">
                <a:extLst>
                  <a:ext uri="{FF2B5EF4-FFF2-40B4-BE49-F238E27FC236}">
                    <a16:creationId xmlns:a16="http://schemas.microsoft.com/office/drawing/2014/main" xmlns="" id="{C65CA77B-6DDE-4905-854C-FB16A1988C4B}"/>
                  </a:ext>
                </a:extLst>
              </p:cNvPr>
              <p:cNvSpPr/>
              <p:nvPr/>
            </p:nvSpPr>
            <p:spPr bwMode="auto">
              <a:xfrm>
                <a:off x="9144937" y="3346992"/>
                <a:ext cx="14997" cy="28495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6" name="ïṧ1iḓé">
                <a:extLst>
                  <a:ext uri="{FF2B5EF4-FFF2-40B4-BE49-F238E27FC236}">
                    <a16:creationId xmlns:a16="http://schemas.microsoft.com/office/drawing/2014/main" xmlns="" id="{A31FF0D4-6DCF-438E-AF57-6F161EB8A607}"/>
                  </a:ext>
                </a:extLst>
              </p:cNvPr>
              <p:cNvSpPr/>
              <p:nvPr/>
            </p:nvSpPr>
            <p:spPr bwMode="auto">
              <a:xfrm>
                <a:off x="9141938" y="3378486"/>
                <a:ext cx="23995" cy="41992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7" name="ïšḷîďè">
                <a:extLst>
                  <a:ext uri="{FF2B5EF4-FFF2-40B4-BE49-F238E27FC236}">
                    <a16:creationId xmlns:a16="http://schemas.microsoft.com/office/drawing/2014/main" xmlns="" id="{A27375C5-CF7D-45E6-B637-75A24BE2E197}"/>
                  </a:ext>
                </a:extLst>
              </p:cNvPr>
              <p:cNvSpPr/>
              <p:nvPr/>
            </p:nvSpPr>
            <p:spPr bwMode="auto">
              <a:xfrm>
                <a:off x="9051955" y="3403981"/>
                <a:ext cx="11998" cy="8998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8" name="íṡḻíḓè">
                <a:extLst>
                  <a:ext uri="{FF2B5EF4-FFF2-40B4-BE49-F238E27FC236}">
                    <a16:creationId xmlns:a16="http://schemas.microsoft.com/office/drawing/2014/main" xmlns="" id="{ABE9BB5C-AB31-4058-8792-D274F9F7C191}"/>
                  </a:ext>
                </a:extLst>
              </p:cNvPr>
              <p:cNvSpPr/>
              <p:nvPr/>
            </p:nvSpPr>
            <p:spPr bwMode="auto">
              <a:xfrm>
                <a:off x="9167433" y="3084541"/>
                <a:ext cx="14997" cy="17997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9" name="ïSľîḍe">
                <a:extLst>
                  <a:ext uri="{FF2B5EF4-FFF2-40B4-BE49-F238E27FC236}">
                    <a16:creationId xmlns:a16="http://schemas.microsoft.com/office/drawing/2014/main" xmlns="" id="{8C561F53-AEA8-4E9A-BB13-14BAC6D292D3}"/>
                  </a:ext>
                </a:extLst>
              </p:cNvPr>
              <p:cNvSpPr/>
              <p:nvPr/>
            </p:nvSpPr>
            <p:spPr bwMode="auto">
              <a:xfrm>
                <a:off x="9293409" y="3027552"/>
                <a:ext cx="14997" cy="22496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0" name="ïSḷíḍê">
                <a:extLst>
                  <a:ext uri="{FF2B5EF4-FFF2-40B4-BE49-F238E27FC236}">
                    <a16:creationId xmlns:a16="http://schemas.microsoft.com/office/drawing/2014/main" xmlns="" id="{984F5A85-40C8-4A64-B410-E7D647E89E59}"/>
                  </a:ext>
                </a:extLst>
              </p:cNvPr>
              <p:cNvSpPr/>
              <p:nvPr/>
            </p:nvSpPr>
            <p:spPr bwMode="auto">
              <a:xfrm>
                <a:off x="9351898" y="3000557"/>
                <a:ext cx="19497" cy="25496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1" name="ïṡ1íḓé">
                <a:extLst>
                  <a:ext uri="{FF2B5EF4-FFF2-40B4-BE49-F238E27FC236}">
                    <a16:creationId xmlns:a16="http://schemas.microsoft.com/office/drawing/2014/main" xmlns="" id="{F9EEA4EE-6825-4B02-96B8-76EAF44416BB}"/>
                  </a:ext>
                </a:extLst>
              </p:cNvPr>
              <p:cNvSpPr/>
              <p:nvPr/>
            </p:nvSpPr>
            <p:spPr bwMode="auto">
              <a:xfrm>
                <a:off x="11072069" y="4072830"/>
                <a:ext cx="320939" cy="166468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2" name="îsḷiḋé">
                <a:extLst>
                  <a:ext uri="{FF2B5EF4-FFF2-40B4-BE49-F238E27FC236}">
                    <a16:creationId xmlns:a16="http://schemas.microsoft.com/office/drawing/2014/main" xmlns="" id="{C9FA9882-6325-422C-BEE2-6F043A7F6F6E}"/>
                  </a:ext>
                </a:extLst>
              </p:cNvPr>
              <p:cNvSpPr/>
              <p:nvPr/>
            </p:nvSpPr>
            <p:spPr bwMode="auto">
              <a:xfrm>
                <a:off x="11124559" y="4156814"/>
                <a:ext cx="10498" cy="2399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3" name="îšḷîḑê">
                <a:extLst>
                  <a:ext uri="{FF2B5EF4-FFF2-40B4-BE49-F238E27FC236}">
                    <a16:creationId xmlns:a16="http://schemas.microsoft.com/office/drawing/2014/main" xmlns="" id="{B82B337A-F93B-46C8-B81B-F7EB859A0C7F}"/>
                  </a:ext>
                </a:extLst>
              </p:cNvPr>
              <p:cNvSpPr/>
              <p:nvPr/>
            </p:nvSpPr>
            <p:spPr bwMode="auto">
              <a:xfrm>
                <a:off x="11355515" y="4134318"/>
                <a:ext cx="61489" cy="35993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4" name="îṣľiḍê">
                <a:extLst>
                  <a:ext uri="{FF2B5EF4-FFF2-40B4-BE49-F238E27FC236}">
                    <a16:creationId xmlns:a16="http://schemas.microsoft.com/office/drawing/2014/main" xmlns="" id="{61003BCB-8097-49CF-9EF6-6BE9F9D2A574}"/>
                  </a:ext>
                </a:extLst>
              </p:cNvPr>
              <p:cNvSpPr/>
              <p:nvPr/>
            </p:nvSpPr>
            <p:spPr bwMode="auto">
              <a:xfrm>
                <a:off x="11397507" y="4108823"/>
                <a:ext cx="32994" cy="32994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5" name="ïṡľiḋé">
                <a:extLst>
                  <a:ext uri="{FF2B5EF4-FFF2-40B4-BE49-F238E27FC236}">
                    <a16:creationId xmlns:a16="http://schemas.microsoft.com/office/drawing/2014/main" xmlns="" id="{0223612B-0245-47C5-86B6-F18459F1202B}"/>
                  </a:ext>
                </a:extLst>
              </p:cNvPr>
              <p:cNvSpPr/>
              <p:nvPr/>
            </p:nvSpPr>
            <p:spPr bwMode="auto">
              <a:xfrm>
                <a:off x="11454496" y="4155314"/>
                <a:ext cx="16497" cy="19497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6" name="ïṩļîḑé">
                <a:extLst>
                  <a:ext uri="{FF2B5EF4-FFF2-40B4-BE49-F238E27FC236}">
                    <a16:creationId xmlns:a16="http://schemas.microsoft.com/office/drawing/2014/main" xmlns="" id="{020E2D60-7172-412B-BF1C-F4FE5D5FA094}"/>
                  </a:ext>
                </a:extLst>
              </p:cNvPr>
              <p:cNvSpPr/>
              <p:nvPr/>
            </p:nvSpPr>
            <p:spPr bwMode="auto">
              <a:xfrm>
                <a:off x="11562475" y="4230300"/>
                <a:ext cx="8998" cy="10498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7" name="ísļíḑé">
                <a:extLst>
                  <a:ext uri="{FF2B5EF4-FFF2-40B4-BE49-F238E27FC236}">
                    <a16:creationId xmlns:a16="http://schemas.microsoft.com/office/drawing/2014/main" xmlns="" id="{4A57D051-23F5-4960-9ED0-2714C5BBD646}"/>
                  </a:ext>
                </a:extLst>
              </p:cNvPr>
              <p:cNvSpPr/>
              <p:nvPr/>
            </p:nvSpPr>
            <p:spPr bwMode="auto">
              <a:xfrm>
                <a:off x="11538480" y="4221301"/>
                <a:ext cx="19497" cy="8998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8" name="îšḻïdè">
                <a:extLst>
                  <a:ext uri="{FF2B5EF4-FFF2-40B4-BE49-F238E27FC236}">
                    <a16:creationId xmlns:a16="http://schemas.microsoft.com/office/drawing/2014/main" xmlns="" id="{AEBA0651-53A4-4327-AC28-7BAA34AFC050}"/>
                  </a:ext>
                </a:extLst>
              </p:cNvPr>
              <p:cNvSpPr/>
              <p:nvPr/>
            </p:nvSpPr>
            <p:spPr bwMode="auto">
              <a:xfrm>
                <a:off x="11541479" y="4198805"/>
                <a:ext cx="16497" cy="17996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9" name="íśľïďé">
                <a:extLst>
                  <a:ext uri="{FF2B5EF4-FFF2-40B4-BE49-F238E27FC236}">
                    <a16:creationId xmlns:a16="http://schemas.microsoft.com/office/drawing/2014/main" xmlns="" id="{148E6117-E0CF-4894-BEBD-D121A7C7CC76}"/>
                  </a:ext>
                </a:extLst>
              </p:cNvPr>
              <p:cNvSpPr/>
              <p:nvPr/>
            </p:nvSpPr>
            <p:spPr bwMode="auto">
              <a:xfrm>
                <a:off x="11506986" y="4185308"/>
                <a:ext cx="22496" cy="1349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0" name="îšḻíḋè">
                <a:extLst>
                  <a:ext uri="{FF2B5EF4-FFF2-40B4-BE49-F238E27FC236}">
                    <a16:creationId xmlns:a16="http://schemas.microsoft.com/office/drawing/2014/main" xmlns="" id="{D6B47967-4141-4563-BF13-2838DF32500D}"/>
                  </a:ext>
                </a:extLst>
              </p:cNvPr>
              <p:cNvSpPr/>
              <p:nvPr/>
            </p:nvSpPr>
            <p:spPr bwMode="auto">
              <a:xfrm>
                <a:off x="11482991" y="4171811"/>
                <a:ext cx="13498" cy="749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1" name="iṥḷiḋé">
                <a:extLst>
                  <a:ext uri="{FF2B5EF4-FFF2-40B4-BE49-F238E27FC236}">
                    <a16:creationId xmlns:a16="http://schemas.microsoft.com/office/drawing/2014/main" xmlns="" id="{BC58EEBD-1ED6-4ABB-A819-22E35150135B}"/>
                  </a:ext>
                </a:extLst>
              </p:cNvPr>
              <p:cNvSpPr/>
              <p:nvPr/>
            </p:nvSpPr>
            <p:spPr bwMode="auto">
              <a:xfrm>
                <a:off x="11292527" y="4747697"/>
                <a:ext cx="59989" cy="614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2" name="ïṧliḋè">
                <a:extLst>
                  <a:ext uri="{FF2B5EF4-FFF2-40B4-BE49-F238E27FC236}">
                    <a16:creationId xmlns:a16="http://schemas.microsoft.com/office/drawing/2014/main" xmlns="" id="{4A709907-579A-4923-8291-78F9F339C70A}"/>
                  </a:ext>
                </a:extLst>
              </p:cNvPr>
              <p:cNvSpPr/>
              <p:nvPr/>
            </p:nvSpPr>
            <p:spPr bwMode="auto">
              <a:xfrm>
                <a:off x="10796122" y="4240797"/>
                <a:ext cx="638878" cy="481406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3" name="í$ḻïḑé">
                <a:extLst>
                  <a:ext uri="{FF2B5EF4-FFF2-40B4-BE49-F238E27FC236}">
                    <a16:creationId xmlns:a16="http://schemas.microsoft.com/office/drawing/2014/main" xmlns="" id="{38E89708-4659-4598-9E59-415C7781A9F9}"/>
                  </a:ext>
                </a:extLst>
              </p:cNvPr>
              <p:cNvSpPr/>
              <p:nvPr/>
            </p:nvSpPr>
            <p:spPr bwMode="auto">
              <a:xfrm>
                <a:off x="11521983" y="4752197"/>
                <a:ext cx="119977" cy="118477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4" name="ïSľiḓe">
                <a:extLst>
                  <a:ext uri="{FF2B5EF4-FFF2-40B4-BE49-F238E27FC236}">
                    <a16:creationId xmlns:a16="http://schemas.microsoft.com/office/drawing/2014/main" xmlns="" id="{A4916D9E-4695-4BA7-BAD2-C957E0232A4F}"/>
                  </a:ext>
                </a:extLst>
              </p:cNvPr>
              <p:cNvSpPr/>
              <p:nvPr/>
            </p:nvSpPr>
            <p:spPr bwMode="auto">
              <a:xfrm>
                <a:off x="11620964" y="4636719"/>
                <a:ext cx="88484" cy="131974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5" name="íşļïdê">
                <a:extLst>
                  <a:ext uri="{FF2B5EF4-FFF2-40B4-BE49-F238E27FC236}">
                    <a16:creationId xmlns:a16="http://schemas.microsoft.com/office/drawing/2014/main" xmlns="" id="{5AADD164-BD6F-4DE4-BD3F-CF576F0109B7}"/>
                  </a:ext>
                </a:extLst>
              </p:cNvPr>
              <p:cNvSpPr/>
              <p:nvPr/>
            </p:nvSpPr>
            <p:spPr bwMode="auto">
              <a:xfrm>
                <a:off x="11345017" y="4737200"/>
                <a:ext cx="5999" cy="899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6" name="îSḷiḋe">
                <a:extLst>
                  <a:ext uri="{FF2B5EF4-FFF2-40B4-BE49-F238E27FC236}">
                    <a16:creationId xmlns:a16="http://schemas.microsoft.com/office/drawing/2014/main" xmlns="" id="{ADE06FFE-0661-4A14-A5EA-2E9D5CFB2F1A}"/>
                  </a:ext>
                </a:extLst>
              </p:cNvPr>
              <p:cNvSpPr/>
              <p:nvPr/>
            </p:nvSpPr>
            <p:spPr bwMode="auto">
              <a:xfrm>
                <a:off x="11163551" y="4659215"/>
                <a:ext cx="20996" cy="10498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7" name="îṥļiďe">
                <a:extLst>
                  <a:ext uri="{FF2B5EF4-FFF2-40B4-BE49-F238E27FC236}">
                    <a16:creationId xmlns:a16="http://schemas.microsoft.com/office/drawing/2014/main" xmlns="" id="{20CB2AD9-2933-46CC-A80F-00C426D9830A}"/>
                  </a:ext>
                </a:extLst>
              </p:cNvPr>
              <p:cNvSpPr/>
              <p:nvPr/>
            </p:nvSpPr>
            <p:spPr bwMode="auto">
              <a:xfrm>
                <a:off x="11061571" y="4248296"/>
                <a:ext cx="20996" cy="8998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8" name="iS1ïḑé">
                <a:extLst>
                  <a:ext uri="{FF2B5EF4-FFF2-40B4-BE49-F238E27FC236}">
                    <a16:creationId xmlns:a16="http://schemas.microsoft.com/office/drawing/2014/main" xmlns="" id="{302F9BEE-0245-40E0-8C58-2FC2B6433410}"/>
                  </a:ext>
                </a:extLst>
              </p:cNvPr>
              <p:cNvSpPr/>
              <p:nvPr/>
            </p:nvSpPr>
            <p:spPr bwMode="auto">
              <a:xfrm>
                <a:off x="9419374" y="3361980"/>
                <a:ext cx="587887" cy="508402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9" name="ïṧlíḍè">
                <a:extLst>
                  <a:ext uri="{FF2B5EF4-FFF2-40B4-BE49-F238E27FC236}">
                    <a16:creationId xmlns:a16="http://schemas.microsoft.com/office/drawing/2014/main" xmlns="" id="{210461A5-FD81-4376-95C2-4B11CF28B0A8}"/>
                  </a:ext>
                </a:extLst>
              </p:cNvPr>
              <p:cNvSpPr/>
              <p:nvPr/>
            </p:nvSpPr>
            <p:spPr bwMode="auto">
              <a:xfrm>
                <a:off x="10265211" y="3916872"/>
                <a:ext cx="31494" cy="59988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0" name="isḷïḓe">
                <a:extLst>
                  <a:ext uri="{FF2B5EF4-FFF2-40B4-BE49-F238E27FC236}">
                    <a16:creationId xmlns:a16="http://schemas.microsoft.com/office/drawing/2014/main" xmlns="" id="{D5EA4018-173B-4664-8894-56048EA587AE}"/>
                  </a:ext>
                </a:extLst>
              </p:cNvPr>
              <p:cNvSpPr/>
              <p:nvPr/>
            </p:nvSpPr>
            <p:spPr bwMode="auto">
              <a:xfrm>
                <a:off x="9966768" y="3426468"/>
                <a:ext cx="640377" cy="514400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1" name="isḷîḑe">
                <a:extLst>
                  <a:ext uri="{FF2B5EF4-FFF2-40B4-BE49-F238E27FC236}">
                    <a16:creationId xmlns:a16="http://schemas.microsoft.com/office/drawing/2014/main" xmlns="" id="{7BB400F2-DA35-45C4-9B60-94CB499FDD0A}"/>
                  </a:ext>
                </a:extLst>
              </p:cNvPr>
              <p:cNvSpPr/>
              <p:nvPr/>
            </p:nvSpPr>
            <p:spPr bwMode="auto">
              <a:xfrm>
                <a:off x="10512663" y="3979860"/>
                <a:ext cx="167968" cy="181465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2" name="îsḻïdê">
                <a:extLst>
                  <a:ext uri="{FF2B5EF4-FFF2-40B4-BE49-F238E27FC236}">
                    <a16:creationId xmlns:a16="http://schemas.microsoft.com/office/drawing/2014/main" xmlns="" id="{DAC536A3-63CF-4896-B2B8-0D92D8B6F567}"/>
                  </a:ext>
                </a:extLst>
              </p:cNvPr>
              <p:cNvSpPr/>
              <p:nvPr/>
            </p:nvSpPr>
            <p:spPr bwMode="auto">
              <a:xfrm>
                <a:off x="10728622" y="3957364"/>
                <a:ext cx="160470" cy="178466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3" name="ïŝ1iďé">
                <a:extLst>
                  <a:ext uri="{FF2B5EF4-FFF2-40B4-BE49-F238E27FC236}">
                    <a16:creationId xmlns:a16="http://schemas.microsoft.com/office/drawing/2014/main" xmlns="" id="{736147C6-1CF3-4AA0-8C69-E6675CABB74D}"/>
                  </a:ext>
                </a:extLst>
              </p:cNvPr>
              <p:cNvSpPr/>
              <p:nvPr/>
            </p:nvSpPr>
            <p:spPr bwMode="auto">
              <a:xfrm>
                <a:off x="10883093" y="4042847"/>
                <a:ext cx="100481" cy="116977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4" name="ïṩľïdè">
                <a:extLst>
                  <a:ext uri="{FF2B5EF4-FFF2-40B4-BE49-F238E27FC236}">
                    <a16:creationId xmlns:a16="http://schemas.microsoft.com/office/drawing/2014/main" xmlns="" id="{7EAB2130-1ACE-4C25-96F0-E407B17E279B}"/>
                  </a:ext>
                </a:extLst>
              </p:cNvPr>
              <p:cNvSpPr/>
              <p:nvPr/>
            </p:nvSpPr>
            <p:spPr bwMode="auto">
              <a:xfrm>
                <a:off x="10673133" y="4161325"/>
                <a:ext cx="161969" cy="46491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5" name="ísļîḋe">
                <a:extLst>
                  <a:ext uri="{FF2B5EF4-FFF2-40B4-BE49-F238E27FC236}">
                    <a16:creationId xmlns:a16="http://schemas.microsoft.com/office/drawing/2014/main" xmlns="" id="{D4176156-877B-43C8-B3F3-4A3598EB5AFB}"/>
                  </a:ext>
                </a:extLst>
              </p:cNvPr>
              <p:cNvSpPr/>
              <p:nvPr/>
            </p:nvSpPr>
            <p:spPr bwMode="auto">
              <a:xfrm>
                <a:off x="10901089" y="4198817"/>
                <a:ext cx="49491" cy="11998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6" name="íşḻídê">
                <a:extLst>
                  <a:ext uri="{FF2B5EF4-FFF2-40B4-BE49-F238E27FC236}">
                    <a16:creationId xmlns:a16="http://schemas.microsoft.com/office/drawing/2014/main" xmlns="" id="{C6897B25-42BF-4830-831C-DD7B1637C74E}"/>
                  </a:ext>
                </a:extLst>
              </p:cNvPr>
              <p:cNvSpPr/>
              <p:nvPr/>
            </p:nvSpPr>
            <p:spPr bwMode="auto">
              <a:xfrm>
                <a:off x="10853098" y="4201816"/>
                <a:ext cx="34494" cy="11998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7" name="îṣľïḋè">
                <a:extLst>
                  <a:ext uri="{FF2B5EF4-FFF2-40B4-BE49-F238E27FC236}">
                    <a16:creationId xmlns:a16="http://schemas.microsoft.com/office/drawing/2014/main" xmlns="" id="{C5835DC5-AE22-4B06-89E9-C2029F8DAFB4}"/>
                  </a:ext>
                </a:extLst>
              </p:cNvPr>
              <p:cNvSpPr/>
              <p:nvPr/>
            </p:nvSpPr>
            <p:spPr bwMode="auto">
              <a:xfrm>
                <a:off x="10889092" y="4215314"/>
                <a:ext cx="25496" cy="17996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8" name="îşḷíḑê">
                <a:extLst>
                  <a:ext uri="{FF2B5EF4-FFF2-40B4-BE49-F238E27FC236}">
                    <a16:creationId xmlns:a16="http://schemas.microsoft.com/office/drawing/2014/main" xmlns="" id="{5EA6E39C-234C-47BD-A874-66AAD673C9B6}"/>
                  </a:ext>
                </a:extLst>
              </p:cNvPr>
              <p:cNvSpPr/>
              <p:nvPr/>
            </p:nvSpPr>
            <p:spPr bwMode="auto">
              <a:xfrm>
                <a:off x="10841101" y="4200317"/>
                <a:ext cx="10498" cy="1049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9" name="iṧliďè">
                <a:extLst>
                  <a:ext uri="{FF2B5EF4-FFF2-40B4-BE49-F238E27FC236}">
                    <a16:creationId xmlns:a16="http://schemas.microsoft.com/office/drawing/2014/main" xmlns="" id="{8F135761-2A65-492B-8B3F-99A7885D3A44}"/>
                  </a:ext>
                </a:extLst>
              </p:cNvPr>
              <p:cNvSpPr/>
              <p:nvPr/>
            </p:nvSpPr>
            <p:spPr bwMode="auto">
              <a:xfrm>
                <a:off x="10959578" y="4201816"/>
                <a:ext cx="55490" cy="32994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0" name="ïś1ídé">
                <a:extLst>
                  <a:ext uri="{FF2B5EF4-FFF2-40B4-BE49-F238E27FC236}">
                    <a16:creationId xmlns:a16="http://schemas.microsoft.com/office/drawing/2014/main" xmlns="" id="{5CB012B5-0B42-4340-9CF6-FA91C36194CF}"/>
                  </a:ext>
                </a:extLst>
              </p:cNvPr>
              <p:cNvSpPr/>
              <p:nvPr/>
            </p:nvSpPr>
            <p:spPr bwMode="auto">
              <a:xfrm>
                <a:off x="10998570" y="4113334"/>
                <a:ext cx="16497" cy="17996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1" name="îsḻïḑe">
                <a:extLst>
                  <a:ext uri="{FF2B5EF4-FFF2-40B4-BE49-F238E27FC236}">
                    <a16:creationId xmlns:a16="http://schemas.microsoft.com/office/drawing/2014/main" xmlns="" id="{56522066-3D6C-466F-8966-8CDBDC840187}"/>
                  </a:ext>
                </a:extLst>
              </p:cNvPr>
              <p:cNvSpPr/>
              <p:nvPr/>
            </p:nvSpPr>
            <p:spPr bwMode="auto">
              <a:xfrm>
                <a:off x="11027065" y="4114833"/>
                <a:ext cx="44991" cy="1349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2" name="iṩļíḓè">
                <a:extLst>
                  <a:ext uri="{FF2B5EF4-FFF2-40B4-BE49-F238E27FC236}">
                    <a16:creationId xmlns:a16="http://schemas.microsoft.com/office/drawing/2014/main" xmlns="" id="{959F033A-5EC7-4209-BB72-0A2652D57E2E}"/>
                  </a:ext>
                </a:extLst>
              </p:cNvPr>
              <p:cNvSpPr/>
              <p:nvPr/>
            </p:nvSpPr>
            <p:spPr bwMode="auto">
              <a:xfrm>
                <a:off x="11021066" y="4032350"/>
                <a:ext cx="17997" cy="43492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3" name="işlïde">
                <a:extLst>
                  <a:ext uri="{FF2B5EF4-FFF2-40B4-BE49-F238E27FC236}">
                    <a16:creationId xmlns:a16="http://schemas.microsoft.com/office/drawing/2014/main" xmlns="" id="{565D7872-A13D-4952-A60B-3B9892BC9881}"/>
                  </a:ext>
                </a:extLst>
              </p:cNvPr>
              <p:cNvSpPr/>
              <p:nvPr/>
            </p:nvSpPr>
            <p:spPr bwMode="auto">
              <a:xfrm>
                <a:off x="10937082" y="3912373"/>
                <a:ext cx="71986" cy="67487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4" name="î$ļïḋè">
                <a:extLst>
                  <a:ext uri="{FF2B5EF4-FFF2-40B4-BE49-F238E27FC236}">
                    <a16:creationId xmlns:a16="http://schemas.microsoft.com/office/drawing/2014/main" xmlns="" id="{A9020FD1-E459-4140-8CE9-2987349C9459}"/>
                  </a:ext>
                </a:extLst>
              </p:cNvPr>
              <p:cNvSpPr/>
              <p:nvPr/>
            </p:nvSpPr>
            <p:spPr bwMode="auto">
              <a:xfrm>
                <a:off x="10871095" y="3894377"/>
                <a:ext cx="34494" cy="37493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5" name="ïs1îḑê">
                <a:extLst>
                  <a:ext uri="{FF2B5EF4-FFF2-40B4-BE49-F238E27FC236}">
                    <a16:creationId xmlns:a16="http://schemas.microsoft.com/office/drawing/2014/main" xmlns="" id="{4DEF56CD-D01F-4F51-AE55-D95B4A4190CE}"/>
                  </a:ext>
                </a:extLst>
              </p:cNvPr>
              <p:cNvSpPr/>
              <p:nvPr/>
            </p:nvSpPr>
            <p:spPr bwMode="auto">
              <a:xfrm>
                <a:off x="10898090" y="3774400"/>
                <a:ext cx="67488" cy="95981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6" name="îsļïḍe">
                <a:extLst>
                  <a:ext uri="{FF2B5EF4-FFF2-40B4-BE49-F238E27FC236}">
                    <a16:creationId xmlns:a16="http://schemas.microsoft.com/office/drawing/2014/main" xmlns="" id="{1E8C62C0-E88F-4111-9941-21868E19EC07}"/>
                  </a:ext>
                </a:extLst>
              </p:cNvPr>
              <p:cNvSpPr/>
              <p:nvPr/>
            </p:nvSpPr>
            <p:spPr bwMode="auto">
              <a:xfrm>
                <a:off x="10968576" y="3870381"/>
                <a:ext cx="22496" cy="38992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7" name="îşľîḋe">
                <a:extLst>
                  <a:ext uri="{FF2B5EF4-FFF2-40B4-BE49-F238E27FC236}">
                    <a16:creationId xmlns:a16="http://schemas.microsoft.com/office/drawing/2014/main" xmlns="" id="{343202A2-8330-4B29-BEB5-AD4327CC341B}"/>
                  </a:ext>
                </a:extLst>
              </p:cNvPr>
              <p:cNvSpPr/>
              <p:nvPr/>
            </p:nvSpPr>
            <p:spPr bwMode="auto">
              <a:xfrm>
                <a:off x="10935582" y="3880879"/>
                <a:ext cx="17997" cy="23995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8" name="iş1ïďê">
                <a:extLst>
                  <a:ext uri="{FF2B5EF4-FFF2-40B4-BE49-F238E27FC236}">
                    <a16:creationId xmlns:a16="http://schemas.microsoft.com/office/drawing/2014/main" xmlns="" id="{09CBC91F-8BB6-40CF-9FA4-078029795CDC}"/>
                  </a:ext>
                </a:extLst>
              </p:cNvPr>
              <p:cNvSpPr/>
              <p:nvPr/>
            </p:nvSpPr>
            <p:spPr bwMode="auto">
              <a:xfrm>
                <a:off x="10944580" y="3895876"/>
                <a:ext cx="17997" cy="29994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9" name="iş1iḓê">
                <a:extLst>
                  <a:ext uri="{FF2B5EF4-FFF2-40B4-BE49-F238E27FC236}">
                    <a16:creationId xmlns:a16="http://schemas.microsoft.com/office/drawing/2014/main" xmlns="" id="{44254008-0C64-42E3-99D2-4929CD3D5101}"/>
                  </a:ext>
                </a:extLst>
              </p:cNvPr>
              <p:cNvSpPr/>
              <p:nvPr/>
            </p:nvSpPr>
            <p:spPr bwMode="auto">
              <a:xfrm>
                <a:off x="10961078" y="3897376"/>
                <a:ext cx="7499" cy="19497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0" name="ïŝḻíďè">
                <a:extLst>
                  <a:ext uri="{FF2B5EF4-FFF2-40B4-BE49-F238E27FC236}">
                    <a16:creationId xmlns:a16="http://schemas.microsoft.com/office/drawing/2014/main" xmlns="" id="{EB5F3C7F-F8A7-4616-9BD1-895848634BBE}"/>
                  </a:ext>
                </a:extLst>
              </p:cNvPr>
              <p:cNvSpPr/>
              <p:nvPr/>
            </p:nvSpPr>
            <p:spPr bwMode="auto">
              <a:xfrm>
                <a:off x="10965576" y="3909374"/>
                <a:ext cx="10498" cy="1049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1" name="iṥḻïḑé">
                <a:extLst>
                  <a:ext uri="{FF2B5EF4-FFF2-40B4-BE49-F238E27FC236}">
                    <a16:creationId xmlns:a16="http://schemas.microsoft.com/office/drawing/2014/main" xmlns="" id="{B161399C-7C57-48E3-892F-4BF8EE9E023B}"/>
                  </a:ext>
                </a:extLst>
              </p:cNvPr>
              <p:cNvSpPr/>
              <p:nvPr/>
            </p:nvSpPr>
            <p:spPr bwMode="auto">
              <a:xfrm>
                <a:off x="10953579" y="3870381"/>
                <a:ext cx="11998" cy="1649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2" name="ïśľiḋe">
                <a:extLst>
                  <a:ext uri="{FF2B5EF4-FFF2-40B4-BE49-F238E27FC236}">
                    <a16:creationId xmlns:a16="http://schemas.microsoft.com/office/drawing/2014/main" xmlns="" id="{46E5C459-765B-46BF-A639-EED9BF63497F}"/>
                  </a:ext>
                </a:extLst>
              </p:cNvPr>
              <p:cNvSpPr/>
              <p:nvPr/>
            </p:nvSpPr>
            <p:spPr bwMode="auto">
              <a:xfrm>
                <a:off x="10911587" y="3855384"/>
                <a:ext cx="17997" cy="19497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3" name="ïşḻíḓè">
                <a:extLst>
                  <a:ext uri="{FF2B5EF4-FFF2-40B4-BE49-F238E27FC236}">
                    <a16:creationId xmlns:a16="http://schemas.microsoft.com/office/drawing/2014/main" xmlns="" id="{8E18CAB4-9B0C-4DA0-9087-EEEEDAF94AFD}"/>
                  </a:ext>
                </a:extLst>
              </p:cNvPr>
              <p:cNvSpPr/>
              <p:nvPr/>
            </p:nvSpPr>
            <p:spPr bwMode="auto">
              <a:xfrm>
                <a:off x="10929583" y="3858384"/>
                <a:ext cx="5999" cy="15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4" name="işliḑé">
                <a:extLst>
                  <a:ext uri="{FF2B5EF4-FFF2-40B4-BE49-F238E27FC236}">
                    <a16:creationId xmlns:a16="http://schemas.microsoft.com/office/drawing/2014/main" xmlns="" id="{CB987BA4-C05E-4258-8618-E3FBFB5A8013}"/>
                  </a:ext>
                </a:extLst>
              </p:cNvPr>
              <p:cNvSpPr/>
              <p:nvPr/>
            </p:nvSpPr>
            <p:spPr bwMode="auto">
              <a:xfrm>
                <a:off x="10902588" y="3658922"/>
                <a:ext cx="34494" cy="47991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5" name="îŝľîďê">
                <a:extLst>
                  <a:ext uri="{FF2B5EF4-FFF2-40B4-BE49-F238E27FC236}">
                    <a16:creationId xmlns:a16="http://schemas.microsoft.com/office/drawing/2014/main" xmlns="" id="{51D086E3-587A-46A3-99EB-E3ED38942A2A}"/>
                  </a:ext>
                </a:extLst>
              </p:cNvPr>
              <p:cNvSpPr/>
              <p:nvPr/>
            </p:nvSpPr>
            <p:spPr bwMode="auto">
              <a:xfrm>
                <a:off x="10719624" y="3744406"/>
                <a:ext cx="38993" cy="32994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6" name="is1ïḑé">
                <a:extLst>
                  <a:ext uri="{FF2B5EF4-FFF2-40B4-BE49-F238E27FC236}">
                    <a16:creationId xmlns:a16="http://schemas.microsoft.com/office/drawing/2014/main" xmlns="" id="{2EC28CC9-7482-42C1-B9CA-6FA450023B63}"/>
                  </a:ext>
                </a:extLst>
              </p:cNvPr>
              <p:cNvSpPr/>
              <p:nvPr/>
            </p:nvSpPr>
            <p:spPr bwMode="auto">
              <a:xfrm>
                <a:off x="10550157" y="3691916"/>
                <a:ext cx="184465" cy="353931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7" name="íślîḋé">
                <a:extLst>
                  <a:ext uri="{FF2B5EF4-FFF2-40B4-BE49-F238E27FC236}">
                    <a16:creationId xmlns:a16="http://schemas.microsoft.com/office/drawing/2014/main" xmlns="" id="{7747F683-D1C7-4DFF-BDEC-240322D0EE35}"/>
                  </a:ext>
                </a:extLst>
              </p:cNvPr>
              <p:cNvSpPr/>
              <p:nvPr/>
            </p:nvSpPr>
            <p:spPr bwMode="auto">
              <a:xfrm>
                <a:off x="10670134" y="4090838"/>
                <a:ext cx="25496" cy="23995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8" name="íšļïḋê">
                <a:extLst>
                  <a:ext uri="{FF2B5EF4-FFF2-40B4-BE49-F238E27FC236}">
                    <a16:creationId xmlns:a16="http://schemas.microsoft.com/office/drawing/2014/main" xmlns="" id="{06E4F2FD-A0DA-48B9-A7C0-A9018F61670C}"/>
                  </a:ext>
                </a:extLst>
              </p:cNvPr>
              <p:cNvSpPr/>
              <p:nvPr/>
            </p:nvSpPr>
            <p:spPr bwMode="auto">
              <a:xfrm>
                <a:off x="10709126" y="4108835"/>
                <a:ext cx="10498" cy="1049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9" name="ïṣḻíḋê">
                <a:extLst>
                  <a:ext uri="{FF2B5EF4-FFF2-40B4-BE49-F238E27FC236}">
                    <a16:creationId xmlns:a16="http://schemas.microsoft.com/office/drawing/2014/main" xmlns="" id="{3BB75CCD-A1BA-4BEF-8280-D1CDE6E56251}"/>
                  </a:ext>
                </a:extLst>
              </p:cNvPr>
              <p:cNvSpPr/>
              <p:nvPr/>
            </p:nvSpPr>
            <p:spPr bwMode="auto">
              <a:xfrm>
                <a:off x="10569652" y="4084839"/>
                <a:ext cx="8998" cy="1499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0" name="íṧ1iḋê">
                <a:extLst>
                  <a:ext uri="{FF2B5EF4-FFF2-40B4-BE49-F238E27FC236}">
                    <a16:creationId xmlns:a16="http://schemas.microsoft.com/office/drawing/2014/main" xmlns="" id="{692E7839-DBD1-462D-847B-3B6BCC4F0773}"/>
                  </a:ext>
                </a:extLst>
              </p:cNvPr>
              <p:cNvSpPr/>
              <p:nvPr/>
            </p:nvSpPr>
            <p:spPr bwMode="auto">
              <a:xfrm>
                <a:off x="10548657" y="4050346"/>
                <a:ext cx="14997" cy="1499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1" name="isľîďe">
                <a:extLst>
                  <a:ext uri="{FF2B5EF4-FFF2-40B4-BE49-F238E27FC236}">
                    <a16:creationId xmlns:a16="http://schemas.microsoft.com/office/drawing/2014/main" xmlns="" id="{14E6DE2E-F474-47FF-B77F-3751A7E2E908}"/>
                  </a:ext>
                </a:extLst>
              </p:cNvPr>
              <p:cNvSpPr/>
              <p:nvPr/>
            </p:nvSpPr>
            <p:spPr bwMode="auto">
              <a:xfrm>
                <a:off x="11054060" y="3510451"/>
                <a:ext cx="38993" cy="46491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2" name="işľídè">
                <a:extLst>
                  <a:ext uri="{FF2B5EF4-FFF2-40B4-BE49-F238E27FC236}">
                    <a16:creationId xmlns:a16="http://schemas.microsoft.com/office/drawing/2014/main" xmlns="" id="{BB225CE7-0D36-48BD-A6C1-BC23E682F7C8}"/>
                  </a:ext>
                </a:extLst>
              </p:cNvPr>
              <p:cNvSpPr/>
              <p:nvPr/>
            </p:nvSpPr>
            <p:spPr bwMode="auto">
              <a:xfrm>
                <a:off x="11099051" y="3498454"/>
                <a:ext cx="40493" cy="28495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3" name="iṣḷîḓé">
                <a:extLst>
                  <a:ext uri="{FF2B5EF4-FFF2-40B4-BE49-F238E27FC236}">
                    <a16:creationId xmlns:a16="http://schemas.microsoft.com/office/drawing/2014/main" xmlns="" id="{834B83EE-1B8C-4956-A32F-07CBC5EB903D}"/>
                  </a:ext>
                </a:extLst>
              </p:cNvPr>
              <p:cNvSpPr/>
              <p:nvPr/>
            </p:nvSpPr>
            <p:spPr bwMode="auto">
              <a:xfrm>
                <a:off x="11076555" y="3370978"/>
                <a:ext cx="175467" cy="145472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4" name="ïŝľíḓè">
                <a:extLst>
                  <a:ext uri="{FF2B5EF4-FFF2-40B4-BE49-F238E27FC236}">
                    <a16:creationId xmlns:a16="http://schemas.microsoft.com/office/drawing/2014/main" xmlns="" id="{4C82F510-9454-41CB-9D88-A56EF0CA8C61}"/>
                  </a:ext>
                </a:extLst>
              </p:cNvPr>
              <p:cNvSpPr/>
              <p:nvPr/>
            </p:nvSpPr>
            <p:spPr bwMode="auto">
              <a:xfrm>
                <a:off x="11217528" y="3292993"/>
                <a:ext cx="91483" cy="76486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5" name="ïŝḻiḑê">
                <a:extLst>
                  <a:ext uri="{FF2B5EF4-FFF2-40B4-BE49-F238E27FC236}">
                    <a16:creationId xmlns:a16="http://schemas.microsoft.com/office/drawing/2014/main" xmlns="" id="{53EF3093-8717-4242-95D2-76E67BB21CAA}"/>
                  </a:ext>
                </a:extLst>
              </p:cNvPr>
              <p:cNvSpPr/>
              <p:nvPr/>
            </p:nvSpPr>
            <p:spPr bwMode="auto">
              <a:xfrm>
                <a:off x="11307511" y="3310990"/>
                <a:ext cx="14997" cy="1349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6" name="îs1íḍe">
                <a:extLst>
                  <a:ext uri="{FF2B5EF4-FFF2-40B4-BE49-F238E27FC236}">
                    <a16:creationId xmlns:a16="http://schemas.microsoft.com/office/drawing/2014/main" xmlns="" id="{383D3283-99AC-4513-9BB6-E6D7ACFDB46F}"/>
                  </a:ext>
                </a:extLst>
              </p:cNvPr>
              <p:cNvSpPr/>
              <p:nvPr/>
            </p:nvSpPr>
            <p:spPr bwMode="auto">
              <a:xfrm>
                <a:off x="11337505" y="3291494"/>
                <a:ext cx="20996" cy="14997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7" name="iŝḻíďè">
                <a:extLst>
                  <a:ext uri="{FF2B5EF4-FFF2-40B4-BE49-F238E27FC236}">
                    <a16:creationId xmlns:a16="http://schemas.microsoft.com/office/drawing/2014/main" xmlns="" id="{BE57205C-7402-4E3A-AF79-5782EE080865}"/>
                  </a:ext>
                </a:extLst>
              </p:cNvPr>
              <p:cNvSpPr/>
              <p:nvPr/>
            </p:nvSpPr>
            <p:spPr bwMode="auto">
              <a:xfrm>
                <a:off x="11374998" y="3274997"/>
                <a:ext cx="11998" cy="10498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8" name="îṥļîḍé">
                <a:extLst>
                  <a:ext uri="{FF2B5EF4-FFF2-40B4-BE49-F238E27FC236}">
                    <a16:creationId xmlns:a16="http://schemas.microsoft.com/office/drawing/2014/main" xmlns="" id="{44BCCA0F-C5B4-411B-A841-28F897BCE16B}"/>
                  </a:ext>
                </a:extLst>
              </p:cNvPr>
              <p:cNvSpPr/>
              <p:nvPr/>
            </p:nvSpPr>
            <p:spPr bwMode="auto">
              <a:xfrm>
                <a:off x="11247522" y="3105530"/>
                <a:ext cx="44991" cy="173966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9" name="iṣ1íḋé">
                <a:extLst>
                  <a:ext uri="{FF2B5EF4-FFF2-40B4-BE49-F238E27FC236}">
                    <a16:creationId xmlns:a16="http://schemas.microsoft.com/office/drawing/2014/main" xmlns="" id="{C978DBD7-646E-4A0A-B3E5-EC563577FA73}"/>
                  </a:ext>
                </a:extLst>
              </p:cNvPr>
              <p:cNvSpPr/>
              <p:nvPr/>
            </p:nvSpPr>
            <p:spPr bwMode="auto">
              <a:xfrm>
                <a:off x="9819797" y="2504147"/>
                <a:ext cx="275947" cy="202461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0" name="îŝľiďe">
                <a:extLst>
                  <a:ext uri="{FF2B5EF4-FFF2-40B4-BE49-F238E27FC236}">
                    <a16:creationId xmlns:a16="http://schemas.microsoft.com/office/drawing/2014/main" xmlns="" id="{6D3B6225-9EEB-4CC4-84A5-02888EF5A1DD}"/>
                  </a:ext>
                </a:extLst>
              </p:cNvPr>
              <p:cNvSpPr/>
              <p:nvPr/>
            </p:nvSpPr>
            <p:spPr bwMode="auto">
              <a:xfrm>
                <a:off x="9320393" y="2483151"/>
                <a:ext cx="2690483" cy="1000306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1" name="íşľîḓê">
                <a:extLst>
                  <a:ext uri="{FF2B5EF4-FFF2-40B4-BE49-F238E27FC236}">
                    <a16:creationId xmlns:a16="http://schemas.microsoft.com/office/drawing/2014/main" xmlns="" id="{6BB8415A-38C9-4B74-879F-B6D351ABD4D5}"/>
                  </a:ext>
                </a:extLst>
              </p:cNvPr>
              <p:cNvSpPr/>
              <p:nvPr/>
            </p:nvSpPr>
            <p:spPr bwMode="auto">
              <a:xfrm>
                <a:off x="10172229" y="3128025"/>
                <a:ext cx="967315" cy="610382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2" name="íŝ1ïḍe">
                <a:extLst>
                  <a:ext uri="{FF2B5EF4-FFF2-40B4-BE49-F238E27FC236}">
                    <a16:creationId xmlns:a16="http://schemas.microsoft.com/office/drawing/2014/main" xmlns="" id="{47AD398B-076F-4EC4-A2CF-9566A81A67D9}"/>
                  </a:ext>
                </a:extLst>
              </p:cNvPr>
              <p:cNvSpPr/>
              <p:nvPr/>
            </p:nvSpPr>
            <p:spPr bwMode="auto">
              <a:xfrm>
                <a:off x="11829410" y="2670615"/>
                <a:ext cx="55490" cy="23995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3" name="ïṥḷiďe">
                <a:extLst>
                  <a:ext uri="{FF2B5EF4-FFF2-40B4-BE49-F238E27FC236}">
                    <a16:creationId xmlns:a16="http://schemas.microsoft.com/office/drawing/2014/main" xmlns="" id="{0C78E2D7-E35B-4DE1-B557-278746035312}"/>
                  </a:ext>
                </a:extLst>
              </p:cNvPr>
              <p:cNvSpPr/>
              <p:nvPr/>
            </p:nvSpPr>
            <p:spPr bwMode="auto">
              <a:xfrm>
                <a:off x="11661443" y="2715606"/>
                <a:ext cx="22496" cy="1349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4" name="îślidê">
                <a:extLst>
                  <a:ext uri="{FF2B5EF4-FFF2-40B4-BE49-F238E27FC236}">
                    <a16:creationId xmlns:a16="http://schemas.microsoft.com/office/drawing/2014/main" xmlns="" id="{C9331A60-6B36-467E-B39A-7BE0A6DA9493}"/>
                  </a:ext>
                </a:extLst>
              </p:cNvPr>
              <p:cNvSpPr/>
              <p:nvPr/>
            </p:nvSpPr>
            <p:spPr bwMode="auto">
              <a:xfrm>
                <a:off x="11145542" y="2540140"/>
                <a:ext cx="10498" cy="11998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5" name="îśḷîďê">
                <a:extLst>
                  <a:ext uri="{FF2B5EF4-FFF2-40B4-BE49-F238E27FC236}">
                    <a16:creationId xmlns:a16="http://schemas.microsoft.com/office/drawing/2014/main" xmlns="" id="{8796463E-AC89-4982-9C68-E311A6F402F2}"/>
                  </a:ext>
                </a:extLst>
              </p:cNvPr>
              <p:cNvSpPr/>
              <p:nvPr/>
            </p:nvSpPr>
            <p:spPr bwMode="auto">
              <a:xfrm>
                <a:off x="10772114" y="2580632"/>
                <a:ext cx="25496" cy="14997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6" name="îsḻîdê">
                <a:extLst>
                  <a:ext uri="{FF2B5EF4-FFF2-40B4-BE49-F238E27FC236}">
                    <a16:creationId xmlns:a16="http://schemas.microsoft.com/office/drawing/2014/main" xmlns="" id="{5D1EFABA-752D-41C9-A840-2899EDF5ABF2}"/>
                  </a:ext>
                </a:extLst>
              </p:cNvPr>
              <p:cNvSpPr/>
              <p:nvPr/>
            </p:nvSpPr>
            <p:spPr bwMode="auto">
              <a:xfrm>
                <a:off x="10577152" y="2418664"/>
                <a:ext cx="94482" cy="53989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7" name="ïşḷîḋé">
                <a:extLst>
                  <a:ext uri="{FF2B5EF4-FFF2-40B4-BE49-F238E27FC236}">
                    <a16:creationId xmlns:a16="http://schemas.microsoft.com/office/drawing/2014/main" xmlns="" id="{7EB7BE8F-426D-4A06-9DC8-69609AB3D51C}"/>
                  </a:ext>
                </a:extLst>
              </p:cNvPr>
              <p:cNvSpPr/>
              <p:nvPr/>
            </p:nvSpPr>
            <p:spPr bwMode="auto">
              <a:xfrm>
                <a:off x="10442177" y="2393168"/>
                <a:ext cx="37493" cy="19497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8" name="îśliḑé">
                <a:extLst>
                  <a:ext uri="{FF2B5EF4-FFF2-40B4-BE49-F238E27FC236}">
                    <a16:creationId xmlns:a16="http://schemas.microsoft.com/office/drawing/2014/main" xmlns="" id="{1A7ACC6B-018D-4EA1-83AF-C03F01F195B7}"/>
                  </a:ext>
                </a:extLst>
              </p:cNvPr>
              <p:cNvSpPr/>
              <p:nvPr/>
            </p:nvSpPr>
            <p:spPr bwMode="auto">
              <a:xfrm>
                <a:off x="10454175" y="2351176"/>
                <a:ext cx="131975" cy="92982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9" name="îṡḷíḍé">
                <a:extLst>
                  <a:ext uri="{FF2B5EF4-FFF2-40B4-BE49-F238E27FC236}">
                    <a16:creationId xmlns:a16="http://schemas.microsoft.com/office/drawing/2014/main" xmlns="" id="{C1CC1603-8D2B-4A05-B0F7-992315AAE116}"/>
                  </a:ext>
                </a:extLst>
              </p:cNvPr>
              <p:cNvSpPr/>
              <p:nvPr/>
            </p:nvSpPr>
            <p:spPr bwMode="auto">
              <a:xfrm>
                <a:off x="10511164" y="2498148"/>
                <a:ext cx="16497" cy="1199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0" name="ï$ḷíḓè">
                <a:extLst>
                  <a:ext uri="{FF2B5EF4-FFF2-40B4-BE49-F238E27FC236}">
                    <a16:creationId xmlns:a16="http://schemas.microsoft.com/office/drawing/2014/main" xmlns="" id="{5BFD8A0B-D786-4DCF-A591-E20C72836EF3}"/>
                  </a:ext>
                </a:extLst>
              </p:cNvPr>
              <p:cNvSpPr/>
              <p:nvPr/>
            </p:nvSpPr>
            <p:spPr bwMode="auto">
              <a:xfrm>
                <a:off x="10428680" y="2354176"/>
                <a:ext cx="22496" cy="7499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1" name="iṧḷíḋè">
                <a:extLst>
                  <a:ext uri="{FF2B5EF4-FFF2-40B4-BE49-F238E27FC236}">
                    <a16:creationId xmlns:a16="http://schemas.microsoft.com/office/drawing/2014/main" xmlns="" id="{80E8AD8F-D485-49C6-A024-F29C11E85F5C}"/>
                  </a:ext>
                </a:extLst>
              </p:cNvPr>
              <p:cNvSpPr/>
              <p:nvPr/>
            </p:nvSpPr>
            <p:spPr bwMode="auto">
              <a:xfrm>
                <a:off x="10689629" y="2460656"/>
                <a:ext cx="19497" cy="8998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2" name="isľïḋe">
                <a:extLst>
                  <a:ext uri="{FF2B5EF4-FFF2-40B4-BE49-F238E27FC236}">
                    <a16:creationId xmlns:a16="http://schemas.microsoft.com/office/drawing/2014/main" xmlns="" id="{376948F9-56A2-4B61-87C9-E05A80E0F0FC}"/>
                  </a:ext>
                </a:extLst>
              </p:cNvPr>
              <p:cNvSpPr/>
              <p:nvPr/>
            </p:nvSpPr>
            <p:spPr bwMode="auto">
              <a:xfrm>
                <a:off x="9704319" y="2367674"/>
                <a:ext cx="110979" cy="34494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3" name="íş1îḑê">
                <a:extLst>
                  <a:ext uri="{FF2B5EF4-FFF2-40B4-BE49-F238E27FC236}">
                    <a16:creationId xmlns:a16="http://schemas.microsoft.com/office/drawing/2014/main" xmlns="" id="{FDDA3C32-881A-4459-8853-C460EE847D6A}"/>
                  </a:ext>
                </a:extLst>
              </p:cNvPr>
              <p:cNvSpPr/>
              <p:nvPr/>
            </p:nvSpPr>
            <p:spPr bwMode="auto">
              <a:xfrm>
                <a:off x="9995263" y="2346678"/>
                <a:ext cx="38993" cy="25496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4" name="ïŝḷiďé">
                <a:extLst>
                  <a:ext uri="{FF2B5EF4-FFF2-40B4-BE49-F238E27FC236}">
                    <a16:creationId xmlns:a16="http://schemas.microsoft.com/office/drawing/2014/main" xmlns="" id="{C8477B3D-E29D-4287-A30D-5AA07F5B454E}"/>
                  </a:ext>
                </a:extLst>
              </p:cNvPr>
              <p:cNvSpPr/>
              <p:nvPr/>
            </p:nvSpPr>
            <p:spPr bwMode="auto">
              <a:xfrm>
                <a:off x="9944273" y="2363174"/>
                <a:ext cx="41992" cy="23995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5" name="i$ḷíḓê">
                <a:extLst>
                  <a:ext uri="{FF2B5EF4-FFF2-40B4-BE49-F238E27FC236}">
                    <a16:creationId xmlns:a16="http://schemas.microsoft.com/office/drawing/2014/main" xmlns="" id="{755A2E82-43A6-482E-BB72-A4601E126D9B}"/>
                  </a:ext>
                </a:extLst>
              </p:cNvPr>
              <p:cNvSpPr/>
              <p:nvPr/>
            </p:nvSpPr>
            <p:spPr bwMode="auto">
              <a:xfrm>
                <a:off x="9888783" y="2384170"/>
                <a:ext cx="41992" cy="14997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6" name="iṣ1íḑè">
                <a:extLst>
                  <a:ext uri="{FF2B5EF4-FFF2-40B4-BE49-F238E27FC236}">
                    <a16:creationId xmlns:a16="http://schemas.microsoft.com/office/drawing/2014/main" xmlns="" id="{5779C262-9FCE-4D93-B858-E6EDFADFFE94}"/>
                  </a:ext>
                </a:extLst>
              </p:cNvPr>
              <p:cNvSpPr/>
              <p:nvPr/>
            </p:nvSpPr>
            <p:spPr bwMode="auto">
              <a:xfrm>
                <a:off x="9863289" y="2333180"/>
                <a:ext cx="67488" cy="46491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7" name="ï$1ïďè">
                <a:extLst>
                  <a:ext uri="{FF2B5EF4-FFF2-40B4-BE49-F238E27FC236}">
                    <a16:creationId xmlns:a16="http://schemas.microsoft.com/office/drawing/2014/main" xmlns="" id="{6DEC74C8-FE4E-4A26-8A00-8C5A8A44FDBC}"/>
                  </a:ext>
                </a:extLst>
              </p:cNvPr>
              <p:cNvSpPr/>
              <p:nvPr/>
            </p:nvSpPr>
            <p:spPr bwMode="auto">
              <a:xfrm>
                <a:off x="11174037" y="2528142"/>
                <a:ext cx="121477" cy="46491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8" name="íṧ1îdè">
                <a:extLst>
                  <a:ext uri="{FF2B5EF4-FFF2-40B4-BE49-F238E27FC236}">
                    <a16:creationId xmlns:a16="http://schemas.microsoft.com/office/drawing/2014/main" xmlns="" id="{B6B8DF9D-19B2-4693-B1CB-6F30D396B67F}"/>
                  </a:ext>
                </a:extLst>
              </p:cNvPr>
              <p:cNvSpPr/>
              <p:nvPr/>
            </p:nvSpPr>
            <p:spPr bwMode="auto">
              <a:xfrm>
                <a:off x="9519854" y="3480457"/>
                <a:ext cx="32994" cy="16497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9" name="íṡļiḑe">
                <a:extLst>
                  <a:ext uri="{FF2B5EF4-FFF2-40B4-BE49-F238E27FC236}">
                    <a16:creationId xmlns:a16="http://schemas.microsoft.com/office/drawing/2014/main" xmlns="" id="{CFDD24ED-C6FF-405B-AC52-32269B60E626}"/>
                  </a:ext>
                </a:extLst>
              </p:cNvPr>
              <p:cNvSpPr/>
              <p:nvPr/>
            </p:nvSpPr>
            <p:spPr bwMode="auto">
              <a:xfrm>
                <a:off x="9764308" y="2735102"/>
                <a:ext cx="32994" cy="23995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0" name="îSḻíḋê">
                <a:extLst>
                  <a:ext uri="{FF2B5EF4-FFF2-40B4-BE49-F238E27FC236}">
                    <a16:creationId xmlns:a16="http://schemas.microsoft.com/office/drawing/2014/main" xmlns="" id="{01D946F7-A3B5-4035-8FF6-495681EB7867}"/>
                  </a:ext>
                </a:extLst>
              </p:cNvPr>
              <p:cNvSpPr/>
              <p:nvPr/>
            </p:nvSpPr>
            <p:spPr bwMode="auto">
              <a:xfrm>
                <a:off x="9930775" y="2706608"/>
                <a:ext cx="25496" cy="23995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1" name="îṧľîḓé">
                <a:extLst>
                  <a:ext uri="{FF2B5EF4-FFF2-40B4-BE49-F238E27FC236}">
                    <a16:creationId xmlns:a16="http://schemas.microsoft.com/office/drawing/2014/main" xmlns="" id="{B443CB01-69FC-4953-A264-B7B2B2950DAC}"/>
                  </a:ext>
                </a:extLst>
              </p:cNvPr>
              <p:cNvSpPr/>
              <p:nvPr/>
            </p:nvSpPr>
            <p:spPr bwMode="auto">
              <a:xfrm>
                <a:off x="10110741" y="2616625"/>
                <a:ext cx="23995" cy="16497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2" name="ïşľîḑè">
                <a:extLst>
                  <a:ext uri="{FF2B5EF4-FFF2-40B4-BE49-F238E27FC236}">
                    <a16:creationId xmlns:a16="http://schemas.microsoft.com/office/drawing/2014/main" xmlns="" id="{C0D8BF37-A85F-4996-BE0C-171444540738}"/>
                  </a:ext>
                </a:extLst>
              </p:cNvPr>
              <p:cNvSpPr/>
              <p:nvPr/>
            </p:nvSpPr>
            <p:spPr bwMode="auto">
              <a:xfrm>
                <a:off x="11223527" y="2600128"/>
                <a:ext cx="50990" cy="20996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3" name="îşḷíḓe">
                <a:extLst>
                  <a:ext uri="{FF2B5EF4-FFF2-40B4-BE49-F238E27FC236}">
                    <a16:creationId xmlns:a16="http://schemas.microsoft.com/office/drawing/2014/main" xmlns="" id="{CD637309-FEAB-4455-B157-922D1234766E}"/>
                  </a:ext>
                </a:extLst>
              </p:cNvPr>
              <p:cNvSpPr/>
              <p:nvPr/>
            </p:nvSpPr>
            <p:spPr bwMode="auto">
              <a:xfrm>
                <a:off x="11322508" y="2549138"/>
                <a:ext cx="70487" cy="254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4" name="íṡlíďè">
                <a:extLst>
                  <a:ext uri="{FF2B5EF4-FFF2-40B4-BE49-F238E27FC236}">
                    <a16:creationId xmlns:a16="http://schemas.microsoft.com/office/drawing/2014/main" xmlns="" id="{B03A1784-330C-4CBF-AA3F-EC9760504FA0}"/>
                  </a:ext>
                </a:extLst>
              </p:cNvPr>
              <p:cNvSpPr/>
              <p:nvPr/>
            </p:nvSpPr>
            <p:spPr bwMode="auto">
              <a:xfrm>
                <a:off x="11222028" y="2583632"/>
                <a:ext cx="14997" cy="16497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57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5" name="íS1iḓé">
                <a:extLst>
                  <a:ext uri="{FF2B5EF4-FFF2-40B4-BE49-F238E27FC236}">
                    <a16:creationId xmlns:a16="http://schemas.microsoft.com/office/drawing/2014/main" xmlns="" id="{24C051F1-F8A0-4E75-B912-16B311847703}"/>
                  </a:ext>
                </a:extLst>
              </p:cNvPr>
              <p:cNvSpPr/>
              <p:nvPr/>
            </p:nvSpPr>
            <p:spPr>
              <a:xfrm>
                <a:off x="8253241" y="2688735"/>
                <a:ext cx="1880016" cy="1880016"/>
              </a:xfrm>
              <a:prstGeom prst="ellipse">
                <a:avLst/>
              </a:prstGeom>
              <a:noFill/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5" name="iṣľíḋê">
              <a:extLst>
                <a:ext uri="{FF2B5EF4-FFF2-40B4-BE49-F238E27FC236}">
                  <a16:creationId xmlns:a16="http://schemas.microsoft.com/office/drawing/2014/main" xmlns="" id="{9EBE8F89-2A3F-4833-8E7D-5932516D2E58}"/>
                </a:ext>
              </a:extLst>
            </p:cNvPr>
            <p:cNvGrpSpPr/>
            <p:nvPr/>
          </p:nvGrpSpPr>
          <p:grpSpPr>
            <a:xfrm>
              <a:off x="1198779" y="1989001"/>
              <a:ext cx="4606121" cy="3283601"/>
              <a:chOff x="6894852" y="1989001"/>
              <a:chExt cx="4606121" cy="3283601"/>
            </a:xfrm>
          </p:grpSpPr>
          <p:grpSp>
            <p:nvGrpSpPr>
              <p:cNvPr id="16" name="ïşļïḋe">
                <a:extLst>
                  <a:ext uri="{FF2B5EF4-FFF2-40B4-BE49-F238E27FC236}">
                    <a16:creationId xmlns:a16="http://schemas.microsoft.com/office/drawing/2014/main" xmlns="" id="{3B546E22-2275-4FF5-ACB2-D149F4C875A8}"/>
                  </a:ext>
                </a:extLst>
              </p:cNvPr>
              <p:cNvGrpSpPr/>
              <p:nvPr/>
            </p:nvGrpSpPr>
            <p:grpSpPr>
              <a:xfrm>
                <a:off x="8932059" y="2423679"/>
                <a:ext cx="522378" cy="522378"/>
                <a:chOff x="8932059" y="2423679"/>
                <a:chExt cx="522378" cy="522378"/>
              </a:xfrm>
            </p:grpSpPr>
            <p:sp>
              <p:nvSpPr>
                <p:cNvPr id="38" name="íṣḻiḋe">
                  <a:extLst>
                    <a:ext uri="{FF2B5EF4-FFF2-40B4-BE49-F238E27FC236}">
                      <a16:creationId xmlns:a16="http://schemas.microsoft.com/office/drawing/2014/main" xmlns="" id="{93888940-1584-46C7-A38E-DB4F2EB3015A}"/>
                    </a:ext>
                  </a:extLst>
                </p:cNvPr>
                <p:cNvSpPr/>
                <p:nvPr/>
              </p:nvSpPr>
              <p:spPr>
                <a:xfrm>
                  <a:off x="8932059" y="2423679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9" name="ïŝ1îḓe" title="TkUtuz1X1efuaGY">
                  <a:extLst>
                    <a:ext uri="{FF2B5EF4-FFF2-40B4-BE49-F238E27FC236}">
                      <a16:creationId xmlns:a16="http://schemas.microsoft.com/office/drawing/2014/main" xmlns="" id="{4E77523E-9A4C-4DC7-84A2-159D846CF25F}"/>
                    </a:ext>
                  </a:extLst>
                </p:cNvPr>
                <p:cNvSpPr/>
                <p:nvPr/>
              </p:nvSpPr>
              <p:spPr bwMode="auto">
                <a:xfrm>
                  <a:off x="9057225" y="2538579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7" name="îślíḍè">
                <a:extLst>
                  <a:ext uri="{FF2B5EF4-FFF2-40B4-BE49-F238E27FC236}">
                    <a16:creationId xmlns:a16="http://schemas.microsoft.com/office/drawing/2014/main" xmlns="" id="{3CF63D10-EF82-4E9C-94BF-11593B644E11}"/>
                  </a:ext>
                </a:extLst>
              </p:cNvPr>
              <p:cNvGrpSpPr/>
              <p:nvPr/>
            </p:nvGrpSpPr>
            <p:grpSpPr>
              <a:xfrm>
                <a:off x="8115351" y="2857547"/>
                <a:ext cx="522378" cy="522378"/>
                <a:chOff x="8115351" y="2857547"/>
                <a:chExt cx="522378" cy="522378"/>
              </a:xfrm>
            </p:grpSpPr>
            <p:sp>
              <p:nvSpPr>
                <p:cNvPr id="36" name="ïŝḷiḍé">
                  <a:extLst>
                    <a:ext uri="{FF2B5EF4-FFF2-40B4-BE49-F238E27FC236}">
                      <a16:creationId xmlns:a16="http://schemas.microsoft.com/office/drawing/2014/main" xmlns="" id="{5E9AB619-07BE-47E8-99ED-284EFC26AE0E}"/>
                    </a:ext>
                  </a:extLst>
                </p:cNvPr>
                <p:cNvSpPr/>
                <p:nvPr/>
              </p:nvSpPr>
              <p:spPr>
                <a:xfrm>
                  <a:off x="8115351" y="2857547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7" name="íṡlïďê" title="cS8kUkPvg3niHMZ">
                  <a:extLst>
                    <a:ext uri="{FF2B5EF4-FFF2-40B4-BE49-F238E27FC236}">
                      <a16:creationId xmlns:a16="http://schemas.microsoft.com/office/drawing/2014/main" xmlns="" id="{CD0B00F8-0A8B-4CB5-A126-47F09D2A5C43}"/>
                    </a:ext>
                  </a:extLst>
                </p:cNvPr>
                <p:cNvSpPr/>
                <p:nvPr/>
              </p:nvSpPr>
              <p:spPr bwMode="auto">
                <a:xfrm>
                  <a:off x="8240518" y="2972448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8" name="íŝļîdé">
                <a:extLst>
                  <a:ext uri="{FF2B5EF4-FFF2-40B4-BE49-F238E27FC236}">
                    <a16:creationId xmlns:a16="http://schemas.microsoft.com/office/drawing/2014/main" xmlns="" id="{65AE9A58-26D7-4AD1-8514-D3A2127C5130}"/>
                  </a:ext>
                </a:extLst>
              </p:cNvPr>
              <p:cNvGrpSpPr/>
              <p:nvPr/>
            </p:nvGrpSpPr>
            <p:grpSpPr>
              <a:xfrm>
                <a:off x="8086624" y="3877561"/>
                <a:ext cx="522378" cy="522378"/>
                <a:chOff x="8086624" y="3877561"/>
                <a:chExt cx="522378" cy="522378"/>
              </a:xfrm>
            </p:grpSpPr>
            <p:sp>
              <p:nvSpPr>
                <p:cNvPr id="34" name="ï$ḻiḋé">
                  <a:extLst>
                    <a:ext uri="{FF2B5EF4-FFF2-40B4-BE49-F238E27FC236}">
                      <a16:creationId xmlns:a16="http://schemas.microsoft.com/office/drawing/2014/main" xmlns="" id="{855BE323-25B6-469D-8503-0992238A0A12}"/>
                    </a:ext>
                  </a:extLst>
                </p:cNvPr>
                <p:cNvSpPr/>
                <p:nvPr/>
              </p:nvSpPr>
              <p:spPr>
                <a:xfrm>
                  <a:off x="8086624" y="3877561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5" name="îšlïḋe" title="zOA7sK1q3YTAEIk">
                  <a:extLst>
                    <a:ext uri="{FF2B5EF4-FFF2-40B4-BE49-F238E27FC236}">
                      <a16:creationId xmlns:a16="http://schemas.microsoft.com/office/drawing/2014/main" xmlns="" id="{D2EEEC0A-8841-493F-B91A-03A6B7426E3D}"/>
                    </a:ext>
                  </a:extLst>
                </p:cNvPr>
                <p:cNvSpPr/>
                <p:nvPr/>
              </p:nvSpPr>
              <p:spPr bwMode="auto">
                <a:xfrm>
                  <a:off x="8211790" y="3992460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19" name="îṥḷîḍe">
                <a:extLst>
                  <a:ext uri="{FF2B5EF4-FFF2-40B4-BE49-F238E27FC236}">
                    <a16:creationId xmlns:a16="http://schemas.microsoft.com/office/drawing/2014/main" xmlns="" id="{ECBF96F8-5A09-4816-AEB0-DA40FB86A3B5}"/>
                  </a:ext>
                </a:extLst>
              </p:cNvPr>
              <p:cNvSpPr txBox="1"/>
              <p:nvPr/>
            </p:nvSpPr>
            <p:spPr>
              <a:xfrm>
                <a:off x="8617217" y="4885680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0" name="ïṧļiḍe">
                <a:extLst>
                  <a:ext uri="{FF2B5EF4-FFF2-40B4-BE49-F238E27FC236}">
                    <a16:creationId xmlns:a16="http://schemas.microsoft.com/office/drawing/2014/main" xmlns="" id="{7FA37381-732D-48DE-98F8-1C10394E590F}"/>
                  </a:ext>
                </a:extLst>
              </p:cNvPr>
              <p:cNvSpPr txBox="1"/>
              <p:nvPr/>
            </p:nvSpPr>
            <p:spPr>
              <a:xfrm>
                <a:off x="8617217" y="1989001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1" name="î$ḷíḓè">
                <a:extLst>
                  <a:ext uri="{FF2B5EF4-FFF2-40B4-BE49-F238E27FC236}">
                    <a16:creationId xmlns:a16="http://schemas.microsoft.com/office/drawing/2014/main" xmlns="" id="{29F13964-1C68-4171-B9A7-F00F096E0B97}"/>
                  </a:ext>
                </a:extLst>
              </p:cNvPr>
              <p:cNvSpPr txBox="1"/>
              <p:nvPr/>
            </p:nvSpPr>
            <p:spPr>
              <a:xfrm>
                <a:off x="10370549" y="2893316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2" name="íṣļïḍe">
                <a:extLst>
                  <a:ext uri="{FF2B5EF4-FFF2-40B4-BE49-F238E27FC236}">
                    <a16:creationId xmlns:a16="http://schemas.microsoft.com/office/drawing/2014/main" xmlns="" id="{956219AD-8DED-4BFE-AEF9-30FA5490DD03}"/>
                  </a:ext>
                </a:extLst>
              </p:cNvPr>
              <p:cNvSpPr txBox="1"/>
              <p:nvPr/>
            </p:nvSpPr>
            <p:spPr>
              <a:xfrm>
                <a:off x="10370549" y="3949854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sp>
            <p:nvSpPr>
              <p:cNvPr id="23" name="íšľídê">
                <a:extLst>
                  <a:ext uri="{FF2B5EF4-FFF2-40B4-BE49-F238E27FC236}">
                    <a16:creationId xmlns:a16="http://schemas.microsoft.com/office/drawing/2014/main" xmlns="" id="{BE5E001D-6859-4848-A790-84C8DDE1D25B}"/>
                  </a:ext>
                </a:extLst>
              </p:cNvPr>
              <p:cNvSpPr txBox="1"/>
              <p:nvPr/>
            </p:nvSpPr>
            <p:spPr>
              <a:xfrm>
                <a:off x="6894852" y="2893316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grpSp>
            <p:nvGrpSpPr>
              <p:cNvPr id="24" name="í$ļiḑè">
                <a:extLst>
                  <a:ext uri="{FF2B5EF4-FFF2-40B4-BE49-F238E27FC236}">
                    <a16:creationId xmlns:a16="http://schemas.microsoft.com/office/drawing/2014/main" xmlns="" id="{AF48B838-4722-492F-8380-DC7D39FB7287}"/>
                  </a:ext>
                </a:extLst>
              </p:cNvPr>
              <p:cNvGrpSpPr/>
              <p:nvPr/>
            </p:nvGrpSpPr>
            <p:grpSpPr>
              <a:xfrm>
                <a:off x="9777694" y="2857547"/>
                <a:ext cx="522378" cy="522378"/>
                <a:chOff x="9777694" y="2857547"/>
                <a:chExt cx="522378" cy="522378"/>
              </a:xfrm>
            </p:grpSpPr>
            <p:sp>
              <p:nvSpPr>
                <p:cNvPr id="32" name="ïsļîḑê">
                  <a:extLst>
                    <a:ext uri="{FF2B5EF4-FFF2-40B4-BE49-F238E27FC236}">
                      <a16:creationId xmlns:a16="http://schemas.microsoft.com/office/drawing/2014/main" xmlns="" id="{1B49348D-8C6D-4EF1-8816-8F203F1AC497}"/>
                    </a:ext>
                  </a:extLst>
                </p:cNvPr>
                <p:cNvSpPr/>
                <p:nvPr/>
              </p:nvSpPr>
              <p:spPr>
                <a:xfrm>
                  <a:off x="9777694" y="2857547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33" name="ïṣḻiďe" title="KX5mFN1GYRkYNZj">
                  <a:extLst>
                    <a:ext uri="{FF2B5EF4-FFF2-40B4-BE49-F238E27FC236}">
                      <a16:creationId xmlns:a16="http://schemas.microsoft.com/office/drawing/2014/main" xmlns="" id="{50481A91-64EE-472D-8FA6-0461B2C51433}"/>
                    </a:ext>
                  </a:extLst>
                </p:cNvPr>
                <p:cNvSpPr/>
                <p:nvPr/>
              </p:nvSpPr>
              <p:spPr bwMode="auto">
                <a:xfrm>
                  <a:off x="9904474" y="2972448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25" name="íŝḻîḍe">
                <a:extLst>
                  <a:ext uri="{FF2B5EF4-FFF2-40B4-BE49-F238E27FC236}">
                    <a16:creationId xmlns:a16="http://schemas.microsoft.com/office/drawing/2014/main" xmlns="" id="{EF19D432-D555-4844-A4E0-CC2781CA3ABD}"/>
                  </a:ext>
                </a:extLst>
              </p:cNvPr>
              <p:cNvSpPr txBox="1"/>
              <p:nvPr/>
            </p:nvSpPr>
            <p:spPr>
              <a:xfrm>
                <a:off x="6894852" y="3949854"/>
                <a:ext cx="1130424" cy="38692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  <p:grpSp>
            <p:nvGrpSpPr>
              <p:cNvPr id="26" name="ïsḻîḍê">
                <a:extLst>
                  <a:ext uri="{FF2B5EF4-FFF2-40B4-BE49-F238E27FC236}">
                    <a16:creationId xmlns:a16="http://schemas.microsoft.com/office/drawing/2014/main" xmlns="" id="{5B4DDCA4-B07B-41E6-95E5-E7F5E102F568}"/>
                  </a:ext>
                </a:extLst>
              </p:cNvPr>
              <p:cNvGrpSpPr/>
              <p:nvPr/>
            </p:nvGrpSpPr>
            <p:grpSpPr>
              <a:xfrm>
                <a:off x="9768145" y="3877561"/>
                <a:ext cx="522378" cy="522378"/>
                <a:chOff x="9768145" y="3877561"/>
                <a:chExt cx="522378" cy="522378"/>
              </a:xfrm>
            </p:grpSpPr>
            <p:sp>
              <p:nvSpPr>
                <p:cNvPr id="30" name="islïḑé">
                  <a:extLst>
                    <a:ext uri="{FF2B5EF4-FFF2-40B4-BE49-F238E27FC236}">
                      <a16:creationId xmlns:a16="http://schemas.microsoft.com/office/drawing/2014/main" xmlns="" id="{D5862C71-8BB7-4EE7-8EAB-52DEB0E5CC97}"/>
                    </a:ext>
                  </a:extLst>
                </p:cNvPr>
                <p:cNvSpPr/>
                <p:nvPr/>
              </p:nvSpPr>
              <p:spPr>
                <a:xfrm>
                  <a:off x="9768145" y="3877561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1" name="íṥ1îḍé" title="fpfdAObZgCvManO">
                  <a:extLst>
                    <a:ext uri="{FF2B5EF4-FFF2-40B4-BE49-F238E27FC236}">
                      <a16:creationId xmlns:a16="http://schemas.microsoft.com/office/drawing/2014/main" xmlns="" id="{D3FE187E-F16C-4253-BF90-97841BC5A310}"/>
                    </a:ext>
                  </a:extLst>
                </p:cNvPr>
                <p:cNvSpPr/>
                <p:nvPr/>
              </p:nvSpPr>
              <p:spPr bwMode="auto">
                <a:xfrm>
                  <a:off x="9894924" y="3992460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27" name="iśľïďe">
                <a:extLst>
                  <a:ext uri="{FF2B5EF4-FFF2-40B4-BE49-F238E27FC236}">
                    <a16:creationId xmlns:a16="http://schemas.microsoft.com/office/drawing/2014/main" xmlns="" id="{132E8FBE-5C3D-4091-966F-E8CF493CEC7B}"/>
                  </a:ext>
                </a:extLst>
              </p:cNvPr>
              <p:cNvGrpSpPr/>
              <p:nvPr/>
            </p:nvGrpSpPr>
            <p:grpSpPr>
              <a:xfrm>
                <a:off x="8932059" y="4321052"/>
                <a:ext cx="522378" cy="522378"/>
                <a:chOff x="8932059" y="4321052"/>
                <a:chExt cx="522378" cy="522378"/>
              </a:xfrm>
            </p:grpSpPr>
            <p:sp>
              <p:nvSpPr>
                <p:cNvPr id="28" name="îṣḷîḋe">
                  <a:extLst>
                    <a:ext uri="{FF2B5EF4-FFF2-40B4-BE49-F238E27FC236}">
                      <a16:creationId xmlns:a16="http://schemas.microsoft.com/office/drawing/2014/main" xmlns="" id="{E21FBA4E-7F87-402D-9739-500716B39663}"/>
                    </a:ext>
                  </a:extLst>
                </p:cNvPr>
                <p:cNvSpPr/>
                <p:nvPr/>
              </p:nvSpPr>
              <p:spPr>
                <a:xfrm>
                  <a:off x="8932059" y="43210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29" name="îşļïḍe" title="7K6IKpsmzf8LYmG">
                  <a:extLst>
                    <a:ext uri="{FF2B5EF4-FFF2-40B4-BE49-F238E27FC236}">
                      <a16:creationId xmlns:a16="http://schemas.microsoft.com/office/drawing/2014/main" xmlns="" id="{2610A603-204D-4E7C-84E3-D8DDC410A2FF}"/>
                    </a:ext>
                  </a:extLst>
                </p:cNvPr>
                <p:cNvSpPr/>
                <p:nvPr/>
              </p:nvSpPr>
              <p:spPr bwMode="auto">
                <a:xfrm>
                  <a:off x="9057225" y="4435950"/>
                  <a:ext cx="272046" cy="292579"/>
                </a:xfrm>
                <a:custGeom>
                  <a:avLst/>
                  <a:gdLst>
                    <a:gd name="connsiteX0" fmla="*/ 321179 w 564656"/>
                    <a:gd name="connsiteY0" fmla="*/ 256496 h 607273"/>
                    <a:gd name="connsiteX1" fmla="*/ 361871 w 564656"/>
                    <a:gd name="connsiteY1" fmla="*/ 266542 h 607273"/>
                    <a:gd name="connsiteX2" fmla="*/ 363621 w 564656"/>
                    <a:gd name="connsiteY2" fmla="*/ 269381 h 607273"/>
                    <a:gd name="connsiteX3" fmla="*/ 363074 w 564656"/>
                    <a:gd name="connsiteY3" fmla="*/ 272111 h 607273"/>
                    <a:gd name="connsiteX4" fmla="*/ 359793 w 564656"/>
                    <a:gd name="connsiteY4" fmla="*/ 274295 h 607273"/>
                    <a:gd name="connsiteX5" fmla="*/ 359355 w 564656"/>
                    <a:gd name="connsiteY5" fmla="*/ 274295 h 607273"/>
                    <a:gd name="connsiteX6" fmla="*/ 358480 w 564656"/>
                    <a:gd name="connsiteY6" fmla="*/ 431648 h 607273"/>
                    <a:gd name="connsiteX7" fmla="*/ 354980 w 564656"/>
                    <a:gd name="connsiteY7" fmla="*/ 444206 h 607273"/>
                    <a:gd name="connsiteX8" fmla="*/ 354542 w 564656"/>
                    <a:gd name="connsiteY8" fmla="*/ 444097 h 607273"/>
                    <a:gd name="connsiteX9" fmla="*/ 306958 w 564656"/>
                    <a:gd name="connsiteY9" fmla="*/ 446936 h 607273"/>
                    <a:gd name="connsiteX10" fmla="*/ 306302 w 564656"/>
                    <a:gd name="connsiteY10" fmla="*/ 446608 h 607273"/>
                    <a:gd name="connsiteX11" fmla="*/ 308818 w 564656"/>
                    <a:gd name="connsiteY11" fmla="*/ 519224 h 607273"/>
                    <a:gd name="connsiteX12" fmla="*/ 302692 w 564656"/>
                    <a:gd name="connsiteY12" fmla="*/ 525667 h 607273"/>
                    <a:gd name="connsiteX13" fmla="*/ 296238 w 564656"/>
                    <a:gd name="connsiteY13" fmla="*/ 531673 h 607273"/>
                    <a:gd name="connsiteX14" fmla="*/ 2206 w 564656"/>
                    <a:gd name="connsiteY14" fmla="*/ 497712 h 607273"/>
                    <a:gd name="connsiteX15" fmla="*/ 1987 w 564656"/>
                    <a:gd name="connsiteY15" fmla="*/ 489741 h 607273"/>
                    <a:gd name="connsiteX16" fmla="*/ 34585 w 564656"/>
                    <a:gd name="connsiteY16" fmla="*/ 326710 h 607273"/>
                    <a:gd name="connsiteX17" fmla="*/ 142112 w 564656"/>
                    <a:gd name="connsiteY17" fmla="*/ 260755 h 607273"/>
                    <a:gd name="connsiteX18" fmla="*/ 150316 w 564656"/>
                    <a:gd name="connsiteY18" fmla="*/ 263048 h 607273"/>
                    <a:gd name="connsiteX19" fmla="*/ 207197 w 564656"/>
                    <a:gd name="connsiteY19" fmla="*/ 359360 h 607273"/>
                    <a:gd name="connsiteX20" fmla="*/ 210698 w 564656"/>
                    <a:gd name="connsiteY20" fmla="*/ 344837 h 607273"/>
                    <a:gd name="connsiteX21" fmla="*/ 217917 w 564656"/>
                    <a:gd name="connsiteY21" fmla="*/ 315790 h 607273"/>
                    <a:gd name="connsiteX22" fmla="*/ 209276 w 564656"/>
                    <a:gd name="connsiteY22" fmla="*/ 305635 h 607273"/>
                    <a:gd name="connsiteX23" fmla="*/ 202384 w 564656"/>
                    <a:gd name="connsiteY23" fmla="*/ 293842 h 607273"/>
                    <a:gd name="connsiteX24" fmla="*/ 205010 w 564656"/>
                    <a:gd name="connsiteY24" fmla="*/ 283905 h 607273"/>
                    <a:gd name="connsiteX25" fmla="*/ 228309 w 564656"/>
                    <a:gd name="connsiteY25" fmla="*/ 283359 h 607273"/>
                    <a:gd name="connsiteX26" fmla="*/ 252812 w 564656"/>
                    <a:gd name="connsiteY26" fmla="*/ 281284 h 607273"/>
                    <a:gd name="connsiteX27" fmla="*/ 256203 w 564656"/>
                    <a:gd name="connsiteY27" fmla="*/ 287290 h 607273"/>
                    <a:gd name="connsiteX28" fmla="*/ 256640 w 564656"/>
                    <a:gd name="connsiteY28" fmla="*/ 290566 h 607273"/>
                    <a:gd name="connsiteX29" fmla="*/ 250624 w 564656"/>
                    <a:gd name="connsiteY29" fmla="*/ 308037 h 607273"/>
                    <a:gd name="connsiteX30" fmla="*/ 244170 w 564656"/>
                    <a:gd name="connsiteY30" fmla="*/ 320704 h 607273"/>
                    <a:gd name="connsiteX31" fmla="*/ 249530 w 564656"/>
                    <a:gd name="connsiteY31" fmla="*/ 346911 h 607273"/>
                    <a:gd name="connsiteX32" fmla="*/ 252265 w 564656"/>
                    <a:gd name="connsiteY32" fmla="*/ 358377 h 607273"/>
                    <a:gd name="connsiteX33" fmla="*/ 312866 w 564656"/>
                    <a:gd name="connsiteY33" fmla="*/ 258899 h 607273"/>
                    <a:gd name="connsiteX34" fmla="*/ 318882 w 564656"/>
                    <a:gd name="connsiteY34" fmla="*/ 257042 h 607273"/>
                    <a:gd name="connsiteX35" fmla="*/ 321179 w 564656"/>
                    <a:gd name="connsiteY35" fmla="*/ 256496 h 607273"/>
                    <a:gd name="connsiteX36" fmla="*/ 424854 w 564656"/>
                    <a:gd name="connsiteY36" fmla="*/ 248274 h 607273"/>
                    <a:gd name="connsiteX37" fmla="*/ 464444 w 564656"/>
                    <a:gd name="connsiteY37" fmla="*/ 250240 h 607273"/>
                    <a:gd name="connsiteX38" fmla="*/ 466194 w 564656"/>
                    <a:gd name="connsiteY38" fmla="*/ 251332 h 607273"/>
                    <a:gd name="connsiteX39" fmla="*/ 470569 w 564656"/>
                    <a:gd name="connsiteY39" fmla="*/ 254609 h 607273"/>
                    <a:gd name="connsiteX40" fmla="*/ 471662 w 564656"/>
                    <a:gd name="connsiteY40" fmla="*/ 276016 h 607273"/>
                    <a:gd name="connsiteX41" fmla="*/ 536516 w 564656"/>
                    <a:gd name="connsiteY41" fmla="*/ 294364 h 607273"/>
                    <a:gd name="connsiteX42" fmla="*/ 556093 w 564656"/>
                    <a:gd name="connsiteY42" fmla="*/ 361096 h 607273"/>
                    <a:gd name="connsiteX43" fmla="*/ 553249 w 564656"/>
                    <a:gd name="connsiteY43" fmla="*/ 363935 h 607273"/>
                    <a:gd name="connsiteX44" fmla="*/ 550078 w 564656"/>
                    <a:gd name="connsiteY44" fmla="*/ 367212 h 607273"/>
                    <a:gd name="connsiteX45" fmla="*/ 505128 w 564656"/>
                    <a:gd name="connsiteY45" fmla="*/ 367103 h 607273"/>
                    <a:gd name="connsiteX46" fmla="*/ 465975 w 564656"/>
                    <a:gd name="connsiteY46" fmla="*/ 361314 h 607273"/>
                    <a:gd name="connsiteX47" fmla="*/ 464444 w 564656"/>
                    <a:gd name="connsiteY47" fmla="*/ 358038 h 607273"/>
                    <a:gd name="connsiteX48" fmla="*/ 459632 w 564656"/>
                    <a:gd name="connsiteY48" fmla="*/ 355307 h 607273"/>
                    <a:gd name="connsiteX49" fmla="*/ 459632 w 564656"/>
                    <a:gd name="connsiteY49" fmla="*/ 338925 h 607273"/>
                    <a:gd name="connsiteX50" fmla="*/ 447055 w 564656"/>
                    <a:gd name="connsiteY50" fmla="*/ 324289 h 607273"/>
                    <a:gd name="connsiteX51" fmla="*/ 426275 w 564656"/>
                    <a:gd name="connsiteY51" fmla="*/ 333573 h 607273"/>
                    <a:gd name="connsiteX52" fmla="*/ 426932 w 564656"/>
                    <a:gd name="connsiteY52" fmla="*/ 335102 h 607273"/>
                    <a:gd name="connsiteX53" fmla="*/ 531485 w 564656"/>
                    <a:gd name="connsiteY53" fmla="*/ 420400 h 607273"/>
                    <a:gd name="connsiteX54" fmla="*/ 564514 w 564656"/>
                    <a:gd name="connsiteY54" fmla="*/ 479814 h 607273"/>
                    <a:gd name="connsiteX55" fmla="*/ 472209 w 564656"/>
                    <a:gd name="connsiteY55" fmla="*/ 573960 h 607273"/>
                    <a:gd name="connsiteX56" fmla="*/ 472537 w 564656"/>
                    <a:gd name="connsiteY56" fmla="*/ 600718 h 607273"/>
                    <a:gd name="connsiteX57" fmla="*/ 466085 w 564656"/>
                    <a:gd name="connsiteY57" fmla="*/ 607271 h 607273"/>
                    <a:gd name="connsiteX58" fmla="*/ 434587 w 564656"/>
                    <a:gd name="connsiteY58" fmla="*/ 605523 h 607273"/>
                    <a:gd name="connsiteX59" fmla="*/ 420260 w 564656"/>
                    <a:gd name="connsiteY59" fmla="*/ 601045 h 607273"/>
                    <a:gd name="connsiteX60" fmla="*/ 417964 w 564656"/>
                    <a:gd name="connsiteY60" fmla="*/ 598206 h 607273"/>
                    <a:gd name="connsiteX61" fmla="*/ 416214 w 564656"/>
                    <a:gd name="connsiteY61" fmla="*/ 571884 h 607273"/>
                    <a:gd name="connsiteX62" fmla="*/ 325002 w 564656"/>
                    <a:gd name="connsiteY62" fmla="*/ 465507 h 607273"/>
                    <a:gd name="connsiteX63" fmla="*/ 329486 w 564656"/>
                    <a:gd name="connsiteY63" fmla="*/ 460374 h 607273"/>
                    <a:gd name="connsiteX64" fmla="*/ 410417 w 564656"/>
                    <a:gd name="connsiteY64" fmla="*/ 459391 h 607273"/>
                    <a:gd name="connsiteX65" fmla="*/ 416432 w 564656"/>
                    <a:gd name="connsiteY65" fmla="*/ 463214 h 607273"/>
                    <a:gd name="connsiteX66" fmla="*/ 419495 w 564656"/>
                    <a:gd name="connsiteY66" fmla="*/ 467255 h 607273"/>
                    <a:gd name="connsiteX67" fmla="*/ 444868 w 564656"/>
                    <a:gd name="connsiteY67" fmla="*/ 520116 h 607273"/>
                    <a:gd name="connsiteX68" fmla="*/ 454929 w 564656"/>
                    <a:gd name="connsiteY68" fmla="*/ 471623 h 607273"/>
                    <a:gd name="connsiteX69" fmla="*/ 373123 w 564656"/>
                    <a:gd name="connsiteY69" fmla="*/ 417779 h 607273"/>
                    <a:gd name="connsiteX70" fmla="*/ 326971 w 564656"/>
                    <a:gd name="connsiteY70" fmla="*/ 366556 h 607273"/>
                    <a:gd name="connsiteX71" fmla="*/ 415667 w 564656"/>
                    <a:gd name="connsiteY71" fmla="*/ 277326 h 607273"/>
                    <a:gd name="connsiteX72" fmla="*/ 417198 w 564656"/>
                    <a:gd name="connsiteY72" fmla="*/ 254172 h 607273"/>
                    <a:gd name="connsiteX73" fmla="*/ 422119 w 564656"/>
                    <a:gd name="connsiteY73" fmla="*/ 249476 h 607273"/>
                    <a:gd name="connsiteX74" fmla="*/ 424854 w 564656"/>
                    <a:gd name="connsiteY74" fmla="*/ 248274 h 607273"/>
                    <a:gd name="connsiteX75" fmla="*/ 215096 w 564656"/>
                    <a:gd name="connsiteY75" fmla="*/ 1184 h 607273"/>
                    <a:gd name="connsiteX76" fmla="*/ 313856 w 564656"/>
                    <a:gd name="connsiteY76" fmla="*/ 177884 h 607273"/>
                    <a:gd name="connsiteX77" fmla="*/ 218486 w 564656"/>
                    <a:gd name="connsiteY77" fmla="*/ 264268 h 607273"/>
                    <a:gd name="connsiteX78" fmla="*/ 141053 w 564656"/>
                    <a:gd name="connsiteY78" fmla="*/ 135292 h 607273"/>
                    <a:gd name="connsiteX79" fmla="*/ 215096 w 564656"/>
                    <a:gd name="connsiteY79" fmla="*/ 1184 h 60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</a:cxnLst>
                  <a:rect l="l" t="t" r="r" b="b"/>
                  <a:pathLst>
                    <a:path w="564656" h="607273">
                      <a:moveTo>
                        <a:pt x="321179" y="256496"/>
                      </a:moveTo>
                      <a:cubicBezTo>
                        <a:pt x="334305" y="258680"/>
                        <a:pt x="350167" y="259772"/>
                        <a:pt x="361871" y="266542"/>
                      </a:cubicBezTo>
                      <a:cubicBezTo>
                        <a:pt x="363074" y="267198"/>
                        <a:pt x="363512" y="268289"/>
                        <a:pt x="363621" y="269381"/>
                      </a:cubicBezTo>
                      <a:cubicBezTo>
                        <a:pt x="364168" y="270364"/>
                        <a:pt x="363949" y="271347"/>
                        <a:pt x="363074" y="272111"/>
                      </a:cubicBezTo>
                      <a:cubicBezTo>
                        <a:pt x="362309" y="273203"/>
                        <a:pt x="361324" y="274186"/>
                        <a:pt x="359793" y="274295"/>
                      </a:cubicBezTo>
                      <a:cubicBezTo>
                        <a:pt x="359574" y="274295"/>
                        <a:pt x="359464" y="274295"/>
                        <a:pt x="359355" y="274295"/>
                      </a:cubicBezTo>
                      <a:cubicBezTo>
                        <a:pt x="300176" y="303123"/>
                        <a:pt x="286722" y="410136"/>
                        <a:pt x="358480" y="431648"/>
                      </a:cubicBezTo>
                      <a:cubicBezTo>
                        <a:pt x="366465" y="434160"/>
                        <a:pt x="363184" y="446390"/>
                        <a:pt x="354980" y="444206"/>
                      </a:cubicBezTo>
                      <a:cubicBezTo>
                        <a:pt x="354870" y="444206"/>
                        <a:pt x="354761" y="444097"/>
                        <a:pt x="354542" y="444097"/>
                      </a:cubicBezTo>
                      <a:cubicBezTo>
                        <a:pt x="339884" y="450976"/>
                        <a:pt x="322492" y="451413"/>
                        <a:pt x="306958" y="446936"/>
                      </a:cubicBezTo>
                      <a:cubicBezTo>
                        <a:pt x="306630" y="446827"/>
                        <a:pt x="306521" y="446717"/>
                        <a:pt x="306302" y="446608"/>
                      </a:cubicBezTo>
                      <a:cubicBezTo>
                        <a:pt x="305427" y="450103"/>
                        <a:pt x="308709" y="513109"/>
                        <a:pt x="308818" y="519224"/>
                      </a:cubicBezTo>
                      <a:cubicBezTo>
                        <a:pt x="308928" y="523483"/>
                        <a:pt x="305864" y="525667"/>
                        <a:pt x="302692" y="525667"/>
                      </a:cubicBezTo>
                      <a:cubicBezTo>
                        <a:pt x="302364" y="528834"/>
                        <a:pt x="300286" y="531673"/>
                        <a:pt x="296238" y="531673"/>
                      </a:cubicBezTo>
                      <a:cubicBezTo>
                        <a:pt x="201728" y="530472"/>
                        <a:pt x="88294" y="544012"/>
                        <a:pt x="2206" y="497712"/>
                      </a:cubicBezTo>
                      <a:cubicBezTo>
                        <a:pt x="-1075" y="495965"/>
                        <a:pt x="-310" y="491707"/>
                        <a:pt x="1987" y="489741"/>
                      </a:cubicBezTo>
                      <a:cubicBezTo>
                        <a:pt x="-2169" y="433832"/>
                        <a:pt x="2972" y="374757"/>
                        <a:pt x="34585" y="326710"/>
                      </a:cubicBezTo>
                      <a:cubicBezTo>
                        <a:pt x="57228" y="292531"/>
                        <a:pt x="98576" y="257042"/>
                        <a:pt x="142112" y="260755"/>
                      </a:cubicBezTo>
                      <a:cubicBezTo>
                        <a:pt x="144847" y="259554"/>
                        <a:pt x="148238" y="259881"/>
                        <a:pt x="150316" y="263048"/>
                      </a:cubicBezTo>
                      <a:cubicBezTo>
                        <a:pt x="170553" y="294278"/>
                        <a:pt x="189695" y="326492"/>
                        <a:pt x="207197" y="359360"/>
                      </a:cubicBezTo>
                      <a:cubicBezTo>
                        <a:pt x="208291" y="354446"/>
                        <a:pt x="209713" y="349641"/>
                        <a:pt x="210698" y="344837"/>
                      </a:cubicBezTo>
                      <a:cubicBezTo>
                        <a:pt x="212885" y="335118"/>
                        <a:pt x="214964" y="325290"/>
                        <a:pt x="217917" y="315790"/>
                      </a:cubicBezTo>
                      <a:cubicBezTo>
                        <a:pt x="214854" y="312623"/>
                        <a:pt x="212010" y="309129"/>
                        <a:pt x="209276" y="305635"/>
                      </a:cubicBezTo>
                      <a:cubicBezTo>
                        <a:pt x="206760" y="302141"/>
                        <a:pt x="203150" y="298209"/>
                        <a:pt x="202384" y="293842"/>
                      </a:cubicBezTo>
                      <a:cubicBezTo>
                        <a:pt x="199540" y="290456"/>
                        <a:pt x="199540" y="284887"/>
                        <a:pt x="205010" y="283905"/>
                      </a:cubicBezTo>
                      <a:cubicBezTo>
                        <a:pt x="212557" y="282594"/>
                        <a:pt x="220652" y="283905"/>
                        <a:pt x="228309" y="283359"/>
                      </a:cubicBezTo>
                      <a:cubicBezTo>
                        <a:pt x="236622" y="282813"/>
                        <a:pt x="244608" y="279864"/>
                        <a:pt x="252812" y="281284"/>
                      </a:cubicBezTo>
                      <a:cubicBezTo>
                        <a:pt x="256093" y="281830"/>
                        <a:pt x="256750" y="284669"/>
                        <a:pt x="256203" y="287290"/>
                      </a:cubicBezTo>
                      <a:cubicBezTo>
                        <a:pt x="256640" y="288273"/>
                        <a:pt x="256859" y="289474"/>
                        <a:pt x="256640" y="290566"/>
                      </a:cubicBezTo>
                      <a:cubicBezTo>
                        <a:pt x="255218" y="296572"/>
                        <a:pt x="252702" y="302250"/>
                        <a:pt x="250624" y="308037"/>
                      </a:cubicBezTo>
                      <a:cubicBezTo>
                        <a:pt x="248874" y="313169"/>
                        <a:pt x="247999" y="317210"/>
                        <a:pt x="244170" y="320704"/>
                      </a:cubicBezTo>
                      <a:cubicBezTo>
                        <a:pt x="245920" y="329440"/>
                        <a:pt x="247671" y="338176"/>
                        <a:pt x="249530" y="346911"/>
                      </a:cubicBezTo>
                      <a:cubicBezTo>
                        <a:pt x="250405" y="350733"/>
                        <a:pt x="251390" y="354555"/>
                        <a:pt x="252265" y="358377"/>
                      </a:cubicBezTo>
                      <a:cubicBezTo>
                        <a:pt x="269110" y="324089"/>
                        <a:pt x="290331" y="288709"/>
                        <a:pt x="312866" y="258899"/>
                      </a:cubicBezTo>
                      <a:cubicBezTo>
                        <a:pt x="314506" y="256715"/>
                        <a:pt x="316804" y="256496"/>
                        <a:pt x="318882" y="257042"/>
                      </a:cubicBezTo>
                      <a:cubicBezTo>
                        <a:pt x="319538" y="256715"/>
                        <a:pt x="320195" y="256387"/>
                        <a:pt x="321179" y="256496"/>
                      </a:cubicBezTo>
                      <a:close/>
                      <a:moveTo>
                        <a:pt x="424854" y="248274"/>
                      </a:moveTo>
                      <a:cubicBezTo>
                        <a:pt x="437868" y="247073"/>
                        <a:pt x="451539" y="248165"/>
                        <a:pt x="464444" y="250240"/>
                      </a:cubicBezTo>
                      <a:cubicBezTo>
                        <a:pt x="465319" y="250350"/>
                        <a:pt x="465647" y="251005"/>
                        <a:pt x="466194" y="251332"/>
                      </a:cubicBezTo>
                      <a:cubicBezTo>
                        <a:pt x="468272" y="251223"/>
                        <a:pt x="470240" y="252097"/>
                        <a:pt x="470569" y="254609"/>
                      </a:cubicBezTo>
                      <a:cubicBezTo>
                        <a:pt x="471553" y="261708"/>
                        <a:pt x="472647" y="269026"/>
                        <a:pt x="471662" y="276016"/>
                      </a:cubicBezTo>
                      <a:cubicBezTo>
                        <a:pt x="495613" y="273613"/>
                        <a:pt x="519127" y="275142"/>
                        <a:pt x="536516" y="294364"/>
                      </a:cubicBezTo>
                      <a:cubicBezTo>
                        <a:pt x="551609" y="311183"/>
                        <a:pt x="561670" y="338597"/>
                        <a:pt x="556093" y="361096"/>
                      </a:cubicBezTo>
                      <a:cubicBezTo>
                        <a:pt x="555765" y="362625"/>
                        <a:pt x="554562" y="363389"/>
                        <a:pt x="553249" y="363935"/>
                      </a:cubicBezTo>
                      <a:cubicBezTo>
                        <a:pt x="552812" y="365355"/>
                        <a:pt x="551937" y="366775"/>
                        <a:pt x="550078" y="367212"/>
                      </a:cubicBezTo>
                      <a:cubicBezTo>
                        <a:pt x="535641" y="370597"/>
                        <a:pt x="519783" y="367867"/>
                        <a:pt x="505128" y="367103"/>
                      </a:cubicBezTo>
                      <a:cubicBezTo>
                        <a:pt x="492114" y="366447"/>
                        <a:pt x="477459" y="368085"/>
                        <a:pt x="465975" y="361314"/>
                      </a:cubicBezTo>
                      <a:cubicBezTo>
                        <a:pt x="464882" y="360659"/>
                        <a:pt x="464444" y="359348"/>
                        <a:pt x="464444" y="358038"/>
                      </a:cubicBezTo>
                      <a:cubicBezTo>
                        <a:pt x="462366" y="358256"/>
                        <a:pt x="460398" y="357491"/>
                        <a:pt x="459632" y="355307"/>
                      </a:cubicBezTo>
                      <a:cubicBezTo>
                        <a:pt x="457882" y="349846"/>
                        <a:pt x="460726" y="344604"/>
                        <a:pt x="459632" y="338925"/>
                      </a:cubicBezTo>
                      <a:cubicBezTo>
                        <a:pt x="458429" y="331935"/>
                        <a:pt x="453945" y="326255"/>
                        <a:pt x="447055" y="324289"/>
                      </a:cubicBezTo>
                      <a:cubicBezTo>
                        <a:pt x="437978" y="321668"/>
                        <a:pt x="429884" y="326474"/>
                        <a:pt x="426275" y="333573"/>
                      </a:cubicBezTo>
                      <a:cubicBezTo>
                        <a:pt x="426494" y="334119"/>
                        <a:pt x="426932" y="334447"/>
                        <a:pt x="426932" y="335102"/>
                      </a:cubicBezTo>
                      <a:cubicBezTo>
                        <a:pt x="429119" y="376386"/>
                        <a:pt x="504472" y="397793"/>
                        <a:pt x="531485" y="420400"/>
                      </a:cubicBezTo>
                      <a:cubicBezTo>
                        <a:pt x="550296" y="436018"/>
                        <a:pt x="563202" y="454695"/>
                        <a:pt x="564514" y="479814"/>
                      </a:cubicBezTo>
                      <a:cubicBezTo>
                        <a:pt x="567576" y="533877"/>
                        <a:pt x="520658" y="567953"/>
                        <a:pt x="472209" y="573960"/>
                      </a:cubicBezTo>
                      <a:cubicBezTo>
                        <a:pt x="472756" y="582915"/>
                        <a:pt x="472537" y="591871"/>
                        <a:pt x="472537" y="600718"/>
                      </a:cubicBezTo>
                      <a:cubicBezTo>
                        <a:pt x="472647" y="604213"/>
                        <a:pt x="469584" y="607380"/>
                        <a:pt x="466085" y="607271"/>
                      </a:cubicBezTo>
                      <a:cubicBezTo>
                        <a:pt x="455585" y="606943"/>
                        <a:pt x="445086" y="606615"/>
                        <a:pt x="434587" y="605523"/>
                      </a:cubicBezTo>
                      <a:cubicBezTo>
                        <a:pt x="429775" y="605086"/>
                        <a:pt x="423322" y="605196"/>
                        <a:pt x="420260" y="601045"/>
                      </a:cubicBezTo>
                      <a:cubicBezTo>
                        <a:pt x="419276" y="600390"/>
                        <a:pt x="418401" y="599516"/>
                        <a:pt x="417964" y="598206"/>
                      </a:cubicBezTo>
                      <a:cubicBezTo>
                        <a:pt x="414901" y="590124"/>
                        <a:pt x="415011" y="580731"/>
                        <a:pt x="416214" y="571884"/>
                      </a:cubicBezTo>
                      <a:cubicBezTo>
                        <a:pt x="363827" y="572758"/>
                        <a:pt x="307613" y="520662"/>
                        <a:pt x="325002" y="465507"/>
                      </a:cubicBezTo>
                      <a:cubicBezTo>
                        <a:pt x="325002" y="462886"/>
                        <a:pt x="326534" y="460265"/>
                        <a:pt x="329486" y="460374"/>
                      </a:cubicBezTo>
                      <a:cubicBezTo>
                        <a:pt x="356719" y="461903"/>
                        <a:pt x="383404" y="462121"/>
                        <a:pt x="410417" y="459391"/>
                      </a:cubicBezTo>
                      <a:cubicBezTo>
                        <a:pt x="413808" y="459063"/>
                        <a:pt x="415776" y="460811"/>
                        <a:pt x="416432" y="463214"/>
                      </a:cubicBezTo>
                      <a:cubicBezTo>
                        <a:pt x="418182" y="463869"/>
                        <a:pt x="419604" y="465179"/>
                        <a:pt x="419495" y="467255"/>
                      </a:cubicBezTo>
                      <a:cubicBezTo>
                        <a:pt x="419276" y="483637"/>
                        <a:pt x="418401" y="522628"/>
                        <a:pt x="444868" y="520116"/>
                      </a:cubicBezTo>
                      <a:cubicBezTo>
                        <a:pt x="467288" y="518040"/>
                        <a:pt x="459851" y="487569"/>
                        <a:pt x="454929" y="471623"/>
                      </a:cubicBezTo>
                      <a:cubicBezTo>
                        <a:pt x="431087" y="446503"/>
                        <a:pt x="403199" y="435691"/>
                        <a:pt x="373123" y="417779"/>
                      </a:cubicBezTo>
                      <a:cubicBezTo>
                        <a:pt x="353110" y="405765"/>
                        <a:pt x="333533" y="389929"/>
                        <a:pt x="326971" y="366556"/>
                      </a:cubicBezTo>
                      <a:cubicBezTo>
                        <a:pt x="311441" y="310637"/>
                        <a:pt x="368093" y="278091"/>
                        <a:pt x="415667" y="277326"/>
                      </a:cubicBezTo>
                      <a:cubicBezTo>
                        <a:pt x="413917" y="269899"/>
                        <a:pt x="415448" y="261162"/>
                        <a:pt x="417198" y="254172"/>
                      </a:cubicBezTo>
                      <a:cubicBezTo>
                        <a:pt x="417964" y="251223"/>
                        <a:pt x="419932" y="249803"/>
                        <a:pt x="422119" y="249476"/>
                      </a:cubicBezTo>
                      <a:cubicBezTo>
                        <a:pt x="422885" y="248930"/>
                        <a:pt x="423760" y="248274"/>
                        <a:pt x="424854" y="248274"/>
                      </a:cubicBezTo>
                      <a:close/>
                      <a:moveTo>
                        <a:pt x="215096" y="1184"/>
                      </a:moveTo>
                      <a:cubicBezTo>
                        <a:pt x="316918" y="-12467"/>
                        <a:pt x="342401" y="94667"/>
                        <a:pt x="313856" y="177884"/>
                      </a:cubicBezTo>
                      <a:cubicBezTo>
                        <a:pt x="300841" y="226918"/>
                        <a:pt x="266171" y="276499"/>
                        <a:pt x="218486" y="264268"/>
                      </a:cubicBezTo>
                      <a:cubicBezTo>
                        <a:pt x="165770" y="256623"/>
                        <a:pt x="146521" y="182907"/>
                        <a:pt x="141053" y="135292"/>
                      </a:cubicBezTo>
                      <a:cubicBezTo>
                        <a:pt x="134163" y="75118"/>
                        <a:pt x="144553" y="10576"/>
                        <a:pt x="215096" y="11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non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39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dc5592d5-4e73-444b-bbfa-4d0c5f4d939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13767e3-dc35-40d0-8e00-b7b14660c07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2f1681-f979-4de5-8036-c0bce5db0ca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1d10c6-b8c2-4715-a5d8-5340a86b7de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091eef-2658-4908-ae12-dd5286d0267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69b3fe-8861-4848-b75d-f1da4c85bc7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a049904-6d9c-44db-92f4-2e83aba97c8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a16b91-cf32-498a-969d-1506365b947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9b76c4-aece-4de7-a5b9-9199462f377b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b435c93-09b2-4866-87ab-f3c5080cff1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212054-efdc-4e35-812d-7ad214c0544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35520a0-6744-49c1-b19b-78f83e8aeee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bc16f1-9f1b-430a-85ce-f8fb6f5c716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34b2964-a9be-4f44-a513-7cec375a14a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d6588c1-0b3e-4acf-b691-f8900d7a1e7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16ab4ab-e2ab-44d4-8931-cf3d13f3e5a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8d0f0-01e9-4274-ac9e-86770759eb1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bc16f1-9f1b-430a-85ce-f8fb6f5c716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0d4233-bf96-4b0c-b35c-5425b20cb38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b4f7d2-bc47-4eca-9fa1-04fdfe308a4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62671d-fe96-4360-bdf6-53efe861b02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1366ba-7641-464a-932f-5d857f1af7e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b1ed42-e6bd-45d3-9d3e-be2baea30384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68ECE"/>
      </a:accent1>
      <a:accent2>
        <a:srgbClr val="217DAF"/>
      </a:accent2>
      <a:accent3>
        <a:srgbClr val="A0A0A0"/>
      </a:accent3>
      <a:accent4>
        <a:srgbClr val="239F9F"/>
      </a:accent4>
      <a:accent5>
        <a:srgbClr val="307295"/>
      </a:accent5>
      <a:accent6>
        <a:srgbClr val="7A7A7A"/>
      </a:accent6>
      <a:hlink>
        <a:srgbClr val="2980B9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168ECE"/>
    </a:accent1>
    <a:accent2>
      <a:srgbClr val="217DAF"/>
    </a:accent2>
    <a:accent3>
      <a:srgbClr val="A0A0A0"/>
    </a:accent3>
    <a:accent4>
      <a:srgbClr val="239F9F"/>
    </a:accent4>
    <a:accent5>
      <a:srgbClr val="307295"/>
    </a:accent5>
    <a:accent6>
      <a:srgbClr val="7A7A7A"/>
    </a:accent6>
    <a:hlink>
      <a:srgbClr val="2980B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168ECE"/>
    </a:accent1>
    <a:accent2>
      <a:srgbClr val="217DAF"/>
    </a:accent2>
    <a:accent3>
      <a:srgbClr val="A0A0A0"/>
    </a:accent3>
    <a:accent4>
      <a:srgbClr val="239F9F"/>
    </a:accent4>
    <a:accent5>
      <a:srgbClr val="307295"/>
    </a:accent5>
    <a:accent6>
      <a:srgbClr val="7A7A7A"/>
    </a:accent6>
    <a:hlink>
      <a:srgbClr val="2980B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168ECE"/>
    </a:accent1>
    <a:accent2>
      <a:srgbClr val="217DAF"/>
    </a:accent2>
    <a:accent3>
      <a:srgbClr val="A0A0A0"/>
    </a:accent3>
    <a:accent4>
      <a:srgbClr val="239F9F"/>
    </a:accent4>
    <a:accent5>
      <a:srgbClr val="307295"/>
    </a:accent5>
    <a:accent6>
      <a:srgbClr val="7A7A7A"/>
    </a:accent6>
    <a:hlink>
      <a:srgbClr val="2980B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31</TotalTime>
  <Words>3659</Words>
  <Application>Microsoft Office PowerPoint</Application>
  <PresentationFormat>宽屏</PresentationFormat>
  <Paragraphs>586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PowerPoint 演示文稿</vt:lpstr>
      <vt:lpstr>PowerPoint 演示文稿</vt:lpstr>
      <vt:lpstr>Section Header Here</vt:lpstr>
      <vt:lpstr>Click to edit Master title style</vt:lpstr>
      <vt:lpstr>PowerPoint 演示文稿</vt:lpstr>
      <vt:lpstr>PowerPoint 演示文稿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13</cp:revision>
  <cp:lastPrinted>2017-11-14T16:00:00Z</cp:lastPrinted>
  <dcterms:created xsi:type="dcterms:W3CDTF">2017-11-14T16:00:00Z</dcterms:created>
  <dcterms:modified xsi:type="dcterms:W3CDTF">2018-11-04T14:43:32Z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