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383" r:id="rId2"/>
    <p:sldId id="3384" r:id="rId3"/>
    <p:sldId id="3385" r:id="rId4"/>
    <p:sldId id="3353" r:id="rId5"/>
    <p:sldId id="3331" r:id="rId6"/>
    <p:sldId id="3327" r:id="rId7"/>
    <p:sldId id="3355" r:id="rId8"/>
    <p:sldId id="3386" r:id="rId9"/>
    <p:sldId id="3333" r:id="rId10"/>
    <p:sldId id="3332" r:id="rId11"/>
    <p:sldId id="3334" r:id="rId12"/>
    <p:sldId id="3336" r:id="rId13"/>
    <p:sldId id="3387" r:id="rId14"/>
    <p:sldId id="3335" r:id="rId15"/>
    <p:sldId id="3329" r:id="rId16"/>
    <p:sldId id="3354" r:id="rId17"/>
    <p:sldId id="3326" r:id="rId18"/>
    <p:sldId id="3388" r:id="rId19"/>
    <p:sldId id="3328" r:id="rId20"/>
    <p:sldId id="3341" r:id="rId21"/>
    <p:sldId id="3330" r:id="rId22"/>
    <p:sldId id="3389" r:id="rId23"/>
    <p:sldId id="3390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3E3E"/>
    <a:srgbClr val="E12A09"/>
    <a:srgbClr val="FFFFFF"/>
    <a:srgbClr val="297E9B"/>
    <a:srgbClr val="900000"/>
    <a:srgbClr val="0FC7D3"/>
    <a:srgbClr val="EC206C"/>
    <a:srgbClr val="BC148E"/>
    <a:srgbClr val="0A1A3B"/>
    <a:srgbClr val="CE00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81" autoAdjust="0"/>
    <p:restoredTop sz="92986" autoAdjust="0"/>
  </p:normalViewPr>
  <p:slideViewPr>
    <p:cSldViewPr>
      <p:cViewPr>
        <p:scale>
          <a:sx n="66" d="100"/>
          <a:sy n="66" d="100"/>
        </p:scale>
        <p:origin x="2491" y="1080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F47-4150-8DE8-869E03851D3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F47-4150-8DE8-869E03851D38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F47-4150-8DE8-869E03851D38}"/>
              </c:ext>
            </c:extLst>
          </c:dPt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Sheet1!$B$2:$B$5</c:f>
              <c:numCache>
                <c:formatCode>0.00%</c:formatCode>
                <c:ptCount val="4"/>
                <c:pt idx="0">
                  <c:v>0.58399999999999996</c:v>
                </c:pt>
                <c:pt idx="1">
                  <c:v>0.65</c:v>
                </c:pt>
                <c:pt idx="2">
                  <c:v>0.93899999999999995</c:v>
                </c:pt>
                <c:pt idx="3">
                  <c:v>0.77700000000000002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F47-4150-8DE8-869E03851D3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27"/>
        <c:axId val="1535855328"/>
        <c:axId val="1535858592"/>
      </c:barChart>
      <c:catAx>
        <c:axId val="15358553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35858592"/>
        <c:crosses val="autoZero"/>
        <c:auto val="1"/>
        <c:lblAlgn val="ctr"/>
        <c:lblOffset val="100"/>
        <c:noMultiLvlLbl val="0"/>
      </c:catAx>
      <c:valAx>
        <c:axId val="153585859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535855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B31-46EC-8AE0-4B36E65E097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B31-46EC-8AE0-4B36E65E097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B31-46EC-8AE0-4B36E65E097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Title Goes Here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8"/>
        <c:overlap val="-15"/>
        <c:axId val="1790566432"/>
        <c:axId val="1790571328"/>
      </c:barChart>
      <c:dateAx>
        <c:axId val="1790566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crossAx val="1790571328"/>
        <c:crosses val="autoZero"/>
        <c:auto val="0"/>
        <c:lblOffset val="100"/>
        <c:baseTimeUnit val="days"/>
      </c:dateAx>
      <c:valAx>
        <c:axId val="1790571328"/>
        <c:scaling>
          <c:orientation val="minMax"/>
        </c:scaling>
        <c:delete val="1"/>
        <c:axPos val="l"/>
        <c:majorGridlines>
          <c:spPr>
            <a:ln w="22225">
              <a:solidFill>
                <a:prstClr val="white">
                  <a:lumMod val="85000"/>
                  <a:alpha val="48000"/>
                </a:prstClr>
              </a:solidFill>
              <a:prstDash val="sysDot"/>
            </a:ln>
          </c:spPr>
        </c:majorGridlines>
        <c:numFmt formatCode="General" sourceLinked="0"/>
        <c:majorTickMark val="cross"/>
        <c:minorTickMark val="out"/>
        <c:tickLblPos val="high"/>
        <c:crossAx val="1790566432"/>
        <c:crossesAt val="2014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111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2408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0569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67084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0CAA29-6E58-4C8E-8D90-AA9483F03DDA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73969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9333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691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6103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03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0CAA29-6E58-4C8E-8D90-AA9483F03DDA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6050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5157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4053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1096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72926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080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0CAA29-6E58-4C8E-8D90-AA9483F03DDA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48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38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639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656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832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0CAA29-6E58-4C8E-8D90-AA9483F03DDA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35152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410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534008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5988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2018/11/5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35262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05559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  <p:sldLayoutId id="2147483986" r:id="rId2"/>
    <p:sldLayoutId id="214748398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3.jpe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3.jpe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3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3.jpe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3" y="0"/>
            <a:ext cx="12857690" cy="580938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83117" y="4972914"/>
            <a:ext cx="8847024" cy="1468864"/>
          </a:xfrm>
          <a:prstGeom prst="rect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" y="3328309"/>
            <a:ext cx="9669204" cy="2481079"/>
          </a:xfrm>
          <a:prstGeom prst="rect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884759" y="3445014"/>
            <a:ext cx="828091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8000" cap="all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  <a:cs typeface="Arial" panose="020B0604020202020204" pitchFamily="34" charset="0"/>
              </a:rPr>
              <a:t>演讲发言发布会</a:t>
            </a:r>
            <a:endParaRPr lang="zh-CN" altLang="en-US" sz="8000" cap="all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9"/>
          <p:cNvSpPr txBox="1"/>
          <p:nvPr/>
        </p:nvSpPr>
        <p:spPr bwMode="auto">
          <a:xfrm>
            <a:off x="884759" y="5176122"/>
            <a:ext cx="62920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spc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 SPEECH EVENT</a:t>
            </a:r>
            <a:endParaRPr lang="en-US" altLang="zh-CN" sz="2800" spc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884758" y="4594820"/>
            <a:ext cx="7416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简洁实用</a:t>
            </a:r>
            <a:r>
              <a:rPr lang="en-US" altLang="zh-CN" sz="24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·</a:t>
            </a:r>
            <a:r>
              <a:rPr lang="zh-CN" altLang="en-US" sz="24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适用于工作总结汇报</a:t>
            </a:r>
            <a:r>
              <a:rPr lang="en-US" altLang="zh-CN" sz="24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24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商业计划书</a:t>
            </a:r>
            <a:r>
              <a:rPr lang="en-US" altLang="zh-CN" sz="24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zh-CN" altLang="en-US" sz="24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演讲</a:t>
            </a:r>
            <a:endParaRPr lang="zh-CN" altLang="en-US" sz="24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18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00"/>
                            </p:stCondLst>
                            <p:childTnLst>
                              <p:par>
                                <p:cTn id="3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" grpId="0" animBg="1"/>
      <p:bldP spid="12" grpId="0"/>
      <p:bldP spid="12" grpId="1"/>
      <p:bldP spid="13" grpId="0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2051986" y="2036251"/>
            <a:ext cx="2820950" cy="4080923"/>
            <a:chOff x="3285725" y="973793"/>
            <a:chExt cx="2882322" cy="4169707"/>
          </a:xfrm>
        </p:grpSpPr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3739829" y="3869949"/>
              <a:ext cx="2081691" cy="531173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5224584" y="1646612"/>
              <a:ext cx="730995" cy="633614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4063592" y="973793"/>
              <a:ext cx="1642841" cy="565319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4626382" y="3128837"/>
              <a:ext cx="295939" cy="634878"/>
            </a:xfrm>
            <a:custGeom>
              <a:avLst/>
              <a:gdLst>
                <a:gd name="T0" fmla="*/ 234 w 234"/>
                <a:gd name="T1" fmla="*/ 0 h 502"/>
                <a:gd name="T2" fmla="*/ 0 w 234"/>
                <a:gd name="T3" fmla="*/ 0 h 502"/>
                <a:gd name="T4" fmla="*/ 0 w 234"/>
                <a:gd name="T5" fmla="*/ 502 h 502"/>
                <a:gd name="T6" fmla="*/ 0 w 234"/>
                <a:gd name="T7" fmla="*/ 502 h 502"/>
                <a:gd name="T8" fmla="*/ 234 w 234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502">
                  <a:moveTo>
                    <a:pt x="234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3609565" y="1235586"/>
              <a:ext cx="345263" cy="303528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7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4063592" y="1646612"/>
              <a:ext cx="902994" cy="633614"/>
            </a:xfrm>
            <a:custGeom>
              <a:avLst/>
              <a:gdLst>
                <a:gd name="T0" fmla="*/ 714 w 714"/>
                <a:gd name="T1" fmla="*/ 0 h 501"/>
                <a:gd name="T2" fmla="*/ 0 w 714"/>
                <a:gd name="T3" fmla="*/ 0 h 501"/>
                <a:gd name="T4" fmla="*/ 0 w 714"/>
                <a:gd name="T5" fmla="*/ 501 h 501"/>
                <a:gd name="T6" fmla="*/ 433 w 714"/>
                <a:gd name="T7" fmla="*/ 501 h 501"/>
                <a:gd name="T8" fmla="*/ 714 w 714"/>
                <a:gd name="T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501">
                  <a:moveTo>
                    <a:pt x="714" y="0"/>
                  </a:moveTo>
                  <a:lnTo>
                    <a:pt x="0" y="0"/>
                  </a:lnTo>
                  <a:lnTo>
                    <a:pt x="0" y="501"/>
                  </a:lnTo>
                  <a:lnTo>
                    <a:pt x="433" y="501"/>
                  </a:lnTo>
                  <a:lnTo>
                    <a:pt x="7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3297185" y="4378358"/>
              <a:ext cx="2174014" cy="765142"/>
            </a:xfrm>
            <a:custGeom>
              <a:avLst/>
              <a:gdLst>
                <a:gd name="T0" fmla="*/ 0 w 1719"/>
                <a:gd name="T1" fmla="*/ 605 h 605"/>
                <a:gd name="T2" fmla="*/ 224 w 1719"/>
                <a:gd name="T3" fmla="*/ 0 h 605"/>
                <a:gd name="T4" fmla="*/ 1440 w 1719"/>
                <a:gd name="T5" fmla="*/ 261 h 605"/>
                <a:gd name="T6" fmla="*/ 1440 w 1719"/>
                <a:gd name="T7" fmla="*/ 218 h 605"/>
                <a:gd name="T8" fmla="*/ 1719 w 1719"/>
                <a:gd name="T9" fmla="*/ 605 h 605"/>
                <a:gd name="T10" fmla="*/ 0 w 1719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605">
                  <a:moveTo>
                    <a:pt x="0" y="605"/>
                  </a:moveTo>
                  <a:lnTo>
                    <a:pt x="224" y="0"/>
                  </a:lnTo>
                  <a:lnTo>
                    <a:pt x="1440" y="261"/>
                  </a:lnTo>
                  <a:lnTo>
                    <a:pt x="1440" y="218"/>
                  </a:lnTo>
                  <a:lnTo>
                    <a:pt x="1719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3580477" y="3995155"/>
              <a:ext cx="1537871" cy="713289"/>
            </a:xfrm>
            <a:custGeom>
              <a:avLst/>
              <a:gdLst>
                <a:gd name="T0" fmla="*/ 1216 w 1216"/>
                <a:gd name="T1" fmla="*/ 564 h 564"/>
                <a:gd name="T2" fmla="*/ 0 w 1216"/>
                <a:gd name="T3" fmla="*/ 303 h 564"/>
                <a:gd name="T4" fmla="*/ 102 w 1216"/>
                <a:gd name="T5" fmla="*/ 0 h 564"/>
                <a:gd name="T6" fmla="*/ 1216 w 1216"/>
                <a:gd name="T7" fmla="*/ 260 h 564"/>
                <a:gd name="T8" fmla="*/ 1216 w 1216"/>
                <a:gd name="T9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564">
                  <a:moveTo>
                    <a:pt x="1216" y="564"/>
                  </a:moveTo>
                  <a:lnTo>
                    <a:pt x="0" y="303"/>
                  </a:lnTo>
                  <a:lnTo>
                    <a:pt x="102" y="0"/>
                  </a:lnTo>
                  <a:lnTo>
                    <a:pt x="1216" y="260"/>
                  </a:lnTo>
                  <a:lnTo>
                    <a:pt x="1216" y="5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4063592" y="2055109"/>
              <a:ext cx="1367137" cy="967493"/>
            </a:xfrm>
            <a:custGeom>
              <a:avLst/>
              <a:gdLst>
                <a:gd name="connsiteX0" fmla="*/ 875170 w 1367137"/>
                <a:gd name="connsiteY0" fmla="*/ 0 h 967493"/>
                <a:gd name="connsiteX1" fmla="*/ 940741 w 1367137"/>
                <a:gd name="connsiteY1" fmla="*/ 52782 h 967493"/>
                <a:gd name="connsiteX2" fmla="*/ 930541 w 1367137"/>
                <a:gd name="connsiteY2" fmla="*/ 95300 h 967493"/>
                <a:gd name="connsiteX3" fmla="*/ 908684 w 1367137"/>
                <a:gd name="connsiteY3" fmla="*/ 136352 h 967493"/>
                <a:gd name="connsiteX4" fmla="*/ 901398 w 1367137"/>
                <a:gd name="connsiteY4" fmla="*/ 162743 h 967493"/>
                <a:gd name="connsiteX5" fmla="*/ 901398 w 1367137"/>
                <a:gd name="connsiteY5" fmla="*/ 331350 h 967493"/>
                <a:gd name="connsiteX6" fmla="*/ 1054757 w 1367137"/>
                <a:gd name="connsiteY6" fmla="*/ 331350 h 967493"/>
                <a:gd name="connsiteX7" fmla="*/ 1054757 w 1367137"/>
                <a:gd name="connsiteY7" fmla="*/ 471137 h 967493"/>
                <a:gd name="connsiteX8" fmla="*/ 1074553 w 1367137"/>
                <a:gd name="connsiteY8" fmla="*/ 470966 h 967493"/>
                <a:gd name="connsiteX9" fmla="*/ 1202403 w 1367137"/>
                <a:gd name="connsiteY9" fmla="*/ 469855 h 967493"/>
                <a:gd name="connsiteX10" fmla="*/ 1231820 w 1367137"/>
                <a:gd name="connsiteY10" fmla="*/ 462512 h 967493"/>
                <a:gd name="connsiteX11" fmla="*/ 1270062 w 1367137"/>
                <a:gd name="connsiteY11" fmla="*/ 441950 h 967493"/>
                <a:gd name="connsiteX12" fmla="*/ 1308304 w 1367137"/>
                <a:gd name="connsiteY12" fmla="*/ 430201 h 967493"/>
                <a:gd name="connsiteX13" fmla="*/ 1367137 w 1367137"/>
                <a:gd name="connsiteY13" fmla="*/ 497760 h 967493"/>
                <a:gd name="connsiteX14" fmla="*/ 1312716 w 1367137"/>
                <a:gd name="connsiteY14" fmla="*/ 563851 h 967493"/>
                <a:gd name="connsiteX15" fmla="*/ 1270062 w 1367137"/>
                <a:gd name="connsiteY15" fmla="*/ 553571 h 967493"/>
                <a:gd name="connsiteX16" fmla="*/ 1228879 w 1367137"/>
                <a:gd name="connsiteY16" fmla="*/ 530072 h 967493"/>
                <a:gd name="connsiteX17" fmla="*/ 1228879 w 1367137"/>
                <a:gd name="connsiteY17" fmla="*/ 531540 h 967493"/>
                <a:gd name="connsiteX18" fmla="*/ 1202403 w 1367137"/>
                <a:gd name="connsiteY18" fmla="*/ 524197 h 967493"/>
                <a:gd name="connsiteX19" fmla="*/ 1089089 w 1367137"/>
                <a:gd name="connsiteY19" fmla="*/ 524197 h 967493"/>
                <a:gd name="connsiteX20" fmla="*/ 1054757 w 1367137"/>
                <a:gd name="connsiteY20" fmla="*/ 524197 h 967493"/>
                <a:gd name="connsiteX21" fmla="*/ 1054757 w 1367137"/>
                <a:gd name="connsiteY21" fmla="*/ 967493 h 967493"/>
                <a:gd name="connsiteX22" fmla="*/ 212712 w 1367137"/>
                <a:gd name="connsiteY22" fmla="*/ 967493 h 967493"/>
                <a:gd name="connsiteX23" fmla="*/ 212712 w 1367137"/>
                <a:gd name="connsiteY23" fmla="*/ 935172 h 967493"/>
                <a:gd name="connsiteX24" fmla="*/ 218580 w 1367137"/>
                <a:gd name="connsiteY24" fmla="*/ 913135 h 967493"/>
                <a:gd name="connsiteX25" fmla="*/ 236183 w 1367137"/>
                <a:gd name="connsiteY25" fmla="*/ 883751 h 967493"/>
                <a:gd name="connsiteX26" fmla="*/ 252320 w 1367137"/>
                <a:gd name="connsiteY26" fmla="*/ 829393 h 967493"/>
                <a:gd name="connsiteX27" fmla="*/ 154033 w 1367137"/>
                <a:gd name="connsiteY27" fmla="*/ 745651 h 967493"/>
                <a:gd name="connsiteX28" fmla="*/ 55745 w 1367137"/>
                <a:gd name="connsiteY28" fmla="*/ 823516 h 967493"/>
                <a:gd name="connsiteX29" fmla="*/ 55745 w 1367137"/>
                <a:gd name="connsiteY29" fmla="*/ 826455 h 967493"/>
                <a:gd name="connsiteX30" fmla="*/ 70415 w 1367137"/>
                <a:gd name="connsiteY30" fmla="*/ 883751 h 967493"/>
                <a:gd name="connsiteX31" fmla="*/ 89486 w 1367137"/>
                <a:gd name="connsiteY31" fmla="*/ 917542 h 967493"/>
                <a:gd name="connsiteX32" fmla="*/ 93886 w 1367137"/>
                <a:gd name="connsiteY32" fmla="*/ 935172 h 967493"/>
                <a:gd name="connsiteX33" fmla="*/ 93886 w 1367137"/>
                <a:gd name="connsiteY33" fmla="*/ 967493 h 967493"/>
                <a:gd name="connsiteX34" fmla="*/ 0 w 1367137"/>
                <a:gd name="connsiteY34" fmla="*/ 967493 h 967493"/>
                <a:gd name="connsiteX35" fmla="*/ 0 w 1367137"/>
                <a:gd name="connsiteY35" fmla="*/ 331350 h 967493"/>
                <a:gd name="connsiteX36" fmla="*/ 706605 w 1367137"/>
                <a:gd name="connsiteY36" fmla="*/ 331350 h 967493"/>
                <a:gd name="connsiteX37" fmla="*/ 848941 w 1367137"/>
                <a:gd name="connsiteY37" fmla="*/ 331350 h 967493"/>
                <a:gd name="connsiteX38" fmla="*/ 848941 w 1367137"/>
                <a:gd name="connsiteY38" fmla="*/ 162743 h 967493"/>
                <a:gd name="connsiteX39" fmla="*/ 841655 w 1367137"/>
                <a:gd name="connsiteY39" fmla="*/ 133420 h 967493"/>
                <a:gd name="connsiteX40" fmla="*/ 840198 w 1367137"/>
                <a:gd name="connsiteY40" fmla="*/ 133420 h 967493"/>
                <a:gd name="connsiteX41" fmla="*/ 819798 w 1367137"/>
                <a:gd name="connsiteY41" fmla="*/ 95300 h 967493"/>
                <a:gd name="connsiteX42" fmla="*/ 809598 w 1367137"/>
                <a:gd name="connsiteY42" fmla="*/ 57180 h 967493"/>
                <a:gd name="connsiteX43" fmla="*/ 875170 w 1367137"/>
                <a:gd name="connsiteY43" fmla="*/ 0 h 9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67137" h="967493">
                  <a:moveTo>
                    <a:pt x="875170" y="0"/>
                  </a:moveTo>
                  <a:cubicBezTo>
                    <a:pt x="910141" y="0"/>
                    <a:pt x="939284" y="23458"/>
                    <a:pt x="940741" y="52782"/>
                  </a:cubicBezTo>
                  <a:cubicBezTo>
                    <a:pt x="942198" y="68909"/>
                    <a:pt x="939284" y="83571"/>
                    <a:pt x="930541" y="95300"/>
                  </a:cubicBezTo>
                  <a:cubicBezTo>
                    <a:pt x="918884" y="111428"/>
                    <a:pt x="914513" y="120224"/>
                    <a:pt x="908684" y="136352"/>
                  </a:cubicBezTo>
                  <a:cubicBezTo>
                    <a:pt x="908684" y="136352"/>
                    <a:pt x="908684" y="136352"/>
                    <a:pt x="901398" y="162743"/>
                  </a:cubicBezTo>
                  <a:cubicBezTo>
                    <a:pt x="901398" y="162743"/>
                    <a:pt x="901398" y="162743"/>
                    <a:pt x="901398" y="331350"/>
                  </a:cubicBezTo>
                  <a:lnTo>
                    <a:pt x="1054757" y="331350"/>
                  </a:lnTo>
                  <a:lnTo>
                    <a:pt x="1054757" y="471137"/>
                  </a:lnTo>
                  <a:lnTo>
                    <a:pt x="1074553" y="470966"/>
                  </a:lnTo>
                  <a:cubicBezTo>
                    <a:pt x="1099330" y="470750"/>
                    <a:pt x="1138974" y="470406"/>
                    <a:pt x="1202403" y="469855"/>
                  </a:cubicBezTo>
                  <a:cubicBezTo>
                    <a:pt x="1202403" y="469855"/>
                    <a:pt x="1202403" y="469855"/>
                    <a:pt x="1231820" y="462512"/>
                  </a:cubicBezTo>
                  <a:cubicBezTo>
                    <a:pt x="1246529" y="456637"/>
                    <a:pt x="1255354" y="452231"/>
                    <a:pt x="1270062" y="441950"/>
                  </a:cubicBezTo>
                  <a:cubicBezTo>
                    <a:pt x="1281829" y="433138"/>
                    <a:pt x="1293595" y="428732"/>
                    <a:pt x="1308304" y="430201"/>
                  </a:cubicBezTo>
                  <a:cubicBezTo>
                    <a:pt x="1340662" y="430201"/>
                    <a:pt x="1367137" y="461043"/>
                    <a:pt x="1367137" y="497760"/>
                  </a:cubicBezTo>
                  <a:cubicBezTo>
                    <a:pt x="1367137" y="533009"/>
                    <a:pt x="1343604" y="560914"/>
                    <a:pt x="1312716" y="563851"/>
                  </a:cubicBezTo>
                  <a:cubicBezTo>
                    <a:pt x="1296537" y="565320"/>
                    <a:pt x="1283300" y="562383"/>
                    <a:pt x="1270062" y="553571"/>
                  </a:cubicBezTo>
                  <a:cubicBezTo>
                    <a:pt x="1253883" y="540352"/>
                    <a:pt x="1246529" y="535946"/>
                    <a:pt x="1228879" y="530072"/>
                  </a:cubicBezTo>
                  <a:cubicBezTo>
                    <a:pt x="1228879" y="530072"/>
                    <a:pt x="1228879" y="530072"/>
                    <a:pt x="1228879" y="531540"/>
                  </a:cubicBezTo>
                  <a:lnTo>
                    <a:pt x="1202403" y="524197"/>
                  </a:lnTo>
                  <a:cubicBezTo>
                    <a:pt x="1202403" y="524197"/>
                    <a:pt x="1202403" y="524197"/>
                    <a:pt x="1089089" y="524197"/>
                  </a:cubicBezTo>
                  <a:lnTo>
                    <a:pt x="1054757" y="524197"/>
                  </a:lnTo>
                  <a:lnTo>
                    <a:pt x="1054757" y="967493"/>
                  </a:lnTo>
                  <a:cubicBezTo>
                    <a:pt x="1054757" y="967493"/>
                    <a:pt x="1054757" y="967493"/>
                    <a:pt x="212712" y="967493"/>
                  </a:cubicBezTo>
                  <a:cubicBezTo>
                    <a:pt x="212712" y="967493"/>
                    <a:pt x="212712" y="967493"/>
                    <a:pt x="212712" y="935172"/>
                  </a:cubicBezTo>
                  <a:cubicBezTo>
                    <a:pt x="212712" y="935172"/>
                    <a:pt x="212712" y="935172"/>
                    <a:pt x="218580" y="913135"/>
                  </a:cubicBezTo>
                  <a:cubicBezTo>
                    <a:pt x="222980" y="901381"/>
                    <a:pt x="225914" y="895505"/>
                    <a:pt x="236183" y="883751"/>
                  </a:cubicBezTo>
                  <a:cubicBezTo>
                    <a:pt x="247919" y="867591"/>
                    <a:pt x="252320" y="849961"/>
                    <a:pt x="252320" y="829393"/>
                  </a:cubicBezTo>
                  <a:cubicBezTo>
                    <a:pt x="252320" y="783849"/>
                    <a:pt x="208311" y="745651"/>
                    <a:pt x="154033" y="745651"/>
                  </a:cubicBezTo>
                  <a:cubicBezTo>
                    <a:pt x="102688" y="745651"/>
                    <a:pt x="60146" y="779442"/>
                    <a:pt x="55745" y="823516"/>
                  </a:cubicBezTo>
                  <a:cubicBezTo>
                    <a:pt x="55745" y="824985"/>
                    <a:pt x="55745" y="824985"/>
                    <a:pt x="55745" y="826455"/>
                  </a:cubicBezTo>
                  <a:cubicBezTo>
                    <a:pt x="52811" y="847023"/>
                    <a:pt x="58679" y="866122"/>
                    <a:pt x="70415" y="883751"/>
                  </a:cubicBezTo>
                  <a:cubicBezTo>
                    <a:pt x="80684" y="896974"/>
                    <a:pt x="83618" y="902850"/>
                    <a:pt x="89486" y="917542"/>
                  </a:cubicBezTo>
                  <a:cubicBezTo>
                    <a:pt x="89486" y="917542"/>
                    <a:pt x="89486" y="917542"/>
                    <a:pt x="93886" y="935172"/>
                  </a:cubicBezTo>
                  <a:cubicBezTo>
                    <a:pt x="93886" y="935172"/>
                    <a:pt x="93886" y="935172"/>
                    <a:pt x="93886" y="967493"/>
                  </a:cubicBezTo>
                  <a:cubicBezTo>
                    <a:pt x="93886" y="967493"/>
                    <a:pt x="93886" y="967493"/>
                    <a:pt x="0" y="967493"/>
                  </a:cubicBezTo>
                  <a:cubicBezTo>
                    <a:pt x="0" y="967493"/>
                    <a:pt x="0" y="967493"/>
                    <a:pt x="0" y="331350"/>
                  </a:cubicBezTo>
                  <a:cubicBezTo>
                    <a:pt x="0" y="331350"/>
                    <a:pt x="0" y="331350"/>
                    <a:pt x="706605" y="331350"/>
                  </a:cubicBezTo>
                  <a:lnTo>
                    <a:pt x="848941" y="331350"/>
                  </a:lnTo>
                  <a:cubicBezTo>
                    <a:pt x="848941" y="331350"/>
                    <a:pt x="848941" y="331350"/>
                    <a:pt x="848941" y="162743"/>
                  </a:cubicBezTo>
                  <a:cubicBezTo>
                    <a:pt x="848941" y="162743"/>
                    <a:pt x="848941" y="162743"/>
                    <a:pt x="841655" y="133420"/>
                  </a:cubicBezTo>
                  <a:cubicBezTo>
                    <a:pt x="841655" y="133420"/>
                    <a:pt x="841655" y="133420"/>
                    <a:pt x="840198" y="133420"/>
                  </a:cubicBezTo>
                  <a:cubicBezTo>
                    <a:pt x="835827" y="118758"/>
                    <a:pt x="829998" y="109961"/>
                    <a:pt x="819798" y="95300"/>
                  </a:cubicBezTo>
                  <a:cubicBezTo>
                    <a:pt x="811056" y="83571"/>
                    <a:pt x="808141" y="71842"/>
                    <a:pt x="809598" y="57180"/>
                  </a:cubicBezTo>
                  <a:cubicBezTo>
                    <a:pt x="809598" y="24925"/>
                    <a:pt x="838741" y="0"/>
                    <a:pt x="875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476772" y="2826574"/>
              <a:ext cx="1042111" cy="937140"/>
            </a:xfrm>
            <a:custGeom>
              <a:avLst/>
              <a:gdLst>
                <a:gd name="connsiteX0" fmla="*/ 740582 w 1042111"/>
                <a:gd name="connsiteY0" fmla="*/ 0 h 937140"/>
                <a:gd name="connsiteX1" fmla="*/ 806672 w 1042111"/>
                <a:gd name="connsiteY1" fmla="*/ 54289 h 937140"/>
                <a:gd name="connsiteX2" fmla="*/ 794923 w 1042111"/>
                <a:gd name="connsiteY2" fmla="*/ 96840 h 937140"/>
                <a:gd name="connsiteX3" fmla="*/ 772893 w 1042111"/>
                <a:gd name="connsiteY3" fmla="*/ 137923 h 937140"/>
                <a:gd name="connsiteX4" fmla="*/ 767018 w 1042111"/>
                <a:gd name="connsiteY4" fmla="*/ 162866 h 937140"/>
                <a:gd name="connsiteX5" fmla="*/ 767018 w 1042111"/>
                <a:gd name="connsiteY5" fmla="*/ 280821 h 937140"/>
                <a:gd name="connsiteX6" fmla="*/ 767018 w 1042111"/>
                <a:gd name="connsiteY6" fmla="*/ 302262 h 937140"/>
                <a:gd name="connsiteX7" fmla="*/ 833111 w 1042111"/>
                <a:gd name="connsiteY7" fmla="*/ 302262 h 937140"/>
                <a:gd name="connsiteX8" fmla="*/ 1042110 w 1042111"/>
                <a:gd name="connsiteY8" fmla="*/ 302262 h 937140"/>
                <a:gd name="connsiteX9" fmla="*/ 1042110 w 1042111"/>
                <a:gd name="connsiteY9" fmla="*/ 302263 h 937140"/>
                <a:gd name="connsiteX10" fmla="*/ 1042111 w 1042111"/>
                <a:gd name="connsiteY10" fmla="*/ 302262 h 937140"/>
                <a:gd name="connsiteX11" fmla="*/ 1042111 w 1042111"/>
                <a:gd name="connsiteY11" fmla="*/ 937140 h 937140"/>
                <a:gd name="connsiteX12" fmla="*/ 1042110 w 1042111"/>
                <a:gd name="connsiteY12" fmla="*/ 937140 h 937140"/>
                <a:gd name="connsiteX13" fmla="*/ 1040702 w 1042111"/>
                <a:gd name="connsiteY13" fmla="*/ 937140 h 937140"/>
                <a:gd name="connsiteX14" fmla="*/ 1040702 w 1042111"/>
                <a:gd name="connsiteY14" fmla="*/ 937140 h 937140"/>
                <a:gd name="connsiteX15" fmla="*/ 1030843 w 1042111"/>
                <a:gd name="connsiteY15" fmla="*/ 937140 h 937140"/>
                <a:gd name="connsiteX16" fmla="*/ 1030838 w 1042111"/>
                <a:gd name="connsiteY16" fmla="*/ 937140 h 937140"/>
                <a:gd name="connsiteX17" fmla="*/ 1004082 w 1042111"/>
                <a:gd name="connsiteY17" fmla="*/ 937140 h 937140"/>
                <a:gd name="connsiteX18" fmla="*/ 1004063 w 1042111"/>
                <a:gd name="connsiteY18" fmla="*/ 937140 h 937140"/>
                <a:gd name="connsiteX19" fmla="*/ 981723 w 1042111"/>
                <a:gd name="connsiteY19" fmla="*/ 937140 h 937140"/>
                <a:gd name="connsiteX20" fmla="*/ 981693 w 1042111"/>
                <a:gd name="connsiteY20" fmla="*/ 937140 h 937140"/>
                <a:gd name="connsiteX21" fmla="*/ 951970 w 1042111"/>
                <a:gd name="connsiteY21" fmla="*/ 937140 h 937140"/>
                <a:gd name="connsiteX22" fmla="*/ 951924 w 1042111"/>
                <a:gd name="connsiteY22" fmla="*/ 937140 h 937140"/>
                <a:gd name="connsiteX23" fmla="*/ 913766 w 1042111"/>
                <a:gd name="connsiteY23" fmla="*/ 937140 h 937140"/>
                <a:gd name="connsiteX24" fmla="*/ 913700 w 1042111"/>
                <a:gd name="connsiteY24" fmla="*/ 937140 h 937140"/>
                <a:gd name="connsiteX25" fmla="*/ 866055 w 1042111"/>
                <a:gd name="connsiteY25" fmla="*/ 937140 h 937140"/>
                <a:gd name="connsiteX26" fmla="*/ 865964 w 1042111"/>
                <a:gd name="connsiteY26" fmla="*/ 937140 h 937140"/>
                <a:gd name="connsiteX27" fmla="*/ 807781 w 1042111"/>
                <a:gd name="connsiteY27" fmla="*/ 937140 h 937140"/>
                <a:gd name="connsiteX28" fmla="*/ 807660 w 1042111"/>
                <a:gd name="connsiteY28" fmla="*/ 937140 h 937140"/>
                <a:gd name="connsiteX29" fmla="*/ 737887 w 1042111"/>
                <a:gd name="connsiteY29" fmla="*/ 937140 h 937140"/>
                <a:gd name="connsiteX30" fmla="*/ 737729 w 1042111"/>
                <a:gd name="connsiteY30" fmla="*/ 937140 h 937140"/>
                <a:gd name="connsiteX31" fmla="*/ 655316 w 1042111"/>
                <a:gd name="connsiteY31" fmla="*/ 937140 h 937140"/>
                <a:gd name="connsiteX32" fmla="*/ 655116 w 1042111"/>
                <a:gd name="connsiteY32" fmla="*/ 937140 h 937140"/>
                <a:gd name="connsiteX33" fmla="*/ 559014 w 1042111"/>
                <a:gd name="connsiteY33" fmla="*/ 937140 h 937140"/>
                <a:gd name="connsiteX34" fmla="*/ 558764 w 1042111"/>
                <a:gd name="connsiteY34" fmla="*/ 937140 h 937140"/>
                <a:gd name="connsiteX35" fmla="*/ 447923 w 1042111"/>
                <a:gd name="connsiteY35" fmla="*/ 937140 h 937140"/>
                <a:gd name="connsiteX36" fmla="*/ 447615 w 1042111"/>
                <a:gd name="connsiteY36" fmla="*/ 937140 h 937140"/>
                <a:gd name="connsiteX37" fmla="*/ 320987 w 1042111"/>
                <a:gd name="connsiteY37" fmla="*/ 937140 h 937140"/>
                <a:gd name="connsiteX38" fmla="*/ 320613 w 1042111"/>
                <a:gd name="connsiteY38" fmla="*/ 937140 h 937140"/>
                <a:gd name="connsiteX39" fmla="*/ 325012 w 1042111"/>
                <a:gd name="connsiteY39" fmla="*/ 831327 h 937140"/>
                <a:gd name="connsiteX40" fmla="*/ 323202 w 1042111"/>
                <a:gd name="connsiteY40" fmla="*/ 777915 h 937140"/>
                <a:gd name="connsiteX41" fmla="*/ 319975 w 1042111"/>
                <a:gd name="connsiteY41" fmla="*/ 753187 h 937140"/>
                <a:gd name="connsiteX42" fmla="*/ 314183 w 1042111"/>
                <a:gd name="connsiteY42" fmla="*/ 721555 h 937140"/>
                <a:gd name="connsiteX43" fmla="*/ 308725 w 1042111"/>
                <a:gd name="connsiteY43" fmla="*/ 703337 h 937140"/>
                <a:gd name="connsiteX44" fmla="*/ 290823 w 1042111"/>
                <a:gd name="connsiteY44" fmla="*/ 670540 h 937140"/>
                <a:gd name="connsiteX45" fmla="*/ 288351 w 1042111"/>
                <a:gd name="connsiteY45" fmla="*/ 666729 h 937140"/>
                <a:gd name="connsiteX46" fmla="*/ 288618 w 1042111"/>
                <a:gd name="connsiteY46" fmla="*/ 666600 h 937140"/>
                <a:gd name="connsiteX47" fmla="*/ 201785 w 1042111"/>
                <a:gd name="connsiteY47" fmla="*/ 576095 h 937140"/>
                <a:gd name="connsiteX48" fmla="*/ 0 w 1042111"/>
                <a:gd name="connsiteY48" fmla="*/ 302262 h 937140"/>
                <a:gd name="connsiteX49" fmla="*/ 290208 w 1042111"/>
                <a:gd name="connsiteY49" fmla="*/ 302262 h 937140"/>
                <a:gd name="connsiteX50" fmla="*/ 290208 w 1042111"/>
                <a:gd name="connsiteY50" fmla="*/ 325776 h 937140"/>
                <a:gd name="connsiteX51" fmla="*/ 284345 w 1042111"/>
                <a:gd name="connsiteY51" fmla="*/ 349290 h 937140"/>
                <a:gd name="connsiteX52" fmla="*/ 266757 w 1042111"/>
                <a:gd name="connsiteY52" fmla="*/ 378683 h 937140"/>
                <a:gd name="connsiteX53" fmla="*/ 250634 w 1042111"/>
                <a:gd name="connsiteY53" fmla="*/ 431589 h 937140"/>
                <a:gd name="connsiteX54" fmla="*/ 348836 w 1042111"/>
                <a:gd name="connsiteY54" fmla="*/ 516827 h 937140"/>
                <a:gd name="connsiteX55" fmla="*/ 447037 w 1042111"/>
                <a:gd name="connsiteY55" fmla="*/ 438937 h 937140"/>
                <a:gd name="connsiteX56" fmla="*/ 447037 w 1042111"/>
                <a:gd name="connsiteY56" fmla="*/ 437468 h 937140"/>
                <a:gd name="connsiteX57" fmla="*/ 447037 w 1042111"/>
                <a:gd name="connsiteY57" fmla="*/ 435998 h 937140"/>
                <a:gd name="connsiteX58" fmla="*/ 432380 w 1042111"/>
                <a:gd name="connsiteY58" fmla="*/ 378683 h 937140"/>
                <a:gd name="connsiteX59" fmla="*/ 413326 w 1042111"/>
                <a:gd name="connsiteY59" fmla="*/ 344881 h 937140"/>
                <a:gd name="connsiteX60" fmla="*/ 408929 w 1042111"/>
                <a:gd name="connsiteY60" fmla="*/ 325776 h 937140"/>
                <a:gd name="connsiteX61" fmla="*/ 408929 w 1042111"/>
                <a:gd name="connsiteY61" fmla="*/ 302262 h 937140"/>
                <a:gd name="connsiteX62" fmla="*/ 676053 w 1042111"/>
                <a:gd name="connsiteY62" fmla="*/ 302262 h 937140"/>
                <a:gd name="connsiteX63" fmla="*/ 712677 w 1042111"/>
                <a:gd name="connsiteY63" fmla="*/ 302262 h 937140"/>
                <a:gd name="connsiteX64" fmla="*/ 712677 w 1042111"/>
                <a:gd name="connsiteY64" fmla="*/ 295952 h 937140"/>
                <a:gd name="connsiteX65" fmla="*/ 712677 w 1042111"/>
                <a:gd name="connsiteY65" fmla="*/ 162866 h 937140"/>
                <a:gd name="connsiteX66" fmla="*/ 705334 w 1042111"/>
                <a:gd name="connsiteY66" fmla="*/ 134988 h 937140"/>
                <a:gd name="connsiteX67" fmla="*/ 683304 w 1042111"/>
                <a:gd name="connsiteY67" fmla="*/ 96840 h 937140"/>
                <a:gd name="connsiteX68" fmla="*/ 673023 w 1042111"/>
                <a:gd name="connsiteY68" fmla="*/ 57223 h 937140"/>
                <a:gd name="connsiteX69" fmla="*/ 740582 w 1042111"/>
                <a:gd name="connsiteY69" fmla="*/ 0 h 9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42111" h="937140">
                  <a:moveTo>
                    <a:pt x="740582" y="0"/>
                  </a:moveTo>
                  <a:cubicBezTo>
                    <a:pt x="775830" y="0"/>
                    <a:pt x="803735" y="23476"/>
                    <a:pt x="806672" y="54289"/>
                  </a:cubicBezTo>
                  <a:cubicBezTo>
                    <a:pt x="808141" y="70429"/>
                    <a:pt x="805204" y="83634"/>
                    <a:pt x="794923" y="96840"/>
                  </a:cubicBezTo>
                  <a:cubicBezTo>
                    <a:pt x="783174" y="111512"/>
                    <a:pt x="778768" y="120316"/>
                    <a:pt x="772893" y="137923"/>
                  </a:cubicBezTo>
                  <a:lnTo>
                    <a:pt x="767018" y="162866"/>
                  </a:lnTo>
                  <a:cubicBezTo>
                    <a:pt x="767018" y="162866"/>
                    <a:pt x="767018" y="162866"/>
                    <a:pt x="767018" y="280821"/>
                  </a:cubicBezTo>
                  <a:lnTo>
                    <a:pt x="767018" y="302262"/>
                  </a:lnTo>
                  <a:lnTo>
                    <a:pt x="833111" y="302262"/>
                  </a:lnTo>
                  <a:cubicBezTo>
                    <a:pt x="893708" y="302262"/>
                    <a:pt x="962963" y="302262"/>
                    <a:pt x="1042110" y="302262"/>
                  </a:cubicBezTo>
                  <a:lnTo>
                    <a:pt x="1042110" y="302263"/>
                  </a:lnTo>
                  <a:lnTo>
                    <a:pt x="1042111" y="302262"/>
                  </a:lnTo>
                  <a:cubicBezTo>
                    <a:pt x="1042111" y="302262"/>
                    <a:pt x="1042111" y="302262"/>
                    <a:pt x="1042111" y="937140"/>
                  </a:cubicBezTo>
                  <a:lnTo>
                    <a:pt x="1042110" y="937140"/>
                  </a:lnTo>
                  <a:lnTo>
                    <a:pt x="1040702" y="937140"/>
                  </a:lnTo>
                  <a:lnTo>
                    <a:pt x="1040702" y="937140"/>
                  </a:lnTo>
                  <a:lnTo>
                    <a:pt x="1030843" y="937140"/>
                  </a:lnTo>
                  <a:lnTo>
                    <a:pt x="1030838" y="937140"/>
                  </a:lnTo>
                  <a:lnTo>
                    <a:pt x="1004082" y="937140"/>
                  </a:lnTo>
                  <a:lnTo>
                    <a:pt x="1004063" y="937140"/>
                  </a:lnTo>
                  <a:lnTo>
                    <a:pt x="981723" y="937140"/>
                  </a:lnTo>
                  <a:lnTo>
                    <a:pt x="981693" y="937140"/>
                  </a:lnTo>
                  <a:lnTo>
                    <a:pt x="951970" y="937140"/>
                  </a:lnTo>
                  <a:lnTo>
                    <a:pt x="951924" y="937140"/>
                  </a:lnTo>
                  <a:lnTo>
                    <a:pt x="913766" y="937140"/>
                  </a:lnTo>
                  <a:lnTo>
                    <a:pt x="913700" y="937140"/>
                  </a:lnTo>
                  <a:lnTo>
                    <a:pt x="866055" y="937140"/>
                  </a:lnTo>
                  <a:lnTo>
                    <a:pt x="865964" y="937140"/>
                  </a:lnTo>
                  <a:lnTo>
                    <a:pt x="807781" y="937140"/>
                  </a:lnTo>
                  <a:lnTo>
                    <a:pt x="807660" y="937140"/>
                  </a:lnTo>
                  <a:lnTo>
                    <a:pt x="737887" y="937140"/>
                  </a:lnTo>
                  <a:lnTo>
                    <a:pt x="737729" y="937140"/>
                  </a:lnTo>
                  <a:lnTo>
                    <a:pt x="655316" y="937140"/>
                  </a:lnTo>
                  <a:lnTo>
                    <a:pt x="655116" y="937140"/>
                  </a:lnTo>
                  <a:lnTo>
                    <a:pt x="559014" y="937140"/>
                  </a:lnTo>
                  <a:lnTo>
                    <a:pt x="558764" y="937140"/>
                  </a:lnTo>
                  <a:lnTo>
                    <a:pt x="447923" y="937140"/>
                  </a:lnTo>
                  <a:lnTo>
                    <a:pt x="447615" y="937140"/>
                  </a:lnTo>
                  <a:lnTo>
                    <a:pt x="320987" y="937140"/>
                  </a:lnTo>
                  <a:lnTo>
                    <a:pt x="320613" y="937140"/>
                  </a:lnTo>
                  <a:cubicBezTo>
                    <a:pt x="323546" y="900400"/>
                    <a:pt x="325012" y="865129"/>
                    <a:pt x="325012" y="831327"/>
                  </a:cubicBezTo>
                  <a:cubicBezTo>
                    <a:pt x="325012" y="812589"/>
                    <a:pt x="324462" y="794678"/>
                    <a:pt x="323202" y="777915"/>
                  </a:cubicBezTo>
                  <a:lnTo>
                    <a:pt x="319975" y="753187"/>
                  </a:lnTo>
                  <a:lnTo>
                    <a:pt x="314183" y="721555"/>
                  </a:lnTo>
                  <a:lnTo>
                    <a:pt x="308725" y="703337"/>
                  </a:lnTo>
                  <a:lnTo>
                    <a:pt x="290823" y="670540"/>
                  </a:lnTo>
                  <a:lnTo>
                    <a:pt x="288351" y="666729"/>
                  </a:lnTo>
                  <a:lnTo>
                    <a:pt x="288618" y="666600"/>
                  </a:lnTo>
                  <a:lnTo>
                    <a:pt x="201785" y="576095"/>
                  </a:lnTo>
                  <a:cubicBezTo>
                    <a:pt x="120095" y="485230"/>
                    <a:pt x="53864" y="393746"/>
                    <a:pt x="0" y="302262"/>
                  </a:cubicBezTo>
                  <a:cubicBezTo>
                    <a:pt x="0" y="302262"/>
                    <a:pt x="0" y="302262"/>
                    <a:pt x="290208" y="302262"/>
                  </a:cubicBezTo>
                  <a:cubicBezTo>
                    <a:pt x="290208" y="302262"/>
                    <a:pt x="290208" y="302262"/>
                    <a:pt x="290208" y="325776"/>
                  </a:cubicBezTo>
                  <a:cubicBezTo>
                    <a:pt x="290208" y="325776"/>
                    <a:pt x="290208" y="325776"/>
                    <a:pt x="284345" y="349290"/>
                  </a:cubicBezTo>
                  <a:cubicBezTo>
                    <a:pt x="279948" y="359578"/>
                    <a:pt x="277016" y="366926"/>
                    <a:pt x="266757" y="378683"/>
                  </a:cubicBezTo>
                  <a:cubicBezTo>
                    <a:pt x="255031" y="394849"/>
                    <a:pt x="250634" y="412484"/>
                    <a:pt x="250634" y="431589"/>
                  </a:cubicBezTo>
                  <a:cubicBezTo>
                    <a:pt x="250634" y="478617"/>
                    <a:pt x="294605" y="516827"/>
                    <a:pt x="348836" y="516827"/>
                  </a:cubicBezTo>
                  <a:cubicBezTo>
                    <a:pt x="401601" y="516827"/>
                    <a:pt x="442640" y="483026"/>
                    <a:pt x="447037" y="438937"/>
                  </a:cubicBezTo>
                  <a:cubicBezTo>
                    <a:pt x="447037" y="438937"/>
                    <a:pt x="447037" y="438937"/>
                    <a:pt x="447037" y="437468"/>
                  </a:cubicBezTo>
                  <a:cubicBezTo>
                    <a:pt x="447037" y="437468"/>
                    <a:pt x="447037" y="437468"/>
                    <a:pt x="447037" y="435998"/>
                  </a:cubicBezTo>
                  <a:cubicBezTo>
                    <a:pt x="449969" y="413954"/>
                    <a:pt x="444106" y="396318"/>
                    <a:pt x="432380" y="378683"/>
                  </a:cubicBezTo>
                  <a:cubicBezTo>
                    <a:pt x="422120" y="365456"/>
                    <a:pt x="419189" y="359578"/>
                    <a:pt x="413326" y="344881"/>
                  </a:cubicBezTo>
                  <a:cubicBezTo>
                    <a:pt x="413326" y="344881"/>
                    <a:pt x="413326" y="344881"/>
                    <a:pt x="408929" y="325776"/>
                  </a:cubicBezTo>
                  <a:cubicBezTo>
                    <a:pt x="408929" y="325776"/>
                    <a:pt x="408929" y="325776"/>
                    <a:pt x="408929" y="302262"/>
                  </a:cubicBezTo>
                  <a:cubicBezTo>
                    <a:pt x="408929" y="302262"/>
                    <a:pt x="408929" y="302262"/>
                    <a:pt x="676053" y="302262"/>
                  </a:cubicBezTo>
                  <a:lnTo>
                    <a:pt x="712677" y="302262"/>
                  </a:lnTo>
                  <a:lnTo>
                    <a:pt x="712677" y="295952"/>
                  </a:lnTo>
                  <a:cubicBezTo>
                    <a:pt x="712677" y="270160"/>
                    <a:pt x="712677" y="228893"/>
                    <a:pt x="712677" y="162866"/>
                  </a:cubicBezTo>
                  <a:cubicBezTo>
                    <a:pt x="712677" y="162866"/>
                    <a:pt x="712677" y="162866"/>
                    <a:pt x="705334" y="134988"/>
                  </a:cubicBezTo>
                  <a:cubicBezTo>
                    <a:pt x="699459" y="120316"/>
                    <a:pt x="695053" y="111512"/>
                    <a:pt x="683304" y="96840"/>
                  </a:cubicBezTo>
                  <a:cubicBezTo>
                    <a:pt x="675960" y="85101"/>
                    <a:pt x="671554" y="71896"/>
                    <a:pt x="673023" y="57223"/>
                  </a:cubicBezTo>
                  <a:cubicBezTo>
                    <a:pt x="673023" y="26411"/>
                    <a:pt x="703865" y="0"/>
                    <a:pt x="7405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5224583" y="2099374"/>
              <a:ext cx="918170" cy="923229"/>
            </a:xfrm>
            <a:custGeom>
              <a:avLst/>
              <a:gdLst>
                <a:gd name="connsiteX0" fmla="*/ 155558 w 918170"/>
                <a:gd name="connsiteY0" fmla="*/ 0 h 923229"/>
                <a:gd name="connsiteX1" fmla="*/ 221129 w 918170"/>
                <a:gd name="connsiteY1" fmla="*/ 52846 h 923229"/>
                <a:gd name="connsiteX2" fmla="*/ 210929 w 918170"/>
                <a:gd name="connsiteY2" fmla="*/ 95417 h 923229"/>
                <a:gd name="connsiteX3" fmla="*/ 187615 w 918170"/>
                <a:gd name="connsiteY3" fmla="*/ 136520 h 923229"/>
                <a:gd name="connsiteX4" fmla="*/ 189072 w 918170"/>
                <a:gd name="connsiteY4" fmla="*/ 136520 h 923229"/>
                <a:gd name="connsiteX5" fmla="*/ 181786 w 918170"/>
                <a:gd name="connsiteY5" fmla="*/ 162943 h 923229"/>
                <a:gd name="connsiteX6" fmla="*/ 181786 w 918170"/>
                <a:gd name="connsiteY6" fmla="*/ 274068 h 923229"/>
                <a:gd name="connsiteX7" fmla="*/ 181786 w 918170"/>
                <a:gd name="connsiteY7" fmla="*/ 287086 h 923229"/>
                <a:gd name="connsiteX8" fmla="*/ 229728 w 918170"/>
                <a:gd name="connsiteY8" fmla="*/ 287086 h 923229"/>
                <a:gd name="connsiteX9" fmla="*/ 706962 w 918170"/>
                <a:gd name="connsiteY9" fmla="*/ 287086 h 923229"/>
                <a:gd name="connsiteX10" fmla="*/ 684961 w 918170"/>
                <a:gd name="connsiteY10" fmla="*/ 391396 h 923229"/>
                <a:gd name="connsiteX11" fmla="*/ 918170 w 918170"/>
                <a:gd name="connsiteY11" fmla="*/ 923229 h 923229"/>
                <a:gd name="connsiteX12" fmla="*/ 573490 w 918170"/>
                <a:gd name="connsiteY12" fmla="*/ 923229 h 923229"/>
                <a:gd name="connsiteX13" fmla="*/ 573490 w 918170"/>
                <a:gd name="connsiteY13" fmla="*/ 879155 h 923229"/>
                <a:gd name="connsiteX14" fmla="*/ 579357 w 918170"/>
                <a:gd name="connsiteY14" fmla="*/ 857117 h 923229"/>
                <a:gd name="connsiteX15" fmla="*/ 596957 w 918170"/>
                <a:gd name="connsiteY15" fmla="*/ 826265 h 923229"/>
                <a:gd name="connsiteX16" fmla="*/ 613091 w 918170"/>
                <a:gd name="connsiteY16" fmla="*/ 773376 h 923229"/>
                <a:gd name="connsiteX17" fmla="*/ 514821 w 918170"/>
                <a:gd name="connsiteY17" fmla="*/ 688165 h 923229"/>
                <a:gd name="connsiteX18" fmla="*/ 416550 w 918170"/>
                <a:gd name="connsiteY18" fmla="*/ 766030 h 923229"/>
                <a:gd name="connsiteX19" fmla="*/ 416550 w 918170"/>
                <a:gd name="connsiteY19" fmla="*/ 767499 h 923229"/>
                <a:gd name="connsiteX20" fmla="*/ 416550 w 918170"/>
                <a:gd name="connsiteY20" fmla="*/ 768968 h 923229"/>
                <a:gd name="connsiteX21" fmla="*/ 431217 w 918170"/>
                <a:gd name="connsiteY21" fmla="*/ 826265 h 923229"/>
                <a:gd name="connsiteX22" fmla="*/ 450285 w 918170"/>
                <a:gd name="connsiteY22" fmla="*/ 860056 h 923229"/>
                <a:gd name="connsiteX23" fmla="*/ 454685 w 918170"/>
                <a:gd name="connsiteY23" fmla="*/ 879155 h 923229"/>
                <a:gd name="connsiteX24" fmla="*/ 454685 w 918170"/>
                <a:gd name="connsiteY24" fmla="*/ 923229 h 923229"/>
                <a:gd name="connsiteX25" fmla="*/ 0 w 918170"/>
                <a:gd name="connsiteY25" fmla="*/ 923229 h 923229"/>
                <a:gd name="connsiteX26" fmla="*/ 0 w 918170"/>
                <a:gd name="connsiteY26" fmla="*/ 511866 h 923229"/>
                <a:gd name="connsiteX27" fmla="*/ 41068 w 918170"/>
                <a:gd name="connsiteY27" fmla="*/ 511866 h 923229"/>
                <a:gd name="connsiteX28" fmla="*/ 64536 w 918170"/>
                <a:gd name="connsiteY28" fmla="*/ 517743 h 923229"/>
                <a:gd name="connsiteX29" fmla="*/ 93871 w 918170"/>
                <a:gd name="connsiteY29" fmla="*/ 535373 h 923229"/>
                <a:gd name="connsiteX30" fmla="*/ 146673 w 918170"/>
                <a:gd name="connsiteY30" fmla="*/ 551534 h 923229"/>
                <a:gd name="connsiteX31" fmla="*/ 231743 w 918170"/>
                <a:gd name="connsiteY31" fmla="*/ 453100 h 923229"/>
                <a:gd name="connsiteX32" fmla="*/ 154006 w 918170"/>
                <a:gd name="connsiteY32" fmla="*/ 354667 h 923229"/>
                <a:gd name="connsiteX33" fmla="*/ 151073 w 918170"/>
                <a:gd name="connsiteY33" fmla="*/ 354667 h 923229"/>
                <a:gd name="connsiteX34" fmla="*/ 93871 w 918170"/>
                <a:gd name="connsiteY34" fmla="*/ 369359 h 923229"/>
                <a:gd name="connsiteX35" fmla="*/ 60135 w 918170"/>
                <a:gd name="connsiteY35" fmla="*/ 388458 h 923229"/>
                <a:gd name="connsiteX36" fmla="*/ 41068 w 918170"/>
                <a:gd name="connsiteY36" fmla="*/ 392865 h 923229"/>
                <a:gd name="connsiteX37" fmla="*/ 0 w 918170"/>
                <a:gd name="connsiteY37" fmla="*/ 392865 h 923229"/>
                <a:gd name="connsiteX38" fmla="*/ 0 w 918170"/>
                <a:gd name="connsiteY38" fmla="*/ 287086 h 923229"/>
                <a:gd name="connsiteX39" fmla="*/ 125824 w 918170"/>
                <a:gd name="connsiteY39" fmla="*/ 287086 h 923229"/>
                <a:gd name="connsiteX40" fmla="*/ 128963 w 918170"/>
                <a:gd name="connsiteY40" fmla="*/ 287086 h 923229"/>
                <a:gd name="connsiteX41" fmla="*/ 128715 w 918170"/>
                <a:gd name="connsiteY41" fmla="*/ 258841 h 923229"/>
                <a:gd name="connsiteX42" fmla="*/ 127872 w 918170"/>
                <a:gd name="connsiteY42" fmla="*/ 162943 h 923229"/>
                <a:gd name="connsiteX43" fmla="*/ 120586 w 918170"/>
                <a:gd name="connsiteY43" fmla="*/ 133584 h 923229"/>
                <a:gd name="connsiteX44" fmla="*/ 100186 w 918170"/>
                <a:gd name="connsiteY44" fmla="*/ 95417 h 923229"/>
                <a:gd name="connsiteX45" fmla="*/ 88529 w 918170"/>
                <a:gd name="connsiteY45" fmla="*/ 57250 h 923229"/>
                <a:gd name="connsiteX46" fmla="*/ 155558 w 918170"/>
                <a:gd name="connsiteY46" fmla="*/ 0 h 92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8170" h="923229">
                  <a:moveTo>
                    <a:pt x="155558" y="0"/>
                  </a:moveTo>
                  <a:cubicBezTo>
                    <a:pt x="190529" y="0"/>
                    <a:pt x="218215" y="23487"/>
                    <a:pt x="221129" y="52846"/>
                  </a:cubicBezTo>
                  <a:cubicBezTo>
                    <a:pt x="222586" y="70462"/>
                    <a:pt x="219672" y="83673"/>
                    <a:pt x="210929" y="95417"/>
                  </a:cubicBezTo>
                  <a:cubicBezTo>
                    <a:pt x="199272" y="111564"/>
                    <a:pt x="193443" y="120372"/>
                    <a:pt x="187615" y="136520"/>
                  </a:cubicBezTo>
                  <a:cubicBezTo>
                    <a:pt x="187615" y="136520"/>
                    <a:pt x="187615" y="136520"/>
                    <a:pt x="189072" y="136520"/>
                  </a:cubicBezTo>
                  <a:lnTo>
                    <a:pt x="181786" y="162943"/>
                  </a:lnTo>
                  <a:cubicBezTo>
                    <a:pt x="181786" y="162943"/>
                    <a:pt x="181786" y="162943"/>
                    <a:pt x="181786" y="274068"/>
                  </a:cubicBezTo>
                  <a:lnTo>
                    <a:pt x="181786" y="287086"/>
                  </a:lnTo>
                  <a:lnTo>
                    <a:pt x="229728" y="287086"/>
                  </a:lnTo>
                  <a:cubicBezTo>
                    <a:pt x="334150" y="287086"/>
                    <a:pt x="486036" y="287086"/>
                    <a:pt x="706962" y="287086"/>
                  </a:cubicBezTo>
                  <a:cubicBezTo>
                    <a:pt x="696695" y="353198"/>
                    <a:pt x="683494" y="364951"/>
                    <a:pt x="684961" y="391396"/>
                  </a:cubicBezTo>
                  <a:cubicBezTo>
                    <a:pt x="692295" y="536842"/>
                    <a:pt x="918170" y="923229"/>
                    <a:pt x="918170" y="923229"/>
                  </a:cubicBezTo>
                  <a:cubicBezTo>
                    <a:pt x="918170" y="923229"/>
                    <a:pt x="918170" y="923229"/>
                    <a:pt x="573490" y="923229"/>
                  </a:cubicBezTo>
                  <a:cubicBezTo>
                    <a:pt x="573490" y="923229"/>
                    <a:pt x="573490" y="923229"/>
                    <a:pt x="573490" y="879155"/>
                  </a:cubicBezTo>
                  <a:cubicBezTo>
                    <a:pt x="573490" y="879155"/>
                    <a:pt x="573490" y="879155"/>
                    <a:pt x="579357" y="857117"/>
                  </a:cubicBezTo>
                  <a:cubicBezTo>
                    <a:pt x="583757" y="845364"/>
                    <a:pt x="586690" y="839487"/>
                    <a:pt x="596957" y="826265"/>
                  </a:cubicBezTo>
                  <a:cubicBezTo>
                    <a:pt x="608691" y="810104"/>
                    <a:pt x="613091" y="792475"/>
                    <a:pt x="613091" y="773376"/>
                  </a:cubicBezTo>
                  <a:cubicBezTo>
                    <a:pt x="613091" y="726363"/>
                    <a:pt x="569090" y="688165"/>
                    <a:pt x="514821" y="688165"/>
                  </a:cubicBezTo>
                  <a:cubicBezTo>
                    <a:pt x="462019" y="688165"/>
                    <a:pt x="420950" y="721955"/>
                    <a:pt x="416550" y="766030"/>
                  </a:cubicBezTo>
                  <a:cubicBezTo>
                    <a:pt x="416550" y="766030"/>
                    <a:pt x="416550" y="766030"/>
                    <a:pt x="416550" y="767499"/>
                  </a:cubicBezTo>
                  <a:cubicBezTo>
                    <a:pt x="416550" y="767499"/>
                    <a:pt x="416550" y="768968"/>
                    <a:pt x="416550" y="768968"/>
                  </a:cubicBezTo>
                  <a:cubicBezTo>
                    <a:pt x="413617" y="791005"/>
                    <a:pt x="419484" y="808635"/>
                    <a:pt x="431217" y="826265"/>
                  </a:cubicBezTo>
                  <a:cubicBezTo>
                    <a:pt x="441485" y="839487"/>
                    <a:pt x="444418" y="846833"/>
                    <a:pt x="450285" y="860056"/>
                  </a:cubicBezTo>
                  <a:lnTo>
                    <a:pt x="454685" y="879155"/>
                  </a:lnTo>
                  <a:cubicBezTo>
                    <a:pt x="454685" y="879155"/>
                    <a:pt x="454685" y="879155"/>
                    <a:pt x="454685" y="923229"/>
                  </a:cubicBezTo>
                  <a:cubicBezTo>
                    <a:pt x="454685" y="923229"/>
                    <a:pt x="454685" y="923229"/>
                    <a:pt x="0" y="923229"/>
                  </a:cubicBezTo>
                  <a:cubicBezTo>
                    <a:pt x="0" y="923229"/>
                    <a:pt x="0" y="923229"/>
                    <a:pt x="0" y="511866"/>
                  </a:cubicBezTo>
                  <a:cubicBezTo>
                    <a:pt x="0" y="511866"/>
                    <a:pt x="0" y="511866"/>
                    <a:pt x="41068" y="511866"/>
                  </a:cubicBezTo>
                  <a:cubicBezTo>
                    <a:pt x="41068" y="511866"/>
                    <a:pt x="41068" y="511866"/>
                    <a:pt x="64536" y="517743"/>
                  </a:cubicBezTo>
                  <a:cubicBezTo>
                    <a:pt x="76269" y="522151"/>
                    <a:pt x="82136" y="526558"/>
                    <a:pt x="93871" y="535373"/>
                  </a:cubicBezTo>
                  <a:cubicBezTo>
                    <a:pt x="110005" y="547126"/>
                    <a:pt x="127605" y="551534"/>
                    <a:pt x="146673" y="551534"/>
                  </a:cubicBezTo>
                  <a:cubicBezTo>
                    <a:pt x="193608" y="551534"/>
                    <a:pt x="231743" y="507459"/>
                    <a:pt x="231743" y="453100"/>
                  </a:cubicBezTo>
                  <a:cubicBezTo>
                    <a:pt x="231743" y="401680"/>
                    <a:pt x="198008" y="359075"/>
                    <a:pt x="154006" y="354667"/>
                  </a:cubicBezTo>
                  <a:cubicBezTo>
                    <a:pt x="152540" y="354667"/>
                    <a:pt x="152540" y="354667"/>
                    <a:pt x="151073" y="354667"/>
                  </a:cubicBezTo>
                  <a:cubicBezTo>
                    <a:pt x="130539" y="351729"/>
                    <a:pt x="111471" y="357605"/>
                    <a:pt x="93871" y="369359"/>
                  </a:cubicBezTo>
                  <a:cubicBezTo>
                    <a:pt x="80670" y="379643"/>
                    <a:pt x="74803" y="382581"/>
                    <a:pt x="60135" y="388458"/>
                  </a:cubicBezTo>
                  <a:cubicBezTo>
                    <a:pt x="60135" y="388458"/>
                    <a:pt x="60135" y="388458"/>
                    <a:pt x="41068" y="392865"/>
                  </a:cubicBezTo>
                  <a:cubicBezTo>
                    <a:pt x="41068" y="392865"/>
                    <a:pt x="41068" y="392865"/>
                    <a:pt x="0" y="392865"/>
                  </a:cubicBezTo>
                  <a:cubicBezTo>
                    <a:pt x="0" y="392865"/>
                    <a:pt x="0" y="392865"/>
                    <a:pt x="0" y="287086"/>
                  </a:cubicBezTo>
                  <a:cubicBezTo>
                    <a:pt x="0" y="287086"/>
                    <a:pt x="0" y="287086"/>
                    <a:pt x="125824" y="287086"/>
                  </a:cubicBezTo>
                  <a:lnTo>
                    <a:pt x="128963" y="287086"/>
                  </a:lnTo>
                  <a:lnTo>
                    <a:pt x="128715" y="258841"/>
                  </a:lnTo>
                  <a:cubicBezTo>
                    <a:pt x="128510" y="235514"/>
                    <a:pt x="128237" y="204412"/>
                    <a:pt x="127872" y="162943"/>
                  </a:cubicBezTo>
                  <a:cubicBezTo>
                    <a:pt x="127872" y="162943"/>
                    <a:pt x="127872" y="162943"/>
                    <a:pt x="120586" y="133584"/>
                  </a:cubicBezTo>
                  <a:cubicBezTo>
                    <a:pt x="114758" y="118904"/>
                    <a:pt x="110386" y="110096"/>
                    <a:pt x="100186" y="95417"/>
                  </a:cubicBezTo>
                  <a:cubicBezTo>
                    <a:pt x="91444" y="83673"/>
                    <a:pt x="88529" y="71930"/>
                    <a:pt x="88529" y="57250"/>
                  </a:cubicBezTo>
                  <a:cubicBezTo>
                    <a:pt x="88529" y="24955"/>
                    <a:pt x="119129" y="0"/>
                    <a:pt x="1555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4626382" y="2815192"/>
              <a:ext cx="1541665" cy="1253315"/>
            </a:xfrm>
            <a:custGeom>
              <a:avLst/>
              <a:gdLst>
                <a:gd name="connsiteX0" fmla="*/ 1113667 w 1541665"/>
                <a:gd name="connsiteY0" fmla="*/ 0 h 1253315"/>
                <a:gd name="connsiteX1" fmla="*/ 1179758 w 1541665"/>
                <a:gd name="connsiteY1" fmla="*/ 52768 h 1253315"/>
                <a:gd name="connsiteX2" fmla="*/ 1168008 w 1541665"/>
                <a:gd name="connsiteY2" fmla="*/ 95275 h 1253315"/>
                <a:gd name="connsiteX3" fmla="*/ 1145978 w 1541665"/>
                <a:gd name="connsiteY3" fmla="*/ 136317 h 1253315"/>
                <a:gd name="connsiteX4" fmla="*/ 1140103 w 1541665"/>
                <a:gd name="connsiteY4" fmla="*/ 162701 h 1253315"/>
                <a:gd name="connsiteX5" fmla="*/ 1139119 w 1541665"/>
                <a:gd name="connsiteY5" fmla="*/ 288392 h 1253315"/>
                <a:gd name="connsiteX6" fmla="*/ 1138922 w 1541665"/>
                <a:gd name="connsiteY6" fmla="*/ 313644 h 1253315"/>
                <a:gd name="connsiteX7" fmla="*/ 1147451 w 1541665"/>
                <a:gd name="connsiteY7" fmla="*/ 313644 h 1253315"/>
                <a:gd name="connsiteX8" fmla="*/ 1541665 w 1541665"/>
                <a:gd name="connsiteY8" fmla="*/ 313644 h 1253315"/>
                <a:gd name="connsiteX9" fmla="*/ 1306968 w 1541665"/>
                <a:gd name="connsiteY9" fmla="*/ 406231 h 1253315"/>
                <a:gd name="connsiteX10" fmla="*/ 1292300 w 1541665"/>
                <a:gd name="connsiteY10" fmla="*/ 438562 h 1253315"/>
                <a:gd name="connsiteX11" fmla="*/ 1268830 w 1541665"/>
                <a:gd name="connsiteY11" fmla="*/ 512044 h 1253315"/>
                <a:gd name="connsiteX12" fmla="*/ 1301101 w 1541665"/>
                <a:gd name="connsiteY12" fmla="*/ 606100 h 1253315"/>
                <a:gd name="connsiteX13" fmla="*/ 1251228 w 1541665"/>
                <a:gd name="connsiteY13" fmla="*/ 700156 h 1253315"/>
                <a:gd name="connsiteX14" fmla="*/ 1276164 w 1541665"/>
                <a:gd name="connsiteY14" fmla="*/ 779515 h 1253315"/>
                <a:gd name="connsiteX15" fmla="*/ 1195487 w 1541665"/>
                <a:gd name="connsiteY15" fmla="*/ 850057 h 1253315"/>
                <a:gd name="connsiteX16" fmla="*/ 1194020 w 1541665"/>
                <a:gd name="connsiteY16" fmla="*/ 948522 h 1253315"/>
                <a:gd name="connsiteX17" fmla="*/ 1135346 w 1541665"/>
                <a:gd name="connsiteY17" fmla="*/ 948522 h 1253315"/>
                <a:gd name="connsiteX18" fmla="*/ 374753 w 1541665"/>
                <a:gd name="connsiteY18" fmla="*/ 948522 h 1253315"/>
                <a:gd name="connsiteX19" fmla="*/ 300344 w 1541665"/>
                <a:gd name="connsiteY19" fmla="*/ 948522 h 1253315"/>
                <a:gd name="connsiteX20" fmla="*/ 300344 w 1541665"/>
                <a:gd name="connsiteY20" fmla="*/ 962197 h 1253315"/>
                <a:gd name="connsiteX21" fmla="*/ 300344 w 1541665"/>
                <a:gd name="connsiteY21" fmla="*/ 1090671 h 1253315"/>
                <a:gd name="connsiteX22" fmla="*/ 307688 w 1541665"/>
                <a:gd name="connsiteY22" fmla="*/ 1119976 h 1253315"/>
                <a:gd name="connsiteX23" fmla="*/ 329718 w 1541665"/>
                <a:gd name="connsiteY23" fmla="*/ 1158073 h 1253315"/>
                <a:gd name="connsiteX24" fmla="*/ 339999 w 1541665"/>
                <a:gd name="connsiteY24" fmla="*/ 1196170 h 1253315"/>
                <a:gd name="connsiteX25" fmla="*/ 273908 w 1541665"/>
                <a:gd name="connsiteY25" fmla="*/ 1253315 h 1253315"/>
                <a:gd name="connsiteX26" fmla="*/ 207818 w 1541665"/>
                <a:gd name="connsiteY26" fmla="*/ 1200566 h 1253315"/>
                <a:gd name="connsiteX27" fmla="*/ 218098 w 1541665"/>
                <a:gd name="connsiteY27" fmla="*/ 1158073 h 1253315"/>
                <a:gd name="connsiteX28" fmla="*/ 240129 w 1541665"/>
                <a:gd name="connsiteY28" fmla="*/ 1117046 h 1253315"/>
                <a:gd name="connsiteX29" fmla="*/ 247472 w 1541665"/>
                <a:gd name="connsiteY29" fmla="*/ 1090671 h 1253315"/>
                <a:gd name="connsiteX30" fmla="*/ 247472 w 1541665"/>
                <a:gd name="connsiteY30" fmla="*/ 976804 h 1253315"/>
                <a:gd name="connsiteX31" fmla="*/ 247472 w 1541665"/>
                <a:gd name="connsiteY31" fmla="*/ 948522 h 1253315"/>
                <a:gd name="connsiteX32" fmla="*/ 199850 w 1541665"/>
                <a:gd name="connsiteY32" fmla="*/ 948522 h 1253315"/>
                <a:gd name="connsiteX33" fmla="*/ 0 w 1541665"/>
                <a:gd name="connsiteY33" fmla="*/ 948522 h 1253315"/>
                <a:gd name="connsiteX34" fmla="*/ 0 w 1541665"/>
                <a:gd name="connsiteY34" fmla="*/ 313644 h 1253315"/>
                <a:gd name="connsiteX35" fmla="*/ 274384 w 1541665"/>
                <a:gd name="connsiteY35" fmla="*/ 313644 h 1253315"/>
                <a:gd name="connsiteX36" fmla="*/ 295939 w 1541665"/>
                <a:gd name="connsiteY36" fmla="*/ 313644 h 1253315"/>
                <a:gd name="connsiteX37" fmla="*/ 376383 w 1541665"/>
                <a:gd name="connsiteY37" fmla="*/ 313644 h 1253315"/>
                <a:gd name="connsiteX38" fmla="*/ 978449 w 1541665"/>
                <a:gd name="connsiteY38" fmla="*/ 313644 h 1253315"/>
                <a:gd name="connsiteX39" fmla="*/ 1085762 w 1541665"/>
                <a:gd name="connsiteY39" fmla="*/ 313644 h 1253315"/>
                <a:gd name="connsiteX40" fmla="*/ 1085762 w 1541665"/>
                <a:gd name="connsiteY40" fmla="*/ 304515 h 1253315"/>
                <a:gd name="connsiteX41" fmla="*/ 1085762 w 1541665"/>
                <a:gd name="connsiteY41" fmla="*/ 162701 h 1253315"/>
                <a:gd name="connsiteX42" fmla="*/ 1078419 w 1541665"/>
                <a:gd name="connsiteY42" fmla="*/ 133386 h 1253315"/>
                <a:gd name="connsiteX43" fmla="*/ 1056389 w 1541665"/>
                <a:gd name="connsiteY43" fmla="*/ 95275 h 1253315"/>
                <a:gd name="connsiteX44" fmla="*/ 1046108 w 1541665"/>
                <a:gd name="connsiteY44" fmla="*/ 57165 h 1253315"/>
                <a:gd name="connsiteX45" fmla="*/ 1113667 w 1541665"/>
                <a:gd name="connsiteY45" fmla="*/ 0 h 125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1665" h="1253315">
                  <a:moveTo>
                    <a:pt x="1113667" y="0"/>
                  </a:moveTo>
                  <a:cubicBezTo>
                    <a:pt x="1147447" y="0"/>
                    <a:pt x="1176820" y="23452"/>
                    <a:pt x="1179758" y="52768"/>
                  </a:cubicBezTo>
                  <a:cubicBezTo>
                    <a:pt x="1181226" y="68891"/>
                    <a:pt x="1178289" y="83549"/>
                    <a:pt x="1168008" y="95275"/>
                  </a:cubicBezTo>
                  <a:cubicBezTo>
                    <a:pt x="1156259" y="111399"/>
                    <a:pt x="1151853" y="120194"/>
                    <a:pt x="1145978" y="136317"/>
                  </a:cubicBezTo>
                  <a:lnTo>
                    <a:pt x="1140103" y="162701"/>
                  </a:lnTo>
                  <a:cubicBezTo>
                    <a:pt x="1140103" y="162701"/>
                    <a:pt x="1140103" y="162701"/>
                    <a:pt x="1139119" y="288392"/>
                  </a:cubicBezTo>
                  <a:lnTo>
                    <a:pt x="1138922" y="313644"/>
                  </a:lnTo>
                  <a:lnTo>
                    <a:pt x="1147451" y="313644"/>
                  </a:lnTo>
                  <a:cubicBezTo>
                    <a:pt x="1266153" y="313644"/>
                    <a:pt x="1397134" y="313644"/>
                    <a:pt x="1541665" y="313644"/>
                  </a:cubicBezTo>
                  <a:cubicBezTo>
                    <a:pt x="1541665" y="313644"/>
                    <a:pt x="1541665" y="313644"/>
                    <a:pt x="1306968" y="406231"/>
                  </a:cubicBezTo>
                  <a:cubicBezTo>
                    <a:pt x="1306968" y="406231"/>
                    <a:pt x="1306968" y="406231"/>
                    <a:pt x="1292300" y="438562"/>
                  </a:cubicBezTo>
                  <a:cubicBezTo>
                    <a:pt x="1292300" y="438562"/>
                    <a:pt x="1292300" y="438562"/>
                    <a:pt x="1268830" y="512044"/>
                  </a:cubicBezTo>
                  <a:cubicBezTo>
                    <a:pt x="1268830" y="512044"/>
                    <a:pt x="1290833" y="586994"/>
                    <a:pt x="1301101" y="606100"/>
                  </a:cubicBezTo>
                  <a:cubicBezTo>
                    <a:pt x="1324571" y="654597"/>
                    <a:pt x="1251228" y="700156"/>
                    <a:pt x="1251228" y="700156"/>
                  </a:cubicBezTo>
                  <a:cubicBezTo>
                    <a:pt x="1251228" y="700156"/>
                    <a:pt x="1301101" y="723670"/>
                    <a:pt x="1276164" y="779515"/>
                  </a:cubicBezTo>
                  <a:cubicBezTo>
                    <a:pt x="1264430" y="803029"/>
                    <a:pt x="1195487" y="850057"/>
                    <a:pt x="1195487" y="850057"/>
                  </a:cubicBezTo>
                  <a:cubicBezTo>
                    <a:pt x="1195487" y="850057"/>
                    <a:pt x="1195487" y="850057"/>
                    <a:pt x="1194020" y="948522"/>
                  </a:cubicBezTo>
                  <a:cubicBezTo>
                    <a:pt x="1194020" y="948522"/>
                    <a:pt x="1194020" y="948522"/>
                    <a:pt x="1135346" y="948522"/>
                  </a:cubicBezTo>
                  <a:cubicBezTo>
                    <a:pt x="1135346" y="948522"/>
                    <a:pt x="1135346" y="948522"/>
                    <a:pt x="374753" y="948522"/>
                  </a:cubicBezTo>
                  <a:lnTo>
                    <a:pt x="300344" y="948522"/>
                  </a:lnTo>
                  <a:lnTo>
                    <a:pt x="300344" y="962197"/>
                  </a:lnTo>
                  <a:cubicBezTo>
                    <a:pt x="300344" y="987095"/>
                    <a:pt x="300344" y="1026932"/>
                    <a:pt x="300344" y="1090671"/>
                  </a:cubicBezTo>
                  <a:cubicBezTo>
                    <a:pt x="300344" y="1090671"/>
                    <a:pt x="300344" y="1090671"/>
                    <a:pt x="307688" y="1119976"/>
                  </a:cubicBezTo>
                  <a:cubicBezTo>
                    <a:pt x="313562" y="1134629"/>
                    <a:pt x="317968" y="1143420"/>
                    <a:pt x="329718" y="1158073"/>
                  </a:cubicBezTo>
                  <a:cubicBezTo>
                    <a:pt x="338530" y="1169795"/>
                    <a:pt x="341467" y="1181517"/>
                    <a:pt x="339999" y="1196170"/>
                  </a:cubicBezTo>
                  <a:cubicBezTo>
                    <a:pt x="339999" y="1228406"/>
                    <a:pt x="310625" y="1253315"/>
                    <a:pt x="273908" y="1253315"/>
                  </a:cubicBezTo>
                  <a:cubicBezTo>
                    <a:pt x="238660" y="1253315"/>
                    <a:pt x="209286" y="1229871"/>
                    <a:pt x="207818" y="1200566"/>
                  </a:cubicBezTo>
                  <a:cubicBezTo>
                    <a:pt x="204880" y="1182982"/>
                    <a:pt x="209286" y="1169795"/>
                    <a:pt x="218098" y="1158073"/>
                  </a:cubicBezTo>
                  <a:cubicBezTo>
                    <a:pt x="229848" y="1141955"/>
                    <a:pt x="234254" y="1133163"/>
                    <a:pt x="240129" y="1117046"/>
                  </a:cubicBezTo>
                  <a:lnTo>
                    <a:pt x="247472" y="1090671"/>
                  </a:lnTo>
                  <a:cubicBezTo>
                    <a:pt x="247472" y="1090671"/>
                    <a:pt x="247472" y="1090671"/>
                    <a:pt x="247472" y="976804"/>
                  </a:cubicBezTo>
                  <a:lnTo>
                    <a:pt x="247472" y="948522"/>
                  </a:lnTo>
                  <a:lnTo>
                    <a:pt x="199850" y="948522"/>
                  </a:lnTo>
                  <a:cubicBezTo>
                    <a:pt x="137484" y="948522"/>
                    <a:pt x="70959" y="948522"/>
                    <a:pt x="0" y="948522"/>
                  </a:cubicBezTo>
                  <a:cubicBezTo>
                    <a:pt x="0" y="948522"/>
                    <a:pt x="0" y="948522"/>
                    <a:pt x="0" y="313644"/>
                  </a:cubicBezTo>
                  <a:cubicBezTo>
                    <a:pt x="0" y="313644"/>
                    <a:pt x="0" y="313644"/>
                    <a:pt x="274384" y="313644"/>
                  </a:cubicBezTo>
                  <a:lnTo>
                    <a:pt x="295939" y="313644"/>
                  </a:lnTo>
                  <a:lnTo>
                    <a:pt x="376383" y="313644"/>
                  </a:lnTo>
                  <a:cubicBezTo>
                    <a:pt x="517527" y="313644"/>
                    <a:pt x="711599" y="313644"/>
                    <a:pt x="978449" y="313644"/>
                  </a:cubicBezTo>
                  <a:lnTo>
                    <a:pt x="1085762" y="313644"/>
                  </a:lnTo>
                  <a:lnTo>
                    <a:pt x="1085762" y="304515"/>
                  </a:lnTo>
                  <a:cubicBezTo>
                    <a:pt x="1085762" y="277032"/>
                    <a:pt x="1085762" y="233059"/>
                    <a:pt x="1085762" y="162701"/>
                  </a:cubicBezTo>
                  <a:cubicBezTo>
                    <a:pt x="1085762" y="162701"/>
                    <a:pt x="1085762" y="162701"/>
                    <a:pt x="1078419" y="133386"/>
                  </a:cubicBezTo>
                  <a:cubicBezTo>
                    <a:pt x="1072544" y="118728"/>
                    <a:pt x="1068138" y="109933"/>
                    <a:pt x="1056389" y="95275"/>
                  </a:cubicBezTo>
                  <a:cubicBezTo>
                    <a:pt x="1049045" y="83549"/>
                    <a:pt x="1044639" y="71823"/>
                    <a:pt x="1046108" y="57165"/>
                  </a:cubicBezTo>
                  <a:cubicBezTo>
                    <a:pt x="1046108" y="24918"/>
                    <a:pt x="1076950" y="0"/>
                    <a:pt x="1113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3295921" y="1646612"/>
              <a:ext cx="658907" cy="633614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4063592" y="1312731"/>
              <a:ext cx="1054757" cy="967494"/>
            </a:xfrm>
            <a:custGeom>
              <a:avLst/>
              <a:gdLst>
                <a:gd name="connsiteX0" fmla="*/ 0 w 1054757"/>
                <a:gd name="connsiteY0" fmla="*/ 333881 h 967494"/>
                <a:gd name="connsiteX1" fmla="*/ 2060 w 1054757"/>
                <a:gd name="connsiteY1" fmla="*/ 333881 h 967494"/>
                <a:gd name="connsiteX2" fmla="*/ 16481 w 1054757"/>
                <a:gd name="connsiteY2" fmla="*/ 333881 h 967494"/>
                <a:gd name="connsiteX3" fmla="*/ 55622 w 1054757"/>
                <a:gd name="connsiteY3" fmla="*/ 333881 h 967494"/>
                <a:gd name="connsiteX4" fmla="*/ 131845 w 1054757"/>
                <a:gd name="connsiteY4" fmla="*/ 333881 h 967494"/>
                <a:gd name="connsiteX5" fmla="*/ 187724 w 1054757"/>
                <a:gd name="connsiteY5" fmla="*/ 333881 h 967494"/>
                <a:gd name="connsiteX6" fmla="*/ 257509 w 1054757"/>
                <a:gd name="connsiteY6" fmla="*/ 333881 h 967494"/>
                <a:gd name="connsiteX7" fmla="*/ 342745 w 1054757"/>
                <a:gd name="connsiteY7" fmla="*/ 333881 h 967494"/>
                <a:gd name="connsiteX8" fmla="*/ 444976 w 1054757"/>
                <a:gd name="connsiteY8" fmla="*/ 333881 h 967494"/>
                <a:gd name="connsiteX9" fmla="*/ 565747 w 1054757"/>
                <a:gd name="connsiteY9" fmla="*/ 333881 h 967494"/>
                <a:gd name="connsiteX10" fmla="*/ 706605 w 1054757"/>
                <a:gd name="connsiteY10" fmla="*/ 333881 h 967494"/>
                <a:gd name="connsiteX11" fmla="*/ 869093 w 1054757"/>
                <a:gd name="connsiteY11" fmla="*/ 333881 h 967494"/>
                <a:gd name="connsiteX12" fmla="*/ 902994 w 1054757"/>
                <a:gd name="connsiteY12" fmla="*/ 333881 h 967494"/>
                <a:gd name="connsiteX13" fmla="*/ 1054757 w 1054757"/>
                <a:gd name="connsiteY13" fmla="*/ 333881 h 967494"/>
                <a:gd name="connsiteX14" fmla="*/ 1054757 w 1054757"/>
                <a:gd name="connsiteY14" fmla="*/ 967494 h 967494"/>
                <a:gd name="connsiteX15" fmla="*/ 934465 w 1054757"/>
                <a:gd name="connsiteY15" fmla="*/ 967494 h 967494"/>
                <a:gd name="connsiteX16" fmla="*/ 934465 w 1054757"/>
                <a:gd name="connsiteY16" fmla="*/ 905893 h 967494"/>
                <a:gd name="connsiteX17" fmla="*/ 935932 w 1054757"/>
                <a:gd name="connsiteY17" fmla="*/ 905893 h 967494"/>
                <a:gd name="connsiteX18" fmla="*/ 940333 w 1054757"/>
                <a:gd name="connsiteY18" fmla="*/ 883892 h 967494"/>
                <a:gd name="connsiteX19" fmla="*/ 957937 w 1054757"/>
                <a:gd name="connsiteY19" fmla="*/ 853092 h 967494"/>
                <a:gd name="connsiteX20" fmla="*/ 974073 w 1054757"/>
                <a:gd name="connsiteY20" fmla="*/ 800291 h 967494"/>
                <a:gd name="connsiteX21" fmla="*/ 875786 w 1054757"/>
                <a:gd name="connsiteY21" fmla="*/ 715222 h 967494"/>
                <a:gd name="connsiteX22" fmla="*/ 777498 w 1054757"/>
                <a:gd name="connsiteY22" fmla="*/ 792957 h 967494"/>
                <a:gd name="connsiteX23" fmla="*/ 777498 w 1054757"/>
                <a:gd name="connsiteY23" fmla="*/ 794424 h 967494"/>
                <a:gd name="connsiteX24" fmla="*/ 777498 w 1054757"/>
                <a:gd name="connsiteY24" fmla="*/ 795891 h 967494"/>
                <a:gd name="connsiteX25" fmla="*/ 793635 w 1054757"/>
                <a:gd name="connsiteY25" fmla="*/ 853092 h 967494"/>
                <a:gd name="connsiteX26" fmla="*/ 811239 w 1054757"/>
                <a:gd name="connsiteY26" fmla="*/ 886826 h 967494"/>
                <a:gd name="connsiteX27" fmla="*/ 817107 w 1054757"/>
                <a:gd name="connsiteY27" fmla="*/ 905893 h 967494"/>
                <a:gd name="connsiteX28" fmla="*/ 817107 w 1054757"/>
                <a:gd name="connsiteY28" fmla="*/ 967494 h 967494"/>
                <a:gd name="connsiteX29" fmla="*/ 551587 w 1054757"/>
                <a:gd name="connsiteY29" fmla="*/ 967494 h 967494"/>
                <a:gd name="connsiteX30" fmla="*/ 547614 w 1054757"/>
                <a:gd name="connsiteY30" fmla="*/ 967494 h 967494"/>
                <a:gd name="connsiteX31" fmla="*/ 472390 w 1054757"/>
                <a:gd name="connsiteY31" fmla="*/ 967494 h 967494"/>
                <a:gd name="connsiteX32" fmla="*/ 378830 w 1054757"/>
                <a:gd name="connsiteY32" fmla="*/ 967494 h 967494"/>
                <a:gd name="connsiteX33" fmla="*/ 269709 w 1054757"/>
                <a:gd name="connsiteY33" fmla="*/ 967494 h 967494"/>
                <a:gd name="connsiteX34" fmla="*/ 143832 w 1054757"/>
                <a:gd name="connsiteY34" fmla="*/ 967494 h 967494"/>
                <a:gd name="connsiteX35" fmla="*/ 0 w 1054757"/>
                <a:gd name="connsiteY35" fmla="*/ 967494 h 967494"/>
                <a:gd name="connsiteX36" fmla="*/ 0 w 1054757"/>
                <a:gd name="connsiteY36" fmla="*/ 966257 h 967494"/>
                <a:gd name="connsiteX37" fmla="*/ 0 w 1054757"/>
                <a:gd name="connsiteY37" fmla="*/ 957594 h 967494"/>
                <a:gd name="connsiteX38" fmla="*/ 0 w 1054757"/>
                <a:gd name="connsiteY38" fmla="*/ 934081 h 967494"/>
                <a:gd name="connsiteX39" fmla="*/ 0 w 1054757"/>
                <a:gd name="connsiteY39" fmla="*/ 888292 h 967494"/>
                <a:gd name="connsiteX40" fmla="*/ 0 w 1054757"/>
                <a:gd name="connsiteY40" fmla="*/ 854725 h 967494"/>
                <a:gd name="connsiteX41" fmla="*/ 0 w 1054757"/>
                <a:gd name="connsiteY41" fmla="*/ 812803 h 967494"/>
                <a:gd name="connsiteX42" fmla="*/ 0 w 1054757"/>
                <a:gd name="connsiteY42" fmla="*/ 761601 h 967494"/>
                <a:gd name="connsiteX43" fmla="*/ 0 w 1054757"/>
                <a:gd name="connsiteY43" fmla="*/ 700189 h 967494"/>
                <a:gd name="connsiteX44" fmla="*/ 0 w 1054757"/>
                <a:gd name="connsiteY44" fmla="*/ 627639 h 967494"/>
                <a:gd name="connsiteX45" fmla="*/ 0 w 1054757"/>
                <a:gd name="connsiteY45" fmla="*/ 543023 h 967494"/>
                <a:gd name="connsiteX46" fmla="*/ 0 w 1054757"/>
                <a:gd name="connsiteY46" fmla="*/ 445413 h 967494"/>
                <a:gd name="connsiteX47" fmla="*/ 944096 w 1054757"/>
                <a:gd name="connsiteY47" fmla="*/ 0 h 967494"/>
                <a:gd name="connsiteX48" fmla="*/ 1010286 w 1054757"/>
                <a:gd name="connsiteY48" fmla="*/ 54421 h 967494"/>
                <a:gd name="connsiteX49" fmla="*/ 999990 w 1054757"/>
                <a:gd name="connsiteY49" fmla="*/ 97075 h 967494"/>
                <a:gd name="connsiteX50" fmla="*/ 976456 w 1054757"/>
                <a:gd name="connsiteY50" fmla="*/ 138259 h 967494"/>
                <a:gd name="connsiteX51" fmla="*/ 977926 w 1054757"/>
                <a:gd name="connsiteY51" fmla="*/ 138259 h 967494"/>
                <a:gd name="connsiteX52" fmla="*/ 970572 w 1054757"/>
                <a:gd name="connsiteY52" fmla="*/ 163263 h 967494"/>
                <a:gd name="connsiteX53" fmla="*/ 970572 w 1054757"/>
                <a:gd name="connsiteY53" fmla="*/ 333880 h 967494"/>
                <a:gd name="connsiteX54" fmla="*/ 917620 w 1054757"/>
                <a:gd name="connsiteY54" fmla="*/ 333880 h 967494"/>
                <a:gd name="connsiteX55" fmla="*/ 916149 w 1054757"/>
                <a:gd name="connsiteY55" fmla="*/ 163263 h 967494"/>
                <a:gd name="connsiteX56" fmla="*/ 908794 w 1054757"/>
                <a:gd name="connsiteY56" fmla="*/ 135317 h 967494"/>
                <a:gd name="connsiteX57" fmla="*/ 888201 w 1054757"/>
                <a:gd name="connsiteY57" fmla="*/ 97075 h 967494"/>
                <a:gd name="connsiteX58" fmla="*/ 876434 w 1054757"/>
                <a:gd name="connsiteY58" fmla="*/ 57363 h 967494"/>
                <a:gd name="connsiteX59" fmla="*/ 944096 w 1054757"/>
                <a:gd name="connsiteY59" fmla="*/ 0 h 9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54757" h="967494">
                  <a:moveTo>
                    <a:pt x="0" y="333881"/>
                  </a:moveTo>
                  <a:lnTo>
                    <a:pt x="2060" y="333881"/>
                  </a:lnTo>
                  <a:lnTo>
                    <a:pt x="16481" y="333881"/>
                  </a:lnTo>
                  <a:lnTo>
                    <a:pt x="55622" y="333881"/>
                  </a:lnTo>
                  <a:lnTo>
                    <a:pt x="131845" y="333881"/>
                  </a:lnTo>
                  <a:lnTo>
                    <a:pt x="187724" y="333881"/>
                  </a:lnTo>
                  <a:lnTo>
                    <a:pt x="257509" y="333881"/>
                  </a:lnTo>
                  <a:lnTo>
                    <a:pt x="342745" y="333881"/>
                  </a:lnTo>
                  <a:lnTo>
                    <a:pt x="444976" y="333881"/>
                  </a:lnTo>
                  <a:lnTo>
                    <a:pt x="565747" y="333881"/>
                  </a:lnTo>
                  <a:lnTo>
                    <a:pt x="706605" y="333881"/>
                  </a:lnTo>
                  <a:lnTo>
                    <a:pt x="869093" y="333881"/>
                  </a:lnTo>
                  <a:lnTo>
                    <a:pt x="902994" y="333881"/>
                  </a:lnTo>
                  <a:lnTo>
                    <a:pt x="1054757" y="333881"/>
                  </a:lnTo>
                  <a:cubicBezTo>
                    <a:pt x="1054757" y="333881"/>
                    <a:pt x="1054757" y="333881"/>
                    <a:pt x="1054757" y="967494"/>
                  </a:cubicBezTo>
                  <a:cubicBezTo>
                    <a:pt x="1054757" y="967494"/>
                    <a:pt x="1054757" y="967494"/>
                    <a:pt x="934465" y="967494"/>
                  </a:cubicBezTo>
                  <a:cubicBezTo>
                    <a:pt x="934465" y="967494"/>
                    <a:pt x="934465" y="967494"/>
                    <a:pt x="934465" y="905893"/>
                  </a:cubicBezTo>
                  <a:cubicBezTo>
                    <a:pt x="934465" y="905893"/>
                    <a:pt x="934465" y="905893"/>
                    <a:pt x="935932" y="905893"/>
                  </a:cubicBezTo>
                  <a:cubicBezTo>
                    <a:pt x="935932" y="905893"/>
                    <a:pt x="935932" y="905893"/>
                    <a:pt x="940333" y="883892"/>
                  </a:cubicBezTo>
                  <a:cubicBezTo>
                    <a:pt x="944734" y="872159"/>
                    <a:pt x="949135" y="866292"/>
                    <a:pt x="957937" y="853092"/>
                  </a:cubicBezTo>
                  <a:cubicBezTo>
                    <a:pt x="969673" y="836958"/>
                    <a:pt x="975540" y="819358"/>
                    <a:pt x="974073" y="800291"/>
                  </a:cubicBezTo>
                  <a:cubicBezTo>
                    <a:pt x="974073" y="753356"/>
                    <a:pt x="930064" y="715222"/>
                    <a:pt x="875786" y="715222"/>
                  </a:cubicBezTo>
                  <a:cubicBezTo>
                    <a:pt x="824442" y="715222"/>
                    <a:pt x="781899" y="748956"/>
                    <a:pt x="777498" y="792957"/>
                  </a:cubicBezTo>
                  <a:cubicBezTo>
                    <a:pt x="777498" y="792957"/>
                    <a:pt x="777498" y="792957"/>
                    <a:pt x="777498" y="794424"/>
                  </a:cubicBezTo>
                  <a:cubicBezTo>
                    <a:pt x="777498" y="794424"/>
                    <a:pt x="777498" y="795891"/>
                    <a:pt x="777498" y="795891"/>
                  </a:cubicBezTo>
                  <a:cubicBezTo>
                    <a:pt x="776031" y="817891"/>
                    <a:pt x="780432" y="836958"/>
                    <a:pt x="793635" y="853092"/>
                  </a:cubicBezTo>
                  <a:cubicBezTo>
                    <a:pt x="803904" y="866292"/>
                    <a:pt x="806838" y="873626"/>
                    <a:pt x="811239" y="886826"/>
                  </a:cubicBezTo>
                  <a:cubicBezTo>
                    <a:pt x="811239" y="886826"/>
                    <a:pt x="811239" y="886826"/>
                    <a:pt x="817107" y="905893"/>
                  </a:cubicBezTo>
                  <a:cubicBezTo>
                    <a:pt x="817107" y="905893"/>
                    <a:pt x="817107" y="905893"/>
                    <a:pt x="817107" y="967494"/>
                  </a:cubicBezTo>
                  <a:cubicBezTo>
                    <a:pt x="817107" y="967494"/>
                    <a:pt x="817107" y="967494"/>
                    <a:pt x="551587" y="967494"/>
                  </a:cubicBezTo>
                  <a:lnTo>
                    <a:pt x="547614" y="967494"/>
                  </a:lnTo>
                  <a:lnTo>
                    <a:pt x="472390" y="967494"/>
                  </a:lnTo>
                  <a:lnTo>
                    <a:pt x="378830" y="967494"/>
                  </a:lnTo>
                  <a:lnTo>
                    <a:pt x="269709" y="967494"/>
                  </a:lnTo>
                  <a:lnTo>
                    <a:pt x="143832" y="967494"/>
                  </a:lnTo>
                  <a:lnTo>
                    <a:pt x="0" y="967494"/>
                  </a:lnTo>
                  <a:lnTo>
                    <a:pt x="0" y="966257"/>
                  </a:lnTo>
                  <a:lnTo>
                    <a:pt x="0" y="957594"/>
                  </a:lnTo>
                  <a:lnTo>
                    <a:pt x="0" y="934081"/>
                  </a:lnTo>
                  <a:lnTo>
                    <a:pt x="0" y="888292"/>
                  </a:lnTo>
                  <a:lnTo>
                    <a:pt x="0" y="854725"/>
                  </a:lnTo>
                  <a:lnTo>
                    <a:pt x="0" y="812803"/>
                  </a:lnTo>
                  <a:lnTo>
                    <a:pt x="0" y="761601"/>
                  </a:lnTo>
                  <a:lnTo>
                    <a:pt x="0" y="700189"/>
                  </a:lnTo>
                  <a:lnTo>
                    <a:pt x="0" y="627639"/>
                  </a:lnTo>
                  <a:lnTo>
                    <a:pt x="0" y="543023"/>
                  </a:lnTo>
                  <a:lnTo>
                    <a:pt x="0" y="445413"/>
                  </a:lnTo>
                  <a:close/>
                  <a:moveTo>
                    <a:pt x="944096" y="0"/>
                  </a:moveTo>
                  <a:cubicBezTo>
                    <a:pt x="979397" y="0"/>
                    <a:pt x="1007345" y="23533"/>
                    <a:pt x="1010286" y="54421"/>
                  </a:cubicBezTo>
                  <a:cubicBezTo>
                    <a:pt x="1011757" y="70600"/>
                    <a:pt x="1008815" y="83838"/>
                    <a:pt x="999990" y="97075"/>
                  </a:cubicBezTo>
                  <a:cubicBezTo>
                    <a:pt x="988223" y="111784"/>
                    <a:pt x="983810" y="120609"/>
                    <a:pt x="976456" y="138259"/>
                  </a:cubicBezTo>
                  <a:cubicBezTo>
                    <a:pt x="976456" y="138259"/>
                    <a:pt x="976456" y="138259"/>
                    <a:pt x="977926" y="138259"/>
                  </a:cubicBezTo>
                  <a:lnTo>
                    <a:pt x="970572" y="163263"/>
                  </a:lnTo>
                  <a:cubicBezTo>
                    <a:pt x="970572" y="163263"/>
                    <a:pt x="970572" y="163263"/>
                    <a:pt x="970572" y="333880"/>
                  </a:cubicBezTo>
                  <a:cubicBezTo>
                    <a:pt x="970572" y="333880"/>
                    <a:pt x="970572" y="333880"/>
                    <a:pt x="917620" y="333880"/>
                  </a:cubicBezTo>
                  <a:cubicBezTo>
                    <a:pt x="917620" y="333880"/>
                    <a:pt x="917620" y="333880"/>
                    <a:pt x="916149" y="163263"/>
                  </a:cubicBezTo>
                  <a:cubicBezTo>
                    <a:pt x="916149" y="163263"/>
                    <a:pt x="916149" y="163263"/>
                    <a:pt x="908794" y="135317"/>
                  </a:cubicBezTo>
                  <a:cubicBezTo>
                    <a:pt x="902910" y="119138"/>
                    <a:pt x="898498" y="111784"/>
                    <a:pt x="888201" y="97075"/>
                  </a:cubicBezTo>
                  <a:cubicBezTo>
                    <a:pt x="879376" y="85308"/>
                    <a:pt x="876434" y="72071"/>
                    <a:pt x="876434" y="57363"/>
                  </a:cubicBezTo>
                  <a:cubicBezTo>
                    <a:pt x="876434" y="26475"/>
                    <a:pt x="907323" y="0"/>
                    <a:pt x="94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285725" y="2056374"/>
              <a:ext cx="669102" cy="1259638"/>
            </a:xfrm>
            <a:custGeom>
              <a:avLst/>
              <a:gdLst>
                <a:gd name="connsiteX0" fmla="*/ 466016 w 669102"/>
                <a:gd name="connsiteY0" fmla="*/ 0 h 1259638"/>
                <a:gd name="connsiteX1" fmla="*/ 533575 w 669102"/>
                <a:gd name="connsiteY1" fmla="*/ 52814 h 1259638"/>
                <a:gd name="connsiteX2" fmla="*/ 532107 w 669102"/>
                <a:gd name="connsiteY2" fmla="*/ 52814 h 1259638"/>
                <a:gd name="connsiteX3" fmla="*/ 521826 w 669102"/>
                <a:gd name="connsiteY3" fmla="*/ 95358 h 1259638"/>
                <a:gd name="connsiteX4" fmla="*/ 499796 w 669102"/>
                <a:gd name="connsiteY4" fmla="*/ 136436 h 1259638"/>
                <a:gd name="connsiteX5" fmla="*/ 493921 w 669102"/>
                <a:gd name="connsiteY5" fmla="*/ 162843 h 1259638"/>
                <a:gd name="connsiteX6" fmla="*/ 492452 w 669102"/>
                <a:gd name="connsiteY6" fmla="*/ 330086 h 1259638"/>
                <a:gd name="connsiteX7" fmla="*/ 551551 w 669102"/>
                <a:gd name="connsiteY7" fmla="*/ 330086 h 1259638"/>
                <a:gd name="connsiteX8" fmla="*/ 669102 w 669102"/>
                <a:gd name="connsiteY8" fmla="*/ 330086 h 1259638"/>
                <a:gd name="connsiteX9" fmla="*/ 669102 w 669102"/>
                <a:gd name="connsiteY9" fmla="*/ 966229 h 1259638"/>
                <a:gd name="connsiteX10" fmla="*/ 573757 w 669102"/>
                <a:gd name="connsiteY10" fmla="*/ 966229 h 1259638"/>
                <a:gd name="connsiteX11" fmla="*/ 567273 w 669102"/>
                <a:gd name="connsiteY11" fmla="*/ 966229 h 1259638"/>
                <a:gd name="connsiteX12" fmla="*/ 567273 w 669102"/>
                <a:gd name="connsiteY12" fmla="*/ 1002174 h 1259638"/>
                <a:gd name="connsiteX13" fmla="*/ 567273 w 669102"/>
                <a:gd name="connsiteY13" fmla="*/ 1096493 h 1259638"/>
                <a:gd name="connsiteX14" fmla="*/ 574617 w 669102"/>
                <a:gd name="connsiteY14" fmla="*/ 1125888 h 1259638"/>
                <a:gd name="connsiteX15" fmla="*/ 596647 w 669102"/>
                <a:gd name="connsiteY15" fmla="*/ 1164102 h 1259638"/>
                <a:gd name="connsiteX16" fmla="*/ 606927 w 669102"/>
                <a:gd name="connsiteY16" fmla="*/ 1202317 h 1259638"/>
                <a:gd name="connsiteX17" fmla="*/ 539368 w 669102"/>
                <a:gd name="connsiteY17" fmla="*/ 1259638 h 1259638"/>
                <a:gd name="connsiteX18" fmla="*/ 473278 w 669102"/>
                <a:gd name="connsiteY18" fmla="*/ 1206726 h 1259638"/>
                <a:gd name="connsiteX19" fmla="*/ 485027 w 669102"/>
                <a:gd name="connsiteY19" fmla="*/ 1164102 h 1259638"/>
                <a:gd name="connsiteX20" fmla="*/ 507057 w 669102"/>
                <a:gd name="connsiteY20" fmla="*/ 1122949 h 1259638"/>
                <a:gd name="connsiteX21" fmla="*/ 512932 w 669102"/>
                <a:gd name="connsiteY21" fmla="*/ 1096493 h 1259638"/>
                <a:gd name="connsiteX22" fmla="*/ 512932 w 669102"/>
                <a:gd name="connsiteY22" fmla="*/ 987198 h 1259638"/>
                <a:gd name="connsiteX23" fmla="*/ 512932 w 669102"/>
                <a:gd name="connsiteY23" fmla="*/ 966229 h 1259638"/>
                <a:gd name="connsiteX24" fmla="*/ 495022 w 669102"/>
                <a:gd name="connsiteY24" fmla="*/ 966229 h 1259638"/>
                <a:gd name="connsiteX25" fmla="*/ 133389 w 669102"/>
                <a:gd name="connsiteY25" fmla="*/ 966229 h 1259638"/>
                <a:gd name="connsiteX26" fmla="*/ 1295 w 669102"/>
                <a:gd name="connsiteY26" fmla="*/ 330086 h 1259638"/>
                <a:gd name="connsiteX27" fmla="*/ 359491 w 669102"/>
                <a:gd name="connsiteY27" fmla="*/ 330086 h 1259638"/>
                <a:gd name="connsiteX28" fmla="*/ 439580 w 669102"/>
                <a:gd name="connsiteY28" fmla="*/ 330086 h 1259638"/>
                <a:gd name="connsiteX29" fmla="*/ 439580 w 669102"/>
                <a:gd name="connsiteY29" fmla="*/ 162843 h 1259638"/>
                <a:gd name="connsiteX30" fmla="*/ 432237 w 669102"/>
                <a:gd name="connsiteY30" fmla="*/ 133502 h 1259638"/>
                <a:gd name="connsiteX31" fmla="*/ 410207 w 669102"/>
                <a:gd name="connsiteY31" fmla="*/ 95358 h 1259638"/>
                <a:gd name="connsiteX32" fmla="*/ 399926 w 669102"/>
                <a:gd name="connsiteY32" fmla="*/ 57215 h 1259638"/>
                <a:gd name="connsiteX33" fmla="*/ 466016 w 669102"/>
                <a:gd name="connsiteY33" fmla="*/ 0 h 125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9102" h="1259638">
                  <a:moveTo>
                    <a:pt x="466016" y="0"/>
                  </a:moveTo>
                  <a:cubicBezTo>
                    <a:pt x="501265" y="0"/>
                    <a:pt x="530638" y="23473"/>
                    <a:pt x="533575" y="52814"/>
                  </a:cubicBezTo>
                  <a:cubicBezTo>
                    <a:pt x="533575" y="52814"/>
                    <a:pt x="533575" y="52814"/>
                    <a:pt x="532107" y="52814"/>
                  </a:cubicBezTo>
                  <a:cubicBezTo>
                    <a:pt x="535044" y="68951"/>
                    <a:pt x="532107" y="83622"/>
                    <a:pt x="521826" y="95358"/>
                  </a:cubicBezTo>
                  <a:cubicBezTo>
                    <a:pt x="510077" y="111496"/>
                    <a:pt x="505671" y="120298"/>
                    <a:pt x="499796" y="136436"/>
                  </a:cubicBezTo>
                  <a:lnTo>
                    <a:pt x="493921" y="162843"/>
                  </a:lnTo>
                  <a:cubicBezTo>
                    <a:pt x="493921" y="162843"/>
                    <a:pt x="493921" y="162843"/>
                    <a:pt x="492452" y="330086"/>
                  </a:cubicBezTo>
                  <a:lnTo>
                    <a:pt x="551551" y="330086"/>
                  </a:lnTo>
                  <a:cubicBezTo>
                    <a:pt x="588235" y="330086"/>
                    <a:pt x="627364" y="330086"/>
                    <a:pt x="669102" y="330086"/>
                  </a:cubicBezTo>
                  <a:lnTo>
                    <a:pt x="669102" y="966229"/>
                  </a:lnTo>
                  <a:cubicBezTo>
                    <a:pt x="669102" y="966229"/>
                    <a:pt x="669102" y="966229"/>
                    <a:pt x="573757" y="966229"/>
                  </a:cubicBezTo>
                  <a:lnTo>
                    <a:pt x="567273" y="966229"/>
                  </a:lnTo>
                  <a:lnTo>
                    <a:pt x="567273" y="1002174"/>
                  </a:lnTo>
                  <a:cubicBezTo>
                    <a:pt x="567273" y="1025116"/>
                    <a:pt x="567273" y="1055706"/>
                    <a:pt x="567273" y="1096493"/>
                  </a:cubicBezTo>
                  <a:cubicBezTo>
                    <a:pt x="567273" y="1096493"/>
                    <a:pt x="567273" y="1096493"/>
                    <a:pt x="574617" y="1125888"/>
                  </a:cubicBezTo>
                  <a:cubicBezTo>
                    <a:pt x="580491" y="1140586"/>
                    <a:pt x="584897" y="1149405"/>
                    <a:pt x="596647" y="1164102"/>
                  </a:cubicBezTo>
                  <a:cubicBezTo>
                    <a:pt x="603990" y="1175861"/>
                    <a:pt x="608396" y="1187619"/>
                    <a:pt x="606927" y="1202317"/>
                  </a:cubicBezTo>
                  <a:cubicBezTo>
                    <a:pt x="606927" y="1234652"/>
                    <a:pt x="576085" y="1259638"/>
                    <a:pt x="539368" y="1259638"/>
                  </a:cubicBezTo>
                  <a:cubicBezTo>
                    <a:pt x="505589" y="1259638"/>
                    <a:pt x="476215" y="1236122"/>
                    <a:pt x="473278" y="1206726"/>
                  </a:cubicBezTo>
                  <a:cubicBezTo>
                    <a:pt x="471809" y="1190559"/>
                    <a:pt x="474746" y="1177330"/>
                    <a:pt x="485027" y="1164102"/>
                  </a:cubicBezTo>
                  <a:cubicBezTo>
                    <a:pt x="496777" y="1147935"/>
                    <a:pt x="501183" y="1140586"/>
                    <a:pt x="507057" y="1122949"/>
                  </a:cubicBezTo>
                  <a:lnTo>
                    <a:pt x="512932" y="1096493"/>
                  </a:lnTo>
                  <a:cubicBezTo>
                    <a:pt x="512932" y="1096493"/>
                    <a:pt x="512932" y="1096493"/>
                    <a:pt x="512932" y="987198"/>
                  </a:cubicBezTo>
                  <a:lnTo>
                    <a:pt x="512932" y="966229"/>
                  </a:lnTo>
                  <a:lnTo>
                    <a:pt x="495022" y="966229"/>
                  </a:lnTo>
                  <a:cubicBezTo>
                    <a:pt x="415894" y="966229"/>
                    <a:pt x="300799" y="966229"/>
                    <a:pt x="133389" y="966229"/>
                  </a:cubicBezTo>
                  <a:cubicBezTo>
                    <a:pt x="27714" y="745856"/>
                    <a:pt x="-7511" y="529891"/>
                    <a:pt x="1295" y="330086"/>
                  </a:cubicBezTo>
                  <a:cubicBezTo>
                    <a:pt x="1295" y="330086"/>
                    <a:pt x="1295" y="330086"/>
                    <a:pt x="359491" y="330086"/>
                  </a:cubicBezTo>
                  <a:lnTo>
                    <a:pt x="439580" y="330086"/>
                  </a:lnTo>
                  <a:cubicBezTo>
                    <a:pt x="439580" y="330086"/>
                    <a:pt x="439580" y="330086"/>
                    <a:pt x="439580" y="162843"/>
                  </a:cubicBezTo>
                  <a:cubicBezTo>
                    <a:pt x="439580" y="162843"/>
                    <a:pt x="439580" y="162843"/>
                    <a:pt x="432237" y="133502"/>
                  </a:cubicBezTo>
                  <a:cubicBezTo>
                    <a:pt x="426362" y="118831"/>
                    <a:pt x="421956" y="110029"/>
                    <a:pt x="410207" y="95358"/>
                  </a:cubicBezTo>
                  <a:cubicBezTo>
                    <a:pt x="402863" y="83622"/>
                    <a:pt x="398457" y="71886"/>
                    <a:pt x="399926" y="57215"/>
                  </a:cubicBezTo>
                  <a:cubicBezTo>
                    <a:pt x="399926" y="24940"/>
                    <a:pt x="429299" y="0"/>
                    <a:pt x="4660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31402" tIns="15701" rIns="31402" bIns="15701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4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6082462" y="3209691"/>
            <a:ext cx="1446080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6082462" y="3625409"/>
            <a:ext cx="1884212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1"/>
          <p:cNvSpPr>
            <a:spLocks noChangeAspect="1"/>
          </p:cNvSpPr>
          <p:nvPr/>
        </p:nvSpPr>
        <p:spPr>
          <a:xfrm>
            <a:off x="5320700" y="3407842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5383506" y="3491446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121186" y="3194795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9121186" y="3610516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ounded Rectangle 23"/>
          <p:cNvSpPr>
            <a:spLocks noChangeAspect="1"/>
          </p:cNvSpPr>
          <p:nvPr/>
        </p:nvSpPr>
        <p:spPr>
          <a:xfrm>
            <a:off x="8340823" y="3392947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>
            <a:spLocks/>
          </p:cNvSpPr>
          <p:nvPr/>
        </p:nvSpPr>
        <p:spPr>
          <a:xfrm>
            <a:off x="8403629" y="3476551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6125119" y="4566808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6125118" y="4982530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Rounded Rectangle 27"/>
          <p:cNvSpPr>
            <a:spLocks noChangeAspect="1"/>
          </p:cNvSpPr>
          <p:nvPr/>
        </p:nvSpPr>
        <p:spPr>
          <a:xfrm>
            <a:off x="5320700" y="4764959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5383506" y="4848563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9121188" y="4579913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9121188" y="4995633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ounded Rectangle 16"/>
          <p:cNvSpPr>
            <a:spLocks noChangeAspect="1"/>
          </p:cNvSpPr>
          <p:nvPr/>
        </p:nvSpPr>
        <p:spPr>
          <a:xfrm>
            <a:off x="8340823" y="4778064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3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403629" y="486166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3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5" name="Text Placeholder 7"/>
          <p:cNvSpPr txBox="1">
            <a:spLocks/>
          </p:cNvSpPr>
          <p:nvPr/>
        </p:nvSpPr>
        <p:spPr>
          <a:xfrm>
            <a:off x="5294262" y="1997825"/>
            <a:ext cx="1644353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>
            <a:spLocks/>
          </p:cNvSpPr>
          <p:nvPr/>
        </p:nvSpPr>
        <p:spPr>
          <a:xfrm>
            <a:off x="5294263" y="2393924"/>
            <a:ext cx="6220224" cy="282770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462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572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65"/>
          <p:cNvGraphicFramePr/>
          <p:nvPr>
            <p:extLst/>
          </p:nvPr>
        </p:nvGraphicFramePr>
        <p:xfrm>
          <a:off x="1773562" y="2176165"/>
          <a:ext cx="5774115" cy="3802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Freeform 19"/>
          <p:cNvSpPr>
            <a:spLocks/>
          </p:cNvSpPr>
          <p:nvPr/>
        </p:nvSpPr>
        <p:spPr bwMode="auto">
          <a:xfrm>
            <a:off x="2245611" y="4395220"/>
            <a:ext cx="675187" cy="1456915"/>
          </a:xfrm>
          <a:custGeom>
            <a:avLst/>
            <a:gdLst>
              <a:gd name="T0" fmla="*/ 379 w 488"/>
              <a:gd name="T1" fmla="*/ 1053 h 1053"/>
              <a:gd name="T2" fmla="*/ 109 w 488"/>
              <a:gd name="T3" fmla="*/ 1053 h 1053"/>
              <a:gd name="T4" fmla="*/ 109 w 488"/>
              <a:gd name="T5" fmla="*/ 247 h 1053"/>
              <a:gd name="T6" fmla="*/ 0 w 488"/>
              <a:gd name="T7" fmla="*/ 247 h 1053"/>
              <a:gd name="T8" fmla="*/ 241 w 488"/>
              <a:gd name="T9" fmla="*/ 0 h 1053"/>
              <a:gd name="T10" fmla="*/ 488 w 488"/>
              <a:gd name="T11" fmla="*/ 247 h 1053"/>
              <a:gd name="T12" fmla="*/ 379 w 488"/>
              <a:gd name="T13" fmla="*/ 247 h 1053"/>
              <a:gd name="T14" fmla="*/ 379 w 488"/>
              <a:gd name="T15" fmla="*/ 1053 h 1053"/>
              <a:gd name="T16" fmla="*/ 379 w 488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053">
                <a:moveTo>
                  <a:pt x="379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8" y="247"/>
                </a:lnTo>
                <a:lnTo>
                  <a:pt x="379" y="247"/>
                </a:lnTo>
                <a:lnTo>
                  <a:pt x="379" y="1053"/>
                </a:lnTo>
                <a:lnTo>
                  <a:pt x="379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630382" y="3548893"/>
            <a:ext cx="675187" cy="1249377"/>
          </a:xfrm>
          <a:custGeom>
            <a:avLst/>
            <a:gdLst>
              <a:gd name="T0" fmla="*/ 115 w 488"/>
              <a:gd name="T1" fmla="*/ 0 h 903"/>
              <a:gd name="T2" fmla="*/ 379 w 488"/>
              <a:gd name="T3" fmla="*/ 0 h 903"/>
              <a:gd name="T4" fmla="*/ 379 w 488"/>
              <a:gd name="T5" fmla="*/ 662 h 903"/>
              <a:gd name="T6" fmla="*/ 488 w 488"/>
              <a:gd name="T7" fmla="*/ 662 h 903"/>
              <a:gd name="T8" fmla="*/ 247 w 488"/>
              <a:gd name="T9" fmla="*/ 903 h 903"/>
              <a:gd name="T10" fmla="*/ 0 w 488"/>
              <a:gd name="T11" fmla="*/ 662 h 903"/>
              <a:gd name="T12" fmla="*/ 115 w 488"/>
              <a:gd name="T13" fmla="*/ 662 h 903"/>
              <a:gd name="T14" fmla="*/ 115 w 488"/>
              <a:gd name="T15" fmla="*/ 0 h 903"/>
              <a:gd name="T16" fmla="*/ 115 w 488"/>
              <a:gd name="T1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903">
                <a:moveTo>
                  <a:pt x="115" y="0"/>
                </a:moveTo>
                <a:lnTo>
                  <a:pt x="379" y="0"/>
                </a:lnTo>
                <a:lnTo>
                  <a:pt x="379" y="662"/>
                </a:lnTo>
                <a:lnTo>
                  <a:pt x="488" y="662"/>
                </a:lnTo>
                <a:lnTo>
                  <a:pt x="247" y="903"/>
                </a:lnTo>
                <a:lnTo>
                  <a:pt x="0" y="662"/>
                </a:lnTo>
                <a:lnTo>
                  <a:pt x="115" y="662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5012577" y="4395220"/>
            <a:ext cx="673803" cy="1456915"/>
          </a:xfrm>
          <a:custGeom>
            <a:avLst/>
            <a:gdLst>
              <a:gd name="T0" fmla="*/ 373 w 487"/>
              <a:gd name="T1" fmla="*/ 1053 h 1053"/>
              <a:gd name="T2" fmla="*/ 109 w 487"/>
              <a:gd name="T3" fmla="*/ 1053 h 1053"/>
              <a:gd name="T4" fmla="*/ 109 w 487"/>
              <a:gd name="T5" fmla="*/ 247 h 1053"/>
              <a:gd name="T6" fmla="*/ 0 w 487"/>
              <a:gd name="T7" fmla="*/ 247 h 1053"/>
              <a:gd name="T8" fmla="*/ 241 w 487"/>
              <a:gd name="T9" fmla="*/ 0 h 1053"/>
              <a:gd name="T10" fmla="*/ 487 w 487"/>
              <a:gd name="T11" fmla="*/ 247 h 1053"/>
              <a:gd name="T12" fmla="*/ 373 w 487"/>
              <a:gd name="T13" fmla="*/ 247 h 1053"/>
              <a:gd name="T14" fmla="*/ 373 w 487"/>
              <a:gd name="T15" fmla="*/ 1053 h 1053"/>
              <a:gd name="T16" fmla="*/ 373 w 487"/>
              <a:gd name="T17" fmla="*/ 1053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7" h="1053">
                <a:moveTo>
                  <a:pt x="373" y="1053"/>
                </a:moveTo>
                <a:lnTo>
                  <a:pt x="109" y="1053"/>
                </a:lnTo>
                <a:lnTo>
                  <a:pt x="109" y="247"/>
                </a:lnTo>
                <a:lnTo>
                  <a:pt x="0" y="247"/>
                </a:lnTo>
                <a:lnTo>
                  <a:pt x="241" y="0"/>
                </a:lnTo>
                <a:lnTo>
                  <a:pt x="487" y="247"/>
                </a:lnTo>
                <a:lnTo>
                  <a:pt x="373" y="247"/>
                </a:lnTo>
                <a:lnTo>
                  <a:pt x="373" y="1053"/>
                </a:lnTo>
                <a:lnTo>
                  <a:pt x="373" y="10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8"/>
          <p:cNvSpPr>
            <a:spLocks/>
          </p:cNvSpPr>
          <p:nvPr/>
        </p:nvSpPr>
        <p:spPr bwMode="auto">
          <a:xfrm>
            <a:off x="6397348" y="3085791"/>
            <a:ext cx="675187" cy="1663069"/>
          </a:xfrm>
          <a:custGeom>
            <a:avLst/>
            <a:gdLst>
              <a:gd name="T0" fmla="*/ 115 w 488"/>
              <a:gd name="T1" fmla="*/ 0 h 1202"/>
              <a:gd name="T2" fmla="*/ 379 w 488"/>
              <a:gd name="T3" fmla="*/ 0 h 1202"/>
              <a:gd name="T4" fmla="*/ 379 w 488"/>
              <a:gd name="T5" fmla="*/ 955 h 1202"/>
              <a:gd name="T6" fmla="*/ 488 w 488"/>
              <a:gd name="T7" fmla="*/ 955 h 1202"/>
              <a:gd name="T8" fmla="*/ 247 w 488"/>
              <a:gd name="T9" fmla="*/ 1202 h 1202"/>
              <a:gd name="T10" fmla="*/ 0 w 488"/>
              <a:gd name="T11" fmla="*/ 955 h 1202"/>
              <a:gd name="T12" fmla="*/ 115 w 488"/>
              <a:gd name="T13" fmla="*/ 955 h 1202"/>
              <a:gd name="T14" fmla="*/ 115 w 488"/>
              <a:gd name="T15" fmla="*/ 0 h 1202"/>
              <a:gd name="T16" fmla="*/ 115 w 488"/>
              <a:gd name="T17" fmla="*/ 0 h 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1202">
                <a:moveTo>
                  <a:pt x="115" y="0"/>
                </a:moveTo>
                <a:lnTo>
                  <a:pt x="379" y="0"/>
                </a:lnTo>
                <a:lnTo>
                  <a:pt x="379" y="955"/>
                </a:lnTo>
                <a:lnTo>
                  <a:pt x="488" y="955"/>
                </a:lnTo>
                <a:lnTo>
                  <a:pt x="247" y="1202"/>
                </a:lnTo>
                <a:lnTo>
                  <a:pt x="0" y="955"/>
                </a:lnTo>
                <a:lnTo>
                  <a:pt x="115" y="955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557606" y="3331110"/>
            <a:ext cx="1547287" cy="258532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98480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12517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31516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46051" y="5912455"/>
            <a:ext cx="872920" cy="2768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1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229575" y="3724720"/>
            <a:ext cx="337981" cy="3072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229575" y="4326606"/>
            <a:ext cx="337981" cy="3072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229575" y="4928493"/>
            <a:ext cx="337981" cy="3072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229575" y="5530379"/>
            <a:ext cx="337981" cy="30725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09873" y="3712827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609873" y="4325743"/>
            <a:ext cx="2119680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13625" y="4923243"/>
            <a:ext cx="211592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614559" y="5521828"/>
            <a:ext cx="2083078" cy="4296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505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 flipH="1">
            <a:off x="3506235" y="2493850"/>
            <a:ext cx="2177546" cy="2177546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2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082284" y="3959465"/>
            <a:ext cx="464009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Entry_1"/>
          <p:cNvSpPr/>
          <p:nvPr>
            <p:custDataLst>
              <p:tags r:id="rId4"/>
            </p:custDataLst>
          </p:nvPr>
        </p:nvSpPr>
        <p:spPr>
          <a:xfrm>
            <a:off x="5082283" y="3214360"/>
            <a:ext cx="4967277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64278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670371" y="402765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382870" y="402765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670371" y="430046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2870" y="430046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636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AutoShape 1"/>
          <p:cNvSpPr>
            <a:spLocks/>
          </p:cNvSpPr>
          <p:nvPr/>
        </p:nvSpPr>
        <p:spPr bwMode="auto">
          <a:xfrm>
            <a:off x="957263" y="3834385"/>
            <a:ext cx="5158270" cy="713244"/>
          </a:xfrm>
          <a:prstGeom prst="roundRect">
            <a:avLst>
              <a:gd name="adj" fmla="val 49361"/>
            </a:avLst>
          </a:pr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4" name="AutoShape 2"/>
          <p:cNvSpPr>
            <a:spLocks/>
          </p:cNvSpPr>
          <p:nvPr/>
        </p:nvSpPr>
        <p:spPr bwMode="auto">
          <a:xfrm>
            <a:off x="6703437" y="3834385"/>
            <a:ext cx="5342513" cy="713244"/>
          </a:xfrm>
          <a:prstGeom prst="roundRect">
            <a:avLst>
              <a:gd name="adj" fmla="val 49361"/>
            </a:avLst>
          </a:pr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274566">
              <a:lnSpc>
                <a:spcPct val="120000"/>
              </a:lnSpc>
              <a:defRPr/>
            </a:pPr>
            <a:endParaRPr lang="es-ES" sz="160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76" name="AutoShape 4"/>
          <p:cNvSpPr>
            <a:spLocks/>
          </p:cNvSpPr>
          <p:nvPr/>
        </p:nvSpPr>
        <p:spPr bwMode="auto">
          <a:xfrm>
            <a:off x="2990501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79" name="AutoShape 7"/>
          <p:cNvSpPr>
            <a:spLocks/>
          </p:cNvSpPr>
          <p:nvPr/>
        </p:nvSpPr>
        <p:spPr bwMode="auto">
          <a:xfrm>
            <a:off x="8638775" y="4075678"/>
            <a:ext cx="1646740" cy="2306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0"/>
          <a:lstStyle/>
          <a:p>
            <a:pPr algn="ctr" defTabSz="304411">
              <a:lnSpc>
                <a:spcPct val="120000"/>
              </a:lnSpc>
              <a:spcBef>
                <a:spcPts val="799"/>
              </a:spcBef>
              <a:defRPr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81" name="AutoShape 12"/>
          <p:cNvSpPr>
            <a:spLocks/>
          </p:cNvSpPr>
          <p:nvPr/>
        </p:nvSpPr>
        <p:spPr bwMode="auto">
          <a:xfrm>
            <a:off x="5367970" y="3145761"/>
            <a:ext cx="1045245" cy="1048229"/>
          </a:xfrm>
          <a:custGeom>
            <a:avLst/>
            <a:gdLst>
              <a:gd name="T0" fmla="+- 0 10816 32"/>
              <a:gd name="T1" fmla="*/ T0 w 21568"/>
              <a:gd name="T2" fmla="*/ 10800 h 21600"/>
              <a:gd name="T3" fmla="+- 0 10816 32"/>
              <a:gd name="T4" fmla="*/ T3 w 21568"/>
              <a:gd name="T5" fmla="*/ 10800 h 21600"/>
              <a:gd name="T6" fmla="+- 0 10816 32"/>
              <a:gd name="T7" fmla="*/ T6 w 21568"/>
              <a:gd name="T8" fmla="*/ 10800 h 21600"/>
              <a:gd name="T9" fmla="+- 0 10816 32"/>
              <a:gd name="T10" fmla="*/ T9 w 2156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68" h="21600">
                <a:moveTo>
                  <a:pt x="21409" y="0"/>
                </a:moveTo>
                <a:cubicBezTo>
                  <a:pt x="18161" y="0"/>
                  <a:pt x="14923" y="755"/>
                  <a:pt x="11945" y="2220"/>
                </a:cubicBezTo>
                <a:cubicBezTo>
                  <a:pt x="11786" y="2334"/>
                  <a:pt x="11610" y="2421"/>
                  <a:pt x="11419" y="2466"/>
                </a:cubicBezTo>
                <a:cubicBezTo>
                  <a:pt x="9667" y="3389"/>
                  <a:pt x="8018" y="4575"/>
                  <a:pt x="6525" y="6016"/>
                </a:cubicBezTo>
                <a:cubicBezTo>
                  <a:pt x="6393" y="6245"/>
                  <a:pt x="6208" y="6432"/>
                  <a:pt x="5979" y="6565"/>
                </a:cubicBezTo>
                <a:cubicBezTo>
                  <a:pt x="4514" y="8085"/>
                  <a:pt x="3317" y="9765"/>
                  <a:pt x="2390" y="11552"/>
                </a:cubicBezTo>
                <a:cubicBezTo>
                  <a:pt x="2351" y="11676"/>
                  <a:pt x="2294" y="11792"/>
                  <a:pt x="2225" y="11902"/>
                </a:cubicBezTo>
                <a:cubicBezTo>
                  <a:pt x="714" y="14948"/>
                  <a:pt x="-32" y="18275"/>
                  <a:pt x="0" y="21599"/>
                </a:cubicBezTo>
                <a:cubicBezTo>
                  <a:pt x="12266" y="21599"/>
                  <a:pt x="17378" y="21599"/>
                  <a:pt x="17378" y="21599"/>
                </a:cubicBezTo>
                <a:cubicBezTo>
                  <a:pt x="17378" y="19273"/>
                  <a:pt x="19240" y="17410"/>
                  <a:pt x="21568" y="17410"/>
                </a:cubicBezTo>
                <a:cubicBezTo>
                  <a:pt x="21568" y="5"/>
                  <a:pt x="21568" y="442"/>
                  <a:pt x="21568" y="6"/>
                </a:cubicBezTo>
                <a:cubicBezTo>
                  <a:pt x="21515" y="6"/>
                  <a:pt x="21462" y="0"/>
                  <a:pt x="2140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2" name="AutoShape 13"/>
          <p:cNvSpPr>
            <a:spLocks/>
          </p:cNvSpPr>
          <p:nvPr/>
        </p:nvSpPr>
        <p:spPr bwMode="auto">
          <a:xfrm>
            <a:off x="5365731" y="4193989"/>
            <a:ext cx="1045245" cy="1027340"/>
          </a:xfrm>
          <a:custGeom>
            <a:avLst/>
            <a:gdLst>
              <a:gd name="T0" fmla="*/ 10800 w 21600"/>
              <a:gd name="T1" fmla="*/ 10779 h 21559"/>
              <a:gd name="T2" fmla="*/ 10800 w 21600"/>
              <a:gd name="T3" fmla="*/ 10779 h 21559"/>
              <a:gd name="T4" fmla="*/ 10800 w 21600"/>
              <a:gd name="T5" fmla="*/ 10779 h 21559"/>
              <a:gd name="T6" fmla="*/ 10800 w 21600"/>
              <a:gd name="T7" fmla="*/ 10779 h 21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59">
                <a:moveTo>
                  <a:pt x="0" y="0"/>
                </a:moveTo>
                <a:cubicBezTo>
                  <a:pt x="53" y="5502"/>
                  <a:pt x="2137" y="10988"/>
                  <a:pt x="6271" y="15186"/>
                </a:cubicBezTo>
                <a:cubicBezTo>
                  <a:pt x="10500" y="19481"/>
                  <a:pt x="16056" y="21599"/>
                  <a:pt x="21600" y="21558"/>
                </a:cubicBezTo>
                <a:cubicBezTo>
                  <a:pt x="21600" y="9859"/>
                  <a:pt x="21600" y="4260"/>
                  <a:pt x="21600" y="4260"/>
                </a:cubicBezTo>
                <a:cubicBezTo>
                  <a:pt x="19268" y="4260"/>
                  <a:pt x="17404" y="2333"/>
                  <a:pt x="17404" y="0"/>
                </a:cubicBezTo>
                <a:cubicBezTo>
                  <a:pt x="0" y="0"/>
                  <a:pt x="444" y="0"/>
                  <a:pt x="0" y="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3" name="AutoShape 14"/>
          <p:cNvSpPr>
            <a:spLocks/>
          </p:cNvSpPr>
          <p:nvPr/>
        </p:nvSpPr>
        <p:spPr bwMode="auto">
          <a:xfrm>
            <a:off x="6413215" y="3145761"/>
            <a:ext cx="1029578" cy="1048229"/>
          </a:xfrm>
          <a:custGeom>
            <a:avLst/>
            <a:gdLst>
              <a:gd name="T0" fmla="*/ 10773 w 21546"/>
              <a:gd name="T1" fmla="*/ 10800 h 21600"/>
              <a:gd name="T2" fmla="*/ 10773 w 21546"/>
              <a:gd name="T3" fmla="*/ 10800 h 21600"/>
              <a:gd name="T4" fmla="*/ 10773 w 21546"/>
              <a:gd name="T5" fmla="*/ 10800 h 21600"/>
              <a:gd name="T6" fmla="*/ 10773 w 2154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46" h="21600">
                <a:moveTo>
                  <a:pt x="0" y="0"/>
                </a:moveTo>
                <a:cubicBezTo>
                  <a:pt x="0" y="12337"/>
                  <a:pt x="0" y="17409"/>
                  <a:pt x="0" y="17409"/>
                </a:cubicBezTo>
                <a:cubicBezTo>
                  <a:pt x="2328" y="17409"/>
                  <a:pt x="4253" y="19272"/>
                  <a:pt x="4253" y="21599"/>
                </a:cubicBezTo>
                <a:cubicBezTo>
                  <a:pt x="21545" y="21599"/>
                  <a:pt x="21007" y="21599"/>
                  <a:pt x="21544" y="21599"/>
                </a:cubicBezTo>
                <a:cubicBezTo>
                  <a:pt x="21600" y="16054"/>
                  <a:pt x="19487" y="10491"/>
                  <a:pt x="15193" y="6260"/>
                </a:cubicBezTo>
                <a:cubicBezTo>
                  <a:pt x="10994" y="2124"/>
                  <a:pt x="5503" y="39"/>
                  <a:pt x="0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4" name="AutoShape 15"/>
          <p:cNvSpPr>
            <a:spLocks/>
          </p:cNvSpPr>
          <p:nvPr/>
        </p:nvSpPr>
        <p:spPr bwMode="auto">
          <a:xfrm>
            <a:off x="6410978" y="4193989"/>
            <a:ext cx="1030323" cy="10273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264" y="0"/>
                </a:moveTo>
                <a:cubicBezTo>
                  <a:pt x="4264" y="2337"/>
                  <a:pt x="2334" y="4268"/>
                  <a:pt x="0" y="4268"/>
                </a:cubicBezTo>
                <a:cubicBezTo>
                  <a:pt x="0" y="21599"/>
                  <a:pt x="0" y="21053"/>
                  <a:pt x="0" y="21600"/>
                </a:cubicBezTo>
                <a:cubicBezTo>
                  <a:pt x="5517" y="21559"/>
                  <a:pt x="11022" y="19436"/>
                  <a:pt x="15232" y="15216"/>
                </a:cubicBezTo>
                <a:cubicBezTo>
                  <a:pt x="19427" y="11009"/>
                  <a:pt x="21545" y="5512"/>
                  <a:pt x="21599" y="0"/>
                </a:cubicBezTo>
                <a:cubicBezTo>
                  <a:pt x="9836" y="0"/>
                  <a:pt x="4264" y="0"/>
                  <a:pt x="4264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5" name="AutoShape 16"/>
          <p:cNvSpPr>
            <a:spLocks/>
          </p:cNvSpPr>
          <p:nvPr/>
        </p:nvSpPr>
        <p:spPr bwMode="auto">
          <a:xfrm>
            <a:off x="6412471" y="2840618"/>
            <a:ext cx="1514523" cy="154660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900"/>
                </a:cubicBezTo>
                <a:cubicBezTo>
                  <a:pt x="21599" y="18900"/>
                  <a:pt x="21599" y="18900"/>
                  <a:pt x="21599" y="18900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900"/>
                  <a:pt x="11144" y="18900"/>
                  <a:pt x="11144" y="18900"/>
                </a:cubicBezTo>
                <a:cubicBezTo>
                  <a:pt x="13327" y="18900"/>
                  <a:pt x="13327" y="18900"/>
                  <a:pt x="13327" y="18900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AutoShape 17"/>
          <p:cNvSpPr>
            <a:spLocks/>
          </p:cNvSpPr>
          <p:nvPr/>
        </p:nvSpPr>
        <p:spPr bwMode="auto">
          <a:xfrm>
            <a:off x="5056859" y="2675738"/>
            <a:ext cx="1549588" cy="152272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600"/>
                </a:cubicBezTo>
                <a:cubicBezTo>
                  <a:pt x="5890" y="21600"/>
                  <a:pt x="5890" y="21600"/>
                  <a:pt x="5890" y="21600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AutoShape 18"/>
          <p:cNvSpPr>
            <a:spLocks/>
          </p:cNvSpPr>
          <p:nvPr/>
        </p:nvSpPr>
        <p:spPr bwMode="auto">
          <a:xfrm>
            <a:off x="4895708" y="4008217"/>
            <a:ext cx="1516761" cy="1542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600" y="21599"/>
                </a:cubicBezTo>
                <a:cubicBezTo>
                  <a:pt x="21600" y="15509"/>
                  <a:pt x="21600" y="15509"/>
                  <a:pt x="21600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8" name="AutoShape 19"/>
          <p:cNvSpPr>
            <a:spLocks/>
          </p:cNvSpPr>
          <p:nvPr/>
        </p:nvSpPr>
        <p:spPr bwMode="auto">
          <a:xfrm>
            <a:off x="6219237" y="4270090"/>
            <a:ext cx="1546605" cy="142574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699" y="19403"/>
                </a:moveTo>
                <a:cubicBezTo>
                  <a:pt x="12768" y="19403"/>
                  <a:pt x="21037" y="10861"/>
                  <a:pt x="21600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5" y="7199"/>
                  <a:pt x="9562" y="12813"/>
                  <a:pt x="2812" y="12813"/>
                </a:cubicBezTo>
                <a:cubicBezTo>
                  <a:pt x="2756" y="12813"/>
                  <a:pt x="2756" y="12813"/>
                  <a:pt x="2699" y="12813"/>
                </a:cubicBezTo>
                <a:cubicBezTo>
                  <a:pt x="2699" y="10494"/>
                  <a:pt x="2699" y="10494"/>
                  <a:pt x="2699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699" y="21600"/>
                  <a:pt x="2699" y="21600"/>
                  <a:pt x="2699" y="21600"/>
                </a:cubicBezTo>
                <a:lnTo>
                  <a:pt x="2699" y="194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/>
          <a:lstStyle/>
          <a:p>
            <a:pPr defTabSz="429756">
              <a:lnSpc>
                <a:spcPct val="120000"/>
              </a:lnSpc>
              <a:defRPr/>
            </a:pPr>
            <a:endParaRPr lang="es-ES" sz="9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Text Placeholder 7"/>
          <p:cNvSpPr txBox="1">
            <a:spLocks/>
          </p:cNvSpPr>
          <p:nvPr/>
        </p:nvSpPr>
        <p:spPr>
          <a:xfrm>
            <a:off x="2324920" y="248772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1628700" y="2894259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ounded Rectangle 11"/>
          <p:cNvSpPr>
            <a:spLocks noChangeAspect="1"/>
          </p:cNvSpPr>
          <p:nvPr/>
        </p:nvSpPr>
        <p:spPr>
          <a:xfrm>
            <a:off x="4054350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4108613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8" name="Text Placeholder 7"/>
          <p:cNvSpPr txBox="1">
            <a:spLocks/>
          </p:cNvSpPr>
          <p:nvPr/>
        </p:nvSpPr>
        <p:spPr>
          <a:xfrm>
            <a:off x="9113963" y="248772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 Placeholder 2"/>
          <p:cNvSpPr txBox="1">
            <a:spLocks/>
          </p:cNvSpPr>
          <p:nvPr/>
        </p:nvSpPr>
        <p:spPr>
          <a:xfrm>
            <a:off x="9113963" y="2894259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8310596" y="243810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8364860" y="2523905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324920" y="5118546"/>
            <a:ext cx="1550528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1628700" y="5525080"/>
            <a:ext cx="2246747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4008474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4062737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9109075" y="5118546"/>
            <a:ext cx="1640780" cy="318892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9109075" y="5525080"/>
            <a:ext cx="2211029" cy="60825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8310596" y="5068920"/>
            <a:ext cx="676750" cy="677408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364860" y="5154726"/>
            <a:ext cx="547828" cy="452099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712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6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 autoUpdateAnimBg="0"/>
      <p:bldP spid="74" grpId="0" animBg="1" autoUpdateAnimBg="0"/>
      <p:bldP spid="76" grpId="0" autoUpdateAnimBg="0"/>
      <p:bldP spid="79" grpId="0" autoUpdateAnimBg="0"/>
      <p:bldP spid="85" grpId="0" animBg="1"/>
      <p:bldP spid="86" grpId="0" animBg="1"/>
      <p:bldP spid="3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animBg="1"/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0"/>
          <p:cNvGrpSpPr/>
          <p:nvPr/>
        </p:nvGrpSpPr>
        <p:grpSpPr>
          <a:xfrm>
            <a:off x="5198435" y="4256674"/>
            <a:ext cx="2552516" cy="2118900"/>
            <a:chOff x="914400" y="3061139"/>
            <a:chExt cx="2182197" cy="1811491"/>
          </a:xfrm>
        </p:grpSpPr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937330" y="3909559"/>
              <a:ext cx="2094298" cy="963071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707" y="0"/>
                </a:cxn>
                <a:cxn ang="0">
                  <a:pos x="1096" y="302"/>
                </a:cxn>
                <a:cxn ang="0">
                  <a:pos x="290" y="504"/>
                </a:cxn>
                <a:cxn ang="0">
                  <a:pos x="0" y="152"/>
                </a:cxn>
              </a:cxnLst>
              <a:rect l="0" t="0" r="r" b="b"/>
              <a:pathLst>
                <a:path w="1096" h="504">
                  <a:moveTo>
                    <a:pt x="0" y="152"/>
                  </a:moveTo>
                  <a:lnTo>
                    <a:pt x="707" y="0"/>
                  </a:lnTo>
                  <a:lnTo>
                    <a:pt x="1096" y="302"/>
                  </a:lnTo>
                  <a:lnTo>
                    <a:pt x="290" y="504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2288305" y="3061139"/>
              <a:ext cx="808292" cy="142549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3" y="255"/>
                </a:cxn>
                <a:cxn ang="0">
                  <a:pos x="394" y="744"/>
                </a:cxn>
                <a:cxn ang="0">
                  <a:pos x="389" y="746"/>
                </a:cxn>
                <a:cxn ang="0">
                  <a:pos x="0" y="444"/>
                </a:cxn>
                <a:cxn ang="0">
                  <a:pos x="0" y="0"/>
                </a:cxn>
              </a:cxnLst>
              <a:rect l="0" t="0" r="r" b="b"/>
              <a:pathLst>
                <a:path w="423" h="746">
                  <a:moveTo>
                    <a:pt x="0" y="0"/>
                  </a:moveTo>
                  <a:lnTo>
                    <a:pt x="423" y="255"/>
                  </a:lnTo>
                  <a:lnTo>
                    <a:pt x="394" y="744"/>
                  </a:lnTo>
                  <a:lnTo>
                    <a:pt x="389" y="746"/>
                  </a:lnTo>
                  <a:lnTo>
                    <a:pt x="0" y="4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914400" y="3061139"/>
              <a:ext cx="1373906" cy="1138870"/>
            </a:xfrm>
            <a:custGeom>
              <a:avLst/>
              <a:gdLst/>
              <a:ahLst/>
              <a:cxnLst>
                <a:cxn ang="0">
                  <a:pos x="719" y="0"/>
                </a:cxn>
                <a:cxn ang="0">
                  <a:pos x="719" y="444"/>
                </a:cxn>
                <a:cxn ang="0">
                  <a:pos x="12" y="596"/>
                </a:cxn>
                <a:cxn ang="0">
                  <a:pos x="0" y="118"/>
                </a:cxn>
                <a:cxn ang="0">
                  <a:pos x="719" y="0"/>
                </a:cxn>
              </a:cxnLst>
              <a:rect l="0" t="0" r="r" b="b"/>
              <a:pathLst>
                <a:path w="719" h="596">
                  <a:moveTo>
                    <a:pt x="719" y="0"/>
                  </a:moveTo>
                  <a:lnTo>
                    <a:pt x="719" y="444"/>
                  </a:lnTo>
                  <a:lnTo>
                    <a:pt x="12" y="596"/>
                  </a:lnTo>
                  <a:lnTo>
                    <a:pt x="0" y="118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11"/>
          <p:cNvGrpSpPr/>
          <p:nvPr/>
        </p:nvGrpSpPr>
        <p:grpSpPr>
          <a:xfrm>
            <a:off x="4650741" y="1910373"/>
            <a:ext cx="3921642" cy="3201459"/>
            <a:chOff x="2934848" y="1057173"/>
            <a:chExt cx="3352690" cy="2736990"/>
          </a:xfrm>
        </p:grpSpPr>
        <p:grpSp>
          <p:nvGrpSpPr>
            <p:cNvPr id="4" name="Group 189"/>
            <p:cNvGrpSpPr/>
            <p:nvPr/>
          </p:nvGrpSpPr>
          <p:grpSpPr>
            <a:xfrm>
              <a:off x="4653082" y="1221946"/>
              <a:ext cx="395845" cy="464439"/>
              <a:chOff x="4913463" y="1279524"/>
              <a:chExt cx="395845" cy="464439"/>
            </a:xfrm>
          </p:grpSpPr>
          <p:grpSp>
            <p:nvGrpSpPr>
              <p:cNvPr id="5" name="Group 149"/>
              <p:cNvGrpSpPr/>
              <p:nvPr/>
            </p:nvGrpSpPr>
            <p:grpSpPr>
              <a:xfrm>
                <a:off x="4913463" y="1279524"/>
                <a:ext cx="395845" cy="464439"/>
                <a:chOff x="4951413" y="1201738"/>
                <a:chExt cx="439738" cy="515938"/>
              </a:xfrm>
              <a:solidFill>
                <a:schemeClr val="accent4"/>
              </a:solidFill>
            </p:grpSpPr>
            <p:sp>
              <p:nvSpPr>
                <p:cNvPr id="31" name="Oval 13"/>
                <p:cNvSpPr>
                  <a:spLocks noChangeArrowheads="1"/>
                </p:cNvSpPr>
                <p:nvPr/>
              </p:nvSpPr>
              <p:spPr bwMode="auto">
                <a:xfrm>
                  <a:off x="4951413" y="1201738"/>
                  <a:ext cx="439738" cy="4413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Freeform 14"/>
                <p:cNvSpPr>
                  <a:spLocks/>
                </p:cNvSpPr>
                <p:nvPr/>
              </p:nvSpPr>
              <p:spPr bwMode="auto">
                <a:xfrm>
                  <a:off x="5064125" y="1611313"/>
                  <a:ext cx="112713" cy="1063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67"/>
                    </a:cxn>
                    <a:cxn ang="0">
                      <a:pos x="71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1" h="67">
                      <a:moveTo>
                        <a:pt x="0" y="0"/>
                      </a:moveTo>
                      <a:lnTo>
                        <a:pt x="5" y="67"/>
                      </a:lnTo>
                      <a:lnTo>
                        <a:pt x="71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1" name="Group 148"/>
              <p:cNvGrpSpPr/>
              <p:nvPr/>
            </p:nvGrpSpPr>
            <p:grpSpPr>
              <a:xfrm>
                <a:off x="5042077" y="1345260"/>
                <a:ext cx="142904" cy="275805"/>
                <a:chOff x="5094288" y="1274763"/>
                <a:chExt cx="158750" cy="306387"/>
              </a:xfrm>
            </p:grpSpPr>
            <p:sp>
              <p:nvSpPr>
                <p:cNvPr id="21" name="Freeform 15"/>
                <p:cNvSpPr>
                  <a:spLocks/>
                </p:cNvSpPr>
                <p:nvPr/>
              </p:nvSpPr>
              <p:spPr bwMode="auto">
                <a:xfrm>
                  <a:off x="5097463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Freeform 16"/>
                <p:cNvSpPr>
                  <a:spLocks/>
                </p:cNvSpPr>
                <p:nvPr/>
              </p:nvSpPr>
              <p:spPr bwMode="auto">
                <a:xfrm>
                  <a:off x="5097463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Rectangle 17"/>
                <p:cNvSpPr>
                  <a:spLocks noChangeArrowheads="1"/>
                </p:cNvSpPr>
                <p:nvPr/>
              </p:nvSpPr>
              <p:spPr bwMode="auto">
                <a:xfrm>
                  <a:off x="5094288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Freeform 18"/>
                <p:cNvSpPr>
                  <a:spLocks/>
                </p:cNvSpPr>
                <p:nvPr/>
              </p:nvSpPr>
              <p:spPr bwMode="auto">
                <a:xfrm>
                  <a:off x="5114925" y="1546225"/>
                  <a:ext cx="20638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4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Freeform 19"/>
                <p:cNvSpPr>
                  <a:spLocks/>
                </p:cNvSpPr>
                <p:nvPr/>
              </p:nvSpPr>
              <p:spPr bwMode="auto">
                <a:xfrm>
                  <a:off x="5181600" y="1317625"/>
                  <a:ext cx="55563" cy="236538"/>
                </a:xfrm>
                <a:custGeom>
                  <a:avLst/>
                  <a:gdLst/>
                  <a:ahLst/>
                  <a:cxnLst>
                    <a:cxn ang="0">
                      <a:pos x="35" y="119"/>
                    </a:cxn>
                    <a:cxn ang="0">
                      <a:pos x="24" y="149"/>
                    </a:cxn>
                    <a:cxn ang="0">
                      <a:pos x="11" y="149"/>
                    </a:cxn>
                    <a:cxn ang="0">
                      <a:pos x="0" y="119"/>
                    </a:cxn>
                    <a:cxn ang="0">
                      <a:pos x="0" y="0"/>
                    </a:cxn>
                    <a:cxn ang="0">
                      <a:pos x="35" y="0"/>
                    </a:cxn>
                    <a:cxn ang="0">
                      <a:pos x="35" y="119"/>
                    </a:cxn>
                  </a:cxnLst>
                  <a:rect l="0" t="0" r="r" b="b"/>
                  <a:pathLst>
                    <a:path w="35" h="149">
                      <a:moveTo>
                        <a:pt x="35" y="119"/>
                      </a:moveTo>
                      <a:lnTo>
                        <a:pt x="24" y="149"/>
                      </a:lnTo>
                      <a:lnTo>
                        <a:pt x="11" y="149"/>
                      </a:lnTo>
                      <a:lnTo>
                        <a:pt x="0" y="119"/>
                      </a:lnTo>
                      <a:lnTo>
                        <a:pt x="0" y="0"/>
                      </a:lnTo>
                      <a:lnTo>
                        <a:pt x="35" y="0"/>
                      </a:lnTo>
                      <a:lnTo>
                        <a:pt x="35" y="119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Freeform 20"/>
                <p:cNvSpPr>
                  <a:spLocks/>
                </p:cNvSpPr>
                <p:nvPr/>
              </p:nvSpPr>
              <p:spPr bwMode="auto">
                <a:xfrm>
                  <a:off x="5181600" y="1274763"/>
                  <a:ext cx="55563" cy="68263"/>
                </a:xfrm>
                <a:custGeom>
                  <a:avLst/>
                  <a:gdLst/>
                  <a:ahLst/>
                  <a:cxnLst>
                    <a:cxn ang="0">
                      <a:pos x="44" y="32"/>
                    </a:cxn>
                    <a:cxn ang="0">
                      <a:pos x="22" y="54"/>
                    </a:cxn>
                    <a:cxn ang="0">
                      <a:pos x="22" y="54"/>
                    </a:cxn>
                    <a:cxn ang="0">
                      <a:pos x="0" y="32"/>
                    </a:cxn>
                    <a:cxn ang="0">
                      <a:pos x="0" y="12"/>
                    </a:cxn>
                    <a:cxn ang="0">
                      <a:pos x="22" y="2"/>
                    </a:cxn>
                    <a:cxn ang="0">
                      <a:pos x="22" y="2"/>
                    </a:cxn>
                    <a:cxn ang="0">
                      <a:pos x="44" y="12"/>
                    </a:cxn>
                    <a:cxn ang="0">
                      <a:pos x="44" y="32"/>
                    </a:cxn>
                  </a:cxnLst>
                  <a:rect l="0" t="0" r="r" b="b"/>
                  <a:pathLst>
                    <a:path w="44" h="54">
                      <a:moveTo>
                        <a:pt x="44" y="32"/>
                      </a:moveTo>
                      <a:cubicBezTo>
                        <a:pt x="44" y="44"/>
                        <a:pt x="34" y="54"/>
                        <a:pt x="22" y="54"/>
                      </a:cubicBezTo>
                      <a:cubicBezTo>
                        <a:pt x="22" y="54"/>
                        <a:pt x="22" y="54"/>
                        <a:pt x="22" y="54"/>
                      </a:cubicBezTo>
                      <a:cubicBezTo>
                        <a:pt x="10" y="54"/>
                        <a:pt x="0" y="44"/>
                        <a:pt x="0" y="3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0"/>
                        <a:pt x="10" y="2"/>
                        <a:pt x="22" y="2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34" y="2"/>
                        <a:pt x="44" y="0"/>
                        <a:pt x="44" y="12"/>
                      </a:cubicBezTo>
                      <a:lnTo>
                        <a:pt x="44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Rectangle 21"/>
                <p:cNvSpPr>
                  <a:spLocks noChangeArrowheads="1"/>
                </p:cNvSpPr>
                <p:nvPr/>
              </p:nvSpPr>
              <p:spPr bwMode="auto">
                <a:xfrm>
                  <a:off x="5178425" y="1303338"/>
                  <a:ext cx="61913" cy="571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 22"/>
                <p:cNvSpPr>
                  <a:spLocks/>
                </p:cNvSpPr>
                <p:nvPr/>
              </p:nvSpPr>
              <p:spPr bwMode="auto">
                <a:xfrm>
                  <a:off x="5197475" y="1546225"/>
                  <a:ext cx="22225" cy="34925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6" y="21"/>
                    </a:cxn>
                    <a:cxn ang="0">
                      <a:pos x="17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17" h="27">
                      <a:moveTo>
                        <a:pt x="0" y="5"/>
                      </a:moveTo>
                      <a:cubicBezTo>
                        <a:pt x="0" y="5"/>
                        <a:pt x="5" y="18"/>
                        <a:pt x="6" y="21"/>
                      </a:cubicBezTo>
                      <a:cubicBezTo>
                        <a:pt x="8" y="25"/>
                        <a:pt x="11" y="27"/>
                        <a:pt x="17" y="6"/>
                      </a:cubicBezTo>
                      <a:cubicBezTo>
                        <a:pt x="17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23"/>
                <p:cNvSpPr>
                  <a:spLocks/>
                </p:cNvSpPr>
                <p:nvPr/>
              </p:nvSpPr>
              <p:spPr bwMode="auto">
                <a:xfrm>
                  <a:off x="5233988" y="1312863"/>
                  <a:ext cx="19050" cy="120650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4" y="11"/>
                    </a:cxn>
                    <a:cxn ang="0">
                      <a:pos x="14" y="89"/>
                    </a:cxn>
                    <a:cxn ang="0">
                      <a:pos x="10" y="95"/>
                    </a:cxn>
                    <a:cxn ang="0">
                      <a:pos x="10" y="33"/>
                    </a:cxn>
                    <a:cxn ang="0">
                      <a:pos x="5" y="2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" h="95">
                      <a:moveTo>
                        <a:pt x="1" y="1"/>
                      </a:moveTo>
                      <a:cubicBezTo>
                        <a:pt x="1" y="1"/>
                        <a:pt x="13" y="7"/>
                        <a:pt x="14" y="11"/>
                      </a:cubicBezTo>
                      <a:cubicBezTo>
                        <a:pt x="14" y="15"/>
                        <a:pt x="14" y="89"/>
                        <a:pt x="14" y="89"/>
                      </a:cubicBezTo>
                      <a:cubicBezTo>
                        <a:pt x="14" y="89"/>
                        <a:pt x="16" y="95"/>
                        <a:pt x="10" y="95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Group 179"/>
            <p:cNvGrpSpPr/>
            <p:nvPr/>
          </p:nvGrpSpPr>
          <p:grpSpPr>
            <a:xfrm>
              <a:off x="4069367" y="3008190"/>
              <a:ext cx="670221" cy="785973"/>
              <a:chOff x="4379002" y="3038673"/>
              <a:chExt cx="670221" cy="785973"/>
            </a:xfrm>
          </p:grpSpPr>
          <p:grpSp>
            <p:nvGrpSpPr>
              <p:cNvPr id="13" name="Group 151"/>
              <p:cNvGrpSpPr/>
              <p:nvPr/>
            </p:nvGrpSpPr>
            <p:grpSpPr>
              <a:xfrm>
                <a:off x="4379002" y="3038673"/>
                <a:ext cx="670221" cy="785973"/>
                <a:chOff x="4357688" y="3155950"/>
                <a:chExt cx="744538" cy="873125"/>
              </a:xfrm>
              <a:solidFill>
                <a:schemeClr val="accent1"/>
              </a:solidFill>
            </p:grpSpPr>
            <p:sp>
              <p:nvSpPr>
                <p:cNvPr id="42" name="Oval 24"/>
                <p:cNvSpPr>
                  <a:spLocks noChangeArrowheads="1"/>
                </p:cNvSpPr>
                <p:nvPr/>
              </p:nvSpPr>
              <p:spPr bwMode="auto">
                <a:xfrm>
                  <a:off x="4357688" y="3155950"/>
                  <a:ext cx="744538" cy="7461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Freeform 25"/>
                <p:cNvSpPr>
                  <a:spLocks/>
                </p:cNvSpPr>
                <p:nvPr/>
              </p:nvSpPr>
              <p:spPr bwMode="auto">
                <a:xfrm>
                  <a:off x="4546600" y="3851275"/>
                  <a:ext cx="192088" cy="177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112"/>
                    </a:cxn>
                    <a:cxn ang="0">
                      <a:pos x="121" y="19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1" h="112">
                      <a:moveTo>
                        <a:pt x="0" y="0"/>
                      </a:moveTo>
                      <a:lnTo>
                        <a:pt x="10" y="112"/>
                      </a:lnTo>
                      <a:lnTo>
                        <a:pt x="121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" name="Group 152"/>
              <p:cNvGrpSpPr/>
              <p:nvPr/>
            </p:nvGrpSpPr>
            <p:grpSpPr>
              <a:xfrm>
                <a:off x="4486179" y="3178719"/>
                <a:ext cx="484446" cy="368694"/>
                <a:chOff x="4476750" y="3311525"/>
                <a:chExt cx="538163" cy="409576"/>
              </a:xfrm>
            </p:grpSpPr>
            <p:sp>
              <p:nvSpPr>
                <p:cNvPr id="36" name="Freeform 50"/>
                <p:cNvSpPr>
                  <a:spLocks/>
                </p:cNvSpPr>
                <p:nvPr/>
              </p:nvSpPr>
              <p:spPr bwMode="auto">
                <a:xfrm>
                  <a:off x="4476750" y="3311525"/>
                  <a:ext cx="517525" cy="231775"/>
                </a:xfrm>
                <a:custGeom>
                  <a:avLst/>
                  <a:gdLst/>
                  <a:ahLst/>
                  <a:cxnLst>
                    <a:cxn ang="0">
                      <a:pos x="161" y="146"/>
                    </a:cxn>
                    <a:cxn ang="0">
                      <a:pos x="0" y="74"/>
                    </a:cxn>
                    <a:cxn ang="0">
                      <a:pos x="166" y="0"/>
                    </a:cxn>
                    <a:cxn ang="0">
                      <a:pos x="326" y="71"/>
                    </a:cxn>
                    <a:cxn ang="0">
                      <a:pos x="161" y="146"/>
                    </a:cxn>
                  </a:cxnLst>
                  <a:rect l="0" t="0" r="r" b="b"/>
                  <a:pathLst>
                    <a:path w="326" h="146">
                      <a:moveTo>
                        <a:pt x="161" y="146"/>
                      </a:moveTo>
                      <a:lnTo>
                        <a:pt x="0" y="74"/>
                      </a:lnTo>
                      <a:lnTo>
                        <a:pt x="166" y="0"/>
                      </a:lnTo>
                      <a:lnTo>
                        <a:pt x="326" y="71"/>
                      </a:lnTo>
                      <a:lnTo>
                        <a:pt x="161" y="14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Rectangle 51"/>
                <p:cNvSpPr>
                  <a:spLocks noChangeArrowheads="1"/>
                </p:cNvSpPr>
                <p:nvPr/>
              </p:nvSpPr>
              <p:spPr bwMode="auto">
                <a:xfrm>
                  <a:off x="4972050" y="3421063"/>
                  <a:ext cx="17463" cy="171450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Oval 52"/>
                <p:cNvSpPr>
                  <a:spLocks noChangeArrowheads="1"/>
                </p:cNvSpPr>
                <p:nvPr/>
              </p:nvSpPr>
              <p:spPr bwMode="auto">
                <a:xfrm>
                  <a:off x="4954588" y="3571875"/>
                  <a:ext cx="52388" cy="52388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Freeform 53"/>
                <p:cNvSpPr>
                  <a:spLocks/>
                </p:cNvSpPr>
                <p:nvPr/>
              </p:nvSpPr>
              <p:spPr bwMode="auto">
                <a:xfrm>
                  <a:off x="4948238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6" y="5"/>
                    </a:cxn>
                    <a:cxn ang="0">
                      <a:pos x="7" y="90"/>
                    </a:cxn>
                    <a:cxn ang="0">
                      <a:pos x="30" y="90"/>
                    </a:cxn>
                    <a:cxn ang="0">
                      <a:pos x="30" y="0"/>
                    </a:cxn>
                    <a:cxn ang="0">
                      <a:pos x="16" y="5"/>
                    </a:cxn>
                  </a:cxnLst>
                  <a:rect l="0" t="0" r="r" b="b"/>
                  <a:pathLst>
                    <a:path w="30" h="90">
                      <a:moveTo>
                        <a:pt x="16" y="5"/>
                      </a:moveTo>
                      <a:cubicBezTo>
                        <a:pt x="16" y="5"/>
                        <a:pt x="0" y="38"/>
                        <a:pt x="7" y="90"/>
                      </a:cubicBezTo>
                      <a:cubicBezTo>
                        <a:pt x="30" y="90"/>
                        <a:pt x="30" y="90"/>
                        <a:pt x="30" y="9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16" y="7"/>
                        <a:pt x="16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54"/>
                <p:cNvSpPr>
                  <a:spLocks/>
                </p:cNvSpPr>
                <p:nvPr/>
              </p:nvSpPr>
              <p:spPr bwMode="auto">
                <a:xfrm>
                  <a:off x="4976813" y="3600450"/>
                  <a:ext cx="38100" cy="112713"/>
                </a:xfrm>
                <a:custGeom>
                  <a:avLst/>
                  <a:gdLst/>
                  <a:ahLst/>
                  <a:cxnLst>
                    <a:cxn ang="0">
                      <a:pos x="14" y="5"/>
                    </a:cxn>
                    <a:cxn ang="0">
                      <a:pos x="23" y="90"/>
                    </a:cxn>
                    <a:cxn ang="0">
                      <a:pos x="0" y="90"/>
                    </a:cxn>
                    <a:cxn ang="0">
                      <a:pos x="0" y="0"/>
                    </a:cxn>
                    <a:cxn ang="0">
                      <a:pos x="14" y="5"/>
                    </a:cxn>
                  </a:cxnLst>
                  <a:rect l="0" t="0" r="r" b="b"/>
                  <a:pathLst>
                    <a:path w="30" h="90">
                      <a:moveTo>
                        <a:pt x="14" y="5"/>
                      </a:moveTo>
                      <a:cubicBezTo>
                        <a:pt x="14" y="5"/>
                        <a:pt x="30" y="38"/>
                        <a:pt x="23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4" y="7"/>
                        <a:pt x="14" y="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Freeform 55"/>
                <p:cNvSpPr>
                  <a:spLocks/>
                </p:cNvSpPr>
                <p:nvPr/>
              </p:nvSpPr>
              <p:spPr bwMode="auto">
                <a:xfrm>
                  <a:off x="4579938" y="3497263"/>
                  <a:ext cx="298450" cy="223838"/>
                </a:xfrm>
                <a:custGeom>
                  <a:avLst/>
                  <a:gdLst/>
                  <a:ahLst/>
                  <a:cxnLst>
                    <a:cxn ang="0">
                      <a:pos x="236" y="0"/>
                    </a:cxn>
                    <a:cxn ang="0">
                      <a:pos x="118" y="56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115" y="177"/>
                    </a:cxn>
                    <a:cxn ang="0">
                      <a:pos x="115" y="177"/>
                    </a:cxn>
                    <a:cxn ang="0">
                      <a:pos x="118" y="177"/>
                    </a:cxn>
                    <a:cxn ang="0">
                      <a:pos x="121" y="177"/>
                    </a:cxn>
                    <a:cxn ang="0">
                      <a:pos x="121" y="177"/>
                    </a:cxn>
                    <a:cxn ang="0">
                      <a:pos x="236" y="136"/>
                    </a:cxn>
                    <a:cxn ang="0">
                      <a:pos x="236" y="0"/>
                    </a:cxn>
                  </a:cxnLst>
                  <a:rect l="0" t="0" r="r" b="b"/>
                  <a:pathLst>
                    <a:path w="236" h="177">
                      <a:moveTo>
                        <a:pt x="236" y="0"/>
                      </a:moveTo>
                      <a:cubicBezTo>
                        <a:pt x="236" y="1"/>
                        <a:pt x="137" y="47"/>
                        <a:pt x="118" y="56"/>
                      </a:cubicBezTo>
                      <a:cubicBezTo>
                        <a:pt x="99" y="47"/>
                        <a:pt x="0" y="1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32" y="170"/>
                        <a:pt x="95" y="176"/>
                        <a:pt x="115" y="177"/>
                      </a:cubicBezTo>
                      <a:cubicBezTo>
                        <a:pt x="115" y="177"/>
                        <a:pt x="115" y="177"/>
                        <a:pt x="115" y="177"/>
                      </a:cubicBezTo>
                      <a:cubicBezTo>
                        <a:pt x="115" y="177"/>
                        <a:pt x="116" y="177"/>
                        <a:pt x="118" y="177"/>
                      </a:cubicBezTo>
                      <a:cubicBezTo>
                        <a:pt x="120" y="177"/>
                        <a:pt x="121" y="177"/>
                        <a:pt x="121" y="177"/>
                      </a:cubicBez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41" y="176"/>
                        <a:pt x="204" y="170"/>
                        <a:pt x="236" y="136"/>
                      </a:cubicBezTo>
                      <a:lnTo>
                        <a:pt x="236" y="0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5" name="Group 180"/>
            <p:cNvGrpSpPr/>
            <p:nvPr/>
          </p:nvGrpSpPr>
          <p:grpSpPr>
            <a:xfrm>
              <a:off x="4830009" y="3066085"/>
              <a:ext cx="438716" cy="508547"/>
              <a:chOff x="5217849" y="2905765"/>
              <a:chExt cx="438716" cy="508547"/>
            </a:xfrm>
          </p:grpSpPr>
          <p:grpSp>
            <p:nvGrpSpPr>
              <p:cNvPr id="16" name="Group 150"/>
              <p:cNvGrpSpPr/>
              <p:nvPr/>
            </p:nvGrpSpPr>
            <p:grpSpPr>
              <a:xfrm>
                <a:off x="5217849" y="2905765"/>
                <a:ext cx="438716" cy="508547"/>
                <a:chOff x="5289550" y="3008313"/>
                <a:chExt cx="487363" cy="564939"/>
              </a:xfrm>
              <a:solidFill>
                <a:schemeClr val="accent3"/>
              </a:solidFill>
            </p:grpSpPr>
            <p:sp>
              <p:nvSpPr>
                <p:cNvPr id="47" name="Oval 26"/>
                <p:cNvSpPr>
                  <a:spLocks noChangeArrowheads="1"/>
                </p:cNvSpPr>
                <p:nvPr/>
              </p:nvSpPr>
              <p:spPr bwMode="auto">
                <a:xfrm>
                  <a:off x="5289550" y="3008313"/>
                  <a:ext cx="487363" cy="4857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Freeform 27"/>
                <p:cNvSpPr>
                  <a:spLocks/>
                </p:cNvSpPr>
                <p:nvPr/>
              </p:nvSpPr>
              <p:spPr bwMode="auto">
                <a:xfrm>
                  <a:off x="5413375" y="3457364"/>
                  <a:ext cx="125413" cy="1158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" y="73"/>
                    </a:cxn>
                    <a:cxn ang="0">
                      <a:pos x="79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9" h="73">
                      <a:moveTo>
                        <a:pt x="0" y="0"/>
                      </a:moveTo>
                      <a:lnTo>
                        <a:pt x="6" y="73"/>
                      </a:lnTo>
                      <a:lnTo>
                        <a:pt x="79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Freeform 56"/>
              <p:cNvSpPr>
                <a:spLocks noEditPoints="1"/>
              </p:cNvSpPr>
              <p:nvPr/>
            </p:nvSpPr>
            <p:spPr bwMode="auto">
              <a:xfrm>
                <a:off x="5313595" y="2975796"/>
                <a:ext cx="260086" cy="264373"/>
              </a:xfrm>
              <a:custGeom>
                <a:avLst/>
                <a:gdLst/>
                <a:ahLst/>
                <a:cxnLst>
                  <a:cxn ang="0">
                    <a:pos x="147" y="112"/>
                  </a:cxn>
                  <a:cxn ang="0">
                    <a:pos x="141" y="98"/>
                  </a:cxn>
                  <a:cxn ang="0">
                    <a:pos x="141" y="44"/>
                  </a:cxn>
                  <a:cxn ang="0">
                    <a:pos x="147" y="37"/>
                  </a:cxn>
                  <a:cxn ang="0">
                    <a:pos x="148" y="37"/>
                  </a:cxn>
                  <a:cxn ang="0">
                    <a:pos x="148" y="13"/>
                  </a:cxn>
                  <a:cxn ang="0">
                    <a:pos x="147" y="13"/>
                  </a:cxn>
                  <a:cxn ang="0">
                    <a:pos x="147" y="12"/>
                  </a:cxn>
                  <a:cxn ang="0">
                    <a:pos x="114" y="0"/>
                  </a:cxn>
                  <a:cxn ang="0">
                    <a:pos x="81" y="12"/>
                  </a:cxn>
                  <a:cxn ang="0">
                    <a:pos x="81" y="13"/>
                  </a:cxn>
                  <a:cxn ang="0">
                    <a:pos x="80" y="13"/>
                  </a:cxn>
                  <a:cxn ang="0">
                    <a:pos x="80" y="37"/>
                  </a:cxn>
                  <a:cxn ang="0">
                    <a:pos x="81" y="37"/>
                  </a:cxn>
                  <a:cxn ang="0">
                    <a:pos x="91" y="44"/>
                  </a:cxn>
                  <a:cxn ang="0">
                    <a:pos x="91" y="98"/>
                  </a:cxn>
                  <a:cxn ang="0">
                    <a:pos x="83" y="112"/>
                  </a:cxn>
                  <a:cxn ang="0">
                    <a:pos x="31" y="212"/>
                  </a:cxn>
                  <a:cxn ang="0">
                    <a:pos x="115" y="230"/>
                  </a:cxn>
                  <a:cxn ang="0">
                    <a:pos x="198" y="212"/>
                  </a:cxn>
                  <a:cxn ang="0">
                    <a:pos x="147" y="112"/>
                  </a:cxn>
                  <a:cxn ang="0">
                    <a:pos x="145" y="213"/>
                  </a:cxn>
                  <a:cxn ang="0">
                    <a:pos x="182" y="187"/>
                  </a:cxn>
                  <a:cxn ang="0">
                    <a:pos x="150" y="134"/>
                  </a:cxn>
                  <a:cxn ang="0">
                    <a:pos x="193" y="190"/>
                  </a:cxn>
                  <a:cxn ang="0">
                    <a:pos x="145" y="213"/>
                  </a:cxn>
                </a:cxnLst>
                <a:rect l="0" t="0" r="r" b="b"/>
                <a:pathLst>
                  <a:path w="229" h="231">
                    <a:moveTo>
                      <a:pt x="147" y="112"/>
                    </a:moveTo>
                    <a:cubicBezTo>
                      <a:pt x="147" y="112"/>
                      <a:pt x="141" y="109"/>
                      <a:pt x="141" y="98"/>
                    </a:cubicBezTo>
                    <a:cubicBezTo>
                      <a:pt x="141" y="89"/>
                      <a:pt x="141" y="55"/>
                      <a:pt x="141" y="44"/>
                    </a:cubicBezTo>
                    <a:cubicBezTo>
                      <a:pt x="145" y="42"/>
                      <a:pt x="147" y="40"/>
                      <a:pt x="147" y="37"/>
                    </a:cubicBezTo>
                    <a:cubicBezTo>
                      <a:pt x="148" y="37"/>
                      <a:pt x="148" y="37"/>
                      <a:pt x="148" y="37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7" y="13"/>
                      <a:pt x="147" y="13"/>
                      <a:pt x="147" y="12"/>
                    </a:cubicBezTo>
                    <a:cubicBezTo>
                      <a:pt x="147" y="5"/>
                      <a:pt x="132" y="0"/>
                      <a:pt x="114" y="0"/>
                    </a:cubicBezTo>
                    <a:cubicBezTo>
                      <a:pt x="96" y="0"/>
                      <a:pt x="81" y="5"/>
                      <a:pt x="81" y="12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40"/>
                      <a:pt x="84" y="42"/>
                      <a:pt x="91" y="44"/>
                    </a:cubicBezTo>
                    <a:cubicBezTo>
                      <a:pt x="91" y="56"/>
                      <a:pt x="91" y="89"/>
                      <a:pt x="91" y="98"/>
                    </a:cubicBezTo>
                    <a:cubicBezTo>
                      <a:pt x="91" y="109"/>
                      <a:pt x="83" y="112"/>
                      <a:pt x="83" y="112"/>
                    </a:cubicBezTo>
                    <a:cubicBezTo>
                      <a:pt x="71" y="119"/>
                      <a:pt x="0" y="190"/>
                      <a:pt x="31" y="212"/>
                    </a:cubicBezTo>
                    <a:cubicBezTo>
                      <a:pt x="59" y="231"/>
                      <a:pt x="105" y="231"/>
                      <a:pt x="115" y="230"/>
                    </a:cubicBezTo>
                    <a:cubicBezTo>
                      <a:pt x="124" y="231"/>
                      <a:pt x="170" y="231"/>
                      <a:pt x="198" y="212"/>
                    </a:cubicBezTo>
                    <a:cubicBezTo>
                      <a:pt x="229" y="190"/>
                      <a:pt x="159" y="119"/>
                      <a:pt x="147" y="112"/>
                    </a:cubicBezTo>
                    <a:close/>
                    <a:moveTo>
                      <a:pt x="145" y="213"/>
                    </a:moveTo>
                    <a:cubicBezTo>
                      <a:pt x="145" y="213"/>
                      <a:pt x="180" y="206"/>
                      <a:pt x="182" y="187"/>
                    </a:cubicBezTo>
                    <a:cubicBezTo>
                      <a:pt x="183" y="169"/>
                      <a:pt x="150" y="134"/>
                      <a:pt x="150" y="134"/>
                    </a:cubicBezTo>
                    <a:cubicBezTo>
                      <a:pt x="150" y="134"/>
                      <a:pt x="194" y="167"/>
                      <a:pt x="193" y="190"/>
                    </a:cubicBezTo>
                    <a:cubicBezTo>
                      <a:pt x="193" y="213"/>
                      <a:pt x="145" y="213"/>
                      <a:pt x="145" y="213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82"/>
            <p:cNvGrpSpPr/>
            <p:nvPr/>
          </p:nvGrpSpPr>
          <p:grpSpPr>
            <a:xfrm>
              <a:off x="4677609" y="2445889"/>
              <a:ext cx="530175" cy="620204"/>
              <a:chOff x="4974912" y="2319866"/>
              <a:chExt cx="530175" cy="620204"/>
            </a:xfrm>
          </p:grpSpPr>
          <p:grpSp>
            <p:nvGrpSpPr>
              <p:cNvPr id="18" name="Group 144"/>
              <p:cNvGrpSpPr/>
              <p:nvPr/>
            </p:nvGrpSpPr>
            <p:grpSpPr>
              <a:xfrm>
                <a:off x="4974912" y="2319866"/>
                <a:ext cx="530175" cy="620204"/>
                <a:chOff x="5019675" y="2357438"/>
                <a:chExt cx="588963" cy="688975"/>
              </a:xfrm>
              <a:solidFill>
                <a:schemeClr val="accent4"/>
              </a:solidFill>
            </p:grpSpPr>
            <p:sp>
              <p:nvSpPr>
                <p:cNvPr id="54" name="Oval 28"/>
                <p:cNvSpPr>
                  <a:spLocks noChangeArrowheads="1"/>
                </p:cNvSpPr>
                <p:nvPr/>
              </p:nvSpPr>
              <p:spPr bwMode="auto">
                <a:xfrm>
                  <a:off x="5019675" y="2357438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Freeform 29"/>
                <p:cNvSpPr>
                  <a:spLocks/>
                </p:cNvSpPr>
                <p:nvPr/>
              </p:nvSpPr>
              <p:spPr bwMode="auto">
                <a:xfrm>
                  <a:off x="5168900" y="2905125"/>
                  <a:ext cx="152400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9"/>
                    </a:cxn>
                    <a:cxn ang="0">
                      <a:pos x="96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6" h="89">
                      <a:moveTo>
                        <a:pt x="0" y="0"/>
                      </a:moveTo>
                      <a:lnTo>
                        <a:pt x="8" y="89"/>
                      </a:lnTo>
                      <a:lnTo>
                        <a:pt x="96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9" name="Group 143"/>
              <p:cNvGrpSpPr/>
              <p:nvPr/>
            </p:nvGrpSpPr>
            <p:grpSpPr>
              <a:xfrm>
                <a:off x="5070658" y="2422757"/>
                <a:ext cx="367264" cy="327250"/>
                <a:chOff x="5126038" y="2471738"/>
                <a:chExt cx="407988" cy="363537"/>
              </a:xfrm>
            </p:grpSpPr>
            <p:sp>
              <p:nvSpPr>
                <p:cNvPr id="52" name="Freeform 57"/>
                <p:cNvSpPr>
                  <a:spLocks noEditPoints="1"/>
                </p:cNvSpPr>
                <p:nvPr/>
              </p:nvSpPr>
              <p:spPr bwMode="auto">
                <a:xfrm>
                  <a:off x="5135563" y="2471738"/>
                  <a:ext cx="361950" cy="36195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0" y="143"/>
                    </a:cxn>
                    <a:cxn ang="0">
                      <a:pos x="143" y="286"/>
                    </a:cxn>
                    <a:cxn ang="0">
                      <a:pos x="286" y="143"/>
                    </a:cxn>
                    <a:cxn ang="0">
                      <a:pos x="143" y="0"/>
                    </a:cxn>
                    <a:cxn ang="0">
                      <a:pos x="143" y="279"/>
                    </a:cxn>
                    <a:cxn ang="0">
                      <a:pos x="7" y="143"/>
                    </a:cxn>
                    <a:cxn ang="0">
                      <a:pos x="143" y="6"/>
                    </a:cxn>
                    <a:cxn ang="0">
                      <a:pos x="280" y="143"/>
                    </a:cxn>
                    <a:cxn ang="0">
                      <a:pos x="143" y="279"/>
                    </a:cxn>
                  </a:cxnLst>
                  <a:rect l="0" t="0" r="r" b="b"/>
                  <a:pathLst>
                    <a:path w="286" h="286">
                      <a:moveTo>
                        <a:pt x="143" y="0"/>
                      </a:moveTo>
                      <a:cubicBezTo>
                        <a:pt x="64" y="0"/>
                        <a:pt x="0" y="64"/>
                        <a:pt x="0" y="143"/>
                      </a:cubicBezTo>
                      <a:cubicBezTo>
                        <a:pt x="0" y="222"/>
                        <a:pt x="64" y="286"/>
                        <a:pt x="143" y="286"/>
                      </a:cubicBezTo>
                      <a:cubicBezTo>
                        <a:pt x="222" y="286"/>
                        <a:pt x="286" y="222"/>
                        <a:pt x="286" y="143"/>
                      </a:cubicBezTo>
                      <a:cubicBezTo>
                        <a:pt x="286" y="64"/>
                        <a:pt x="222" y="0"/>
                        <a:pt x="143" y="0"/>
                      </a:cubicBezTo>
                      <a:close/>
                      <a:moveTo>
                        <a:pt x="143" y="279"/>
                      </a:moveTo>
                      <a:cubicBezTo>
                        <a:pt x="68" y="279"/>
                        <a:pt x="7" y="218"/>
                        <a:pt x="7" y="143"/>
                      </a:cubicBezTo>
                      <a:cubicBezTo>
                        <a:pt x="7" y="67"/>
                        <a:pt x="68" y="6"/>
                        <a:pt x="143" y="6"/>
                      </a:cubicBezTo>
                      <a:cubicBezTo>
                        <a:pt x="219" y="6"/>
                        <a:pt x="280" y="67"/>
                        <a:pt x="280" y="143"/>
                      </a:cubicBezTo>
                      <a:cubicBezTo>
                        <a:pt x="280" y="218"/>
                        <a:pt x="219" y="279"/>
                        <a:pt x="143" y="27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Freeform 58"/>
                <p:cNvSpPr>
                  <a:spLocks/>
                </p:cNvSpPr>
                <p:nvPr/>
              </p:nvSpPr>
              <p:spPr bwMode="auto">
                <a:xfrm>
                  <a:off x="5126038" y="2476500"/>
                  <a:ext cx="407988" cy="358775"/>
                </a:xfrm>
                <a:custGeom>
                  <a:avLst/>
                  <a:gdLst/>
                  <a:ahLst/>
                  <a:cxnLst>
                    <a:cxn ang="0">
                      <a:pos x="93" y="22"/>
                    </a:cxn>
                    <a:cxn ang="0">
                      <a:pos x="87" y="33"/>
                    </a:cxn>
                    <a:cxn ang="0">
                      <a:pos x="81" y="41"/>
                    </a:cxn>
                    <a:cxn ang="0">
                      <a:pos x="76" y="37"/>
                    </a:cxn>
                    <a:cxn ang="0">
                      <a:pos x="75" y="46"/>
                    </a:cxn>
                    <a:cxn ang="0">
                      <a:pos x="60" y="49"/>
                    </a:cxn>
                    <a:cxn ang="0">
                      <a:pos x="51" y="58"/>
                    </a:cxn>
                    <a:cxn ang="0">
                      <a:pos x="39" y="76"/>
                    </a:cxn>
                    <a:cxn ang="0">
                      <a:pos x="31" y="87"/>
                    </a:cxn>
                    <a:cxn ang="0">
                      <a:pos x="38" y="95"/>
                    </a:cxn>
                    <a:cxn ang="0">
                      <a:pos x="39" y="99"/>
                    </a:cxn>
                    <a:cxn ang="0">
                      <a:pos x="32" y="93"/>
                    </a:cxn>
                    <a:cxn ang="0">
                      <a:pos x="27" y="85"/>
                    </a:cxn>
                    <a:cxn ang="0">
                      <a:pos x="24" y="97"/>
                    </a:cxn>
                    <a:cxn ang="0">
                      <a:pos x="25" y="118"/>
                    </a:cxn>
                    <a:cxn ang="0">
                      <a:pos x="35" y="113"/>
                    </a:cxn>
                    <a:cxn ang="0">
                      <a:pos x="46" y="125"/>
                    </a:cxn>
                    <a:cxn ang="0">
                      <a:pos x="59" y="138"/>
                    </a:cxn>
                    <a:cxn ang="0">
                      <a:pos x="71" y="149"/>
                    </a:cxn>
                    <a:cxn ang="0">
                      <a:pos x="87" y="166"/>
                    </a:cxn>
                    <a:cxn ang="0">
                      <a:pos x="82" y="190"/>
                    </a:cxn>
                    <a:cxn ang="0">
                      <a:pos x="69" y="219"/>
                    </a:cxn>
                    <a:cxn ang="0">
                      <a:pos x="74" y="240"/>
                    </a:cxn>
                    <a:cxn ang="0">
                      <a:pos x="66" y="241"/>
                    </a:cxn>
                    <a:cxn ang="0">
                      <a:pos x="46" y="209"/>
                    </a:cxn>
                    <a:cxn ang="0">
                      <a:pos x="24" y="159"/>
                    </a:cxn>
                    <a:cxn ang="0">
                      <a:pos x="17" y="123"/>
                    </a:cxn>
                    <a:cxn ang="0">
                      <a:pos x="104" y="259"/>
                    </a:cxn>
                    <a:cxn ang="0">
                      <a:pos x="127" y="255"/>
                    </a:cxn>
                    <a:cxn ang="0">
                      <a:pos x="156" y="252"/>
                    </a:cxn>
                    <a:cxn ang="0">
                      <a:pos x="154" y="264"/>
                    </a:cxn>
                    <a:cxn ang="0">
                      <a:pos x="171" y="263"/>
                    </a:cxn>
                    <a:cxn ang="0">
                      <a:pos x="196" y="260"/>
                    </a:cxn>
                    <a:cxn ang="0">
                      <a:pos x="194" y="4"/>
                    </a:cxn>
                    <a:cxn ang="0">
                      <a:pos x="278" y="91"/>
                    </a:cxn>
                    <a:cxn ang="0">
                      <a:pos x="267" y="82"/>
                    </a:cxn>
                    <a:cxn ang="0">
                      <a:pos x="256" y="105"/>
                    </a:cxn>
                    <a:cxn ang="0">
                      <a:pos x="240" y="84"/>
                    </a:cxn>
                    <a:cxn ang="0">
                      <a:pos x="247" y="106"/>
                    </a:cxn>
                    <a:cxn ang="0">
                      <a:pos x="263" y="112"/>
                    </a:cxn>
                    <a:cxn ang="0">
                      <a:pos x="256" y="142"/>
                    </a:cxn>
                    <a:cxn ang="0">
                      <a:pos x="248" y="173"/>
                    </a:cxn>
                    <a:cxn ang="0">
                      <a:pos x="238" y="194"/>
                    </a:cxn>
                    <a:cxn ang="0">
                      <a:pos x="208" y="218"/>
                    </a:cxn>
                    <a:cxn ang="0">
                      <a:pos x="200" y="197"/>
                    </a:cxn>
                    <a:cxn ang="0">
                      <a:pos x="201" y="171"/>
                    </a:cxn>
                    <a:cxn ang="0">
                      <a:pos x="191" y="143"/>
                    </a:cxn>
                    <a:cxn ang="0">
                      <a:pos x="177" y="127"/>
                    </a:cxn>
                    <a:cxn ang="0">
                      <a:pos x="140" y="128"/>
                    </a:cxn>
                    <a:cxn ang="0">
                      <a:pos x="127" y="108"/>
                    </a:cxn>
                    <a:cxn ang="0">
                      <a:pos x="142" y="70"/>
                    </a:cxn>
                    <a:cxn ang="0">
                      <a:pos x="168" y="59"/>
                    </a:cxn>
                    <a:cxn ang="0">
                      <a:pos x="185" y="66"/>
                    </a:cxn>
                    <a:cxn ang="0">
                      <a:pos x="207" y="66"/>
                    </a:cxn>
                    <a:cxn ang="0">
                      <a:pos x="229" y="62"/>
                    </a:cxn>
                    <a:cxn ang="0">
                      <a:pos x="208" y="53"/>
                    </a:cxn>
                    <a:cxn ang="0">
                      <a:pos x="207" y="46"/>
                    </a:cxn>
                    <a:cxn ang="0">
                      <a:pos x="180" y="46"/>
                    </a:cxn>
                    <a:cxn ang="0">
                      <a:pos x="157" y="53"/>
                    </a:cxn>
                    <a:cxn ang="0">
                      <a:pos x="152" y="30"/>
                    </a:cxn>
                    <a:cxn ang="0">
                      <a:pos x="136" y="16"/>
                    </a:cxn>
                    <a:cxn ang="0">
                      <a:pos x="154" y="5"/>
                    </a:cxn>
                  </a:cxnLst>
                  <a:rect l="0" t="0" r="r" b="b"/>
                  <a:pathLst>
                    <a:path w="322" h="282">
                      <a:moveTo>
                        <a:pt x="131" y="1"/>
                      </a:moveTo>
                      <a:cubicBezTo>
                        <a:pt x="131" y="1"/>
                        <a:pt x="83" y="7"/>
                        <a:pt x="50" y="45"/>
                      </a:cubicBezTo>
                      <a:cubicBezTo>
                        <a:pt x="50" y="45"/>
                        <a:pt x="75" y="19"/>
                        <a:pt x="91" y="19"/>
                      </a:cubicBezTo>
                      <a:cubicBezTo>
                        <a:pt x="94" y="20"/>
                        <a:pt x="94" y="20"/>
                        <a:pt x="94" y="20"/>
                      </a:cubicBezTo>
                      <a:cubicBezTo>
                        <a:pt x="94" y="20"/>
                        <a:pt x="94" y="22"/>
                        <a:pt x="93" y="22"/>
                      </a:cubicBezTo>
                      <a:cubicBezTo>
                        <a:pt x="93" y="23"/>
                        <a:pt x="91" y="25"/>
                        <a:pt x="91" y="26"/>
                      </a:cubicBezTo>
                      <a:cubicBezTo>
                        <a:pt x="91" y="27"/>
                        <a:pt x="91" y="29"/>
                        <a:pt x="91" y="29"/>
                      </a:cubicBezTo>
                      <a:cubicBezTo>
                        <a:pt x="90" y="30"/>
                        <a:pt x="90" y="30"/>
                        <a:pt x="90" y="30"/>
                      </a:cubicBezTo>
                      <a:cubicBezTo>
                        <a:pt x="90" y="30"/>
                        <a:pt x="88" y="31"/>
                        <a:pt x="88" y="31"/>
                      </a:cubicBezTo>
                      <a:cubicBezTo>
                        <a:pt x="88" y="32"/>
                        <a:pt x="87" y="32"/>
                        <a:pt x="87" y="33"/>
                      </a:cubicBezTo>
                      <a:cubicBezTo>
                        <a:pt x="87" y="34"/>
                        <a:pt x="87" y="36"/>
                        <a:pt x="87" y="36"/>
                      </a:cubicBezTo>
                      <a:cubicBezTo>
                        <a:pt x="88" y="39"/>
                        <a:pt x="88" y="39"/>
                        <a:pt x="88" y="39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1"/>
                        <a:pt x="85" y="41"/>
                        <a:pt x="85" y="41"/>
                      </a:cubicBezTo>
                      <a:cubicBezTo>
                        <a:pt x="85" y="41"/>
                        <a:pt x="82" y="42"/>
                        <a:pt x="81" y="41"/>
                      </a:cubicBezTo>
                      <a:cubicBezTo>
                        <a:pt x="80" y="41"/>
                        <a:pt x="80" y="39"/>
                        <a:pt x="80" y="39"/>
                      </a:cubicBezTo>
                      <a:cubicBezTo>
                        <a:pt x="83" y="37"/>
                        <a:pt x="83" y="37"/>
                        <a:pt x="83" y="37"/>
                      </a:cubicBezTo>
                      <a:cubicBezTo>
                        <a:pt x="83" y="37"/>
                        <a:pt x="83" y="37"/>
                        <a:pt x="82" y="36"/>
                      </a:cubicBezTo>
                      <a:cubicBezTo>
                        <a:pt x="81" y="36"/>
                        <a:pt x="82" y="34"/>
                        <a:pt x="80" y="34"/>
                      </a:cubicBezTo>
                      <a:cubicBezTo>
                        <a:pt x="79" y="35"/>
                        <a:pt x="76" y="37"/>
                        <a:pt x="76" y="37"/>
                      </a:cubicBez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74" y="38"/>
                        <a:pt x="73" y="41"/>
                        <a:pt x="73" y="41"/>
                      </a:cubicBezTo>
                      <a:cubicBezTo>
                        <a:pt x="74" y="41"/>
                        <a:pt x="75" y="42"/>
                        <a:pt x="75" y="42"/>
                      </a:cubicBezTo>
                      <a:cubicBezTo>
                        <a:pt x="75" y="42"/>
                        <a:pt x="75" y="43"/>
                        <a:pt x="75" y="44"/>
                      </a:cubicBezTo>
                      <a:cubicBezTo>
                        <a:pt x="75" y="45"/>
                        <a:pt x="75" y="46"/>
                        <a:pt x="75" y="46"/>
                      </a:cubicBezTo>
                      <a:cubicBezTo>
                        <a:pt x="75" y="46"/>
                        <a:pt x="74" y="47"/>
                        <a:pt x="72" y="47"/>
                      </a:cubicBezTo>
                      <a:cubicBezTo>
                        <a:pt x="71" y="46"/>
                        <a:pt x="69" y="46"/>
                        <a:pt x="68" y="46"/>
                      </a:cubicBezTo>
                      <a:cubicBezTo>
                        <a:pt x="67" y="45"/>
                        <a:pt x="66" y="45"/>
                        <a:pt x="65" y="45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7"/>
                        <a:pt x="60" y="49"/>
                        <a:pt x="60" y="49"/>
                      </a:cubicBezTo>
                      <a:cubicBezTo>
                        <a:pt x="60" y="49"/>
                        <a:pt x="59" y="49"/>
                        <a:pt x="59" y="50"/>
                      </a:cubicBezTo>
                      <a:cubicBezTo>
                        <a:pt x="59" y="51"/>
                        <a:pt x="58" y="53"/>
                        <a:pt x="58" y="53"/>
                      </a:cubicBezTo>
                      <a:cubicBezTo>
                        <a:pt x="58" y="53"/>
                        <a:pt x="57" y="54"/>
                        <a:pt x="55" y="55"/>
                      </a:cubicBezTo>
                      <a:cubicBezTo>
                        <a:pt x="53" y="55"/>
                        <a:pt x="52" y="56"/>
                        <a:pt x="52" y="56"/>
                      </a:cubicBezTo>
                      <a:cubicBezTo>
                        <a:pt x="51" y="58"/>
                        <a:pt x="51" y="58"/>
                        <a:pt x="51" y="58"/>
                      </a:cubicBezTo>
                      <a:cubicBezTo>
                        <a:pt x="51" y="58"/>
                        <a:pt x="49" y="60"/>
                        <a:pt x="48" y="61"/>
                      </a:cubicBezTo>
                      <a:cubicBezTo>
                        <a:pt x="47" y="62"/>
                        <a:pt x="44" y="65"/>
                        <a:pt x="43" y="65"/>
                      </a:cubicBezTo>
                      <a:cubicBezTo>
                        <a:pt x="43" y="65"/>
                        <a:pt x="41" y="67"/>
                        <a:pt x="41" y="68"/>
                      </a:cubicBezTo>
                      <a:cubicBezTo>
                        <a:pt x="40" y="69"/>
                        <a:pt x="41" y="71"/>
                        <a:pt x="40" y="72"/>
                      </a:cubicBezTo>
                      <a:cubicBezTo>
                        <a:pt x="40" y="73"/>
                        <a:pt x="39" y="74"/>
                        <a:pt x="39" y="76"/>
                      </a:cubicBezTo>
                      <a:cubicBezTo>
                        <a:pt x="39" y="77"/>
                        <a:pt x="38" y="79"/>
                        <a:pt x="37" y="79"/>
                      </a:cubicBezTo>
                      <a:cubicBezTo>
                        <a:pt x="36" y="80"/>
                        <a:pt x="35" y="81"/>
                        <a:pt x="35" y="81"/>
                      </a:cubicBezTo>
                      <a:cubicBezTo>
                        <a:pt x="34" y="81"/>
                        <a:pt x="32" y="82"/>
                        <a:pt x="31" y="83"/>
                      </a:cubicBezTo>
                      <a:cubicBezTo>
                        <a:pt x="30" y="83"/>
                        <a:pt x="29" y="85"/>
                        <a:pt x="29" y="85"/>
                      </a:cubicBezTo>
                      <a:cubicBezTo>
                        <a:pt x="29" y="86"/>
                        <a:pt x="31" y="87"/>
                        <a:pt x="31" y="87"/>
                      </a:cubicBezTo>
                      <a:cubicBezTo>
                        <a:pt x="32" y="87"/>
                        <a:pt x="33" y="88"/>
                        <a:pt x="33" y="88"/>
                      </a:cubicBezTo>
                      <a:cubicBezTo>
                        <a:pt x="33" y="88"/>
                        <a:pt x="33" y="90"/>
                        <a:pt x="33" y="91"/>
                      </a:cubicBezTo>
                      <a:cubicBezTo>
                        <a:pt x="33" y="91"/>
                        <a:pt x="32" y="94"/>
                        <a:pt x="33" y="94"/>
                      </a:cubicBezTo>
                      <a:cubicBezTo>
                        <a:pt x="34" y="94"/>
                        <a:pt x="36" y="94"/>
                        <a:pt x="36" y="94"/>
                      </a:cubicBezTo>
                      <a:cubicBezTo>
                        <a:pt x="38" y="95"/>
                        <a:pt x="38" y="95"/>
                        <a:pt x="38" y="95"/>
                      </a:cubicBezTo>
                      <a:cubicBezTo>
                        <a:pt x="41" y="96"/>
                        <a:pt x="41" y="96"/>
                        <a:pt x="41" y="96"/>
                      </a:cubicBezTo>
                      <a:cubicBezTo>
                        <a:pt x="42" y="97"/>
                        <a:pt x="42" y="97"/>
                        <a:pt x="42" y="97"/>
                      </a:cubicBezTo>
                      <a:cubicBezTo>
                        <a:pt x="42" y="97"/>
                        <a:pt x="42" y="99"/>
                        <a:pt x="41" y="99"/>
                      </a:cubicBezTo>
                      <a:cubicBezTo>
                        <a:pt x="41" y="100"/>
                        <a:pt x="40" y="101"/>
                        <a:pt x="40" y="101"/>
                      </a:cubicBezTo>
                      <a:cubicBezTo>
                        <a:pt x="39" y="100"/>
                        <a:pt x="39" y="100"/>
                        <a:pt x="39" y="99"/>
                      </a:cubicBezTo>
                      <a:cubicBezTo>
                        <a:pt x="38" y="98"/>
                        <a:pt x="39" y="98"/>
                        <a:pt x="37" y="97"/>
                      </a:cubicBezTo>
                      <a:cubicBezTo>
                        <a:pt x="36" y="97"/>
                        <a:pt x="35" y="98"/>
                        <a:pt x="35" y="98"/>
                      </a:cubicBezTo>
                      <a:cubicBezTo>
                        <a:pt x="34" y="97"/>
                        <a:pt x="33" y="97"/>
                        <a:pt x="33" y="97"/>
                      </a:cubicBezTo>
                      <a:cubicBezTo>
                        <a:pt x="32" y="96"/>
                        <a:pt x="32" y="97"/>
                        <a:pt x="32" y="96"/>
                      </a:cubicBezTo>
                      <a:cubicBezTo>
                        <a:pt x="32" y="94"/>
                        <a:pt x="33" y="94"/>
                        <a:pt x="32" y="93"/>
                      </a:cubicBezTo>
                      <a:cubicBezTo>
                        <a:pt x="32" y="92"/>
                        <a:pt x="31" y="91"/>
                        <a:pt x="30" y="91"/>
                      </a:cubicBezTo>
                      <a:cubicBezTo>
                        <a:pt x="30" y="91"/>
                        <a:pt x="31" y="92"/>
                        <a:pt x="30" y="91"/>
                      </a:cubicBezTo>
                      <a:cubicBezTo>
                        <a:pt x="29" y="90"/>
                        <a:pt x="28" y="89"/>
                        <a:pt x="27" y="89"/>
                      </a:cubicBezTo>
                      <a:cubicBezTo>
                        <a:pt x="27" y="89"/>
                        <a:pt x="26" y="90"/>
                        <a:pt x="26" y="89"/>
                      </a:cubicBezTo>
                      <a:cubicBezTo>
                        <a:pt x="26" y="88"/>
                        <a:pt x="27" y="86"/>
                        <a:pt x="27" y="85"/>
                      </a:cubicBezTo>
                      <a:cubicBezTo>
                        <a:pt x="27" y="85"/>
                        <a:pt x="27" y="83"/>
                        <a:pt x="27" y="83"/>
                      </a:cubicBezTo>
                      <a:cubicBezTo>
                        <a:pt x="27" y="82"/>
                        <a:pt x="28" y="78"/>
                        <a:pt x="28" y="78"/>
                      </a:cubicBezTo>
                      <a:cubicBezTo>
                        <a:pt x="28" y="78"/>
                        <a:pt x="24" y="87"/>
                        <a:pt x="22" y="93"/>
                      </a:cubicBezTo>
                      <a:cubicBezTo>
                        <a:pt x="22" y="93"/>
                        <a:pt x="24" y="93"/>
                        <a:pt x="24" y="94"/>
                      </a:cubicBezTo>
                      <a:cubicBezTo>
                        <a:pt x="24" y="95"/>
                        <a:pt x="24" y="96"/>
                        <a:pt x="24" y="97"/>
                      </a:cubicBezTo>
                      <a:cubicBezTo>
                        <a:pt x="24" y="98"/>
                        <a:pt x="24" y="98"/>
                        <a:pt x="24" y="102"/>
                      </a:cubicBezTo>
                      <a:cubicBezTo>
                        <a:pt x="24" y="105"/>
                        <a:pt x="25" y="106"/>
                        <a:pt x="24" y="107"/>
                      </a:cubicBezTo>
                      <a:cubicBezTo>
                        <a:pt x="24" y="108"/>
                        <a:pt x="23" y="110"/>
                        <a:pt x="23" y="111"/>
                      </a:cubicBezTo>
                      <a:cubicBezTo>
                        <a:pt x="23" y="112"/>
                        <a:pt x="24" y="116"/>
                        <a:pt x="24" y="116"/>
                      </a:cubicBezTo>
                      <a:cubicBezTo>
                        <a:pt x="25" y="117"/>
                        <a:pt x="25" y="117"/>
                        <a:pt x="25" y="118"/>
                      </a:cubicBezTo>
                      <a:cubicBezTo>
                        <a:pt x="26" y="119"/>
                        <a:pt x="24" y="121"/>
                        <a:pt x="26" y="119"/>
                      </a:cubicBezTo>
                      <a:cubicBezTo>
                        <a:pt x="28" y="116"/>
                        <a:pt x="28" y="115"/>
                        <a:pt x="28" y="115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29" y="114"/>
                        <a:pt x="29" y="112"/>
                        <a:pt x="32" y="112"/>
                      </a:cubicBezTo>
                      <a:cubicBezTo>
                        <a:pt x="34" y="113"/>
                        <a:pt x="34" y="112"/>
                        <a:pt x="35" y="113"/>
                      </a:cubicBezTo>
                      <a:cubicBezTo>
                        <a:pt x="35" y="114"/>
                        <a:pt x="34" y="116"/>
                        <a:pt x="35" y="116"/>
                      </a:cubicBezTo>
                      <a:cubicBezTo>
                        <a:pt x="36" y="117"/>
                        <a:pt x="39" y="115"/>
                        <a:pt x="40" y="115"/>
                      </a:cubicBezTo>
                      <a:cubicBezTo>
                        <a:pt x="41" y="116"/>
                        <a:pt x="42" y="116"/>
                        <a:pt x="43" y="117"/>
                      </a:cubicBezTo>
                      <a:cubicBezTo>
                        <a:pt x="43" y="119"/>
                        <a:pt x="44" y="121"/>
                        <a:pt x="45" y="121"/>
                      </a:cubicBezTo>
                      <a:cubicBezTo>
                        <a:pt x="45" y="122"/>
                        <a:pt x="45" y="124"/>
                        <a:pt x="46" y="125"/>
                      </a:cubicBezTo>
                      <a:cubicBezTo>
                        <a:pt x="46" y="126"/>
                        <a:pt x="49" y="127"/>
                        <a:pt x="50" y="127"/>
                      </a:cubicBezTo>
                      <a:cubicBezTo>
                        <a:pt x="50" y="127"/>
                        <a:pt x="54" y="128"/>
                        <a:pt x="54" y="128"/>
                      </a:cubicBezTo>
                      <a:cubicBezTo>
                        <a:pt x="55" y="129"/>
                        <a:pt x="54" y="130"/>
                        <a:pt x="56" y="131"/>
                      </a:cubicBezTo>
                      <a:cubicBezTo>
                        <a:pt x="58" y="131"/>
                        <a:pt x="58" y="135"/>
                        <a:pt x="58" y="135"/>
                      </a:cubicBezTo>
                      <a:cubicBezTo>
                        <a:pt x="58" y="135"/>
                        <a:pt x="59" y="138"/>
                        <a:pt x="59" y="138"/>
                      </a:cubicBezTo>
                      <a:cubicBezTo>
                        <a:pt x="58" y="139"/>
                        <a:pt x="58" y="141"/>
                        <a:pt x="59" y="141"/>
                      </a:cubicBezTo>
                      <a:cubicBezTo>
                        <a:pt x="61" y="141"/>
                        <a:pt x="63" y="142"/>
                        <a:pt x="63" y="142"/>
                      </a:cubicBezTo>
                      <a:cubicBezTo>
                        <a:pt x="63" y="142"/>
                        <a:pt x="62" y="144"/>
                        <a:pt x="64" y="145"/>
                      </a:cubicBezTo>
                      <a:cubicBezTo>
                        <a:pt x="67" y="146"/>
                        <a:pt x="69" y="147"/>
                        <a:pt x="70" y="147"/>
                      </a:cubicBezTo>
                      <a:cubicBezTo>
                        <a:pt x="70" y="147"/>
                        <a:pt x="68" y="149"/>
                        <a:pt x="71" y="149"/>
                      </a:cubicBezTo>
                      <a:cubicBezTo>
                        <a:pt x="74" y="149"/>
                        <a:pt x="76" y="149"/>
                        <a:pt x="78" y="150"/>
                      </a:cubicBezTo>
                      <a:cubicBezTo>
                        <a:pt x="79" y="151"/>
                        <a:pt x="78" y="152"/>
                        <a:pt x="82" y="154"/>
                      </a:cubicBezTo>
                      <a:cubicBezTo>
                        <a:pt x="85" y="156"/>
                        <a:pt x="86" y="157"/>
                        <a:pt x="87" y="157"/>
                      </a:cubicBezTo>
                      <a:cubicBezTo>
                        <a:pt x="88" y="158"/>
                        <a:pt x="90" y="157"/>
                        <a:pt x="89" y="160"/>
                      </a:cubicBezTo>
                      <a:cubicBezTo>
                        <a:pt x="89" y="163"/>
                        <a:pt x="88" y="165"/>
                        <a:pt x="87" y="166"/>
                      </a:cubicBezTo>
                      <a:cubicBezTo>
                        <a:pt x="86" y="167"/>
                        <a:pt x="84" y="170"/>
                        <a:pt x="83" y="171"/>
                      </a:cubicBezTo>
                      <a:cubicBezTo>
                        <a:pt x="82" y="172"/>
                        <a:pt x="81" y="174"/>
                        <a:pt x="82" y="176"/>
                      </a:cubicBezTo>
                      <a:cubicBezTo>
                        <a:pt x="83" y="178"/>
                        <a:pt x="84" y="180"/>
                        <a:pt x="84" y="181"/>
                      </a:cubicBezTo>
                      <a:cubicBezTo>
                        <a:pt x="84" y="182"/>
                        <a:pt x="85" y="185"/>
                        <a:pt x="84" y="187"/>
                      </a:cubicBezTo>
                      <a:cubicBezTo>
                        <a:pt x="83" y="188"/>
                        <a:pt x="82" y="190"/>
                        <a:pt x="82" y="190"/>
                      </a:cubicBezTo>
                      <a:cubicBezTo>
                        <a:pt x="82" y="190"/>
                        <a:pt x="84" y="192"/>
                        <a:pt x="83" y="194"/>
                      </a:cubicBezTo>
                      <a:cubicBezTo>
                        <a:pt x="81" y="196"/>
                        <a:pt x="78" y="198"/>
                        <a:pt x="77" y="198"/>
                      </a:cubicBezTo>
                      <a:cubicBezTo>
                        <a:pt x="76" y="199"/>
                        <a:pt x="73" y="201"/>
                        <a:pt x="73" y="201"/>
                      </a:cubicBezTo>
                      <a:cubicBezTo>
                        <a:pt x="73" y="201"/>
                        <a:pt x="73" y="207"/>
                        <a:pt x="73" y="208"/>
                      </a:cubicBezTo>
                      <a:cubicBezTo>
                        <a:pt x="73" y="209"/>
                        <a:pt x="68" y="217"/>
                        <a:pt x="69" y="219"/>
                      </a:cubicBezTo>
                      <a:cubicBezTo>
                        <a:pt x="71" y="221"/>
                        <a:pt x="71" y="224"/>
                        <a:pt x="71" y="225"/>
                      </a:cubicBezTo>
                      <a:cubicBezTo>
                        <a:pt x="71" y="226"/>
                        <a:pt x="70" y="226"/>
                        <a:pt x="69" y="227"/>
                      </a:cubicBezTo>
                      <a:cubicBezTo>
                        <a:pt x="69" y="228"/>
                        <a:pt x="66" y="227"/>
                        <a:pt x="68" y="230"/>
                      </a:cubicBezTo>
                      <a:cubicBezTo>
                        <a:pt x="70" y="233"/>
                        <a:pt x="71" y="234"/>
                        <a:pt x="72" y="236"/>
                      </a:cubicBezTo>
                      <a:cubicBezTo>
                        <a:pt x="73" y="238"/>
                        <a:pt x="72" y="238"/>
                        <a:pt x="74" y="240"/>
                      </a:cubicBezTo>
                      <a:cubicBezTo>
                        <a:pt x="75" y="242"/>
                        <a:pt x="76" y="243"/>
                        <a:pt x="77" y="245"/>
                      </a:cubicBezTo>
                      <a:cubicBezTo>
                        <a:pt x="79" y="246"/>
                        <a:pt x="80" y="247"/>
                        <a:pt x="80" y="248"/>
                      </a:cubicBezTo>
                      <a:cubicBezTo>
                        <a:pt x="80" y="250"/>
                        <a:pt x="84" y="254"/>
                        <a:pt x="80" y="251"/>
                      </a:cubicBezTo>
                      <a:cubicBezTo>
                        <a:pt x="76" y="248"/>
                        <a:pt x="79" y="251"/>
                        <a:pt x="74" y="247"/>
                      </a:cubicBezTo>
                      <a:cubicBezTo>
                        <a:pt x="69" y="242"/>
                        <a:pt x="68" y="244"/>
                        <a:pt x="66" y="241"/>
                      </a:cubicBezTo>
                      <a:cubicBezTo>
                        <a:pt x="64" y="239"/>
                        <a:pt x="67" y="248"/>
                        <a:pt x="63" y="237"/>
                      </a:cubicBezTo>
                      <a:cubicBezTo>
                        <a:pt x="59" y="226"/>
                        <a:pt x="57" y="227"/>
                        <a:pt x="56" y="225"/>
                      </a:cubicBezTo>
                      <a:cubicBezTo>
                        <a:pt x="55" y="223"/>
                        <a:pt x="56" y="225"/>
                        <a:pt x="53" y="220"/>
                      </a:cubicBezTo>
                      <a:cubicBezTo>
                        <a:pt x="50" y="214"/>
                        <a:pt x="53" y="218"/>
                        <a:pt x="50" y="214"/>
                      </a:cubicBezTo>
                      <a:cubicBezTo>
                        <a:pt x="47" y="211"/>
                        <a:pt x="47" y="216"/>
                        <a:pt x="46" y="209"/>
                      </a:cubicBezTo>
                      <a:cubicBezTo>
                        <a:pt x="45" y="203"/>
                        <a:pt x="44" y="207"/>
                        <a:pt x="43" y="200"/>
                      </a:cubicBezTo>
                      <a:cubicBezTo>
                        <a:pt x="41" y="193"/>
                        <a:pt x="44" y="192"/>
                        <a:pt x="40" y="189"/>
                      </a:cubicBezTo>
                      <a:cubicBezTo>
                        <a:pt x="36" y="186"/>
                        <a:pt x="36" y="187"/>
                        <a:pt x="35" y="185"/>
                      </a:cubicBezTo>
                      <a:cubicBezTo>
                        <a:pt x="34" y="182"/>
                        <a:pt x="35" y="185"/>
                        <a:pt x="32" y="179"/>
                      </a:cubicBezTo>
                      <a:cubicBezTo>
                        <a:pt x="28" y="172"/>
                        <a:pt x="24" y="170"/>
                        <a:pt x="24" y="159"/>
                      </a:cubicBezTo>
                      <a:cubicBezTo>
                        <a:pt x="24" y="149"/>
                        <a:pt x="24" y="147"/>
                        <a:pt x="24" y="147"/>
                      </a:cubicBezTo>
                      <a:cubicBezTo>
                        <a:pt x="24" y="147"/>
                        <a:pt x="19" y="143"/>
                        <a:pt x="20" y="137"/>
                      </a:cubicBezTo>
                      <a:cubicBezTo>
                        <a:pt x="22" y="131"/>
                        <a:pt x="23" y="133"/>
                        <a:pt x="22" y="131"/>
                      </a:cubicBezTo>
                      <a:cubicBezTo>
                        <a:pt x="22" y="129"/>
                        <a:pt x="21" y="129"/>
                        <a:pt x="19" y="127"/>
                      </a:cubicBezTo>
                      <a:cubicBezTo>
                        <a:pt x="17" y="124"/>
                        <a:pt x="17" y="125"/>
                        <a:pt x="17" y="123"/>
                      </a:cubicBezTo>
                      <a:cubicBezTo>
                        <a:pt x="16" y="122"/>
                        <a:pt x="16" y="118"/>
                        <a:pt x="16" y="118"/>
                      </a:cubicBezTo>
                      <a:cubicBezTo>
                        <a:pt x="14" y="119"/>
                        <a:pt x="14" y="119"/>
                        <a:pt x="14" y="119"/>
                      </a:cubicBezTo>
                      <a:cubicBezTo>
                        <a:pt x="14" y="119"/>
                        <a:pt x="0" y="258"/>
                        <a:pt x="138" y="278"/>
                      </a:cubicBezTo>
                      <a:cubicBezTo>
                        <a:pt x="138" y="278"/>
                        <a:pt x="106" y="271"/>
                        <a:pt x="104" y="265"/>
                      </a:cubicBezTo>
                      <a:cubicBezTo>
                        <a:pt x="104" y="265"/>
                        <a:pt x="103" y="259"/>
                        <a:pt x="104" y="259"/>
                      </a:cubicBezTo>
                      <a:cubicBezTo>
                        <a:pt x="106" y="259"/>
                        <a:pt x="108" y="260"/>
                        <a:pt x="110" y="258"/>
                      </a:cubicBezTo>
                      <a:cubicBezTo>
                        <a:pt x="112" y="257"/>
                        <a:pt x="114" y="255"/>
                        <a:pt x="114" y="255"/>
                      </a:cubicBezTo>
                      <a:cubicBezTo>
                        <a:pt x="114" y="257"/>
                        <a:pt x="114" y="257"/>
                        <a:pt x="114" y="257"/>
                      </a:cubicBezTo>
                      <a:cubicBezTo>
                        <a:pt x="114" y="257"/>
                        <a:pt x="112" y="258"/>
                        <a:pt x="118" y="257"/>
                      </a:cubicBezTo>
                      <a:cubicBezTo>
                        <a:pt x="125" y="256"/>
                        <a:pt x="125" y="256"/>
                        <a:pt x="127" y="255"/>
                      </a:cubicBezTo>
                      <a:cubicBezTo>
                        <a:pt x="129" y="254"/>
                        <a:pt x="132" y="249"/>
                        <a:pt x="133" y="252"/>
                      </a:cubicBezTo>
                      <a:cubicBezTo>
                        <a:pt x="135" y="255"/>
                        <a:pt x="132" y="254"/>
                        <a:pt x="135" y="255"/>
                      </a:cubicBezTo>
                      <a:cubicBezTo>
                        <a:pt x="137" y="257"/>
                        <a:pt x="143" y="255"/>
                        <a:pt x="143" y="255"/>
                      </a:cubicBezTo>
                      <a:cubicBezTo>
                        <a:pt x="143" y="255"/>
                        <a:pt x="153" y="255"/>
                        <a:pt x="154" y="254"/>
                      </a:cubicBezTo>
                      <a:cubicBezTo>
                        <a:pt x="155" y="253"/>
                        <a:pt x="155" y="252"/>
                        <a:pt x="156" y="252"/>
                      </a:cubicBezTo>
                      <a:cubicBezTo>
                        <a:pt x="158" y="252"/>
                        <a:pt x="159" y="255"/>
                        <a:pt x="159" y="255"/>
                      </a:cubicBezTo>
                      <a:cubicBezTo>
                        <a:pt x="154" y="258"/>
                        <a:pt x="154" y="258"/>
                        <a:pt x="154" y="258"/>
                      </a:cubicBezTo>
                      <a:cubicBezTo>
                        <a:pt x="149" y="262"/>
                        <a:pt x="149" y="262"/>
                        <a:pt x="149" y="262"/>
                      </a:cubicBezTo>
                      <a:cubicBezTo>
                        <a:pt x="149" y="262"/>
                        <a:pt x="146" y="262"/>
                        <a:pt x="148" y="263"/>
                      </a:cubicBezTo>
                      <a:cubicBezTo>
                        <a:pt x="150" y="264"/>
                        <a:pt x="151" y="264"/>
                        <a:pt x="154" y="264"/>
                      </a:cubicBezTo>
                      <a:cubicBezTo>
                        <a:pt x="156" y="265"/>
                        <a:pt x="161" y="269"/>
                        <a:pt x="163" y="266"/>
                      </a:cubicBezTo>
                      <a:cubicBezTo>
                        <a:pt x="164" y="264"/>
                        <a:pt x="164" y="263"/>
                        <a:pt x="165" y="262"/>
                      </a:cubicBezTo>
                      <a:cubicBezTo>
                        <a:pt x="166" y="260"/>
                        <a:pt x="166" y="258"/>
                        <a:pt x="168" y="258"/>
                      </a:cubicBezTo>
                      <a:cubicBezTo>
                        <a:pt x="171" y="258"/>
                        <a:pt x="173" y="259"/>
                        <a:pt x="173" y="259"/>
                      </a:cubicBezTo>
                      <a:cubicBezTo>
                        <a:pt x="171" y="263"/>
                        <a:pt x="171" y="263"/>
                        <a:pt x="171" y="263"/>
                      </a:cubicBezTo>
                      <a:cubicBezTo>
                        <a:pt x="171" y="263"/>
                        <a:pt x="175" y="263"/>
                        <a:pt x="177" y="263"/>
                      </a:cubicBezTo>
                      <a:cubicBezTo>
                        <a:pt x="178" y="263"/>
                        <a:pt x="179" y="265"/>
                        <a:pt x="181" y="263"/>
                      </a:cubicBezTo>
                      <a:cubicBezTo>
                        <a:pt x="183" y="261"/>
                        <a:pt x="183" y="261"/>
                        <a:pt x="186" y="260"/>
                      </a:cubicBezTo>
                      <a:cubicBezTo>
                        <a:pt x="188" y="260"/>
                        <a:pt x="191" y="259"/>
                        <a:pt x="192" y="259"/>
                      </a:cubicBezTo>
                      <a:cubicBezTo>
                        <a:pt x="193" y="260"/>
                        <a:pt x="195" y="260"/>
                        <a:pt x="196" y="260"/>
                      </a:cubicBezTo>
                      <a:cubicBezTo>
                        <a:pt x="197" y="260"/>
                        <a:pt x="202" y="264"/>
                        <a:pt x="203" y="263"/>
                      </a:cubicBezTo>
                      <a:cubicBezTo>
                        <a:pt x="204" y="262"/>
                        <a:pt x="210" y="263"/>
                        <a:pt x="210" y="263"/>
                      </a:cubicBezTo>
                      <a:cubicBezTo>
                        <a:pt x="210" y="263"/>
                        <a:pt x="194" y="277"/>
                        <a:pt x="160" y="278"/>
                      </a:cubicBezTo>
                      <a:cubicBezTo>
                        <a:pt x="160" y="278"/>
                        <a:pt x="236" y="282"/>
                        <a:pt x="279" y="207"/>
                      </a:cubicBezTo>
                      <a:cubicBezTo>
                        <a:pt x="322" y="133"/>
                        <a:pt x="292" y="37"/>
                        <a:pt x="194" y="4"/>
                      </a:cubicBezTo>
                      <a:cubicBezTo>
                        <a:pt x="194" y="4"/>
                        <a:pt x="267" y="31"/>
                        <a:pt x="287" y="102"/>
                      </a:cubicBezTo>
                      <a:cubicBezTo>
                        <a:pt x="286" y="103"/>
                        <a:pt x="286" y="103"/>
                        <a:pt x="286" y="103"/>
                      </a:cubicBezTo>
                      <a:cubicBezTo>
                        <a:pt x="284" y="101"/>
                        <a:pt x="284" y="102"/>
                        <a:pt x="283" y="99"/>
                      </a:cubicBezTo>
                      <a:cubicBezTo>
                        <a:pt x="281" y="95"/>
                        <a:pt x="282" y="96"/>
                        <a:pt x="281" y="94"/>
                      </a:cubicBezTo>
                      <a:cubicBezTo>
                        <a:pt x="280" y="91"/>
                        <a:pt x="280" y="93"/>
                        <a:pt x="278" y="91"/>
                      </a:cubicBezTo>
                      <a:cubicBezTo>
                        <a:pt x="277" y="88"/>
                        <a:pt x="276" y="89"/>
                        <a:pt x="275" y="87"/>
                      </a:cubicBezTo>
                      <a:cubicBezTo>
                        <a:pt x="274" y="86"/>
                        <a:pt x="272" y="82"/>
                        <a:pt x="271" y="81"/>
                      </a:cubicBezTo>
                      <a:cubicBezTo>
                        <a:pt x="270" y="79"/>
                        <a:pt x="267" y="79"/>
                        <a:pt x="266" y="79"/>
                      </a:cubicBezTo>
                      <a:cubicBezTo>
                        <a:pt x="265" y="78"/>
                        <a:pt x="265" y="77"/>
                        <a:pt x="265" y="78"/>
                      </a:cubicBezTo>
                      <a:cubicBezTo>
                        <a:pt x="264" y="80"/>
                        <a:pt x="267" y="82"/>
                        <a:pt x="267" y="82"/>
                      </a:cubicBezTo>
                      <a:cubicBezTo>
                        <a:pt x="267" y="88"/>
                        <a:pt x="267" y="88"/>
                        <a:pt x="267" y="88"/>
                      </a:cubicBezTo>
                      <a:cubicBezTo>
                        <a:pt x="267" y="88"/>
                        <a:pt x="269" y="93"/>
                        <a:pt x="269" y="94"/>
                      </a:cubicBezTo>
                      <a:cubicBezTo>
                        <a:pt x="269" y="95"/>
                        <a:pt x="267" y="99"/>
                        <a:pt x="267" y="99"/>
                      </a:cubicBezTo>
                      <a:cubicBezTo>
                        <a:pt x="267" y="99"/>
                        <a:pt x="266" y="103"/>
                        <a:pt x="265" y="103"/>
                      </a:cubicBezTo>
                      <a:cubicBezTo>
                        <a:pt x="264" y="104"/>
                        <a:pt x="256" y="105"/>
                        <a:pt x="256" y="105"/>
                      </a:cubicBezTo>
                      <a:cubicBezTo>
                        <a:pt x="256" y="105"/>
                        <a:pt x="254" y="103"/>
                        <a:pt x="253" y="101"/>
                      </a:cubicBezTo>
                      <a:cubicBezTo>
                        <a:pt x="251" y="98"/>
                        <a:pt x="247" y="98"/>
                        <a:pt x="246" y="97"/>
                      </a:cubicBezTo>
                      <a:cubicBezTo>
                        <a:pt x="246" y="96"/>
                        <a:pt x="247" y="94"/>
                        <a:pt x="245" y="91"/>
                      </a:cubicBezTo>
                      <a:cubicBezTo>
                        <a:pt x="243" y="88"/>
                        <a:pt x="245" y="89"/>
                        <a:pt x="243" y="87"/>
                      </a:cubicBezTo>
                      <a:cubicBezTo>
                        <a:pt x="240" y="84"/>
                        <a:pt x="240" y="84"/>
                        <a:pt x="240" y="84"/>
                      </a:cubicBezTo>
                      <a:cubicBezTo>
                        <a:pt x="240" y="84"/>
                        <a:pt x="234" y="82"/>
                        <a:pt x="236" y="86"/>
                      </a:cubicBezTo>
                      <a:cubicBezTo>
                        <a:pt x="238" y="89"/>
                        <a:pt x="236" y="93"/>
                        <a:pt x="238" y="93"/>
                      </a:cubicBezTo>
                      <a:cubicBezTo>
                        <a:pt x="239" y="93"/>
                        <a:pt x="240" y="92"/>
                        <a:pt x="242" y="95"/>
                      </a:cubicBezTo>
                      <a:cubicBezTo>
                        <a:pt x="243" y="98"/>
                        <a:pt x="243" y="99"/>
                        <a:pt x="244" y="100"/>
                      </a:cubicBezTo>
                      <a:cubicBezTo>
                        <a:pt x="245" y="101"/>
                        <a:pt x="245" y="105"/>
                        <a:pt x="247" y="106"/>
                      </a:cubicBezTo>
                      <a:cubicBezTo>
                        <a:pt x="248" y="106"/>
                        <a:pt x="252" y="106"/>
                        <a:pt x="251" y="107"/>
                      </a:cubicBezTo>
                      <a:cubicBezTo>
                        <a:pt x="251" y="109"/>
                        <a:pt x="249" y="111"/>
                        <a:pt x="251" y="112"/>
                      </a:cubicBezTo>
                      <a:cubicBezTo>
                        <a:pt x="254" y="113"/>
                        <a:pt x="254" y="114"/>
                        <a:pt x="255" y="113"/>
                      </a:cubicBezTo>
                      <a:cubicBezTo>
                        <a:pt x="257" y="113"/>
                        <a:pt x="256" y="114"/>
                        <a:pt x="258" y="113"/>
                      </a:cubicBezTo>
                      <a:cubicBezTo>
                        <a:pt x="261" y="112"/>
                        <a:pt x="263" y="112"/>
                        <a:pt x="263" y="112"/>
                      </a:cubicBezTo>
                      <a:cubicBezTo>
                        <a:pt x="263" y="112"/>
                        <a:pt x="266" y="114"/>
                        <a:pt x="266" y="115"/>
                      </a:cubicBezTo>
                      <a:cubicBezTo>
                        <a:pt x="266" y="116"/>
                        <a:pt x="265" y="122"/>
                        <a:pt x="265" y="122"/>
                      </a:cubicBezTo>
                      <a:cubicBezTo>
                        <a:pt x="262" y="127"/>
                        <a:pt x="262" y="127"/>
                        <a:pt x="262" y="127"/>
                      </a:cubicBezTo>
                      <a:cubicBezTo>
                        <a:pt x="262" y="127"/>
                        <a:pt x="262" y="137"/>
                        <a:pt x="261" y="137"/>
                      </a:cubicBezTo>
                      <a:cubicBezTo>
                        <a:pt x="259" y="137"/>
                        <a:pt x="257" y="141"/>
                        <a:pt x="256" y="142"/>
                      </a:cubicBezTo>
                      <a:cubicBezTo>
                        <a:pt x="255" y="143"/>
                        <a:pt x="255" y="149"/>
                        <a:pt x="255" y="149"/>
                      </a:cubicBezTo>
                      <a:cubicBezTo>
                        <a:pt x="252" y="153"/>
                        <a:pt x="252" y="153"/>
                        <a:pt x="252" y="153"/>
                      </a:cubicBezTo>
                      <a:cubicBezTo>
                        <a:pt x="252" y="153"/>
                        <a:pt x="252" y="158"/>
                        <a:pt x="252" y="159"/>
                      </a:cubicBezTo>
                      <a:cubicBezTo>
                        <a:pt x="252" y="160"/>
                        <a:pt x="253" y="165"/>
                        <a:pt x="252" y="168"/>
                      </a:cubicBezTo>
                      <a:cubicBezTo>
                        <a:pt x="252" y="171"/>
                        <a:pt x="248" y="173"/>
                        <a:pt x="248" y="173"/>
                      </a:cubicBezTo>
                      <a:cubicBezTo>
                        <a:pt x="248" y="173"/>
                        <a:pt x="253" y="178"/>
                        <a:pt x="250" y="179"/>
                      </a:cubicBezTo>
                      <a:cubicBezTo>
                        <a:pt x="248" y="179"/>
                        <a:pt x="245" y="183"/>
                        <a:pt x="244" y="184"/>
                      </a:cubicBezTo>
                      <a:cubicBezTo>
                        <a:pt x="244" y="185"/>
                        <a:pt x="244" y="187"/>
                        <a:pt x="242" y="187"/>
                      </a:cubicBezTo>
                      <a:cubicBezTo>
                        <a:pt x="241" y="188"/>
                        <a:pt x="238" y="188"/>
                        <a:pt x="238" y="189"/>
                      </a:cubicBezTo>
                      <a:cubicBezTo>
                        <a:pt x="238" y="190"/>
                        <a:pt x="238" y="194"/>
                        <a:pt x="238" y="194"/>
                      </a:cubicBezTo>
                      <a:cubicBezTo>
                        <a:pt x="233" y="202"/>
                        <a:pt x="233" y="202"/>
                        <a:pt x="233" y="202"/>
                      </a:cubicBezTo>
                      <a:cubicBezTo>
                        <a:pt x="226" y="207"/>
                        <a:pt x="226" y="207"/>
                        <a:pt x="226" y="207"/>
                      </a:cubicBezTo>
                      <a:cubicBezTo>
                        <a:pt x="226" y="207"/>
                        <a:pt x="227" y="210"/>
                        <a:pt x="225" y="211"/>
                      </a:cubicBezTo>
                      <a:cubicBezTo>
                        <a:pt x="223" y="211"/>
                        <a:pt x="217" y="214"/>
                        <a:pt x="216" y="215"/>
                      </a:cubicBezTo>
                      <a:cubicBezTo>
                        <a:pt x="215" y="216"/>
                        <a:pt x="210" y="218"/>
                        <a:pt x="208" y="218"/>
                      </a:cubicBezTo>
                      <a:cubicBezTo>
                        <a:pt x="206" y="218"/>
                        <a:pt x="209" y="223"/>
                        <a:pt x="206" y="218"/>
                      </a:cubicBezTo>
                      <a:cubicBezTo>
                        <a:pt x="204" y="213"/>
                        <a:pt x="206" y="216"/>
                        <a:pt x="203" y="211"/>
                      </a:cubicBezTo>
                      <a:cubicBezTo>
                        <a:pt x="201" y="206"/>
                        <a:pt x="201" y="210"/>
                        <a:pt x="201" y="206"/>
                      </a:cubicBezTo>
                      <a:cubicBezTo>
                        <a:pt x="201" y="202"/>
                        <a:pt x="201" y="206"/>
                        <a:pt x="201" y="202"/>
                      </a:cubicBezTo>
                      <a:cubicBezTo>
                        <a:pt x="201" y="198"/>
                        <a:pt x="202" y="201"/>
                        <a:pt x="200" y="197"/>
                      </a:cubicBezTo>
                      <a:cubicBezTo>
                        <a:pt x="198" y="192"/>
                        <a:pt x="199" y="194"/>
                        <a:pt x="196" y="191"/>
                      </a:cubicBezTo>
                      <a:cubicBezTo>
                        <a:pt x="193" y="188"/>
                        <a:pt x="191" y="191"/>
                        <a:pt x="193" y="187"/>
                      </a:cubicBezTo>
                      <a:cubicBezTo>
                        <a:pt x="195" y="183"/>
                        <a:pt x="194" y="187"/>
                        <a:pt x="195" y="183"/>
                      </a:cubicBezTo>
                      <a:cubicBezTo>
                        <a:pt x="196" y="178"/>
                        <a:pt x="194" y="178"/>
                        <a:pt x="197" y="176"/>
                      </a:cubicBezTo>
                      <a:cubicBezTo>
                        <a:pt x="200" y="174"/>
                        <a:pt x="202" y="173"/>
                        <a:pt x="201" y="171"/>
                      </a:cubicBezTo>
                      <a:cubicBezTo>
                        <a:pt x="201" y="168"/>
                        <a:pt x="201" y="167"/>
                        <a:pt x="201" y="165"/>
                      </a:cubicBezTo>
                      <a:cubicBezTo>
                        <a:pt x="200" y="164"/>
                        <a:pt x="197" y="161"/>
                        <a:pt x="197" y="160"/>
                      </a:cubicBezTo>
                      <a:cubicBezTo>
                        <a:pt x="197" y="159"/>
                        <a:pt x="197" y="160"/>
                        <a:pt x="195" y="157"/>
                      </a:cubicBezTo>
                      <a:cubicBezTo>
                        <a:pt x="193" y="154"/>
                        <a:pt x="191" y="152"/>
                        <a:pt x="191" y="152"/>
                      </a:cubicBezTo>
                      <a:cubicBezTo>
                        <a:pt x="191" y="152"/>
                        <a:pt x="191" y="145"/>
                        <a:pt x="191" y="143"/>
                      </a:cubicBezTo>
                      <a:cubicBezTo>
                        <a:pt x="191" y="140"/>
                        <a:pt x="190" y="144"/>
                        <a:pt x="191" y="140"/>
                      </a:cubicBezTo>
                      <a:cubicBezTo>
                        <a:pt x="192" y="136"/>
                        <a:pt x="192" y="133"/>
                        <a:pt x="192" y="133"/>
                      </a:cubicBezTo>
                      <a:cubicBezTo>
                        <a:pt x="192" y="133"/>
                        <a:pt x="187" y="130"/>
                        <a:pt x="185" y="130"/>
                      </a:cubicBezTo>
                      <a:cubicBezTo>
                        <a:pt x="183" y="131"/>
                        <a:pt x="183" y="134"/>
                        <a:pt x="180" y="131"/>
                      </a:cubicBezTo>
                      <a:cubicBezTo>
                        <a:pt x="178" y="129"/>
                        <a:pt x="178" y="127"/>
                        <a:pt x="177" y="127"/>
                      </a:cubicBezTo>
                      <a:cubicBezTo>
                        <a:pt x="176" y="126"/>
                        <a:pt x="174" y="126"/>
                        <a:pt x="173" y="127"/>
                      </a:cubicBezTo>
                      <a:cubicBezTo>
                        <a:pt x="171" y="128"/>
                        <a:pt x="167" y="128"/>
                        <a:pt x="164" y="130"/>
                      </a:cubicBezTo>
                      <a:cubicBezTo>
                        <a:pt x="161" y="131"/>
                        <a:pt x="160" y="131"/>
                        <a:pt x="157" y="131"/>
                      </a:cubicBezTo>
                      <a:cubicBezTo>
                        <a:pt x="153" y="131"/>
                        <a:pt x="148" y="132"/>
                        <a:pt x="145" y="130"/>
                      </a:cubicBezTo>
                      <a:cubicBezTo>
                        <a:pt x="142" y="129"/>
                        <a:pt x="142" y="131"/>
                        <a:pt x="140" y="128"/>
                      </a:cubicBezTo>
                      <a:cubicBezTo>
                        <a:pt x="139" y="124"/>
                        <a:pt x="140" y="125"/>
                        <a:pt x="137" y="123"/>
                      </a:cubicBezTo>
                      <a:cubicBezTo>
                        <a:pt x="135" y="122"/>
                        <a:pt x="134" y="123"/>
                        <a:pt x="134" y="120"/>
                      </a:cubicBezTo>
                      <a:cubicBezTo>
                        <a:pt x="133" y="117"/>
                        <a:pt x="135" y="118"/>
                        <a:pt x="133" y="115"/>
                      </a:cubicBezTo>
                      <a:cubicBezTo>
                        <a:pt x="130" y="112"/>
                        <a:pt x="134" y="116"/>
                        <a:pt x="130" y="112"/>
                      </a:cubicBezTo>
                      <a:cubicBezTo>
                        <a:pt x="127" y="108"/>
                        <a:pt x="125" y="112"/>
                        <a:pt x="127" y="108"/>
                      </a:cubicBezTo>
                      <a:cubicBezTo>
                        <a:pt x="128" y="105"/>
                        <a:pt x="129" y="107"/>
                        <a:pt x="129" y="103"/>
                      </a:cubicBezTo>
                      <a:cubicBezTo>
                        <a:pt x="129" y="99"/>
                        <a:pt x="135" y="105"/>
                        <a:pt x="131" y="97"/>
                      </a:cubicBezTo>
                      <a:cubicBezTo>
                        <a:pt x="128" y="89"/>
                        <a:pt x="127" y="91"/>
                        <a:pt x="130" y="85"/>
                      </a:cubicBezTo>
                      <a:cubicBezTo>
                        <a:pt x="134" y="79"/>
                        <a:pt x="138" y="77"/>
                        <a:pt x="138" y="76"/>
                      </a:cubicBezTo>
                      <a:cubicBezTo>
                        <a:pt x="139" y="74"/>
                        <a:pt x="140" y="71"/>
                        <a:pt x="142" y="70"/>
                      </a:cubicBezTo>
                      <a:cubicBezTo>
                        <a:pt x="143" y="69"/>
                        <a:pt x="142" y="68"/>
                        <a:pt x="145" y="68"/>
                      </a:cubicBezTo>
                      <a:cubicBezTo>
                        <a:pt x="148" y="69"/>
                        <a:pt x="151" y="67"/>
                        <a:pt x="153" y="65"/>
                      </a:cubicBezTo>
                      <a:cubicBezTo>
                        <a:pt x="155" y="63"/>
                        <a:pt x="158" y="61"/>
                        <a:pt x="159" y="60"/>
                      </a:cubicBezTo>
                      <a:cubicBezTo>
                        <a:pt x="160" y="60"/>
                        <a:pt x="160" y="61"/>
                        <a:pt x="163" y="60"/>
                      </a:cubicBezTo>
                      <a:cubicBezTo>
                        <a:pt x="166" y="59"/>
                        <a:pt x="166" y="59"/>
                        <a:pt x="168" y="59"/>
                      </a:cubicBezTo>
                      <a:cubicBezTo>
                        <a:pt x="170" y="59"/>
                        <a:pt x="166" y="60"/>
                        <a:pt x="172" y="59"/>
                      </a:cubicBezTo>
                      <a:cubicBezTo>
                        <a:pt x="178" y="58"/>
                        <a:pt x="176" y="58"/>
                        <a:pt x="178" y="58"/>
                      </a:cubicBezTo>
                      <a:cubicBezTo>
                        <a:pt x="179" y="58"/>
                        <a:pt x="178" y="58"/>
                        <a:pt x="180" y="58"/>
                      </a:cubicBezTo>
                      <a:cubicBezTo>
                        <a:pt x="183" y="59"/>
                        <a:pt x="182" y="54"/>
                        <a:pt x="183" y="59"/>
                      </a:cubicBezTo>
                      <a:cubicBezTo>
                        <a:pt x="183" y="63"/>
                        <a:pt x="181" y="66"/>
                        <a:pt x="185" y="66"/>
                      </a:cubicBezTo>
                      <a:cubicBezTo>
                        <a:pt x="189" y="66"/>
                        <a:pt x="185" y="66"/>
                        <a:pt x="189" y="66"/>
                      </a:cubicBezTo>
                      <a:cubicBezTo>
                        <a:pt x="193" y="66"/>
                        <a:pt x="192" y="67"/>
                        <a:pt x="194" y="68"/>
                      </a:cubicBezTo>
                      <a:cubicBezTo>
                        <a:pt x="196" y="69"/>
                        <a:pt x="197" y="70"/>
                        <a:pt x="200" y="70"/>
                      </a:cubicBezTo>
                      <a:cubicBezTo>
                        <a:pt x="202" y="70"/>
                        <a:pt x="198" y="75"/>
                        <a:pt x="202" y="70"/>
                      </a:cubicBezTo>
                      <a:cubicBezTo>
                        <a:pt x="207" y="66"/>
                        <a:pt x="199" y="65"/>
                        <a:pt x="207" y="66"/>
                      </a:cubicBezTo>
                      <a:cubicBezTo>
                        <a:pt x="214" y="67"/>
                        <a:pt x="215" y="68"/>
                        <a:pt x="217" y="68"/>
                      </a:cubicBezTo>
                      <a:cubicBezTo>
                        <a:pt x="218" y="67"/>
                        <a:pt x="218" y="68"/>
                        <a:pt x="221" y="67"/>
                      </a:cubicBezTo>
                      <a:cubicBezTo>
                        <a:pt x="225" y="65"/>
                        <a:pt x="225" y="65"/>
                        <a:pt x="226" y="66"/>
                      </a:cubicBezTo>
                      <a:cubicBezTo>
                        <a:pt x="228" y="66"/>
                        <a:pt x="228" y="69"/>
                        <a:pt x="229" y="66"/>
                      </a:cubicBezTo>
                      <a:cubicBezTo>
                        <a:pt x="230" y="63"/>
                        <a:pt x="233" y="64"/>
                        <a:pt x="229" y="62"/>
                      </a:cubicBezTo>
                      <a:cubicBezTo>
                        <a:pt x="225" y="61"/>
                        <a:pt x="224" y="63"/>
                        <a:pt x="223" y="60"/>
                      </a:cubicBezTo>
                      <a:cubicBezTo>
                        <a:pt x="222" y="58"/>
                        <a:pt x="226" y="58"/>
                        <a:pt x="222" y="58"/>
                      </a:cubicBezTo>
                      <a:cubicBezTo>
                        <a:pt x="219" y="57"/>
                        <a:pt x="219" y="57"/>
                        <a:pt x="216" y="56"/>
                      </a:cubicBezTo>
                      <a:cubicBezTo>
                        <a:pt x="213" y="55"/>
                        <a:pt x="210" y="59"/>
                        <a:pt x="209" y="56"/>
                      </a:cubicBezTo>
                      <a:cubicBezTo>
                        <a:pt x="208" y="53"/>
                        <a:pt x="203" y="58"/>
                        <a:pt x="208" y="53"/>
                      </a:cubicBezTo>
                      <a:cubicBezTo>
                        <a:pt x="214" y="48"/>
                        <a:pt x="212" y="46"/>
                        <a:pt x="215" y="47"/>
                      </a:cubicBezTo>
                      <a:cubicBezTo>
                        <a:pt x="219" y="48"/>
                        <a:pt x="218" y="51"/>
                        <a:pt x="220" y="49"/>
                      </a:cubicBezTo>
                      <a:cubicBezTo>
                        <a:pt x="222" y="47"/>
                        <a:pt x="227" y="46"/>
                        <a:pt x="222" y="43"/>
                      </a:cubicBezTo>
                      <a:cubicBezTo>
                        <a:pt x="218" y="40"/>
                        <a:pt x="221" y="41"/>
                        <a:pt x="217" y="40"/>
                      </a:cubicBezTo>
                      <a:cubicBezTo>
                        <a:pt x="213" y="38"/>
                        <a:pt x="209" y="47"/>
                        <a:pt x="207" y="46"/>
                      </a:cubicBezTo>
                      <a:cubicBezTo>
                        <a:pt x="205" y="44"/>
                        <a:pt x="204" y="43"/>
                        <a:pt x="202" y="44"/>
                      </a:cubicBezTo>
                      <a:cubicBezTo>
                        <a:pt x="201" y="45"/>
                        <a:pt x="201" y="48"/>
                        <a:pt x="201" y="51"/>
                      </a:cubicBezTo>
                      <a:cubicBezTo>
                        <a:pt x="201" y="54"/>
                        <a:pt x="203" y="54"/>
                        <a:pt x="199" y="52"/>
                      </a:cubicBezTo>
                      <a:cubicBezTo>
                        <a:pt x="195" y="50"/>
                        <a:pt x="203" y="51"/>
                        <a:pt x="194" y="48"/>
                      </a:cubicBezTo>
                      <a:cubicBezTo>
                        <a:pt x="184" y="44"/>
                        <a:pt x="181" y="45"/>
                        <a:pt x="180" y="46"/>
                      </a:cubicBezTo>
                      <a:cubicBezTo>
                        <a:pt x="179" y="48"/>
                        <a:pt x="177" y="47"/>
                        <a:pt x="176" y="48"/>
                      </a:cubicBezTo>
                      <a:cubicBezTo>
                        <a:pt x="175" y="49"/>
                        <a:pt x="179" y="52"/>
                        <a:pt x="175" y="49"/>
                      </a:cubicBezTo>
                      <a:cubicBezTo>
                        <a:pt x="171" y="47"/>
                        <a:pt x="167" y="51"/>
                        <a:pt x="167" y="51"/>
                      </a:cubicBezTo>
                      <a:cubicBezTo>
                        <a:pt x="167" y="51"/>
                        <a:pt x="165" y="50"/>
                        <a:pt x="164" y="51"/>
                      </a:cubicBezTo>
                      <a:cubicBezTo>
                        <a:pt x="162" y="53"/>
                        <a:pt x="159" y="54"/>
                        <a:pt x="157" y="53"/>
                      </a:cubicBezTo>
                      <a:cubicBezTo>
                        <a:pt x="155" y="52"/>
                        <a:pt x="151" y="54"/>
                        <a:pt x="154" y="49"/>
                      </a:cubicBezTo>
                      <a:cubicBezTo>
                        <a:pt x="158" y="44"/>
                        <a:pt x="155" y="47"/>
                        <a:pt x="161" y="45"/>
                      </a:cubicBezTo>
                      <a:cubicBezTo>
                        <a:pt x="166" y="42"/>
                        <a:pt x="175" y="42"/>
                        <a:pt x="167" y="40"/>
                      </a:cubicBezTo>
                      <a:cubicBezTo>
                        <a:pt x="160" y="39"/>
                        <a:pt x="171" y="39"/>
                        <a:pt x="162" y="34"/>
                      </a:cubicBezTo>
                      <a:cubicBezTo>
                        <a:pt x="152" y="30"/>
                        <a:pt x="152" y="36"/>
                        <a:pt x="152" y="30"/>
                      </a:cubicBezTo>
                      <a:cubicBezTo>
                        <a:pt x="153" y="23"/>
                        <a:pt x="152" y="23"/>
                        <a:pt x="150" y="23"/>
                      </a:cubicBezTo>
                      <a:cubicBezTo>
                        <a:pt x="148" y="24"/>
                        <a:pt x="142" y="25"/>
                        <a:pt x="139" y="25"/>
                      </a:cubicBezTo>
                      <a:cubicBezTo>
                        <a:pt x="137" y="26"/>
                        <a:pt x="140" y="28"/>
                        <a:pt x="136" y="25"/>
                      </a:cubicBezTo>
                      <a:cubicBezTo>
                        <a:pt x="131" y="22"/>
                        <a:pt x="130" y="26"/>
                        <a:pt x="131" y="22"/>
                      </a:cubicBezTo>
                      <a:cubicBezTo>
                        <a:pt x="133" y="19"/>
                        <a:pt x="133" y="18"/>
                        <a:pt x="136" y="16"/>
                      </a:cubicBezTo>
                      <a:cubicBezTo>
                        <a:pt x="138" y="13"/>
                        <a:pt x="138" y="5"/>
                        <a:pt x="144" y="8"/>
                      </a:cubicBezTo>
                      <a:cubicBezTo>
                        <a:pt x="151" y="11"/>
                        <a:pt x="148" y="10"/>
                        <a:pt x="154" y="11"/>
                      </a:cubicBezTo>
                      <a:cubicBezTo>
                        <a:pt x="159" y="11"/>
                        <a:pt x="161" y="10"/>
                        <a:pt x="161" y="9"/>
                      </a:cubicBezTo>
                      <a:cubicBezTo>
                        <a:pt x="161" y="8"/>
                        <a:pt x="155" y="5"/>
                        <a:pt x="155" y="5"/>
                      </a:cubicBezTo>
                      <a:cubicBezTo>
                        <a:pt x="155" y="5"/>
                        <a:pt x="153" y="6"/>
                        <a:pt x="154" y="5"/>
                      </a:cubicBezTo>
                      <a:cubicBezTo>
                        <a:pt x="155" y="4"/>
                        <a:pt x="156" y="2"/>
                        <a:pt x="156" y="2"/>
                      </a:cubicBez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54" y="0"/>
                        <a:pt x="136" y="0"/>
                        <a:pt x="131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0" name="Group 181"/>
            <p:cNvGrpSpPr/>
            <p:nvPr/>
          </p:nvGrpSpPr>
          <p:grpSpPr>
            <a:xfrm>
              <a:off x="5211009" y="2151693"/>
              <a:ext cx="448719" cy="491590"/>
              <a:chOff x="5632271" y="2338443"/>
              <a:chExt cx="448719" cy="491590"/>
            </a:xfrm>
          </p:grpSpPr>
          <p:grpSp>
            <p:nvGrpSpPr>
              <p:cNvPr id="224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59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8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5" name="Group 190"/>
            <p:cNvGrpSpPr/>
            <p:nvPr/>
          </p:nvGrpSpPr>
          <p:grpSpPr>
            <a:xfrm>
              <a:off x="5001768" y="1626364"/>
              <a:ext cx="503023" cy="588765"/>
              <a:chOff x="5262149" y="1683942"/>
              <a:chExt cx="503023" cy="588765"/>
            </a:xfrm>
          </p:grpSpPr>
          <p:grpSp>
            <p:nvGrpSpPr>
              <p:cNvPr id="226" name="Group 146"/>
              <p:cNvGrpSpPr/>
              <p:nvPr/>
            </p:nvGrpSpPr>
            <p:grpSpPr>
              <a:xfrm>
                <a:off x="5262149" y="1683944"/>
                <a:ext cx="503023" cy="588766"/>
                <a:chOff x="5338763" y="1651000"/>
                <a:chExt cx="558800" cy="654050"/>
              </a:xfrm>
              <a:solidFill>
                <a:schemeClr val="accent3"/>
              </a:solidFill>
            </p:grpSpPr>
            <p:sp>
              <p:nvSpPr>
                <p:cNvPr id="69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49"/>
                <p:cNvSpPr>
                  <a:spLocks/>
                </p:cNvSpPr>
                <p:nvPr/>
              </p:nvSpPr>
              <p:spPr bwMode="auto">
                <a:xfrm>
                  <a:off x="5480050" y="2171700"/>
                  <a:ext cx="142875" cy="1333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7" name="Group 147"/>
              <p:cNvGrpSpPr/>
              <p:nvPr/>
            </p:nvGrpSpPr>
            <p:grpSpPr>
              <a:xfrm>
                <a:off x="5403626" y="1752531"/>
                <a:ext cx="235792" cy="347256"/>
                <a:chOff x="5495925" y="1727200"/>
                <a:chExt cx="261938" cy="385763"/>
              </a:xfrm>
            </p:grpSpPr>
            <p:sp>
              <p:nvSpPr>
                <p:cNvPr id="64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28" name="Group 191"/>
            <p:cNvGrpSpPr/>
            <p:nvPr/>
          </p:nvGrpSpPr>
          <p:grpSpPr>
            <a:xfrm>
              <a:off x="4376034" y="1760089"/>
              <a:ext cx="530175" cy="620204"/>
              <a:chOff x="4479035" y="1763969"/>
              <a:chExt cx="530175" cy="620204"/>
            </a:xfrm>
          </p:grpSpPr>
          <p:grpSp>
            <p:nvGrpSpPr>
              <p:cNvPr id="229" name="Group 140"/>
              <p:cNvGrpSpPr/>
              <p:nvPr/>
            </p:nvGrpSpPr>
            <p:grpSpPr>
              <a:xfrm>
                <a:off x="4479035" y="1763969"/>
                <a:ext cx="530175" cy="620204"/>
                <a:chOff x="4468813" y="1739900"/>
                <a:chExt cx="588963" cy="688975"/>
              </a:xfrm>
              <a:solidFill>
                <a:schemeClr val="accent2"/>
              </a:solidFill>
            </p:grpSpPr>
            <p:sp>
              <p:nvSpPr>
                <p:cNvPr id="79" name="Oval 30"/>
                <p:cNvSpPr>
                  <a:spLocks noChangeArrowheads="1"/>
                </p:cNvSpPr>
                <p:nvPr/>
              </p:nvSpPr>
              <p:spPr bwMode="auto">
                <a:xfrm>
                  <a:off x="4468813" y="1739900"/>
                  <a:ext cx="588963" cy="5889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Freeform 31"/>
                <p:cNvSpPr>
                  <a:spLocks/>
                </p:cNvSpPr>
                <p:nvPr/>
              </p:nvSpPr>
              <p:spPr bwMode="auto">
                <a:xfrm>
                  <a:off x="4618038" y="2289175"/>
                  <a:ext cx="150813" cy="1397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" y="88"/>
                    </a:cxn>
                    <a:cxn ang="0">
                      <a:pos x="95" y="1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5" h="88">
                      <a:moveTo>
                        <a:pt x="0" y="0"/>
                      </a:moveTo>
                      <a:lnTo>
                        <a:pt x="8" y="88"/>
                      </a:lnTo>
                      <a:lnTo>
                        <a:pt x="95" y="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30" name="Group 139"/>
              <p:cNvGrpSpPr/>
              <p:nvPr/>
            </p:nvGrpSpPr>
            <p:grpSpPr>
              <a:xfrm>
                <a:off x="4534767" y="1825418"/>
                <a:ext cx="394416" cy="392987"/>
                <a:chOff x="4530725" y="1808163"/>
                <a:chExt cx="438150" cy="436563"/>
              </a:xfrm>
            </p:grpSpPr>
            <p:sp>
              <p:nvSpPr>
                <p:cNvPr id="74" name="Freeform 65"/>
                <p:cNvSpPr>
                  <a:spLocks noEditPoints="1"/>
                </p:cNvSpPr>
                <p:nvPr/>
              </p:nvSpPr>
              <p:spPr bwMode="auto">
                <a:xfrm>
                  <a:off x="4668838" y="1808163"/>
                  <a:ext cx="160338" cy="436563"/>
                </a:xfrm>
                <a:custGeom>
                  <a:avLst/>
                  <a:gdLst/>
                  <a:ahLst/>
                  <a:cxnLst>
                    <a:cxn ang="0">
                      <a:pos x="64" y="0"/>
                    </a:cxn>
                    <a:cxn ang="0">
                      <a:pos x="0" y="172"/>
                    </a:cxn>
                    <a:cxn ang="0">
                      <a:pos x="64" y="345"/>
                    </a:cxn>
                    <a:cxn ang="0">
                      <a:pos x="127" y="172"/>
                    </a:cxn>
                    <a:cxn ang="0">
                      <a:pos x="64" y="0"/>
                    </a:cxn>
                    <a:cxn ang="0">
                      <a:pos x="64" y="317"/>
                    </a:cxn>
                    <a:cxn ang="0">
                      <a:pos x="10" y="172"/>
                    </a:cxn>
                    <a:cxn ang="0">
                      <a:pos x="64" y="28"/>
                    </a:cxn>
                    <a:cxn ang="0">
                      <a:pos x="117" y="172"/>
                    </a:cxn>
                    <a:cxn ang="0">
                      <a:pos x="64" y="317"/>
                    </a:cxn>
                  </a:cxnLst>
                  <a:rect l="0" t="0" r="r" b="b"/>
                  <a:pathLst>
                    <a:path w="127" h="345">
                      <a:moveTo>
                        <a:pt x="64" y="0"/>
                      </a:moveTo>
                      <a:cubicBezTo>
                        <a:pt x="29" y="0"/>
                        <a:pt x="0" y="77"/>
                        <a:pt x="0" y="172"/>
                      </a:cubicBezTo>
                      <a:cubicBezTo>
                        <a:pt x="0" y="268"/>
                        <a:pt x="29" y="345"/>
                        <a:pt x="64" y="345"/>
                      </a:cubicBezTo>
                      <a:cubicBezTo>
                        <a:pt x="99" y="345"/>
                        <a:pt x="127" y="268"/>
                        <a:pt x="127" y="172"/>
                      </a:cubicBezTo>
                      <a:cubicBezTo>
                        <a:pt x="127" y="77"/>
                        <a:pt x="99" y="0"/>
                        <a:pt x="64" y="0"/>
                      </a:cubicBezTo>
                      <a:close/>
                      <a:moveTo>
                        <a:pt x="64" y="317"/>
                      </a:moveTo>
                      <a:cubicBezTo>
                        <a:pt x="34" y="317"/>
                        <a:pt x="10" y="252"/>
                        <a:pt x="10" y="172"/>
                      </a:cubicBezTo>
                      <a:cubicBezTo>
                        <a:pt x="10" y="92"/>
                        <a:pt x="34" y="28"/>
                        <a:pt x="64" y="28"/>
                      </a:cubicBezTo>
                      <a:cubicBezTo>
                        <a:pt x="93" y="28"/>
                        <a:pt x="117" y="92"/>
                        <a:pt x="117" y="172"/>
                      </a:cubicBezTo>
                      <a:cubicBezTo>
                        <a:pt x="117" y="252"/>
                        <a:pt x="93" y="317"/>
                        <a:pt x="64" y="31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Freeform 66"/>
                <p:cNvSpPr>
                  <a:spLocks noEditPoints="1"/>
                </p:cNvSpPr>
                <p:nvPr/>
              </p:nvSpPr>
              <p:spPr bwMode="auto">
                <a:xfrm>
                  <a:off x="4530725" y="1946275"/>
                  <a:ext cx="438150" cy="160338"/>
                </a:xfrm>
                <a:custGeom>
                  <a:avLst/>
                  <a:gdLst/>
                  <a:ahLst/>
                  <a:cxnLst>
                    <a:cxn ang="0">
                      <a:pos x="346" y="63"/>
                    </a:cxn>
                    <a:cxn ang="0">
                      <a:pos x="173" y="0"/>
                    </a:cxn>
                    <a:cxn ang="0">
                      <a:pos x="0" y="63"/>
                    </a:cxn>
                    <a:cxn ang="0">
                      <a:pos x="173" y="127"/>
                    </a:cxn>
                    <a:cxn ang="0">
                      <a:pos x="346" y="63"/>
                    </a:cxn>
                    <a:cxn ang="0">
                      <a:pos x="28" y="63"/>
                    </a:cxn>
                    <a:cxn ang="0">
                      <a:pos x="173" y="10"/>
                    </a:cxn>
                    <a:cxn ang="0">
                      <a:pos x="317" y="63"/>
                    </a:cxn>
                    <a:cxn ang="0">
                      <a:pos x="173" y="117"/>
                    </a:cxn>
                    <a:cxn ang="0">
                      <a:pos x="28" y="63"/>
                    </a:cxn>
                  </a:cxnLst>
                  <a:rect l="0" t="0" r="r" b="b"/>
                  <a:pathLst>
                    <a:path w="346" h="127">
                      <a:moveTo>
                        <a:pt x="346" y="63"/>
                      </a:moveTo>
                      <a:cubicBezTo>
                        <a:pt x="346" y="28"/>
                        <a:pt x="268" y="0"/>
                        <a:pt x="173" y="0"/>
                      </a:cubicBezTo>
                      <a:cubicBezTo>
                        <a:pt x="77" y="0"/>
                        <a:pt x="0" y="28"/>
                        <a:pt x="0" y="63"/>
                      </a:cubicBezTo>
                      <a:cubicBezTo>
                        <a:pt x="0" y="99"/>
                        <a:pt x="77" y="127"/>
                        <a:pt x="173" y="127"/>
                      </a:cubicBezTo>
                      <a:cubicBezTo>
                        <a:pt x="268" y="127"/>
                        <a:pt x="346" y="99"/>
                        <a:pt x="346" y="63"/>
                      </a:cubicBezTo>
                      <a:close/>
                      <a:moveTo>
                        <a:pt x="28" y="63"/>
                      </a:moveTo>
                      <a:cubicBezTo>
                        <a:pt x="28" y="34"/>
                        <a:pt x="93" y="10"/>
                        <a:pt x="173" y="10"/>
                      </a:cubicBezTo>
                      <a:cubicBezTo>
                        <a:pt x="253" y="10"/>
                        <a:pt x="317" y="34"/>
                        <a:pt x="317" y="63"/>
                      </a:cubicBezTo>
                      <a:cubicBezTo>
                        <a:pt x="317" y="93"/>
                        <a:pt x="253" y="117"/>
                        <a:pt x="173" y="117"/>
                      </a:cubicBezTo>
                      <a:cubicBezTo>
                        <a:pt x="93" y="117"/>
                        <a:pt x="28" y="93"/>
                        <a:pt x="28" y="6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Freeform 67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5"/>
                    </a:cxn>
                    <a:cxn ang="0">
                      <a:pos x="102" y="102"/>
                    </a:cxn>
                    <a:cxn ang="0">
                      <a:pos x="25" y="270"/>
                    </a:cxn>
                    <a:cxn ang="0">
                      <a:pos x="192" y="192"/>
                    </a:cxn>
                    <a:cxn ang="0">
                      <a:pos x="269" y="25"/>
                    </a:cxn>
                    <a:cxn ang="0">
                      <a:pos x="44" y="250"/>
                    </a:cxn>
                    <a:cxn ang="0">
                      <a:pos x="109" y="110"/>
                    </a:cxn>
                    <a:cxn ang="0">
                      <a:pos x="249" y="45"/>
                    </a:cxn>
                    <a:cxn ang="0">
                      <a:pos x="184" y="185"/>
                    </a:cxn>
                    <a:cxn ang="0">
                      <a:pos x="44" y="250"/>
                    </a:cxn>
                  </a:cxnLst>
                  <a:rect l="0" t="0" r="r" b="b"/>
                  <a:pathLst>
                    <a:path w="294" h="294">
                      <a:moveTo>
                        <a:pt x="269" y="25"/>
                      </a:moveTo>
                      <a:cubicBezTo>
                        <a:pt x="244" y="0"/>
                        <a:pt x="169" y="35"/>
                        <a:pt x="102" y="102"/>
                      </a:cubicBezTo>
                      <a:cubicBezTo>
                        <a:pt x="34" y="170"/>
                        <a:pt x="0" y="245"/>
                        <a:pt x="25" y="270"/>
                      </a:cubicBezTo>
                      <a:cubicBezTo>
                        <a:pt x="49" y="294"/>
                        <a:pt x="124" y="260"/>
                        <a:pt x="192" y="192"/>
                      </a:cubicBezTo>
                      <a:cubicBezTo>
                        <a:pt x="259" y="125"/>
                        <a:pt x="294" y="50"/>
                        <a:pt x="269" y="25"/>
                      </a:cubicBezTo>
                      <a:close/>
                      <a:moveTo>
                        <a:pt x="44" y="250"/>
                      </a:moveTo>
                      <a:cubicBezTo>
                        <a:pt x="24" y="229"/>
                        <a:pt x="53" y="166"/>
                        <a:pt x="109" y="110"/>
                      </a:cubicBezTo>
                      <a:cubicBezTo>
                        <a:pt x="166" y="53"/>
                        <a:pt x="228" y="24"/>
                        <a:pt x="249" y="45"/>
                      </a:cubicBezTo>
                      <a:cubicBezTo>
                        <a:pt x="270" y="66"/>
                        <a:pt x="241" y="129"/>
                        <a:pt x="184" y="185"/>
                      </a:cubicBezTo>
                      <a:cubicBezTo>
                        <a:pt x="128" y="242"/>
                        <a:pt x="65" y="271"/>
                        <a:pt x="44" y="25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Freeform 68"/>
                <p:cNvSpPr>
                  <a:spLocks noEditPoints="1"/>
                </p:cNvSpPr>
                <p:nvPr/>
              </p:nvSpPr>
              <p:spPr bwMode="auto">
                <a:xfrm>
                  <a:off x="4562475" y="1839913"/>
                  <a:ext cx="373063" cy="373063"/>
                </a:xfrm>
                <a:custGeom>
                  <a:avLst/>
                  <a:gdLst/>
                  <a:ahLst/>
                  <a:cxnLst>
                    <a:cxn ang="0">
                      <a:pos x="269" y="270"/>
                    </a:cxn>
                    <a:cxn ang="0">
                      <a:pos x="192" y="102"/>
                    </a:cxn>
                    <a:cxn ang="0">
                      <a:pos x="25" y="25"/>
                    </a:cxn>
                    <a:cxn ang="0">
                      <a:pos x="102" y="192"/>
                    </a:cxn>
                    <a:cxn ang="0">
                      <a:pos x="269" y="270"/>
                    </a:cxn>
                    <a:cxn ang="0">
                      <a:pos x="44" y="45"/>
                    </a:cxn>
                    <a:cxn ang="0">
                      <a:pos x="184" y="110"/>
                    </a:cxn>
                    <a:cxn ang="0">
                      <a:pos x="249" y="250"/>
                    </a:cxn>
                    <a:cxn ang="0">
                      <a:pos x="109" y="185"/>
                    </a:cxn>
                    <a:cxn ang="0">
                      <a:pos x="44" y="45"/>
                    </a:cxn>
                  </a:cxnLst>
                  <a:rect l="0" t="0" r="r" b="b"/>
                  <a:pathLst>
                    <a:path w="294" h="294">
                      <a:moveTo>
                        <a:pt x="269" y="270"/>
                      </a:moveTo>
                      <a:cubicBezTo>
                        <a:pt x="294" y="245"/>
                        <a:pt x="259" y="170"/>
                        <a:pt x="192" y="102"/>
                      </a:cubicBezTo>
                      <a:cubicBezTo>
                        <a:pt x="124" y="35"/>
                        <a:pt x="49" y="0"/>
                        <a:pt x="25" y="25"/>
                      </a:cubicBezTo>
                      <a:cubicBezTo>
                        <a:pt x="0" y="50"/>
                        <a:pt x="34" y="125"/>
                        <a:pt x="102" y="192"/>
                      </a:cubicBezTo>
                      <a:cubicBezTo>
                        <a:pt x="169" y="260"/>
                        <a:pt x="244" y="294"/>
                        <a:pt x="269" y="270"/>
                      </a:cubicBezTo>
                      <a:close/>
                      <a:moveTo>
                        <a:pt x="44" y="45"/>
                      </a:moveTo>
                      <a:cubicBezTo>
                        <a:pt x="65" y="24"/>
                        <a:pt x="128" y="53"/>
                        <a:pt x="184" y="110"/>
                      </a:cubicBezTo>
                      <a:cubicBezTo>
                        <a:pt x="241" y="166"/>
                        <a:pt x="270" y="229"/>
                        <a:pt x="249" y="250"/>
                      </a:cubicBezTo>
                      <a:cubicBezTo>
                        <a:pt x="228" y="271"/>
                        <a:pt x="166" y="242"/>
                        <a:pt x="109" y="185"/>
                      </a:cubicBezTo>
                      <a:cubicBezTo>
                        <a:pt x="53" y="129"/>
                        <a:pt x="24" y="66"/>
                        <a:pt x="44" y="45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Oval 69"/>
                <p:cNvSpPr>
                  <a:spLocks noChangeArrowheads="1"/>
                </p:cNvSpPr>
                <p:nvPr/>
              </p:nvSpPr>
              <p:spPr bwMode="auto">
                <a:xfrm>
                  <a:off x="4714875" y="1993900"/>
                  <a:ext cx="68263" cy="66675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31" name="Group 188"/>
            <p:cNvGrpSpPr/>
            <p:nvPr/>
          </p:nvGrpSpPr>
          <p:grpSpPr>
            <a:xfrm>
              <a:off x="5404758" y="1203363"/>
              <a:ext cx="420138" cy="491590"/>
              <a:chOff x="4033173" y="1286669"/>
              <a:chExt cx="420138" cy="491590"/>
            </a:xfrm>
          </p:grpSpPr>
          <p:grpSp>
            <p:nvGrpSpPr>
              <p:cNvPr id="232" name="Group 153"/>
              <p:cNvGrpSpPr/>
              <p:nvPr/>
            </p:nvGrpSpPr>
            <p:grpSpPr>
              <a:xfrm>
                <a:off x="4033173" y="1286669"/>
                <a:ext cx="420138" cy="491590"/>
                <a:chOff x="3973513" y="12096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87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5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2" name="Group 154"/>
              <p:cNvGrpSpPr/>
              <p:nvPr/>
            </p:nvGrpSpPr>
            <p:grpSpPr>
              <a:xfrm>
                <a:off x="4173220" y="1398134"/>
                <a:ext cx="142904" cy="255799"/>
                <a:chOff x="4129088" y="1333500"/>
                <a:chExt cx="158750" cy="284163"/>
              </a:xfrm>
            </p:grpSpPr>
            <p:sp>
              <p:nvSpPr>
                <p:cNvPr id="84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3" name="Group 192"/>
            <p:cNvGrpSpPr/>
            <p:nvPr/>
          </p:nvGrpSpPr>
          <p:grpSpPr>
            <a:xfrm>
              <a:off x="3737321" y="1965363"/>
              <a:ext cx="484446" cy="568759"/>
              <a:chOff x="3847398" y="1964034"/>
              <a:chExt cx="484446" cy="568759"/>
            </a:xfrm>
          </p:grpSpPr>
          <p:grpSp>
            <p:nvGrpSpPr>
              <p:cNvPr id="244" name="Group 138"/>
              <p:cNvGrpSpPr/>
              <p:nvPr/>
            </p:nvGrpSpPr>
            <p:grpSpPr>
              <a:xfrm>
                <a:off x="3847398" y="1964034"/>
                <a:ext cx="484446" cy="568759"/>
                <a:chOff x="3767138" y="1962150"/>
                <a:chExt cx="538163" cy="631826"/>
              </a:xfrm>
              <a:solidFill>
                <a:schemeClr val="accent1"/>
              </a:solidFill>
            </p:grpSpPr>
            <p:sp>
              <p:nvSpPr>
                <p:cNvPr id="94" name="Oval 46"/>
                <p:cNvSpPr>
                  <a:spLocks noChangeArrowheads="1"/>
                </p:cNvSpPr>
                <p:nvPr/>
              </p:nvSpPr>
              <p:spPr bwMode="auto">
                <a:xfrm>
                  <a:off x="3767138" y="1962150"/>
                  <a:ext cx="538163" cy="539750"/>
                </a:xfrm>
                <a:prstGeom prst="ellipse">
                  <a:avLst/>
                </a:pr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Freeform 47"/>
                <p:cNvSpPr>
                  <a:spLocks/>
                </p:cNvSpPr>
                <p:nvPr/>
              </p:nvSpPr>
              <p:spPr bwMode="auto">
                <a:xfrm>
                  <a:off x="4030663" y="2465388"/>
                  <a:ext cx="138113" cy="128588"/>
                </a:xfrm>
                <a:custGeom>
                  <a:avLst/>
                  <a:gdLst/>
                  <a:ahLst/>
                  <a:cxnLst>
                    <a:cxn ang="0">
                      <a:pos x="87" y="0"/>
                    </a:cxn>
                    <a:cxn ang="0">
                      <a:pos x="80" y="81"/>
                    </a:cxn>
                    <a:cxn ang="0">
                      <a:pos x="0" y="13"/>
                    </a:cxn>
                    <a:cxn ang="0">
                      <a:pos x="87" y="0"/>
                    </a:cxn>
                  </a:cxnLst>
                  <a:rect l="0" t="0" r="r" b="b"/>
                  <a:pathLst>
                    <a:path w="87" h="81">
                      <a:moveTo>
                        <a:pt x="87" y="0"/>
                      </a:moveTo>
                      <a:lnTo>
                        <a:pt x="80" y="81"/>
                      </a:lnTo>
                      <a:lnTo>
                        <a:pt x="0" y="13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45" name="Group 137"/>
              <p:cNvGrpSpPr/>
              <p:nvPr/>
            </p:nvGrpSpPr>
            <p:grpSpPr>
              <a:xfrm>
                <a:off x="4003147" y="2066925"/>
                <a:ext cx="218643" cy="275805"/>
                <a:chOff x="3940175" y="2076450"/>
                <a:chExt cx="242888" cy="306388"/>
              </a:xfrm>
            </p:grpSpPr>
            <p:sp>
              <p:nvSpPr>
                <p:cNvPr id="92" name="Freeform 73"/>
                <p:cNvSpPr>
                  <a:spLocks noEditPoints="1"/>
                </p:cNvSpPr>
                <p:nvPr/>
              </p:nvSpPr>
              <p:spPr bwMode="auto">
                <a:xfrm>
                  <a:off x="4021138" y="2078038"/>
                  <a:ext cx="161925" cy="30480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  <a:cxn ang="0">
                      <a:pos x="102" y="192"/>
                    </a:cxn>
                    <a:cxn ang="0">
                      <a:pos x="0" y="0"/>
                    </a:cxn>
                    <a:cxn ang="0">
                      <a:pos x="15" y="74"/>
                    </a:cxn>
                    <a:cxn ang="0">
                      <a:pos x="69" y="167"/>
                    </a:cxn>
                    <a:cxn ang="0">
                      <a:pos x="15" y="167"/>
                    </a:cxn>
                    <a:cxn ang="0">
                      <a:pos x="15" y="74"/>
                    </a:cxn>
                  </a:cxnLst>
                  <a:rect l="0" t="0" r="r" b="b"/>
                  <a:pathLst>
                    <a:path w="102" h="192">
                      <a:moveTo>
                        <a:pt x="0" y="0"/>
                      </a:moveTo>
                      <a:lnTo>
                        <a:pt x="0" y="192"/>
                      </a:lnTo>
                      <a:lnTo>
                        <a:pt x="102" y="192"/>
                      </a:lnTo>
                      <a:lnTo>
                        <a:pt x="0" y="0"/>
                      </a:lnTo>
                      <a:close/>
                      <a:moveTo>
                        <a:pt x="15" y="74"/>
                      </a:moveTo>
                      <a:lnTo>
                        <a:pt x="69" y="167"/>
                      </a:lnTo>
                      <a:lnTo>
                        <a:pt x="15" y="167"/>
                      </a:lnTo>
                      <a:lnTo>
                        <a:pt x="15" y="74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Rectangle 74"/>
                <p:cNvSpPr>
                  <a:spLocks noChangeArrowheads="1"/>
                </p:cNvSpPr>
                <p:nvPr/>
              </p:nvSpPr>
              <p:spPr bwMode="auto">
                <a:xfrm>
                  <a:off x="3940175" y="2076450"/>
                  <a:ext cx="39688" cy="30003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6" name="Group 187"/>
            <p:cNvGrpSpPr/>
            <p:nvPr/>
          </p:nvGrpSpPr>
          <p:grpSpPr>
            <a:xfrm>
              <a:off x="5638800" y="1782125"/>
              <a:ext cx="420138" cy="491591"/>
              <a:chOff x="3434404" y="1506741"/>
              <a:chExt cx="420138" cy="491591"/>
            </a:xfrm>
          </p:grpSpPr>
          <p:grpSp>
            <p:nvGrpSpPr>
              <p:cNvPr id="247" name="Group 132"/>
              <p:cNvGrpSpPr/>
              <p:nvPr/>
            </p:nvGrpSpPr>
            <p:grpSpPr>
              <a:xfrm>
                <a:off x="3434404" y="1506739"/>
                <a:ext cx="420138" cy="491590"/>
                <a:chOff x="3308350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99" name="Oval 36"/>
                <p:cNvSpPr>
                  <a:spLocks noChangeArrowheads="1"/>
                </p:cNvSpPr>
                <p:nvPr/>
              </p:nvSpPr>
              <p:spPr bwMode="auto">
                <a:xfrm>
                  <a:off x="3308350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98" name="Freeform 75"/>
              <p:cNvSpPr>
                <a:spLocks noEditPoints="1"/>
              </p:cNvSpPr>
              <p:nvPr/>
            </p:nvSpPr>
            <p:spPr bwMode="auto">
              <a:xfrm>
                <a:off x="3530151" y="1589625"/>
                <a:ext cx="247225" cy="250083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8" name="Group 186"/>
            <p:cNvGrpSpPr/>
            <p:nvPr/>
          </p:nvGrpSpPr>
          <p:grpSpPr>
            <a:xfrm>
              <a:off x="3919732" y="1549973"/>
              <a:ext cx="454435" cy="491590"/>
              <a:chOff x="3130019" y="2054064"/>
              <a:chExt cx="454435" cy="491590"/>
            </a:xfrm>
          </p:grpSpPr>
          <p:grpSp>
            <p:nvGrpSpPr>
              <p:cNvPr id="249" name="Group 133"/>
              <p:cNvGrpSpPr/>
              <p:nvPr/>
            </p:nvGrpSpPr>
            <p:grpSpPr>
              <a:xfrm>
                <a:off x="3164316" y="2054064"/>
                <a:ext cx="420138" cy="491590"/>
                <a:chOff x="3008313" y="2062163"/>
                <a:chExt cx="466725" cy="546100"/>
              </a:xfrm>
              <a:solidFill>
                <a:schemeClr val="accent6"/>
              </a:solidFill>
            </p:grpSpPr>
            <p:sp>
              <p:nvSpPr>
                <p:cNvPr id="104" name="Oval 38"/>
                <p:cNvSpPr>
                  <a:spLocks noChangeArrowheads="1"/>
                </p:cNvSpPr>
                <p:nvPr/>
              </p:nvSpPr>
              <p:spPr bwMode="auto">
                <a:xfrm>
                  <a:off x="3008313" y="2062163"/>
                  <a:ext cx="466725" cy="465138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Freeform 39"/>
                <p:cNvSpPr>
                  <a:spLocks/>
                </p:cNvSpPr>
                <p:nvPr/>
              </p:nvSpPr>
              <p:spPr bwMode="auto">
                <a:xfrm>
                  <a:off x="3236913" y="2495550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69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3" name="Freeform 76"/>
              <p:cNvSpPr>
                <a:spLocks noEditPoints="1"/>
              </p:cNvSpPr>
              <p:nvPr/>
            </p:nvSpPr>
            <p:spPr bwMode="auto">
              <a:xfrm>
                <a:off x="3130019" y="2151239"/>
                <a:ext cx="398703" cy="261515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4"/>
                  </a:cxn>
                  <a:cxn ang="0">
                    <a:pos x="269" y="132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7"/>
                  </a:cxn>
                  <a:cxn ang="0">
                    <a:pos x="161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1" y="97"/>
                  </a:cxn>
                  <a:cxn ang="0">
                    <a:pos x="251" y="67"/>
                  </a:cxn>
                  <a:cxn ang="0">
                    <a:pos x="281" y="37"/>
                  </a:cxn>
                  <a:cxn ang="0">
                    <a:pos x="311" y="67"/>
                  </a:cxn>
                  <a:cxn ang="0">
                    <a:pos x="281" y="97"/>
                  </a:cxn>
                </a:cxnLst>
                <a:rect l="0" t="0" r="r" b="b"/>
                <a:pathLst>
                  <a:path w="349" h="229">
                    <a:moveTo>
                      <a:pt x="333" y="51"/>
                    </a:moveTo>
                    <a:cubicBezTo>
                      <a:pt x="316" y="6"/>
                      <a:pt x="259" y="0"/>
                      <a:pt x="259" y="0"/>
                    </a:cubicBezTo>
                    <a:cubicBezTo>
                      <a:pt x="0" y="4"/>
                      <a:pt x="103" y="219"/>
                      <a:pt x="170" y="224"/>
                    </a:cubicBezTo>
                    <a:cubicBezTo>
                      <a:pt x="236" y="229"/>
                      <a:pt x="226" y="149"/>
                      <a:pt x="269" y="132"/>
                    </a:cubicBezTo>
                    <a:cubicBezTo>
                      <a:pt x="311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7"/>
                      <a:pt x="155" y="56"/>
                    </a:cubicBezTo>
                    <a:cubicBezTo>
                      <a:pt x="155" y="64"/>
                      <a:pt x="148" y="71"/>
                      <a:pt x="140" y="71"/>
                    </a:cubicBezTo>
                    <a:cubicBezTo>
                      <a:pt x="131" y="71"/>
                      <a:pt x="125" y="64"/>
                      <a:pt x="125" y="56"/>
                    </a:cubicBezTo>
                    <a:cubicBezTo>
                      <a:pt x="125" y="47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3"/>
                      <a:pt x="116" y="151"/>
                    </a:cubicBezTo>
                    <a:cubicBezTo>
                      <a:pt x="116" y="138"/>
                      <a:pt x="126" y="127"/>
                      <a:pt x="139" y="127"/>
                    </a:cubicBezTo>
                    <a:cubicBezTo>
                      <a:pt x="151" y="127"/>
                      <a:pt x="161" y="138"/>
                      <a:pt x="161" y="151"/>
                    </a:cubicBezTo>
                    <a:cubicBezTo>
                      <a:pt x="161" y="163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4"/>
                      <a:pt x="166" y="163"/>
                      <a:pt x="180" y="163"/>
                    </a:cubicBezTo>
                    <a:cubicBezTo>
                      <a:pt x="193" y="163"/>
                      <a:pt x="205" y="174"/>
                      <a:pt x="205" y="188"/>
                    </a:cubicBezTo>
                    <a:cubicBezTo>
                      <a:pt x="205" y="202"/>
                      <a:pt x="193" y="213"/>
                      <a:pt x="180" y="213"/>
                    </a:cubicBezTo>
                    <a:close/>
                    <a:moveTo>
                      <a:pt x="281" y="97"/>
                    </a:moveTo>
                    <a:cubicBezTo>
                      <a:pt x="265" y="97"/>
                      <a:pt x="251" y="84"/>
                      <a:pt x="251" y="67"/>
                    </a:cubicBezTo>
                    <a:cubicBezTo>
                      <a:pt x="251" y="51"/>
                      <a:pt x="265" y="37"/>
                      <a:pt x="281" y="37"/>
                    </a:cubicBezTo>
                    <a:cubicBezTo>
                      <a:pt x="298" y="37"/>
                      <a:pt x="311" y="51"/>
                      <a:pt x="311" y="67"/>
                    </a:cubicBezTo>
                    <a:cubicBezTo>
                      <a:pt x="311" y="84"/>
                      <a:pt x="298" y="97"/>
                      <a:pt x="281" y="97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0" name="Group 185"/>
            <p:cNvGrpSpPr/>
            <p:nvPr/>
          </p:nvGrpSpPr>
          <p:grpSpPr>
            <a:xfrm>
              <a:off x="5867400" y="1329948"/>
              <a:ext cx="420138" cy="491590"/>
              <a:chOff x="3164316" y="2615677"/>
              <a:chExt cx="420138" cy="491590"/>
            </a:xfrm>
          </p:grpSpPr>
          <p:grpSp>
            <p:nvGrpSpPr>
              <p:cNvPr id="251" name="Group 134"/>
              <p:cNvGrpSpPr/>
              <p:nvPr/>
            </p:nvGrpSpPr>
            <p:grpSpPr>
              <a:xfrm>
                <a:off x="3164316" y="2615677"/>
                <a:ext cx="420138" cy="491590"/>
                <a:chOff x="3008313" y="2686050"/>
                <a:chExt cx="466725" cy="546100"/>
              </a:xfrm>
              <a:solidFill>
                <a:schemeClr val="accent3"/>
              </a:solidFill>
            </p:grpSpPr>
            <p:sp>
              <p:nvSpPr>
                <p:cNvPr id="109" name="Oval 42"/>
                <p:cNvSpPr>
                  <a:spLocks noChangeArrowheads="1"/>
                </p:cNvSpPr>
                <p:nvPr/>
              </p:nvSpPr>
              <p:spPr bwMode="auto">
                <a:xfrm>
                  <a:off x="3008313" y="2686050"/>
                  <a:ext cx="466725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0" name="Freeform 43"/>
                <p:cNvSpPr>
                  <a:spLocks/>
                </p:cNvSpPr>
                <p:nvPr/>
              </p:nvSpPr>
              <p:spPr bwMode="auto">
                <a:xfrm>
                  <a:off x="3236913" y="312102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69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69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08" name="Freeform 77"/>
              <p:cNvSpPr>
                <a:spLocks/>
              </p:cNvSpPr>
              <p:nvPr/>
            </p:nvSpPr>
            <p:spPr bwMode="auto">
              <a:xfrm>
                <a:off x="3270065" y="2715710"/>
                <a:ext cx="222931" cy="205782"/>
              </a:xfrm>
              <a:custGeom>
                <a:avLst/>
                <a:gdLst/>
                <a:ahLst/>
                <a:cxnLst>
                  <a:cxn ang="0">
                    <a:pos x="96" y="181"/>
                  </a:cxn>
                  <a:cxn ang="0">
                    <a:pos x="0" y="180"/>
                  </a:cxn>
                  <a:cxn ang="0">
                    <a:pos x="0" y="36"/>
                  </a:cxn>
                  <a:cxn ang="0">
                    <a:pos x="98" y="36"/>
                  </a:cxn>
                  <a:cxn ang="0">
                    <a:pos x="196" y="36"/>
                  </a:cxn>
                  <a:cxn ang="0">
                    <a:pos x="196" y="180"/>
                  </a:cxn>
                  <a:cxn ang="0">
                    <a:pos x="96" y="181"/>
                  </a:cxn>
                </a:cxnLst>
                <a:rect l="0" t="0" r="r" b="b"/>
                <a:pathLst>
                  <a:path w="196" h="181">
                    <a:moveTo>
                      <a:pt x="96" y="181"/>
                    </a:moveTo>
                    <a:cubicBezTo>
                      <a:pt x="96" y="181"/>
                      <a:pt x="62" y="147"/>
                      <a:pt x="0" y="18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63" y="0"/>
                      <a:pt x="98" y="36"/>
                    </a:cubicBezTo>
                    <a:cubicBezTo>
                      <a:pt x="196" y="36"/>
                      <a:pt x="196" y="36"/>
                      <a:pt x="196" y="36"/>
                    </a:cubicBezTo>
                    <a:cubicBezTo>
                      <a:pt x="196" y="180"/>
                      <a:pt x="196" y="180"/>
                      <a:pt x="196" y="180"/>
                    </a:cubicBezTo>
                    <a:lnTo>
                      <a:pt x="96" y="181"/>
                    </a:ln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52" name="Group 184"/>
            <p:cNvGrpSpPr/>
            <p:nvPr/>
          </p:nvGrpSpPr>
          <p:grpSpPr>
            <a:xfrm>
              <a:off x="3534609" y="2515228"/>
              <a:ext cx="585907" cy="685941"/>
              <a:chOff x="3680200" y="2572806"/>
              <a:chExt cx="585907" cy="685941"/>
            </a:xfrm>
          </p:grpSpPr>
          <p:grpSp>
            <p:nvGrpSpPr>
              <p:cNvPr id="253" name="Group 136"/>
              <p:cNvGrpSpPr/>
              <p:nvPr/>
            </p:nvGrpSpPr>
            <p:grpSpPr>
              <a:xfrm>
                <a:off x="3680200" y="2572806"/>
                <a:ext cx="585907" cy="685941"/>
                <a:chOff x="3581400" y="2638425"/>
                <a:chExt cx="650875" cy="762001"/>
              </a:xfrm>
              <a:solidFill>
                <a:schemeClr val="accent2"/>
              </a:solidFill>
            </p:grpSpPr>
            <p:sp>
              <p:nvSpPr>
                <p:cNvPr id="118" name="Oval 44"/>
                <p:cNvSpPr>
                  <a:spLocks noChangeArrowheads="1"/>
                </p:cNvSpPr>
                <p:nvPr/>
              </p:nvSpPr>
              <p:spPr bwMode="auto">
                <a:xfrm>
                  <a:off x="3581400" y="2638425"/>
                  <a:ext cx="650875" cy="65087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9" name="Freeform 45"/>
                <p:cNvSpPr>
                  <a:spLocks/>
                </p:cNvSpPr>
                <p:nvPr/>
              </p:nvSpPr>
              <p:spPr bwMode="auto">
                <a:xfrm>
                  <a:off x="3898900" y="3243263"/>
                  <a:ext cx="168275" cy="157163"/>
                </a:xfrm>
                <a:custGeom>
                  <a:avLst/>
                  <a:gdLst/>
                  <a:ahLst/>
                  <a:cxnLst>
                    <a:cxn ang="0">
                      <a:pos x="106" y="0"/>
                    </a:cxn>
                    <a:cxn ang="0">
                      <a:pos x="97" y="99"/>
                    </a:cxn>
                    <a:cxn ang="0">
                      <a:pos x="0" y="17"/>
                    </a:cxn>
                    <a:cxn ang="0">
                      <a:pos x="106" y="0"/>
                    </a:cxn>
                  </a:cxnLst>
                  <a:rect l="0" t="0" r="r" b="b"/>
                  <a:pathLst>
                    <a:path w="106" h="99">
                      <a:moveTo>
                        <a:pt x="106" y="0"/>
                      </a:moveTo>
                      <a:lnTo>
                        <a:pt x="97" y="99"/>
                      </a:lnTo>
                      <a:lnTo>
                        <a:pt x="0" y="17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54" name="Group 135"/>
              <p:cNvGrpSpPr/>
              <p:nvPr/>
            </p:nvGrpSpPr>
            <p:grpSpPr>
              <a:xfrm>
                <a:off x="3813101" y="2709950"/>
                <a:ext cx="320105" cy="344393"/>
                <a:chOff x="3729038" y="2790825"/>
                <a:chExt cx="355600" cy="382588"/>
              </a:xfrm>
            </p:grpSpPr>
            <p:sp>
              <p:nvSpPr>
                <p:cNvPr id="114" name="Freeform 78"/>
                <p:cNvSpPr>
                  <a:spLocks/>
                </p:cNvSpPr>
                <p:nvPr/>
              </p:nvSpPr>
              <p:spPr bwMode="auto">
                <a:xfrm>
                  <a:off x="3867150" y="3111500"/>
                  <a:ext cx="82550" cy="19050"/>
                </a:xfrm>
                <a:custGeom>
                  <a:avLst/>
                  <a:gdLst/>
                  <a:ahLst/>
                  <a:cxnLst>
                    <a:cxn ang="0">
                      <a:pos x="66" y="7"/>
                    </a:cxn>
                    <a:cxn ang="0">
                      <a:pos x="55" y="15"/>
                    </a:cxn>
                    <a:cxn ang="0">
                      <a:pos x="11" y="15"/>
                    </a:cxn>
                    <a:cxn ang="0">
                      <a:pos x="0" y="7"/>
                    </a:cxn>
                    <a:cxn ang="0">
                      <a:pos x="0" y="7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7"/>
                    </a:cxn>
                  </a:cxnLst>
                  <a:rect l="0" t="0" r="r" b="b"/>
                  <a:pathLst>
                    <a:path w="66" h="15">
                      <a:moveTo>
                        <a:pt x="66" y="7"/>
                      </a:moveTo>
                      <a:cubicBezTo>
                        <a:pt x="66" y="12"/>
                        <a:pt x="61" y="15"/>
                        <a:pt x="55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5" y="15"/>
                        <a:pt x="0" y="12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3"/>
                        <a:pt x="66" y="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5" name="Freeform 79"/>
                <p:cNvSpPr>
                  <a:spLocks/>
                </p:cNvSpPr>
                <p:nvPr/>
              </p:nvSpPr>
              <p:spPr bwMode="auto">
                <a:xfrm>
                  <a:off x="3867150" y="3132138"/>
                  <a:ext cx="82550" cy="20638"/>
                </a:xfrm>
                <a:custGeom>
                  <a:avLst/>
                  <a:gdLst/>
                  <a:ahLst/>
                  <a:cxnLst>
                    <a:cxn ang="0">
                      <a:pos x="66" y="8"/>
                    </a:cxn>
                    <a:cxn ang="0">
                      <a:pos x="55" y="16"/>
                    </a:cxn>
                    <a:cxn ang="0">
                      <a:pos x="11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11" y="0"/>
                    </a:cxn>
                    <a:cxn ang="0">
                      <a:pos x="55" y="0"/>
                    </a:cxn>
                    <a:cxn ang="0">
                      <a:pos x="66" y="8"/>
                    </a:cxn>
                  </a:cxnLst>
                  <a:rect l="0" t="0" r="r" b="b"/>
                  <a:pathLst>
                    <a:path w="66" h="16">
                      <a:moveTo>
                        <a:pt x="66" y="8"/>
                      </a:moveTo>
                      <a:cubicBezTo>
                        <a:pt x="66" y="13"/>
                        <a:pt x="61" y="16"/>
                        <a:pt x="55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5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5" y="0"/>
                        <a:pt x="11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61" y="0"/>
                        <a:pt x="66" y="4"/>
                        <a:pt x="66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6" name="Freeform 80"/>
                <p:cNvSpPr>
                  <a:spLocks/>
                </p:cNvSpPr>
                <p:nvPr/>
              </p:nvSpPr>
              <p:spPr bwMode="auto">
                <a:xfrm>
                  <a:off x="3883025" y="3154363"/>
                  <a:ext cx="50800" cy="19050"/>
                </a:xfrm>
                <a:custGeom>
                  <a:avLst/>
                  <a:gdLst/>
                  <a:ahLst/>
                  <a:cxnLst>
                    <a:cxn ang="0">
                      <a:pos x="40" y="8"/>
                    </a:cxn>
                    <a:cxn ang="0">
                      <a:pos x="33" y="16"/>
                    </a:cxn>
                    <a:cxn ang="0">
                      <a:pos x="7" y="16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7" y="0"/>
                    </a:cxn>
                    <a:cxn ang="0">
                      <a:pos x="33" y="0"/>
                    </a:cxn>
                    <a:cxn ang="0">
                      <a:pos x="40" y="8"/>
                    </a:cxn>
                  </a:cxnLst>
                  <a:rect l="0" t="0" r="r" b="b"/>
                  <a:pathLst>
                    <a:path w="40" h="16">
                      <a:moveTo>
                        <a:pt x="40" y="8"/>
                      </a:moveTo>
                      <a:cubicBezTo>
                        <a:pt x="40" y="13"/>
                        <a:pt x="37" y="16"/>
                        <a:pt x="33" y="16"/>
                      </a:cubicBezTo>
                      <a:cubicBezTo>
                        <a:pt x="7" y="16"/>
                        <a:pt x="7" y="16"/>
                        <a:pt x="7" y="16"/>
                      </a:cubicBezTo>
                      <a:cubicBezTo>
                        <a:pt x="3" y="16"/>
                        <a:pt x="0" y="13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7" y="0"/>
                        <a:pt x="40" y="4"/>
                        <a:pt x="40" y="8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7" name="Freeform 81"/>
                <p:cNvSpPr>
                  <a:spLocks noEditPoints="1"/>
                </p:cNvSpPr>
                <p:nvPr/>
              </p:nvSpPr>
              <p:spPr bwMode="auto">
                <a:xfrm>
                  <a:off x="3729038" y="2790825"/>
                  <a:ext cx="355600" cy="317500"/>
                </a:xfrm>
                <a:custGeom>
                  <a:avLst/>
                  <a:gdLst/>
                  <a:ahLst/>
                  <a:cxnLst>
                    <a:cxn ang="0">
                      <a:pos x="143" y="0"/>
                    </a:cxn>
                    <a:cxn ang="0">
                      <a:pos x="143" y="0"/>
                    </a:cxn>
                    <a:cxn ang="0">
                      <a:pos x="140" y="0"/>
                    </a:cxn>
                    <a:cxn ang="0">
                      <a:pos x="138" y="0"/>
                    </a:cxn>
                    <a:cxn ang="0">
                      <a:pos x="138" y="0"/>
                    </a:cxn>
                    <a:cxn ang="0">
                      <a:pos x="71" y="174"/>
                    </a:cxn>
                    <a:cxn ang="0">
                      <a:pos x="107" y="251"/>
                    </a:cxn>
                    <a:cxn ang="0">
                      <a:pos x="140" y="251"/>
                    </a:cxn>
                    <a:cxn ang="0">
                      <a:pos x="146" y="251"/>
                    </a:cxn>
                    <a:cxn ang="0">
                      <a:pos x="176" y="251"/>
                    </a:cxn>
                    <a:cxn ang="0">
                      <a:pos x="211" y="174"/>
                    </a:cxn>
                    <a:cxn ang="0">
                      <a:pos x="143" y="0"/>
                    </a:cxn>
                    <a:cxn ang="0">
                      <a:pos x="210" y="127"/>
                    </a:cxn>
                    <a:cxn ang="0">
                      <a:pos x="170" y="28"/>
                    </a:cxn>
                    <a:cxn ang="0">
                      <a:pos x="210" y="127"/>
                    </a:cxn>
                  </a:cxnLst>
                  <a:rect l="0" t="0" r="r" b="b"/>
                  <a:pathLst>
                    <a:path w="281" h="251">
                      <a:moveTo>
                        <a:pt x="143" y="0"/>
                      </a:moveTo>
                      <a:cubicBezTo>
                        <a:pt x="143" y="0"/>
                        <a:pt x="143" y="0"/>
                        <a:pt x="143" y="0"/>
                      </a:cubicBezTo>
                      <a:cubicBezTo>
                        <a:pt x="143" y="0"/>
                        <a:pt x="141" y="0"/>
                        <a:pt x="140" y="0"/>
                      </a:cubicBezTo>
                      <a:cubicBezTo>
                        <a:pt x="140" y="0"/>
                        <a:pt x="143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4"/>
                        <a:pt x="34" y="140"/>
                        <a:pt x="71" y="174"/>
                      </a:cubicBezTo>
                      <a:cubicBezTo>
                        <a:pt x="109" y="208"/>
                        <a:pt x="107" y="251"/>
                        <a:pt x="107" y="251"/>
                      </a:cubicBezTo>
                      <a:cubicBezTo>
                        <a:pt x="140" y="251"/>
                        <a:pt x="140" y="251"/>
                        <a:pt x="140" y="251"/>
                      </a:cubicBezTo>
                      <a:cubicBezTo>
                        <a:pt x="146" y="251"/>
                        <a:pt x="146" y="251"/>
                        <a:pt x="146" y="251"/>
                      </a:cubicBezTo>
                      <a:cubicBezTo>
                        <a:pt x="176" y="251"/>
                        <a:pt x="176" y="251"/>
                        <a:pt x="176" y="251"/>
                      </a:cubicBezTo>
                      <a:cubicBezTo>
                        <a:pt x="176" y="251"/>
                        <a:pt x="174" y="208"/>
                        <a:pt x="211" y="174"/>
                      </a:cubicBezTo>
                      <a:cubicBezTo>
                        <a:pt x="249" y="140"/>
                        <a:pt x="281" y="4"/>
                        <a:pt x="143" y="0"/>
                      </a:cubicBezTo>
                      <a:close/>
                      <a:moveTo>
                        <a:pt x="210" y="127"/>
                      </a:moveTo>
                      <a:cubicBezTo>
                        <a:pt x="233" y="63"/>
                        <a:pt x="170" y="28"/>
                        <a:pt x="170" y="28"/>
                      </a:cubicBezTo>
                      <a:cubicBezTo>
                        <a:pt x="264" y="43"/>
                        <a:pt x="210" y="127"/>
                        <a:pt x="210" y="127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55" name="Group 183"/>
            <p:cNvGrpSpPr/>
            <p:nvPr/>
          </p:nvGrpSpPr>
          <p:grpSpPr>
            <a:xfrm>
              <a:off x="4145772" y="2426627"/>
              <a:ext cx="418710" cy="491590"/>
              <a:chOff x="4406153" y="2484205"/>
              <a:chExt cx="418710" cy="491590"/>
            </a:xfrm>
          </p:grpSpPr>
          <p:grpSp>
            <p:nvGrpSpPr>
              <p:cNvPr id="33" name="Group 142"/>
              <p:cNvGrpSpPr/>
              <p:nvPr/>
            </p:nvGrpSpPr>
            <p:grpSpPr>
              <a:xfrm>
                <a:off x="4406153" y="2484205"/>
                <a:ext cx="418710" cy="491590"/>
                <a:chOff x="4387850" y="2540000"/>
                <a:chExt cx="465138" cy="546100"/>
              </a:xfrm>
              <a:solidFill>
                <a:schemeClr val="accent5"/>
              </a:solidFill>
            </p:grpSpPr>
            <p:sp>
              <p:nvSpPr>
                <p:cNvPr id="131" name="Oval 40"/>
                <p:cNvSpPr>
                  <a:spLocks noChangeArrowheads="1"/>
                </p:cNvSpPr>
                <p:nvPr/>
              </p:nvSpPr>
              <p:spPr bwMode="auto">
                <a:xfrm>
                  <a:off x="4387850" y="2540000"/>
                  <a:ext cx="465138" cy="466725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2" name="Freeform 41"/>
                <p:cNvSpPr>
                  <a:spLocks/>
                </p:cNvSpPr>
                <p:nvPr/>
              </p:nvSpPr>
              <p:spPr bwMode="auto">
                <a:xfrm>
                  <a:off x="4614863" y="2974975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0"/>
                    </a:cxn>
                    <a:cxn ang="0">
                      <a:pos x="0" y="11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0">
                      <a:moveTo>
                        <a:pt x="76" y="0"/>
                      </a:moveTo>
                      <a:lnTo>
                        <a:pt x="70" y="70"/>
                      </a:lnTo>
                      <a:lnTo>
                        <a:pt x="0" y="11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4" name="Group 141"/>
              <p:cNvGrpSpPr/>
              <p:nvPr/>
            </p:nvGrpSpPr>
            <p:grpSpPr>
              <a:xfrm>
                <a:off x="4509044" y="2544225"/>
                <a:ext cx="251512" cy="324393"/>
                <a:chOff x="4502150" y="2606675"/>
                <a:chExt cx="279401" cy="360363"/>
              </a:xfrm>
            </p:grpSpPr>
            <p:sp>
              <p:nvSpPr>
                <p:cNvPr id="123" name="Freeform 82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Freeform 83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5" name="Freeform 84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85"/>
                <p:cNvSpPr>
                  <a:spLocks/>
                </p:cNvSpPr>
                <p:nvPr/>
              </p:nvSpPr>
              <p:spPr bwMode="auto">
                <a:xfrm>
                  <a:off x="4567238" y="2873375"/>
                  <a:ext cx="77788" cy="93663"/>
                </a:xfrm>
                <a:custGeom>
                  <a:avLst/>
                  <a:gdLst/>
                  <a:ahLst/>
                  <a:cxnLst>
                    <a:cxn ang="0">
                      <a:pos x="43" y="5"/>
                    </a:cxn>
                    <a:cxn ang="0">
                      <a:pos x="43" y="27"/>
                    </a:cxn>
                    <a:cxn ang="0">
                      <a:pos x="24" y="43"/>
                    </a:cxn>
                    <a:cxn ang="0">
                      <a:pos x="1" y="61"/>
                    </a:cxn>
                    <a:cxn ang="0">
                      <a:pos x="62" y="73"/>
                    </a:cxn>
                    <a:cxn ang="0">
                      <a:pos x="62" y="0"/>
                    </a:cxn>
                    <a:cxn ang="0">
                      <a:pos x="43" y="5"/>
                    </a:cxn>
                  </a:cxnLst>
                  <a:rect l="0" t="0" r="r" b="b"/>
                  <a:pathLst>
                    <a:path w="62" h="73">
                      <a:moveTo>
                        <a:pt x="43" y="5"/>
                      </a:move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3" y="27"/>
                        <a:pt x="37" y="38"/>
                        <a:pt x="24" y="43"/>
                      </a:cubicBezTo>
                      <a:cubicBezTo>
                        <a:pt x="12" y="47"/>
                        <a:pt x="0" y="54"/>
                        <a:pt x="1" y="61"/>
                      </a:cubicBezTo>
                      <a:cubicBezTo>
                        <a:pt x="2" y="67"/>
                        <a:pt x="17" y="73"/>
                        <a:pt x="62" y="73"/>
                      </a:cubicBezTo>
                      <a:cubicBezTo>
                        <a:pt x="62" y="0"/>
                        <a:pt x="62" y="0"/>
                        <a:pt x="62" y="0"/>
                      </a:cubicBezTo>
                      <a:lnTo>
                        <a:pt x="43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86"/>
                <p:cNvSpPr>
                  <a:spLocks/>
                </p:cNvSpPr>
                <p:nvPr/>
              </p:nvSpPr>
              <p:spPr bwMode="auto">
                <a:xfrm>
                  <a:off x="4637088" y="2873375"/>
                  <a:ext cx="74613" cy="93663"/>
                </a:xfrm>
                <a:custGeom>
                  <a:avLst/>
                  <a:gdLst/>
                  <a:ahLst/>
                  <a:cxnLst>
                    <a:cxn ang="0">
                      <a:pos x="12" y="5"/>
                    </a:cxn>
                    <a:cxn ang="0">
                      <a:pos x="12" y="27"/>
                    </a:cxn>
                    <a:cxn ang="0">
                      <a:pos x="30" y="43"/>
                    </a:cxn>
                    <a:cxn ang="0">
                      <a:pos x="57" y="61"/>
                    </a:cxn>
                    <a:cxn ang="0">
                      <a:pos x="0" y="73"/>
                    </a:cxn>
                    <a:cxn ang="0">
                      <a:pos x="0" y="0"/>
                    </a:cxn>
                    <a:cxn ang="0">
                      <a:pos x="12" y="5"/>
                    </a:cxn>
                  </a:cxnLst>
                  <a:rect l="0" t="0" r="r" b="b"/>
                  <a:pathLst>
                    <a:path w="58" h="73">
                      <a:moveTo>
                        <a:pt x="12" y="5"/>
                      </a:moveTo>
                      <a:cubicBezTo>
                        <a:pt x="12" y="27"/>
                        <a:pt x="12" y="27"/>
                        <a:pt x="12" y="27"/>
                      </a:cubicBezTo>
                      <a:cubicBezTo>
                        <a:pt x="12" y="27"/>
                        <a:pt x="17" y="38"/>
                        <a:pt x="30" y="43"/>
                      </a:cubicBezTo>
                      <a:cubicBezTo>
                        <a:pt x="43" y="47"/>
                        <a:pt x="58" y="54"/>
                        <a:pt x="57" y="61"/>
                      </a:cubicBezTo>
                      <a:cubicBezTo>
                        <a:pt x="56" y="67"/>
                        <a:pt x="32" y="73"/>
                        <a:pt x="0" y="73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2" y="5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87"/>
                <p:cNvSpPr>
                  <a:spLocks/>
                </p:cNvSpPr>
                <p:nvPr/>
              </p:nvSpPr>
              <p:spPr bwMode="auto">
                <a:xfrm>
                  <a:off x="4506913" y="2606675"/>
                  <a:ext cx="274638" cy="277813"/>
                </a:xfrm>
                <a:custGeom>
                  <a:avLst/>
                  <a:gdLst/>
                  <a:ahLst/>
                  <a:cxnLst>
                    <a:cxn ang="0">
                      <a:pos x="160" y="11"/>
                    </a:cxn>
                    <a:cxn ang="0">
                      <a:pos x="204" y="97"/>
                    </a:cxn>
                    <a:cxn ang="0">
                      <a:pos x="97" y="205"/>
                    </a:cxn>
                    <a:cxn ang="0">
                      <a:pos x="11" y="162"/>
                    </a:cxn>
                    <a:cxn ang="0">
                      <a:pos x="0" y="171"/>
                    </a:cxn>
                    <a:cxn ang="0">
                      <a:pos x="97" y="219"/>
                    </a:cxn>
                    <a:cxn ang="0">
                      <a:pos x="218" y="97"/>
                    </a:cxn>
                    <a:cxn ang="0">
                      <a:pos x="169" y="0"/>
                    </a:cxn>
                    <a:cxn ang="0">
                      <a:pos x="160" y="11"/>
                    </a:cxn>
                  </a:cxnLst>
                  <a:rect l="0" t="0" r="r" b="b"/>
                  <a:pathLst>
                    <a:path w="218" h="219">
                      <a:moveTo>
                        <a:pt x="160" y="11"/>
                      </a:moveTo>
                      <a:cubicBezTo>
                        <a:pt x="187" y="30"/>
                        <a:pt x="204" y="62"/>
                        <a:pt x="204" y="97"/>
                      </a:cubicBezTo>
                      <a:cubicBezTo>
                        <a:pt x="204" y="157"/>
                        <a:pt x="156" y="205"/>
                        <a:pt x="97" y="205"/>
                      </a:cubicBezTo>
                      <a:cubicBezTo>
                        <a:pt x="62" y="205"/>
                        <a:pt x="31" y="188"/>
                        <a:pt x="11" y="162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22" y="200"/>
                        <a:pt x="57" y="219"/>
                        <a:pt x="97" y="219"/>
                      </a:cubicBezTo>
                      <a:cubicBezTo>
                        <a:pt x="164" y="219"/>
                        <a:pt x="218" y="165"/>
                        <a:pt x="218" y="97"/>
                      </a:cubicBezTo>
                      <a:cubicBezTo>
                        <a:pt x="218" y="57"/>
                        <a:pt x="199" y="22"/>
                        <a:pt x="169" y="0"/>
                      </a:cubicBezTo>
                      <a:lnTo>
                        <a:pt x="160" y="1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9" name="Freeform 88"/>
                <p:cNvSpPr>
                  <a:spLocks noEditPoints="1"/>
                </p:cNvSpPr>
                <p:nvPr/>
              </p:nvSpPr>
              <p:spPr bwMode="auto">
                <a:xfrm>
                  <a:off x="4508500" y="2609850"/>
                  <a:ext cx="244475" cy="244475"/>
                </a:xfrm>
                <a:custGeom>
                  <a:avLst/>
                  <a:gdLst/>
                  <a:ahLst/>
                  <a:cxnLst>
                    <a:cxn ang="0">
                      <a:pos x="96" y="0"/>
                    </a:cxn>
                    <a:cxn ang="0">
                      <a:pos x="0" y="97"/>
                    </a:cxn>
                    <a:cxn ang="0">
                      <a:pos x="96" y="193"/>
                    </a:cxn>
                    <a:cxn ang="0">
                      <a:pos x="193" y="97"/>
                    </a:cxn>
                    <a:cxn ang="0">
                      <a:pos x="96" y="0"/>
                    </a:cxn>
                    <a:cxn ang="0">
                      <a:pos x="96" y="189"/>
                    </a:cxn>
                    <a:cxn ang="0">
                      <a:pos x="4" y="97"/>
                    </a:cxn>
                    <a:cxn ang="0">
                      <a:pos x="96" y="5"/>
                    </a:cxn>
                    <a:cxn ang="0">
                      <a:pos x="188" y="97"/>
                    </a:cxn>
                    <a:cxn ang="0">
                      <a:pos x="96" y="189"/>
                    </a:cxn>
                  </a:cxnLst>
                  <a:rect l="0" t="0" r="r" b="b"/>
                  <a:pathLst>
                    <a:path w="193" h="193">
                      <a:moveTo>
                        <a:pt x="96" y="0"/>
                      </a:moveTo>
                      <a:cubicBezTo>
                        <a:pt x="43" y="0"/>
                        <a:pt x="0" y="43"/>
                        <a:pt x="0" y="97"/>
                      </a:cubicBezTo>
                      <a:cubicBezTo>
                        <a:pt x="0" y="150"/>
                        <a:pt x="43" y="193"/>
                        <a:pt x="96" y="193"/>
                      </a:cubicBezTo>
                      <a:cubicBezTo>
                        <a:pt x="149" y="193"/>
                        <a:pt x="193" y="150"/>
                        <a:pt x="193" y="97"/>
                      </a:cubicBezTo>
                      <a:cubicBezTo>
                        <a:pt x="193" y="43"/>
                        <a:pt x="149" y="0"/>
                        <a:pt x="96" y="0"/>
                      </a:cubicBezTo>
                      <a:close/>
                      <a:moveTo>
                        <a:pt x="96" y="189"/>
                      </a:moveTo>
                      <a:cubicBezTo>
                        <a:pt x="46" y="189"/>
                        <a:pt x="4" y="147"/>
                        <a:pt x="4" y="97"/>
                      </a:cubicBezTo>
                      <a:cubicBezTo>
                        <a:pt x="4" y="46"/>
                        <a:pt x="46" y="5"/>
                        <a:pt x="96" y="5"/>
                      </a:cubicBezTo>
                      <a:cubicBezTo>
                        <a:pt x="147" y="5"/>
                        <a:pt x="188" y="46"/>
                        <a:pt x="188" y="97"/>
                      </a:cubicBezTo>
                      <a:cubicBezTo>
                        <a:pt x="188" y="147"/>
                        <a:pt x="147" y="189"/>
                        <a:pt x="96" y="189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0" name="Freeform 89"/>
                <p:cNvSpPr>
                  <a:spLocks/>
                </p:cNvSpPr>
                <p:nvPr/>
              </p:nvSpPr>
              <p:spPr bwMode="auto">
                <a:xfrm>
                  <a:off x="4502150" y="2614613"/>
                  <a:ext cx="273050" cy="239713"/>
                </a:xfrm>
                <a:custGeom>
                  <a:avLst/>
                  <a:gdLst/>
                  <a:ahLst/>
                  <a:cxnLst>
                    <a:cxn ang="0">
                      <a:pos x="62" y="15"/>
                    </a:cxn>
                    <a:cxn ang="0">
                      <a:pos x="58" y="22"/>
                    </a:cxn>
                    <a:cxn ang="0">
                      <a:pos x="54" y="28"/>
                    </a:cxn>
                    <a:cxn ang="0">
                      <a:pos x="51" y="25"/>
                    </a:cxn>
                    <a:cxn ang="0">
                      <a:pos x="50" y="31"/>
                    </a:cxn>
                    <a:cxn ang="0">
                      <a:pos x="40" y="33"/>
                    </a:cxn>
                    <a:cxn ang="0">
                      <a:pos x="34" y="39"/>
                    </a:cxn>
                    <a:cxn ang="0">
                      <a:pos x="26" y="51"/>
                    </a:cxn>
                    <a:cxn ang="0">
                      <a:pos x="20" y="58"/>
                    </a:cxn>
                    <a:cxn ang="0">
                      <a:pos x="25" y="64"/>
                    </a:cxn>
                    <a:cxn ang="0">
                      <a:pos x="26" y="67"/>
                    </a:cxn>
                    <a:cxn ang="0">
                      <a:pos x="21" y="62"/>
                    </a:cxn>
                    <a:cxn ang="0">
                      <a:pos x="17" y="57"/>
                    </a:cxn>
                    <a:cxn ang="0">
                      <a:pos x="16" y="65"/>
                    </a:cxn>
                    <a:cxn ang="0">
                      <a:pos x="16" y="79"/>
                    </a:cxn>
                    <a:cxn ang="0">
                      <a:pos x="23" y="76"/>
                    </a:cxn>
                    <a:cxn ang="0">
                      <a:pos x="30" y="84"/>
                    </a:cxn>
                    <a:cxn ang="0">
                      <a:pos x="39" y="93"/>
                    </a:cxn>
                    <a:cxn ang="0">
                      <a:pos x="47" y="100"/>
                    </a:cxn>
                    <a:cxn ang="0">
                      <a:pos x="58" y="111"/>
                    </a:cxn>
                    <a:cxn ang="0">
                      <a:pos x="55" y="128"/>
                    </a:cxn>
                    <a:cxn ang="0">
                      <a:pos x="46" y="147"/>
                    </a:cxn>
                    <a:cxn ang="0">
                      <a:pos x="49" y="161"/>
                    </a:cxn>
                    <a:cxn ang="0">
                      <a:pos x="44" y="162"/>
                    </a:cxn>
                    <a:cxn ang="0">
                      <a:pos x="30" y="141"/>
                    </a:cxn>
                    <a:cxn ang="0">
                      <a:pos x="15" y="107"/>
                    </a:cxn>
                    <a:cxn ang="0">
                      <a:pos x="11" y="83"/>
                    </a:cxn>
                    <a:cxn ang="0">
                      <a:pos x="70" y="174"/>
                    </a:cxn>
                    <a:cxn ang="0">
                      <a:pos x="85" y="172"/>
                    </a:cxn>
                    <a:cxn ang="0">
                      <a:pos x="105" y="169"/>
                    </a:cxn>
                    <a:cxn ang="0">
                      <a:pos x="103" y="178"/>
                    </a:cxn>
                    <a:cxn ang="0">
                      <a:pos x="114" y="177"/>
                    </a:cxn>
                    <a:cxn ang="0">
                      <a:pos x="131" y="175"/>
                    </a:cxn>
                    <a:cxn ang="0">
                      <a:pos x="130" y="3"/>
                    </a:cxn>
                    <a:cxn ang="0">
                      <a:pos x="187" y="61"/>
                    </a:cxn>
                    <a:cxn ang="0">
                      <a:pos x="179" y="55"/>
                    </a:cxn>
                    <a:cxn ang="0">
                      <a:pos x="172" y="71"/>
                    </a:cxn>
                    <a:cxn ang="0">
                      <a:pos x="161" y="57"/>
                    </a:cxn>
                    <a:cxn ang="0">
                      <a:pos x="165" y="71"/>
                    </a:cxn>
                    <a:cxn ang="0">
                      <a:pos x="176" y="75"/>
                    </a:cxn>
                    <a:cxn ang="0">
                      <a:pos x="172" y="95"/>
                    </a:cxn>
                    <a:cxn ang="0">
                      <a:pos x="166" y="117"/>
                    </a:cxn>
                    <a:cxn ang="0">
                      <a:pos x="159" y="130"/>
                    </a:cxn>
                    <a:cxn ang="0">
                      <a:pos x="139" y="147"/>
                    </a:cxn>
                    <a:cxn ang="0">
                      <a:pos x="134" y="132"/>
                    </a:cxn>
                    <a:cxn ang="0">
                      <a:pos x="135" y="115"/>
                    </a:cxn>
                    <a:cxn ang="0">
                      <a:pos x="128" y="96"/>
                    </a:cxn>
                    <a:cxn ang="0">
                      <a:pos x="119" y="85"/>
                    </a:cxn>
                    <a:cxn ang="0">
                      <a:pos x="94" y="86"/>
                    </a:cxn>
                    <a:cxn ang="0">
                      <a:pos x="85" y="73"/>
                    </a:cxn>
                    <a:cxn ang="0">
                      <a:pos x="95" y="47"/>
                    </a:cxn>
                    <a:cxn ang="0">
                      <a:pos x="113" y="39"/>
                    </a:cxn>
                    <a:cxn ang="0">
                      <a:pos x="124" y="44"/>
                    </a:cxn>
                    <a:cxn ang="0">
                      <a:pos x="139" y="44"/>
                    </a:cxn>
                    <a:cxn ang="0">
                      <a:pos x="154" y="42"/>
                    </a:cxn>
                    <a:cxn ang="0">
                      <a:pos x="140" y="36"/>
                    </a:cxn>
                    <a:cxn ang="0">
                      <a:pos x="139" y="31"/>
                    </a:cxn>
                    <a:cxn ang="0">
                      <a:pos x="120" y="31"/>
                    </a:cxn>
                    <a:cxn ang="0">
                      <a:pos x="105" y="36"/>
                    </a:cxn>
                    <a:cxn ang="0">
                      <a:pos x="102" y="20"/>
                    </a:cxn>
                    <a:cxn ang="0">
                      <a:pos x="91" y="10"/>
                    </a:cxn>
                    <a:cxn ang="0">
                      <a:pos x="103" y="3"/>
                    </a:cxn>
                  </a:cxnLst>
                  <a:rect l="0" t="0" r="r" b="b"/>
                  <a:pathLst>
                    <a:path w="216" h="189">
                      <a:moveTo>
                        <a:pt x="88" y="1"/>
                      </a:moveTo>
                      <a:cubicBezTo>
                        <a:pt x="88" y="1"/>
                        <a:pt x="55" y="5"/>
                        <a:pt x="33" y="30"/>
                      </a:cubicBezTo>
                      <a:cubicBezTo>
                        <a:pt x="33" y="30"/>
                        <a:pt x="50" y="13"/>
                        <a:pt x="60" y="13"/>
                      </a:cubicBezTo>
                      <a:cubicBezTo>
                        <a:pt x="63" y="14"/>
                        <a:pt x="63" y="14"/>
                        <a:pt x="63" y="14"/>
                      </a:cubicBezTo>
                      <a:cubicBezTo>
                        <a:pt x="63" y="14"/>
                        <a:pt x="62" y="14"/>
                        <a:pt x="62" y="15"/>
                      </a:cubicBezTo>
                      <a:cubicBezTo>
                        <a:pt x="62" y="15"/>
                        <a:pt x="60" y="17"/>
                        <a:pt x="60" y="17"/>
                      </a:cubicBezTo>
                      <a:cubicBezTo>
                        <a:pt x="60" y="18"/>
                        <a:pt x="61" y="19"/>
                        <a:pt x="61" y="19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59" y="21"/>
                        <a:pt x="59" y="21"/>
                      </a:cubicBezTo>
                      <a:cubicBezTo>
                        <a:pt x="59" y="21"/>
                        <a:pt x="58" y="21"/>
                        <a:pt x="58" y="22"/>
                      </a:cubicBezTo>
                      <a:cubicBezTo>
                        <a:pt x="58" y="23"/>
                        <a:pt x="58" y="24"/>
                        <a:pt x="58" y="24"/>
                      </a:cubicBezTo>
                      <a:cubicBezTo>
                        <a:pt x="58" y="26"/>
                        <a:pt x="58" y="26"/>
                        <a:pt x="58" y="26"/>
                      </a:cubicBezTo>
                      <a:cubicBezTo>
                        <a:pt x="58" y="27"/>
                        <a:pt x="58" y="27"/>
                        <a:pt x="58" y="27"/>
                      </a:cubicBezTo>
                      <a:cubicBezTo>
                        <a:pt x="56" y="28"/>
                        <a:pt x="56" y="28"/>
                        <a:pt x="56" y="28"/>
                      </a:cubicBezTo>
                      <a:cubicBezTo>
                        <a:pt x="56" y="28"/>
                        <a:pt x="55" y="28"/>
                        <a:pt x="54" y="28"/>
                      </a:cubicBezTo>
                      <a:cubicBezTo>
                        <a:pt x="53" y="27"/>
                        <a:pt x="53" y="26"/>
                        <a:pt x="53" y="26"/>
                      </a:cubicBezTo>
                      <a:cubicBezTo>
                        <a:pt x="55" y="25"/>
                        <a:pt x="55" y="25"/>
                        <a:pt x="55" y="25"/>
                      </a:cubicBezTo>
                      <a:cubicBezTo>
                        <a:pt x="55" y="25"/>
                        <a:pt x="55" y="25"/>
                        <a:pt x="55" y="24"/>
                      </a:cubicBezTo>
                      <a:cubicBezTo>
                        <a:pt x="54" y="24"/>
                        <a:pt x="54" y="23"/>
                        <a:pt x="53" y="23"/>
                      </a:cubicBezTo>
                      <a:cubicBezTo>
                        <a:pt x="52" y="23"/>
                        <a:pt x="51" y="25"/>
                        <a:pt x="51" y="25"/>
                      </a:cubicBez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49" y="26"/>
                        <a:pt x="48" y="28"/>
                        <a:pt x="49" y="28"/>
                      </a:cubicBezTo>
                      <a:cubicBezTo>
                        <a:pt x="49" y="28"/>
                        <a:pt x="50" y="28"/>
                        <a:pt x="50" y="28"/>
                      </a:cubicBezTo>
                      <a:cubicBezTo>
                        <a:pt x="50" y="28"/>
                        <a:pt x="50" y="29"/>
                        <a:pt x="50" y="29"/>
                      </a:cubicBezTo>
                      <a:cubicBezTo>
                        <a:pt x="50" y="30"/>
                        <a:pt x="50" y="31"/>
                        <a:pt x="50" y="31"/>
                      </a:cubicBezTo>
                      <a:cubicBezTo>
                        <a:pt x="50" y="31"/>
                        <a:pt x="49" y="32"/>
                        <a:pt x="48" y="31"/>
                      </a:cubicBezTo>
                      <a:cubicBezTo>
                        <a:pt x="47" y="31"/>
                        <a:pt x="46" y="31"/>
                        <a:pt x="45" y="31"/>
                      </a:cubicBezTo>
                      <a:cubicBezTo>
                        <a:pt x="45" y="30"/>
                        <a:pt x="44" y="30"/>
                        <a:pt x="43" y="30"/>
                      </a:cubicBezTo>
                      <a:cubicBezTo>
                        <a:pt x="43" y="31"/>
                        <a:pt x="43" y="31"/>
                        <a:pt x="42" y="31"/>
                      </a:cubicBezTo>
                      <a:cubicBezTo>
                        <a:pt x="42" y="31"/>
                        <a:pt x="40" y="33"/>
                        <a:pt x="40" y="33"/>
                      </a:cubicBezTo>
                      <a:cubicBezTo>
                        <a:pt x="40" y="33"/>
                        <a:pt x="39" y="33"/>
                        <a:pt x="39" y="34"/>
                      </a:cubicBezTo>
                      <a:cubicBezTo>
                        <a:pt x="39" y="34"/>
                        <a:pt x="39" y="36"/>
                        <a:pt x="39" y="36"/>
                      </a:cubicBezTo>
                      <a:cubicBezTo>
                        <a:pt x="39" y="36"/>
                        <a:pt x="38" y="36"/>
                        <a:pt x="36" y="37"/>
                      </a:cubicBezTo>
                      <a:cubicBezTo>
                        <a:pt x="35" y="37"/>
                        <a:pt x="35" y="38"/>
                        <a:pt x="35" y="38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3" y="40"/>
                        <a:pt x="32" y="41"/>
                      </a:cubicBezTo>
                      <a:cubicBezTo>
                        <a:pt x="31" y="42"/>
                        <a:pt x="29" y="44"/>
                        <a:pt x="29" y="44"/>
                      </a:cubicBezTo>
                      <a:cubicBezTo>
                        <a:pt x="28" y="44"/>
                        <a:pt x="27" y="45"/>
                        <a:pt x="27" y="46"/>
                      </a:cubicBezTo>
                      <a:cubicBezTo>
                        <a:pt x="27" y="47"/>
                        <a:pt x="27" y="48"/>
                        <a:pt x="26" y="48"/>
                      </a:cubicBezTo>
                      <a:cubicBezTo>
                        <a:pt x="26" y="49"/>
                        <a:pt x="26" y="50"/>
                        <a:pt x="26" y="51"/>
                      </a:cubicBezTo>
                      <a:cubicBezTo>
                        <a:pt x="25" y="52"/>
                        <a:pt x="25" y="53"/>
                        <a:pt x="24" y="53"/>
                      </a:cubicBezTo>
                      <a:cubicBezTo>
                        <a:pt x="24" y="54"/>
                        <a:pt x="23" y="54"/>
                        <a:pt x="23" y="54"/>
                      </a:cubicBezTo>
                      <a:cubicBezTo>
                        <a:pt x="23" y="54"/>
                        <a:pt x="21" y="55"/>
                        <a:pt x="20" y="55"/>
                      </a:cubicBezTo>
                      <a:cubicBezTo>
                        <a:pt x="19" y="56"/>
                        <a:pt x="19" y="57"/>
                        <a:pt x="19" y="57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1" y="58"/>
                        <a:pt x="22" y="59"/>
                        <a:pt x="22" y="59"/>
                      </a:cubicBezTo>
                      <a:cubicBezTo>
                        <a:pt x="22" y="59"/>
                        <a:pt x="22" y="61"/>
                        <a:pt x="22" y="61"/>
                      </a:cubicBezTo>
                      <a:cubicBezTo>
                        <a:pt x="22" y="61"/>
                        <a:pt x="21" y="63"/>
                        <a:pt x="22" y="63"/>
                      </a:cubicBezTo>
                      <a:cubicBezTo>
                        <a:pt x="22" y="63"/>
                        <a:pt x="23" y="63"/>
                        <a:pt x="23" y="63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5"/>
                        <a:pt x="27" y="65"/>
                        <a:pt x="27" y="6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8" y="65"/>
                        <a:pt x="27" y="66"/>
                        <a:pt x="27" y="67"/>
                      </a:cubicBezTo>
                      <a:cubicBezTo>
                        <a:pt x="27" y="67"/>
                        <a:pt x="27" y="68"/>
                        <a:pt x="26" y="68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25" y="66"/>
                        <a:pt x="25" y="66"/>
                        <a:pt x="25" y="65"/>
                      </a:cubicBezTo>
                      <a:cubicBezTo>
                        <a:pt x="24" y="65"/>
                        <a:pt x="23" y="66"/>
                        <a:pt x="23" y="66"/>
                      </a:cubicBezTo>
                      <a:cubicBezTo>
                        <a:pt x="22" y="65"/>
                        <a:pt x="22" y="65"/>
                        <a:pt x="21" y="65"/>
                      </a:cubicBezTo>
                      <a:cubicBezTo>
                        <a:pt x="21" y="64"/>
                        <a:pt x="21" y="65"/>
                        <a:pt x="21" y="64"/>
                      </a:cubicBezTo>
                      <a:cubicBezTo>
                        <a:pt x="21" y="63"/>
                        <a:pt x="21" y="63"/>
                        <a:pt x="21" y="62"/>
                      </a:cubicBezTo>
                      <a:cubicBezTo>
                        <a:pt x="21" y="62"/>
                        <a:pt x="20" y="61"/>
                        <a:pt x="20" y="61"/>
                      </a:cubicBezTo>
                      <a:cubicBezTo>
                        <a:pt x="19" y="61"/>
                        <a:pt x="20" y="62"/>
                        <a:pt x="19" y="61"/>
                      </a:cubicBezTo>
                      <a:cubicBezTo>
                        <a:pt x="19" y="60"/>
                        <a:pt x="18" y="60"/>
                        <a:pt x="18" y="60"/>
                      </a:cubicBezTo>
                      <a:cubicBezTo>
                        <a:pt x="18" y="60"/>
                        <a:pt x="17" y="60"/>
                        <a:pt x="17" y="60"/>
                      </a:cubicBezTo>
                      <a:cubicBezTo>
                        <a:pt x="17" y="59"/>
                        <a:pt x="17" y="58"/>
                        <a:pt x="17" y="57"/>
                      </a:cubicBezTo>
                      <a:cubicBezTo>
                        <a:pt x="17" y="57"/>
                        <a:pt x="18" y="56"/>
                        <a:pt x="18" y="55"/>
                      </a:cubicBezTo>
                      <a:cubicBezTo>
                        <a:pt x="18" y="55"/>
                        <a:pt x="18" y="52"/>
                        <a:pt x="18" y="52"/>
                      </a:cubicBezTo>
                      <a:cubicBezTo>
                        <a:pt x="18" y="52"/>
                        <a:pt x="15" y="58"/>
                        <a:pt x="14" y="63"/>
                      </a:cubicBezTo>
                      <a:cubicBezTo>
                        <a:pt x="14" y="63"/>
                        <a:pt x="15" y="62"/>
                        <a:pt x="15" y="63"/>
                      </a:cubicBezTo>
                      <a:cubicBezTo>
                        <a:pt x="15" y="64"/>
                        <a:pt x="16" y="65"/>
                        <a:pt x="16" y="65"/>
                      </a:cubicBezTo>
                      <a:cubicBezTo>
                        <a:pt x="15" y="66"/>
                        <a:pt x="15" y="66"/>
                        <a:pt x="15" y="68"/>
                      </a:cubicBezTo>
                      <a:cubicBezTo>
                        <a:pt x="15" y="71"/>
                        <a:pt x="16" y="71"/>
                        <a:pt x="16" y="72"/>
                      </a:cubicBezTo>
                      <a:cubicBezTo>
                        <a:pt x="15" y="73"/>
                        <a:pt x="15" y="74"/>
                        <a:pt x="15" y="75"/>
                      </a:cubicBezTo>
                      <a:cubicBezTo>
                        <a:pt x="15" y="76"/>
                        <a:pt x="15" y="78"/>
                        <a:pt x="16" y="78"/>
                      </a:cubicBez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17" y="80"/>
                        <a:pt x="16" y="81"/>
                        <a:pt x="17" y="80"/>
                      </a:cubicBezTo>
                      <a:cubicBezTo>
                        <a:pt x="18" y="78"/>
                        <a:pt x="19" y="77"/>
                        <a:pt x="19" y="77"/>
                      </a:cubicBezTo>
                      <a:cubicBezTo>
                        <a:pt x="19" y="76"/>
                        <a:pt x="19" y="76"/>
                        <a:pt x="19" y="76"/>
                      </a:cubicBezTo>
                      <a:cubicBezTo>
                        <a:pt x="19" y="76"/>
                        <a:pt x="19" y="75"/>
                        <a:pt x="21" y="75"/>
                      </a:cubicBezTo>
                      <a:cubicBezTo>
                        <a:pt x="22" y="76"/>
                        <a:pt x="22" y="75"/>
                        <a:pt x="23" y="76"/>
                      </a:cubicBezTo>
                      <a:cubicBezTo>
                        <a:pt x="23" y="77"/>
                        <a:pt x="22" y="78"/>
                        <a:pt x="23" y="78"/>
                      </a:cubicBezTo>
                      <a:cubicBezTo>
                        <a:pt x="24" y="78"/>
                        <a:pt x="26" y="77"/>
                        <a:pt x="26" y="77"/>
                      </a:cubicBezTo>
                      <a:cubicBezTo>
                        <a:pt x="27" y="78"/>
                        <a:pt x="28" y="78"/>
                        <a:pt x="28" y="79"/>
                      </a:cubicBezTo>
                      <a:cubicBezTo>
                        <a:pt x="28" y="80"/>
                        <a:pt x="29" y="81"/>
                        <a:pt x="29" y="82"/>
                      </a:cubicBezTo>
                      <a:cubicBezTo>
                        <a:pt x="30" y="82"/>
                        <a:pt x="30" y="83"/>
                        <a:pt x="30" y="84"/>
                      </a:cubicBezTo>
                      <a:cubicBezTo>
                        <a:pt x="30" y="85"/>
                        <a:pt x="33" y="86"/>
                        <a:pt x="33" y="86"/>
                      </a:cubicBezTo>
                      <a:cubicBezTo>
                        <a:pt x="33" y="86"/>
                        <a:pt x="35" y="86"/>
                        <a:pt x="36" y="86"/>
                      </a:cubicBezTo>
                      <a:cubicBezTo>
                        <a:pt x="37" y="86"/>
                        <a:pt x="36" y="87"/>
                        <a:pt x="37" y="88"/>
                      </a:cubicBezTo>
                      <a:cubicBezTo>
                        <a:pt x="38" y="88"/>
                        <a:pt x="39" y="90"/>
                        <a:pt x="39" y="90"/>
                      </a:cubicBezTo>
                      <a:cubicBezTo>
                        <a:pt x="39" y="90"/>
                        <a:pt x="39" y="92"/>
                        <a:pt x="39" y="93"/>
                      </a:cubicBezTo>
                      <a:cubicBezTo>
                        <a:pt x="39" y="94"/>
                        <a:pt x="39" y="95"/>
                        <a:pt x="39" y="95"/>
                      </a:cubicBezTo>
                      <a:cubicBezTo>
                        <a:pt x="40" y="95"/>
                        <a:pt x="42" y="95"/>
                        <a:pt x="42" y="95"/>
                      </a:cubicBezTo>
                      <a:cubicBezTo>
                        <a:pt x="42" y="95"/>
                        <a:pt x="41" y="97"/>
                        <a:pt x="43" y="97"/>
                      </a:cubicBezTo>
                      <a:cubicBezTo>
                        <a:pt x="44" y="98"/>
                        <a:pt x="46" y="98"/>
                        <a:pt x="46" y="99"/>
                      </a:cubicBezTo>
                      <a:cubicBezTo>
                        <a:pt x="47" y="99"/>
                        <a:pt x="45" y="100"/>
                        <a:pt x="47" y="100"/>
                      </a:cubicBezTo>
                      <a:cubicBezTo>
                        <a:pt x="49" y="100"/>
                        <a:pt x="51" y="100"/>
                        <a:pt x="52" y="101"/>
                      </a:cubicBezTo>
                      <a:cubicBezTo>
                        <a:pt x="53" y="101"/>
                        <a:pt x="52" y="102"/>
                        <a:pt x="54" y="104"/>
                      </a:cubicBezTo>
                      <a:cubicBezTo>
                        <a:pt x="57" y="105"/>
                        <a:pt x="57" y="105"/>
                        <a:pt x="58" y="106"/>
                      </a:cubicBezTo>
                      <a:cubicBezTo>
                        <a:pt x="59" y="106"/>
                        <a:pt x="60" y="106"/>
                        <a:pt x="59" y="108"/>
                      </a:cubicBezTo>
                      <a:cubicBezTo>
                        <a:pt x="59" y="109"/>
                        <a:pt x="59" y="111"/>
                        <a:pt x="58" y="111"/>
                      </a:cubicBezTo>
                      <a:cubicBezTo>
                        <a:pt x="57" y="112"/>
                        <a:pt x="56" y="114"/>
                        <a:pt x="55" y="115"/>
                      </a:cubicBezTo>
                      <a:cubicBezTo>
                        <a:pt x="55" y="116"/>
                        <a:pt x="54" y="117"/>
                        <a:pt x="55" y="118"/>
                      </a:cubicBezTo>
                      <a:cubicBezTo>
                        <a:pt x="55" y="120"/>
                        <a:pt x="56" y="121"/>
                        <a:pt x="56" y="122"/>
                      </a:cubicBezTo>
                      <a:cubicBezTo>
                        <a:pt x="56" y="122"/>
                        <a:pt x="56" y="125"/>
                        <a:pt x="56" y="125"/>
                      </a:cubicBezTo>
                      <a:cubicBezTo>
                        <a:pt x="55" y="126"/>
                        <a:pt x="55" y="128"/>
                        <a:pt x="55" y="128"/>
                      </a:cubicBezTo>
                      <a:cubicBezTo>
                        <a:pt x="55" y="128"/>
                        <a:pt x="56" y="129"/>
                        <a:pt x="55" y="130"/>
                      </a:cubicBezTo>
                      <a:cubicBezTo>
                        <a:pt x="54" y="132"/>
                        <a:pt x="52" y="133"/>
                        <a:pt x="51" y="133"/>
                      </a:cubicBezTo>
                      <a:cubicBezTo>
                        <a:pt x="50" y="134"/>
                        <a:pt x="49" y="135"/>
                        <a:pt x="49" y="135"/>
                      </a:cubicBezTo>
                      <a:cubicBezTo>
                        <a:pt x="49" y="135"/>
                        <a:pt x="49" y="139"/>
                        <a:pt x="49" y="140"/>
                      </a:cubicBezTo>
                      <a:cubicBezTo>
                        <a:pt x="48" y="140"/>
                        <a:pt x="45" y="146"/>
                        <a:pt x="46" y="147"/>
                      </a:cubicBezTo>
                      <a:cubicBezTo>
                        <a:pt x="47" y="149"/>
                        <a:pt x="48" y="150"/>
                        <a:pt x="47" y="151"/>
                      </a:cubicBezTo>
                      <a:cubicBezTo>
                        <a:pt x="47" y="152"/>
                        <a:pt x="47" y="152"/>
                        <a:pt x="46" y="153"/>
                      </a:cubicBezTo>
                      <a:cubicBezTo>
                        <a:pt x="46" y="153"/>
                        <a:pt x="44" y="153"/>
                        <a:pt x="45" y="155"/>
                      </a:cubicBezTo>
                      <a:cubicBezTo>
                        <a:pt x="46" y="157"/>
                        <a:pt x="47" y="157"/>
                        <a:pt x="48" y="159"/>
                      </a:cubicBezTo>
                      <a:cubicBezTo>
                        <a:pt x="48" y="160"/>
                        <a:pt x="48" y="160"/>
                        <a:pt x="49" y="161"/>
                      </a:cubicBezTo>
                      <a:cubicBezTo>
                        <a:pt x="50" y="162"/>
                        <a:pt x="50" y="164"/>
                        <a:pt x="51" y="165"/>
                      </a:cubicBezTo>
                      <a:cubicBezTo>
                        <a:pt x="52" y="165"/>
                        <a:pt x="54" y="166"/>
                        <a:pt x="54" y="167"/>
                      </a:cubicBezTo>
                      <a:cubicBezTo>
                        <a:pt x="54" y="168"/>
                        <a:pt x="56" y="170"/>
                        <a:pt x="53" y="169"/>
                      </a:cubicBezTo>
                      <a:cubicBezTo>
                        <a:pt x="50" y="167"/>
                        <a:pt x="53" y="169"/>
                        <a:pt x="49" y="166"/>
                      </a:cubicBezTo>
                      <a:cubicBezTo>
                        <a:pt x="46" y="163"/>
                        <a:pt x="45" y="164"/>
                        <a:pt x="44" y="162"/>
                      </a:cubicBezTo>
                      <a:cubicBezTo>
                        <a:pt x="42" y="161"/>
                        <a:pt x="44" y="167"/>
                        <a:pt x="42" y="159"/>
                      </a:cubicBezTo>
                      <a:cubicBezTo>
                        <a:pt x="39" y="152"/>
                        <a:pt x="38" y="153"/>
                        <a:pt x="37" y="151"/>
                      </a:cubicBezTo>
                      <a:cubicBezTo>
                        <a:pt x="37" y="150"/>
                        <a:pt x="37" y="151"/>
                        <a:pt x="35" y="148"/>
                      </a:cubicBezTo>
                      <a:cubicBezTo>
                        <a:pt x="33" y="144"/>
                        <a:pt x="35" y="146"/>
                        <a:pt x="33" y="144"/>
                      </a:cubicBezTo>
                      <a:cubicBezTo>
                        <a:pt x="31" y="142"/>
                        <a:pt x="31" y="145"/>
                        <a:pt x="30" y="141"/>
                      </a:cubicBezTo>
                      <a:cubicBezTo>
                        <a:pt x="29" y="136"/>
                        <a:pt x="29" y="139"/>
                        <a:pt x="28" y="134"/>
                      </a:cubicBezTo>
                      <a:cubicBezTo>
                        <a:pt x="27" y="130"/>
                        <a:pt x="29" y="129"/>
                        <a:pt x="26" y="127"/>
                      </a:cubicBezTo>
                      <a:cubicBezTo>
                        <a:pt x="24" y="125"/>
                        <a:pt x="24" y="126"/>
                        <a:pt x="23" y="124"/>
                      </a:cubicBezTo>
                      <a:cubicBezTo>
                        <a:pt x="22" y="123"/>
                        <a:pt x="23" y="124"/>
                        <a:pt x="21" y="120"/>
                      </a:cubicBezTo>
                      <a:cubicBezTo>
                        <a:pt x="19" y="116"/>
                        <a:pt x="15" y="114"/>
                        <a:pt x="15" y="107"/>
                      </a:cubicBezTo>
                      <a:cubicBezTo>
                        <a:pt x="16" y="100"/>
                        <a:pt x="16" y="99"/>
                        <a:pt x="16" y="99"/>
                      </a:cubicBezTo>
                      <a:cubicBezTo>
                        <a:pt x="16" y="99"/>
                        <a:pt x="12" y="96"/>
                        <a:pt x="13" y="92"/>
                      </a:cubicBezTo>
                      <a:cubicBezTo>
                        <a:pt x="14" y="88"/>
                        <a:pt x="15" y="89"/>
                        <a:pt x="14" y="88"/>
                      </a:cubicBezTo>
                      <a:cubicBezTo>
                        <a:pt x="14" y="87"/>
                        <a:pt x="14" y="87"/>
                        <a:pt x="12" y="85"/>
                      </a:cubicBezTo>
                      <a:cubicBezTo>
                        <a:pt x="11" y="84"/>
                        <a:pt x="11" y="84"/>
                        <a:pt x="11" y="83"/>
                      </a:cubicBezTo>
                      <a:cubicBezTo>
                        <a:pt x="10" y="82"/>
                        <a:pt x="10" y="80"/>
                        <a:pt x="10" y="80"/>
                      </a:cubicBezTo>
                      <a:cubicBezTo>
                        <a:pt x="9" y="80"/>
                        <a:pt x="9" y="80"/>
                        <a:pt x="9" y="80"/>
                      </a:cubicBezTo>
                      <a:cubicBezTo>
                        <a:pt x="9" y="80"/>
                        <a:pt x="0" y="173"/>
                        <a:pt x="92" y="187"/>
                      </a:cubicBezTo>
                      <a:cubicBezTo>
                        <a:pt x="92" y="187"/>
                        <a:pt x="71" y="182"/>
                        <a:pt x="69" y="178"/>
                      </a:cubicBezTo>
                      <a:cubicBezTo>
                        <a:pt x="69" y="178"/>
                        <a:pt x="69" y="174"/>
                        <a:pt x="70" y="174"/>
                      </a:cubicBezTo>
                      <a:cubicBezTo>
                        <a:pt x="71" y="174"/>
                        <a:pt x="72" y="175"/>
                        <a:pt x="73" y="174"/>
                      </a:cubicBezTo>
                      <a:cubicBezTo>
                        <a:pt x="75" y="173"/>
                        <a:pt x="76" y="171"/>
                        <a:pt x="76" y="171"/>
                      </a:cubicBezTo>
                      <a:cubicBezTo>
                        <a:pt x="76" y="173"/>
                        <a:pt x="76" y="173"/>
                        <a:pt x="76" y="173"/>
                      </a:cubicBezTo>
                      <a:cubicBezTo>
                        <a:pt x="76" y="173"/>
                        <a:pt x="75" y="173"/>
                        <a:pt x="79" y="173"/>
                      </a:cubicBezTo>
                      <a:cubicBezTo>
                        <a:pt x="83" y="172"/>
                        <a:pt x="83" y="172"/>
                        <a:pt x="85" y="172"/>
                      </a:cubicBezTo>
                      <a:cubicBezTo>
                        <a:pt x="86" y="171"/>
                        <a:pt x="88" y="168"/>
                        <a:pt x="89" y="170"/>
                      </a:cubicBezTo>
                      <a:cubicBezTo>
                        <a:pt x="90" y="172"/>
                        <a:pt x="88" y="171"/>
                        <a:pt x="90" y="172"/>
                      </a:cubicBezTo>
                      <a:cubicBezTo>
                        <a:pt x="92" y="173"/>
                        <a:pt x="96" y="171"/>
                        <a:pt x="96" y="171"/>
                      </a:cubicBezTo>
                      <a:cubicBezTo>
                        <a:pt x="96" y="171"/>
                        <a:pt x="102" y="172"/>
                        <a:pt x="103" y="171"/>
                      </a:cubicBezTo>
                      <a:cubicBezTo>
                        <a:pt x="103" y="170"/>
                        <a:pt x="103" y="169"/>
                        <a:pt x="105" y="169"/>
                      </a:cubicBezTo>
                      <a:cubicBezTo>
                        <a:pt x="106" y="170"/>
                        <a:pt x="106" y="171"/>
                        <a:pt x="106" y="171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99" y="176"/>
                        <a:pt x="99" y="176"/>
                        <a:pt x="99" y="176"/>
                      </a:cubicBezTo>
                      <a:cubicBezTo>
                        <a:pt x="99" y="176"/>
                        <a:pt x="98" y="176"/>
                        <a:pt x="99" y="177"/>
                      </a:cubicBezTo>
                      <a:cubicBezTo>
                        <a:pt x="101" y="178"/>
                        <a:pt x="101" y="177"/>
                        <a:pt x="103" y="178"/>
                      </a:cubicBezTo>
                      <a:cubicBezTo>
                        <a:pt x="104" y="178"/>
                        <a:pt x="108" y="181"/>
                        <a:pt x="109" y="179"/>
                      </a:cubicBezTo>
                      <a:cubicBezTo>
                        <a:pt x="110" y="177"/>
                        <a:pt x="110" y="177"/>
                        <a:pt x="111" y="176"/>
                      </a:cubicBezTo>
                      <a:cubicBezTo>
                        <a:pt x="111" y="175"/>
                        <a:pt x="111" y="173"/>
                        <a:pt x="113" y="173"/>
                      </a:cubicBezTo>
                      <a:cubicBezTo>
                        <a:pt x="114" y="173"/>
                        <a:pt x="116" y="174"/>
                        <a:pt x="116" y="174"/>
                      </a:cubicBezTo>
                      <a:cubicBezTo>
                        <a:pt x="114" y="177"/>
                        <a:pt x="114" y="177"/>
                        <a:pt x="114" y="177"/>
                      </a:cubicBezTo>
                      <a:cubicBezTo>
                        <a:pt x="114" y="177"/>
                        <a:pt x="117" y="177"/>
                        <a:pt x="118" y="177"/>
                      </a:cubicBezTo>
                      <a:cubicBezTo>
                        <a:pt x="119" y="177"/>
                        <a:pt x="120" y="178"/>
                        <a:pt x="121" y="177"/>
                      </a:cubicBezTo>
                      <a:cubicBezTo>
                        <a:pt x="123" y="175"/>
                        <a:pt x="123" y="175"/>
                        <a:pt x="124" y="175"/>
                      </a:cubicBezTo>
                      <a:cubicBezTo>
                        <a:pt x="126" y="175"/>
                        <a:pt x="128" y="174"/>
                        <a:pt x="129" y="174"/>
                      </a:cubicBezTo>
                      <a:cubicBezTo>
                        <a:pt x="129" y="175"/>
                        <a:pt x="131" y="175"/>
                        <a:pt x="131" y="175"/>
                      </a:cubicBezTo>
                      <a:cubicBezTo>
                        <a:pt x="132" y="175"/>
                        <a:pt x="135" y="177"/>
                        <a:pt x="136" y="177"/>
                      </a:cubicBezTo>
                      <a:cubicBezTo>
                        <a:pt x="137" y="176"/>
                        <a:pt x="141" y="177"/>
                        <a:pt x="141" y="177"/>
                      </a:cubicBezTo>
                      <a:cubicBezTo>
                        <a:pt x="141" y="177"/>
                        <a:pt x="130" y="186"/>
                        <a:pt x="107" y="187"/>
                      </a:cubicBezTo>
                      <a:cubicBezTo>
                        <a:pt x="107" y="187"/>
                        <a:pt x="158" y="189"/>
                        <a:pt x="187" y="139"/>
                      </a:cubicBezTo>
                      <a:cubicBezTo>
                        <a:pt x="216" y="89"/>
                        <a:pt x="196" y="25"/>
                        <a:pt x="130" y="3"/>
                      </a:cubicBezTo>
                      <a:cubicBezTo>
                        <a:pt x="130" y="3"/>
                        <a:pt x="179" y="21"/>
                        <a:pt x="192" y="68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1" y="68"/>
                        <a:pt x="191" y="68"/>
                        <a:pt x="190" y="66"/>
                      </a:cubicBezTo>
                      <a:cubicBezTo>
                        <a:pt x="188" y="64"/>
                        <a:pt x="189" y="64"/>
                        <a:pt x="188" y="63"/>
                      </a:cubicBezTo>
                      <a:cubicBezTo>
                        <a:pt x="188" y="61"/>
                        <a:pt x="188" y="62"/>
                        <a:pt x="187" y="61"/>
                      </a:cubicBezTo>
                      <a:cubicBezTo>
                        <a:pt x="186" y="59"/>
                        <a:pt x="185" y="60"/>
                        <a:pt x="184" y="59"/>
                      </a:cubicBezTo>
                      <a:cubicBezTo>
                        <a:pt x="184" y="58"/>
                        <a:pt x="183" y="55"/>
                        <a:pt x="182" y="54"/>
                      </a:cubicBezTo>
                      <a:cubicBezTo>
                        <a:pt x="181" y="53"/>
                        <a:pt x="179" y="53"/>
                        <a:pt x="178" y="53"/>
                      </a:cubicBezTo>
                      <a:cubicBezTo>
                        <a:pt x="178" y="53"/>
                        <a:pt x="178" y="51"/>
                        <a:pt x="178" y="53"/>
                      </a:cubicBezTo>
                      <a:cubicBezTo>
                        <a:pt x="177" y="54"/>
                        <a:pt x="179" y="55"/>
                        <a:pt x="179" y="55"/>
                      </a:cubicBezTo>
                      <a:cubicBezTo>
                        <a:pt x="179" y="59"/>
                        <a:pt x="179" y="59"/>
                        <a:pt x="179" y="59"/>
                      </a:cubicBezTo>
                      <a:cubicBezTo>
                        <a:pt x="179" y="59"/>
                        <a:pt x="180" y="62"/>
                        <a:pt x="180" y="63"/>
                      </a:cubicBezTo>
                      <a:cubicBezTo>
                        <a:pt x="180" y="64"/>
                        <a:pt x="179" y="66"/>
                        <a:pt x="179" y="66"/>
                      </a:cubicBezTo>
                      <a:cubicBezTo>
                        <a:pt x="179" y="66"/>
                        <a:pt x="179" y="69"/>
                        <a:pt x="178" y="70"/>
                      </a:cubicBezTo>
                      <a:cubicBezTo>
                        <a:pt x="177" y="70"/>
                        <a:pt x="172" y="71"/>
                        <a:pt x="172" y="71"/>
                      </a:cubicBezTo>
                      <a:cubicBezTo>
                        <a:pt x="172" y="71"/>
                        <a:pt x="170" y="69"/>
                        <a:pt x="169" y="68"/>
                      </a:cubicBezTo>
                      <a:cubicBezTo>
                        <a:pt x="169" y="66"/>
                        <a:pt x="166" y="66"/>
                        <a:pt x="165" y="65"/>
                      </a:cubicBezTo>
                      <a:cubicBezTo>
                        <a:pt x="165" y="64"/>
                        <a:pt x="166" y="63"/>
                        <a:pt x="165" y="61"/>
                      </a:cubicBezTo>
                      <a:cubicBezTo>
                        <a:pt x="163" y="59"/>
                        <a:pt x="165" y="60"/>
                        <a:pt x="163" y="58"/>
                      </a:cubicBezTo>
                      <a:cubicBezTo>
                        <a:pt x="161" y="57"/>
                        <a:pt x="161" y="57"/>
                        <a:pt x="161" y="57"/>
                      </a:cubicBezTo>
                      <a:cubicBezTo>
                        <a:pt x="161" y="57"/>
                        <a:pt x="157" y="55"/>
                        <a:pt x="158" y="58"/>
                      </a:cubicBezTo>
                      <a:cubicBezTo>
                        <a:pt x="160" y="60"/>
                        <a:pt x="158" y="62"/>
                        <a:pt x="159" y="62"/>
                      </a:cubicBezTo>
                      <a:cubicBezTo>
                        <a:pt x="160" y="63"/>
                        <a:pt x="161" y="62"/>
                        <a:pt x="162" y="64"/>
                      </a:cubicBezTo>
                      <a:cubicBezTo>
                        <a:pt x="163" y="66"/>
                        <a:pt x="163" y="67"/>
                        <a:pt x="164" y="67"/>
                      </a:cubicBezTo>
                      <a:cubicBezTo>
                        <a:pt x="164" y="68"/>
                        <a:pt x="165" y="71"/>
                        <a:pt x="165" y="71"/>
                      </a:cubicBezTo>
                      <a:cubicBezTo>
                        <a:pt x="166" y="71"/>
                        <a:pt x="169" y="71"/>
                        <a:pt x="169" y="72"/>
                      </a:cubicBezTo>
                      <a:cubicBezTo>
                        <a:pt x="168" y="73"/>
                        <a:pt x="167" y="75"/>
                        <a:pt x="169" y="75"/>
                      </a:cubicBezTo>
                      <a:cubicBezTo>
                        <a:pt x="170" y="76"/>
                        <a:pt x="170" y="76"/>
                        <a:pt x="171" y="76"/>
                      </a:cubicBezTo>
                      <a:cubicBezTo>
                        <a:pt x="172" y="76"/>
                        <a:pt x="172" y="76"/>
                        <a:pt x="173" y="76"/>
                      </a:cubicBezTo>
                      <a:cubicBezTo>
                        <a:pt x="175" y="75"/>
                        <a:pt x="176" y="75"/>
                        <a:pt x="176" y="75"/>
                      </a:cubicBezTo>
                      <a:cubicBezTo>
                        <a:pt x="176" y="75"/>
                        <a:pt x="178" y="77"/>
                        <a:pt x="178" y="77"/>
                      </a:cubicBezTo>
                      <a:cubicBezTo>
                        <a:pt x="178" y="78"/>
                        <a:pt x="178" y="82"/>
                        <a:pt x="178" y="82"/>
                      </a:cubicBezTo>
                      <a:cubicBezTo>
                        <a:pt x="176" y="85"/>
                        <a:pt x="176" y="85"/>
                        <a:pt x="176" y="85"/>
                      </a:cubicBezTo>
                      <a:cubicBezTo>
                        <a:pt x="176" y="85"/>
                        <a:pt x="176" y="92"/>
                        <a:pt x="175" y="92"/>
                      </a:cubicBezTo>
                      <a:cubicBezTo>
                        <a:pt x="174" y="92"/>
                        <a:pt x="173" y="95"/>
                        <a:pt x="172" y="95"/>
                      </a:cubicBezTo>
                      <a:cubicBezTo>
                        <a:pt x="171" y="96"/>
                        <a:pt x="171" y="100"/>
                        <a:pt x="171" y="100"/>
                      </a:cubicBezTo>
                      <a:cubicBezTo>
                        <a:pt x="169" y="103"/>
                        <a:pt x="169" y="103"/>
                        <a:pt x="169" y="103"/>
                      </a:cubicBezTo>
                      <a:cubicBezTo>
                        <a:pt x="169" y="103"/>
                        <a:pt x="169" y="106"/>
                        <a:pt x="169" y="107"/>
                      </a:cubicBezTo>
                      <a:cubicBezTo>
                        <a:pt x="169" y="108"/>
                        <a:pt x="170" y="111"/>
                        <a:pt x="169" y="113"/>
                      </a:cubicBezTo>
                      <a:cubicBezTo>
                        <a:pt x="169" y="115"/>
                        <a:pt x="166" y="117"/>
                        <a:pt x="166" y="117"/>
                      </a:cubicBezTo>
                      <a:cubicBezTo>
                        <a:pt x="166" y="117"/>
                        <a:pt x="170" y="120"/>
                        <a:pt x="168" y="120"/>
                      </a:cubicBezTo>
                      <a:cubicBezTo>
                        <a:pt x="166" y="120"/>
                        <a:pt x="164" y="123"/>
                        <a:pt x="164" y="124"/>
                      </a:cubicBezTo>
                      <a:cubicBezTo>
                        <a:pt x="163" y="124"/>
                        <a:pt x="164" y="126"/>
                        <a:pt x="163" y="126"/>
                      </a:cubicBezTo>
                      <a:cubicBezTo>
                        <a:pt x="161" y="126"/>
                        <a:pt x="159" y="126"/>
                        <a:pt x="159" y="127"/>
                      </a:cubicBezTo>
                      <a:cubicBezTo>
                        <a:pt x="159" y="128"/>
                        <a:pt x="159" y="130"/>
                        <a:pt x="159" y="130"/>
                      </a:cubicBezTo>
                      <a:cubicBezTo>
                        <a:pt x="156" y="135"/>
                        <a:pt x="156" y="135"/>
                        <a:pt x="156" y="135"/>
                      </a:cubicBezTo>
                      <a:cubicBezTo>
                        <a:pt x="152" y="139"/>
                        <a:pt x="152" y="139"/>
                        <a:pt x="152" y="139"/>
                      </a:cubicBezTo>
                      <a:cubicBezTo>
                        <a:pt x="152" y="139"/>
                        <a:pt x="152" y="141"/>
                        <a:pt x="151" y="142"/>
                      </a:cubicBezTo>
                      <a:cubicBezTo>
                        <a:pt x="150" y="142"/>
                        <a:pt x="145" y="144"/>
                        <a:pt x="144" y="144"/>
                      </a:cubicBezTo>
                      <a:cubicBezTo>
                        <a:pt x="144" y="145"/>
                        <a:pt x="141" y="147"/>
                        <a:pt x="139" y="147"/>
                      </a:cubicBezTo>
                      <a:cubicBezTo>
                        <a:pt x="138" y="147"/>
                        <a:pt x="140" y="150"/>
                        <a:pt x="138" y="147"/>
                      </a:cubicBezTo>
                      <a:cubicBezTo>
                        <a:pt x="137" y="143"/>
                        <a:pt x="138" y="145"/>
                        <a:pt x="136" y="142"/>
                      </a:cubicBezTo>
                      <a:cubicBezTo>
                        <a:pt x="135" y="138"/>
                        <a:pt x="135" y="141"/>
                        <a:pt x="135" y="138"/>
                      </a:cubicBezTo>
                      <a:cubicBezTo>
                        <a:pt x="135" y="136"/>
                        <a:pt x="135" y="138"/>
                        <a:pt x="135" y="136"/>
                      </a:cubicBezTo>
                      <a:cubicBezTo>
                        <a:pt x="135" y="133"/>
                        <a:pt x="135" y="135"/>
                        <a:pt x="134" y="132"/>
                      </a:cubicBezTo>
                      <a:cubicBezTo>
                        <a:pt x="133" y="129"/>
                        <a:pt x="133" y="130"/>
                        <a:pt x="131" y="128"/>
                      </a:cubicBezTo>
                      <a:cubicBezTo>
                        <a:pt x="129" y="127"/>
                        <a:pt x="128" y="128"/>
                        <a:pt x="129" y="126"/>
                      </a:cubicBezTo>
                      <a:cubicBezTo>
                        <a:pt x="130" y="123"/>
                        <a:pt x="130" y="126"/>
                        <a:pt x="130" y="123"/>
                      </a:cubicBezTo>
                      <a:cubicBezTo>
                        <a:pt x="131" y="120"/>
                        <a:pt x="130" y="119"/>
                        <a:pt x="132" y="118"/>
                      </a:cubicBezTo>
                      <a:cubicBezTo>
                        <a:pt x="134" y="117"/>
                        <a:pt x="135" y="117"/>
                        <a:pt x="135" y="115"/>
                      </a:cubicBezTo>
                      <a:cubicBezTo>
                        <a:pt x="135" y="113"/>
                        <a:pt x="135" y="112"/>
                        <a:pt x="134" y="111"/>
                      </a:cubicBezTo>
                      <a:cubicBezTo>
                        <a:pt x="134" y="110"/>
                        <a:pt x="132" y="108"/>
                        <a:pt x="132" y="108"/>
                      </a:cubicBezTo>
                      <a:cubicBezTo>
                        <a:pt x="132" y="107"/>
                        <a:pt x="132" y="107"/>
                        <a:pt x="130" y="105"/>
                      </a:cubicBezTo>
                      <a:cubicBezTo>
                        <a:pt x="129" y="103"/>
                        <a:pt x="128" y="102"/>
                        <a:pt x="128" y="102"/>
                      </a:cubicBezTo>
                      <a:cubicBezTo>
                        <a:pt x="128" y="102"/>
                        <a:pt x="128" y="98"/>
                        <a:pt x="128" y="96"/>
                      </a:cubicBezTo>
                      <a:cubicBezTo>
                        <a:pt x="128" y="94"/>
                        <a:pt x="127" y="97"/>
                        <a:pt x="128" y="94"/>
                      </a:cubicBezTo>
                      <a:cubicBezTo>
                        <a:pt x="128" y="91"/>
                        <a:pt x="129" y="90"/>
                        <a:pt x="129" y="90"/>
                      </a:cubicBezTo>
                      <a:cubicBezTo>
                        <a:pt x="129" y="90"/>
                        <a:pt x="125" y="87"/>
                        <a:pt x="124" y="88"/>
                      </a:cubicBezTo>
                      <a:cubicBezTo>
                        <a:pt x="123" y="88"/>
                        <a:pt x="123" y="90"/>
                        <a:pt x="121" y="88"/>
                      </a:cubicBezTo>
                      <a:cubicBezTo>
                        <a:pt x="119" y="87"/>
                        <a:pt x="119" y="86"/>
                        <a:pt x="119" y="85"/>
                      </a:cubicBezTo>
                      <a:cubicBezTo>
                        <a:pt x="118" y="85"/>
                        <a:pt x="117" y="85"/>
                        <a:pt x="116" y="85"/>
                      </a:cubicBezTo>
                      <a:cubicBezTo>
                        <a:pt x="114" y="86"/>
                        <a:pt x="112" y="86"/>
                        <a:pt x="110" y="87"/>
                      </a:cubicBezTo>
                      <a:cubicBezTo>
                        <a:pt x="108" y="88"/>
                        <a:pt x="107" y="88"/>
                        <a:pt x="105" y="88"/>
                      </a:cubicBezTo>
                      <a:cubicBezTo>
                        <a:pt x="102" y="88"/>
                        <a:pt x="99" y="89"/>
                        <a:pt x="97" y="88"/>
                      </a:cubicBezTo>
                      <a:cubicBezTo>
                        <a:pt x="95" y="86"/>
                        <a:pt x="95" y="88"/>
                        <a:pt x="94" y="86"/>
                      </a:cubicBezTo>
                      <a:cubicBezTo>
                        <a:pt x="93" y="84"/>
                        <a:pt x="94" y="84"/>
                        <a:pt x="92" y="83"/>
                      </a:cubicBezTo>
                      <a:cubicBezTo>
                        <a:pt x="90" y="82"/>
                        <a:pt x="90" y="83"/>
                        <a:pt x="89" y="81"/>
                      </a:cubicBezTo>
                      <a:cubicBezTo>
                        <a:pt x="89" y="79"/>
                        <a:pt x="90" y="79"/>
                        <a:pt x="89" y="77"/>
                      </a:cubicBezTo>
                      <a:cubicBezTo>
                        <a:pt x="87" y="75"/>
                        <a:pt x="90" y="78"/>
                        <a:pt x="87" y="75"/>
                      </a:cubicBezTo>
                      <a:cubicBezTo>
                        <a:pt x="85" y="73"/>
                        <a:pt x="84" y="75"/>
                        <a:pt x="85" y="73"/>
                      </a:cubicBezTo>
                      <a:cubicBezTo>
                        <a:pt x="86" y="71"/>
                        <a:pt x="86" y="72"/>
                        <a:pt x="86" y="69"/>
                      </a:cubicBezTo>
                      <a:cubicBezTo>
                        <a:pt x="86" y="67"/>
                        <a:pt x="90" y="70"/>
                        <a:pt x="88" y="65"/>
                      </a:cubicBezTo>
                      <a:cubicBezTo>
                        <a:pt x="85" y="60"/>
                        <a:pt x="85" y="61"/>
                        <a:pt x="87" y="57"/>
                      </a:cubicBezTo>
                      <a:cubicBezTo>
                        <a:pt x="89" y="53"/>
                        <a:pt x="92" y="52"/>
                        <a:pt x="93" y="51"/>
                      </a:cubicBezTo>
                      <a:cubicBezTo>
                        <a:pt x="93" y="50"/>
                        <a:pt x="94" y="48"/>
                        <a:pt x="95" y="47"/>
                      </a:cubicBezTo>
                      <a:cubicBezTo>
                        <a:pt x="96" y="46"/>
                        <a:pt x="95" y="46"/>
                        <a:pt x="97" y="46"/>
                      </a:cubicBezTo>
                      <a:cubicBezTo>
                        <a:pt x="99" y="46"/>
                        <a:pt x="101" y="45"/>
                        <a:pt x="103" y="44"/>
                      </a:cubicBezTo>
                      <a:cubicBezTo>
                        <a:pt x="104" y="43"/>
                        <a:pt x="106" y="41"/>
                        <a:pt x="107" y="40"/>
                      </a:cubicBezTo>
                      <a:cubicBezTo>
                        <a:pt x="107" y="40"/>
                        <a:pt x="107" y="41"/>
                        <a:pt x="109" y="40"/>
                      </a:cubicBezTo>
                      <a:cubicBezTo>
                        <a:pt x="111" y="40"/>
                        <a:pt x="111" y="39"/>
                        <a:pt x="113" y="39"/>
                      </a:cubicBezTo>
                      <a:cubicBezTo>
                        <a:pt x="114" y="39"/>
                        <a:pt x="111" y="40"/>
                        <a:pt x="115" y="39"/>
                      </a:cubicBezTo>
                      <a:cubicBezTo>
                        <a:pt x="119" y="39"/>
                        <a:pt x="118" y="39"/>
                        <a:pt x="119" y="39"/>
                      </a:cubicBezTo>
                      <a:cubicBezTo>
                        <a:pt x="120" y="39"/>
                        <a:pt x="119" y="39"/>
                        <a:pt x="121" y="39"/>
                      </a:cubicBezTo>
                      <a:cubicBezTo>
                        <a:pt x="122" y="39"/>
                        <a:pt x="122" y="36"/>
                        <a:pt x="122" y="39"/>
                      </a:cubicBezTo>
                      <a:cubicBezTo>
                        <a:pt x="123" y="43"/>
                        <a:pt x="121" y="44"/>
                        <a:pt x="124" y="44"/>
                      </a:cubicBezTo>
                      <a:cubicBezTo>
                        <a:pt x="126" y="45"/>
                        <a:pt x="124" y="45"/>
                        <a:pt x="126" y="45"/>
                      </a:cubicBezTo>
                      <a:cubicBezTo>
                        <a:pt x="129" y="45"/>
                        <a:pt x="128" y="45"/>
                        <a:pt x="130" y="46"/>
                      </a:cubicBezTo>
                      <a:cubicBezTo>
                        <a:pt x="131" y="46"/>
                        <a:pt x="132" y="47"/>
                        <a:pt x="134" y="47"/>
                      </a:cubicBezTo>
                      <a:cubicBezTo>
                        <a:pt x="136" y="47"/>
                        <a:pt x="133" y="50"/>
                        <a:pt x="136" y="47"/>
                      </a:cubicBezTo>
                      <a:cubicBezTo>
                        <a:pt x="139" y="44"/>
                        <a:pt x="133" y="44"/>
                        <a:pt x="139" y="44"/>
                      </a:cubicBezTo>
                      <a:cubicBezTo>
                        <a:pt x="144" y="45"/>
                        <a:pt x="144" y="46"/>
                        <a:pt x="145" y="45"/>
                      </a:cubicBezTo>
                      <a:cubicBezTo>
                        <a:pt x="146" y="45"/>
                        <a:pt x="146" y="46"/>
                        <a:pt x="148" y="45"/>
                      </a:cubicBezTo>
                      <a:cubicBezTo>
                        <a:pt x="151" y="44"/>
                        <a:pt x="151" y="44"/>
                        <a:pt x="152" y="44"/>
                      </a:cubicBezTo>
                      <a:cubicBezTo>
                        <a:pt x="153" y="45"/>
                        <a:pt x="153" y="47"/>
                        <a:pt x="154" y="45"/>
                      </a:cubicBezTo>
                      <a:cubicBezTo>
                        <a:pt x="154" y="43"/>
                        <a:pt x="156" y="43"/>
                        <a:pt x="154" y="42"/>
                      </a:cubicBezTo>
                      <a:cubicBezTo>
                        <a:pt x="151" y="41"/>
                        <a:pt x="150" y="42"/>
                        <a:pt x="150" y="40"/>
                      </a:cubicBezTo>
                      <a:cubicBezTo>
                        <a:pt x="149" y="39"/>
                        <a:pt x="152" y="39"/>
                        <a:pt x="149" y="39"/>
                      </a:cubicBezTo>
                      <a:cubicBezTo>
                        <a:pt x="146" y="38"/>
                        <a:pt x="147" y="38"/>
                        <a:pt x="145" y="38"/>
                      </a:cubicBezTo>
                      <a:cubicBezTo>
                        <a:pt x="143" y="37"/>
                        <a:pt x="141" y="39"/>
                        <a:pt x="140" y="38"/>
                      </a:cubicBezTo>
                      <a:cubicBezTo>
                        <a:pt x="140" y="36"/>
                        <a:pt x="136" y="39"/>
                        <a:pt x="140" y="36"/>
                      </a:cubicBezTo>
                      <a:cubicBezTo>
                        <a:pt x="143" y="32"/>
                        <a:pt x="142" y="31"/>
                        <a:pt x="144" y="32"/>
                      </a:cubicBezTo>
                      <a:cubicBezTo>
                        <a:pt x="147" y="32"/>
                        <a:pt x="146" y="34"/>
                        <a:pt x="148" y="33"/>
                      </a:cubicBezTo>
                      <a:cubicBezTo>
                        <a:pt x="149" y="32"/>
                        <a:pt x="152" y="31"/>
                        <a:pt x="149" y="29"/>
                      </a:cubicBezTo>
                      <a:cubicBezTo>
                        <a:pt x="146" y="27"/>
                        <a:pt x="148" y="28"/>
                        <a:pt x="145" y="26"/>
                      </a:cubicBezTo>
                      <a:cubicBezTo>
                        <a:pt x="142" y="25"/>
                        <a:pt x="140" y="32"/>
                        <a:pt x="139" y="31"/>
                      </a:cubicBezTo>
                      <a:cubicBezTo>
                        <a:pt x="137" y="30"/>
                        <a:pt x="137" y="29"/>
                        <a:pt x="136" y="30"/>
                      </a:cubicBezTo>
                      <a:cubicBezTo>
                        <a:pt x="135" y="30"/>
                        <a:pt x="135" y="32"/>
                        <a:pt x="135" y="34"/>
                      </a:cubicBezTo>
                      <a:cubicBezTo>
                        <a:pt x="134" y="36"/>
                        <a:pt x="136" y="36"/>
                        <a:pt x="133" y="35"/>
                      </a:cubicBezTo>
                      <a:cubicBezTo>
                        <a:pt x="130" y="34"/>
                        <a:pt x="136" y="34"/>
                        <a:pt x="130" y="32"/>
                      </a:cubicBezTo>
                      <a:cubicBezTo>
                        <a:pt x="124" y="30"/>
                        <a:pt x="121" y="30"/>
                        <a:pt x="120" y="31"/>
                      </a:cubicBezTo>
                      <a:cubicBezTo>
                        <a:pt x="120" y="32"/>
                        <a:pt x="118" y="32"/>
                        <a:pt x="118" y="32"/>
                      </a:cubicBezTo>
                      <a:cubicBezTo>
                        <a:pt x="117" y="33"/>
                        <a:pt x="120" y="35"/>
                        <a:pt x="117" y="33"/>
                      </a:cubicBezTo>
                      <a:cubicBezTo>
                        <a:pt x="114" y="32"/>
                        <a:pt x="112" y="34"/>
                        <a:pt x="112" y="34"/>
                      </a:cubicBezTo>
                      <a:cubicBezTo>
                        <a:pt x="112" y="34"/>
                        <a:pt x="111" y="34"/>
                        <a:pt x="110" y="34"/>
                      </a:cubicBezTo>
                      <a:cubicBezTo>
                        <a:pt x="109" y="35"/>
                        <a:pt x="106" y="36"/>
                        <a:pt x="105" y="36"/>
                      </a:cubicBezTo>
                      <a:cubicBezTo>
                        <a:pt x="104" y="35"/>
                        <a:pt x="101" y="36"/>
                        <a:pt x="103" y="33"/>
                      </a:cubicBezTo>
                      <a:cubicBezTo>
                        <a:pt x="106" y="30"/>
                        <a:pt x="104" y="32"/>
                        <a:pt x="108" y="30"/>
                      </a:cubicBezTo>
                      <a:cubicBezTo>
                        <a:pt x="111" y="28"/>
                        <a:pt x="117" y="28"/>
                        <a:pt x="112" y="27"/>
                      </a:cubicBezTo>
                      <a:cubicBezTo>
                        <a:pt x="107" y="26"/>
                        <a:pt x="115" y="26"/>
                        <a:pt x="108" y="23"/>
                      </a:cubicBezTo>
                      <a:cubicBezTo>
                        <a:pt x="102" y="20"/>
                        <a:pt x="102" y="24"/>
                        <a:pt x="102" y="20"/>
                      </a:cubicBezTo>
                      <a:cubicBezTo>
                        <a:pt x="102" y="16"/>
                        <a:pt x="101" y="15"/>
                        <a:pt x="100" y="16"/>
                      </a:cubicBezTo>
                      <a:cubicBezTo>
                        <a:pt x="99" y="16"/>
                        <a:pt x="95" y="17"/>
                        <a:pt x="93" y="17"/>
                      </a:cubicBezTo>
                      <a:cubicBezTo>
                        <a:pt x="92" y="17"/>
                        <a:pt x="94" y="19"/>
                        <a:pt x="91" y="17"/>
                      </a:cubicBezTo>
                      <a:cubicBezTo>
                        <a:pt x="88" y="15"/>
                        <a:pt x="87" y="18"/>
                        <a:pt x="88" y="15"/>
                      </a:cubicBezTo>
                      <a:cubicBezTo>
                        <a:pt x="89" y="12"/>
                        <a:pt x="89" y="12"/>
                        <a:pt x="91" y="10"/>
                      </a:cubicBezTo>
                      <a:cubicBezTo>
                        <a:pt x="93" y="9"/>
                        <a:pt x="92" y="3"/>
                        <a:pt x="97" y="5"/>
                      </a:cubicBezTo>
                      <a:cubicBezTo>
                        <a:pt x="101" y="7"/>
                        <a:pt x="99" y="7"/>
                        <a:pt x="103" y="7"/>
                      </a:cubicBezTo>
                      <a:cubicBezTo>
                        <a:pt x="106" y="7"/>
                        <a:pt x="108" y="7"/>
                        <a:pt x="108" y="6"/>
                      </a:cubicBezTo>
                      <a:cubicBezTo>
                        <a:pt x="108" y="5"/>
                        <a:pt x="104" y="3"/>
                        <a:pt x="104" y="3"/>
                      </a:cubicBezTo>
                      <a:cubicBezTo>
                        <a:pt x="104" y="3"/>
                        <a:pt x="103" y="4"/>
                        <a:pt x="103" y="3"/>
                      </a:cubicBezTo>
                      <a:cubicBezTo>
                        <a:pt x="103" y="2"/>
                        <a:pt x="104" y="1"/>
                        <a:pt x="104" y="1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0"/>
                        <a:pt x="91" y="0"/>
                        <a:pt x="88" y="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5" name="Group 187"/>
            <p:cNvGrpSpPr/>
            <p:nvPr/>
          </p:nvGrpSpPr>
          <p:grpSpPr>
            <a:xfrm>
              <a:off x="3317183" y="1782125"/>
              <a:ext cx="420138" cy="491591"/>
              <a:chOff x="3434404" y="1506741"/>
              <a:chExt cx="420138" cy="491591"/>
            </a:xfrm>
          </p:grpSpPr>
          <p:grpSp>
            <p:nvGrpSpPr>
              <p:cNvPr id="44" name="Group 132"/>
              <p:cNvGrpSpPr/>
              <p:nvPr/>
            </p:nvGrpSpPr>
            <p:grpSpPr>
              <a:xfrm>
                <a:off x="3434404" y="1506739"/>
                <a:ext cx="420138" cy="491590"/>
                <a:chOff x="3308350" y="1454150"/>
                <a:chExt cx="466725" cy="546101"/>
              </a:xfrm>
              <a:solidFill>
                <a:schemeClr val="accent2"/>
              </a:solidFill>
            </p:grpSpPr>
            <p:sp>
              <p:nvSpPr>
                <p:cNvPr id="180" name="Oval 36"/>
                <p:cNvSpPr>
                  <a:spLocks noChangeArrowheads="1"/>
                </p:cNvSpPr>
                <p:nvPr/>
              </p:nvSpPr>
              <p:spPr bwMode="auto">
                <a:xfrm>
                  <a:off x="3308350" y="1454150"/>
                  <a:ext cx="466725" cy="46513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1" name="Freeform 37"/>
                <p:cNvSpPr>
                  <a:spLocks/>
                </p:cNvSpPr>
                <p:nvPr/>
              </p:nvSpPr>
              <p:spPr bwMode="auto">
                <a:xfrm>
                  <a:off x="3536950" y="1887538"/>
                  <a:ext cx="120650" cy="112713"/>
                </a:xfrm>
                <a:custGeom>
                  <a:avLst/>
                  <a:gdLst/>
                  <a:ahLst/>
                  <a:cxnLst>
                    <a:cxn ang="0">
                      <a:pos x="76" y="0"/>
                    </a:cxn>
                    <a:cxn ang="0">
                      <a:pos x="70" y="71"/>
                    </a:cxn>
                    <a:cxn ang="0">
                      <a:pos x="0" y="12"/>
                    </a:cxn>
                    <a:cxn ang="0">
                      <a:pos x="76" y="0"/>
                    </a:cxn>
                  </a:cxnLst>
                  <a:rect l="0" t="0" r="r" b="b"/>
                  <a:pathLst>
                    <a:path w="76" h="71">
                      <a:moveTo>
                        <a:pt x="76" y="0"/>
                      </a:moveTo>
                      <a:lnTo>
                        <a:pt x="70" y="71"/>
                      </a:lnTo>
                      <a:lnTo>
                        <a:pt x="0" y="12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77" name="Freeform 75"/>
              <p:cNvSpPr>
                <a:spLocks noEditPoints="1"/>
              </p:cNvSpPr>
              <p:nvPr/>
            </p:nvSpPr>
            <p:spPr bwMode="auto">
              <a:xfrm>
                <a:off x="3530151" y="1589625"/>
                <a:ext cx="247225" cy="250083"/>
              </a:xfrm>
              <a:custGeom>
                <a:avLst/>
                <a:gdLst/>
                <a:ahLst/>
                <a:cxnLst>
                  <a:cxn ang="0">
                    <a:pos x="139" y="105"/>
                  </a:cxn>
                  <a:cxn ang="0">
                    <a:pos x="134" y="93"/>
                  </a:cxn>
                  <a:cxn ang="0">
                    <a:pos x="134" y="42"/>
                  </a:cxn>
                  <a:cxn ang="0">
                    <a:pos x="139" y="35"/>
                  </a:cxn>
                  <a:cxn ang="0">
                    <a:pos x="140" y="35"/>
                  </a:cxn>
                  <a:cxn ang="0">
                    <a:pos x="140" y="12"/>
                  </a:cxn>
                  <a:cxn ang="0">
                    <a:pos x="139" y="12"/>
                  </a:cxn>
                  <a:cxn ang="0">
                    <a:pos x="139" y="12"/>
                  </a:cxn>
                  <a:cxn ang="0">
                    <a:pos x="108" y="0"/>
                  </a:cxn>
                  <a:cxn ang="0">
                    <a:pos x="77" y="12"/>
                  </a:cxn>
                  <a:cxn ang="0">
                    <a:pos x="77" y="12"/>
                  </a:cxn>
                  <a:cxn ang="0">
                    <a:pos x="76" y="12"/>
                  </a:cxn>
                  <a:cxn ang="0">
                    <a:pos x="76" y="35"/>
                  </a:cxn>
                  <a:cxn ang="0">
                    <a:pos x="77" y="35"/>
                  </a:cxn>
                  <a:cxn ang="0">
                    <a:pos x="86" y="42"/>
                  </a:cxn>
                  <a:cxn ang="0">
                    <a:pos x="86" y="93"/>
                  </a:cxn>
                  <a:cxn ang="0">
                    <a:pos x="79" y="105"/>
                  </a:cxn>
                  <a:cxn ang="0">
                    <a:pos x="29" y="200"/>
                  </a:cxn>
                  <a:cxn ang="0">
                    <a:pos x="108" y="218"/>
                  </a:cxn>
                  <a:cxn ang="0">
                    <a:pos x="187" y="200"/>
                  </a:cxn>
                  <a:cxn ang="0">
                    <a:pos x="139" y="105"/>
                  </a:cxn>
                  <a:cxn ang="0">
                    <a:pos x="137" y="201"/>
                  </a:cxn>
                  <a:cxn ang="0">
                    <a:pos x="172" y="177"/>
                  </a:cxn>
                  <a:cxn ang="0">
                    <a:pos x="142" y="126"/>
                  </a:cxn>
                  <a:cxn ang="0">
                    <a:pos x="183" y="179"/>
                  </a:cxn>
                  <a:cxn ang="0">
                    <a:pos x="137" y="201"/>
                  </a:cxn>
                </a:cxnLst>
                <a:rect l="0" t="0" r="r" b="b"/>
                <a:pathLst>
                  <a:path w="217" h="219">
                    <a:moveTo>
                      <a:pt x="139" y="105"/>
                    </a:moveTo>
                    <a:cubicBezTo>
                      <a:pt x="139" y="105"/>
                      <a:pt x="134" y="103"/>
                      <a:pt x="134" y="93"/>
                    </a:cubicBezTo>
                    <a:cubicBezTo>
                      <a:pt x="134" y="84"/>
                      <a:pt x="134" y="52"/>
                      <a:pt x="134" y="42"/>
                    </a:cubicBezTo>
                    <a:cubicBezTo>
                      <a:pt x="137" y="40"/>
                      <a:pt x="139" y="37"/>
                      <a:pt x="139" y="35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5"/>
                      <a:pt x="125" y="0"/>
                      <a:pt x="108" y="0"/>
                    </a:cubicBezTo>
                    <a:cubicBezTo>
                      <a:pt x="91" y="0"/>
                      <a:pt x="77" y="5"/>
                      <a:pt x="77" y="12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38"/>
                      <a:pt x="79" y="40"/>
                      <a:pt x="86" y="42"/>
                    </a:cubicBezTo>
                    <a:cubicBezTo>
                      <a:pt x="86" y="53"/>
                      <a:pt x="86" y="85"/>
                      <a:pt x="86" y="93"/>
                    </a:cubicBezTo>
                    <a:cubicBezTo>
                      <a:pt x="86" y="103"/>
                      <a:pt x="79" y="105"/>
                      <a:pt x="79" y="105"/>
                    </a:cubicBezTo>
                    <a:cubicBezTo>
                      <a:pt x="67" y="112"/>
                      <a:pt x="0" y="180"/>
                      <a:pt x="29" y="200"/>
                    </a:cubicBezTo>
                    <a:cubicBezTo>
                      <a:pt x="56" y="219"/>
                      <a:pt x="100" y="218"/>
                      <a:pt x="108" y="218"/>
                    </a:cubicBezTo>
                    <a:cubicBezTo>
                      <a:pt x="117" y="218"/>
                      <a:pt x="161" y="219"/>
                      <a:pt x="187" y="200"/>
                    </a:cubicBezTo>
                    <a:cubicBezTo>
                      <a:pt x="217" y="180"/>
                      <a:pt x="150" y="112"/>
                      <a:pt x="139" y="105"/>
                    </a:cubicBezTo>
                    <a:close/>
                    <a:moveTo>
                      <a:pt x="137" y="201"/>
                    </a:moveTo>
                    <a:cubicBezTo>
                      <a:pt x="137" y="201"/>
                      <a:pt x="170" y="195"/>
                      <a:pt x="172" y="177"/>
                    </a:cubicBezTo>
                    <a:cubicBezTo>
                      <a:pt x="173" y="159"/>
                      <a:pt x="142" y="126"/>
                      <a:pt x="142" y="126"/>
                    </a:cubicBezTo>
                    <a:cubicBezTo>
                      <a:pt x="142" y="126"/>
                      <a:pt x="183" y="158"/>
                      <a:pt x="183" y="179"/>
                    </a:cubicBezTo>
                    <a:cubicBezTo>
                      <a:pt x="182" y="201"/>
                      <a:pt x="137" y="201"/>
                      <a:pt x="137" y="201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5" name="Group 190"/>
            <p:cNvGrpSpPr/>
            <p:nvPr/>
          </p:nvGrpSpPr>
          <p:grpSpPr>
            <a:xfrm rot="18664717">
              <a:off x="3001639" y="2101716"/>
              <a:ext cx="503023" cy="614379"/>
              <a:chOff x="5262149" y="1683944"/>
              <a:chExt cx="503023" cy="614379"/>
            </a:xfrm>
          </p:grpSpPr>
          <p:grpSp>
            <p:nvGrpSpPr>
              <p:cNvPr id="49" name="Group 146"/>
              <p:cNvGrpSpPr/>
              <p:nvPr/>
            </p:nvGrpSpPr>
            <p:grpSpPr>
              <a:xfrm>
                <a:off x="5262149" y="1683944"/>
                <a:ext cx="503023" cy="614379"/>
                <a:chOff x="5338763" y="1651000"/>
                <a:chExt cx="558800" cy="682503"/>
              </a:xfrm>
              <a:solidFill>
                <a:schemeClr val="accent3"/>
              </a:solidFill>
            </p:grpSpPr>
            <p:sp>
              <p:nvSpPr>
                <p:cNvPr id="192" name="Oval 48"/>
                <p:cNvSpPr>
                  <a:spLocks noChangeArrowheads="1"/>
                </p:cNvSpPr>
                <p:nvPr/>
              </p:nvSpPr>
              <p:spPr bwMode="auto">
                <a:xfrm>
                  <a:off x="5338763" y="1651000"/>
                  <a:ext cx="558800" cy="55880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3" name="Freeform 49"/>
                <p:cNvSpPr>
                  <a:spLocks/>
                </p:cNvSpPr>
                <p:nvPr/>
              </p:nvSpPr>
              <p:spPr bwMode="auto">
                <a:xfrm>
                  <a:off x="5504852" y="2171700"/>
                  <a:ext cx="118072" cy="16180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84"/>
                    </a:cxn>
                    <a:cxn ang="0">
                      <a:pos x="9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7" y="84"/>
                      </a:lnTo>
                      <a:lnTo>
                        <a:pt x="90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" name="Group 147"/>
              <p:cNvGrpSpPr/>
              <p:nvPr/>
            </p:nvGrpSpPr>
            <p:grpSpPr>
              <a:xfrm>
                <a:off x="5403627" y="1752531"/>
                <a:ext cx="235792" cy="347256"/>
                <a:chOff x="5495925" y="1727200"/>
                <a:chExt cx="261938" cy="385763"/>
              </a:xfrm>
            </p:grpSpPr>
            <p:sp>
              <p:nvSpPr>
                <p:cNvPr id="187" name="Oval 60"/>
                <p:cNvSpPr>
                  <a:spLocks noChangeArrowheads="1"/>
                </p:cNvSpPr>
                <p:nvPr/>
              </p:nvSpPr>
              <p:spPr bwMode="auto">
                <a:xfrm>
                  <a:off x="5586413" y="1757363"/>
                  <a:ext cx="88900" cy="88900"/>
                </a:xfrm>
                <a:prstGeom prst="ellipse">
                  <a:avLst/>
                </a:pr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8" name="Freeform 61"/>
                <p:cNvSpPr>
                  <a:spLocks/>
                </p:cNvSpPr>
                <p:nvPr/>
              </p:nvSpPr>
              <p:spPr bwMode="auto">
                <a:xfrm>
                  <a:off x="5618163" y="1824038"/>
                  <a:ext cx="139700" cy="288925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73" y="198"/>
                    </a:cxn>
                    <a:cxn ang="0">
                      <a:pos x="107" y="229"/>
                    </a:cxn>
                    <a:cxn ang="0">
                      <a:pos x="24" y="0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110" h="229">
                      <a:moveTo>
                        <a:pt x="0" y="6"/>
                      </a:moveTo>
                      <a:cubicBezTo>
                        <a:pt x="0" y="8"/>
                        <a:pt x="73" y="198"/>
                        <a:pt x="73" y="198"/>
                      </a:cubicBezTo>
                      <a:cubicBezTo>
                        <a:pt x="73" y="198"/>
                        <a:pt x="103" y="229"/>
                        <a:pt x="107" y="229"/>
                      </a:cubicBezTo>
                      <a:cubicBezTo>
                        <a:pt x="110" y="229"/>
                        <a:pt x="24" y="0"/>
                        <a:pt x="24" y="0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9" name="Freeform 62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  <a:cxn ang="0">
                      <a:pos x="93" y="8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  <a:lnTo>
                        <a:pt x="93" y="8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0" name="Freeform 63"/>
                <p:cNvSpPr>
                  <a:spLocks/>
                </p:cNvSpPr>
                <p:nvPr/>
              </p:nvSpPr>
              <p:spPr bwMode="auto">
                <a:xfrm>
                  <a:off x="5495925" y="1824038"/>
                  <a:ext cx="149225" cy="285750"/>
                </a:xfrm>
                <a:custGeom>
                  <a:avLst/>
                  <a:gdLst/>
                  <a:ahLst/>
                  <a:cxnLst>
                    <a:cxn ang="0">
                      <a:pos x="93" y="8"/>
                    </a:cxn>
                    <a:cxn ang="0">
                      <a:pos x="25" y="155"/>
                    </a:cxn>
                    <a:cxn ang="0">
                      <a:pos x="0" y="180"/>
                    </a:cxn>
                    <a:cxn ang="0">
                      <a:pos x="8" y="146"/>
                    </a:cxn>
                    <a:cxn ang="0">
                      <a:pos x="73" y="0"/>
                    </a:cxn>
                    <a:cxn ang="0">
                      <a:pos x="94" y="6"/>
                    </a:cxn>
                  </a:cxnLst>
                  <a:rect l="0" t="0" r="r" b="b"/>
                  <a:pathLst>
                    <a:path w="94" h="180">
                      <a:moveTo>
                        <a:pt x="93" y="8"/>
                      </a:moveTo>
                      <a:lnTo>
                        <a:pt x="25" y="155"/>
                      </a:lnTo>
                      <a:lnTo>
                        <a:pt x="0" y="180"/>
                      </a:lnTo>
                      <a:lnTo>
                        <a:pt x="8" y="146"/>
                      </a:lnTo>
                      <a:lnTo>
                        <a:pt x="73" y="0"/>
                      </a:lnTo>
                      <a:lnTo>
                        <a:pt x="94" y="6"/>
                      </a:lnTo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1" name="Freeform 64"/>
                <p:cNvSpPr>
                  <a:spLocks/>
                </p:cNvSpPr>
                <p:nvPr/>
              </p:nvSpPr>
              <p:spPr bwMode="auto">
                <a:xfrm>
                  <a:off x="5626100" y="1727200"/>
                  <a:ext cx="15875" cy="47625"/>
                </a:xfrm>
                <a:custGeom>
                  <a:avLst/>
                  <a:gdLst/>
                  <a:ahLst/>
                  <a:cxnLst>
                    <a:cxn ang="0">
                      <a:pos x="13" y="32"/>
                    </a:cxn>
                    <a:cxn ang="0">
                      <a:pos x="7" y="38"/>
                    </a:cxn>
                    <a:cxn ang="0">
                      <a:pos x="7" y="38"/>
                    </a:cxn>
                    <a:cxn ang="0">
                      <a:pos x="0" y="32"/>
                    </a:cxn>
                    <a:cxn ang="0">
                      <a:pos x="0" y="6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13" y="6"/>
                    </a:cxn>
                    <a:cxn ang="0">
                      <a:pos x="13" y="32"/>
                    </a:cxn>
                  </a:cxnLst>
                  <a:rect l="0" t="0" r="r" b="b"/>
                  <a:pathLst>
                    <a:path w="13" h="38">
                      <a:moveTo>
                        <a:pt x="13" y="32"/>
                      </a:moveTo>
                      <a:cubicBezTo>
                        <a:pt x="13" y="35"/>
                        <a:pt x="10" y="38"/>
                        <a:pt x="7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3" y="38"/>
                        <a:pt x="0" y="35"/>
                        <a:pt x="0" y="32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3" y="2"/>
                        <a:pt x="13" y="6"/>
                      </a:cubicBezTo>
                      <a:lnTo>
                        <a:pt x="13" y="32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1" name="Group 188"/>
            <p:cNvGrpSpPr/>
            <p:nvPr/>
          </p:nvGrpSpPr>
          <p:grpSpPr>
            <a:xfrm>
              <a:off x="3508658" y="1203363"/>
              <a:ext cx="420138" cy="491590"/>
              <a:chOff x="4033173" y="1286669"/>
              <a:chExt cx="420138" cy="491590"/>
            </a:xfrm>
          </p:grpSpPr>
          <p:grpSp>
            <p:nvGrpSpPr>
              <p:cNvPr id="56" name="Group 153"/>
              <p:cNvGrpSpPr/>
              <p:nvPr/>
            </p:nvGrpSpPr>
            <p:grpSpPr>
              <a:xfrm>
                <a:off x="4033173" y="1286669"/>
                <a:ext cx="420138" cy="491590"/>
                <a:chOff x="3973513" y="12096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00" name="Oval 34"/>
                <p:cNvSpPr>
                  <a:spLocks noChangeArrowheads="1"/>
                </p:cNvSpPr>
                <p:nvPr/>
              </p:nvSpPr>
              <p:spPr bwMode="auto">
                <a:xfrm>
                  <a:off x="3973513" y="1209675"/>
                  <a:ext cx="466725" cy="466725"/>
                </a:xfrm>
                <a:prstGeom prst="ellipse">
                  <a:avLst/>
                </a:pr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1" name="Freeform 35"/>
                <p:cNvSpPr>
                  <a:spLocks/>
                </p:cNvSpPr>
                <p:nvPr/>
              </p:nvSpPr>
              <p:spPr bwMode="auto">
                <a:xfrm>
                  <a:off x="4202113" y="1644650"/>
                  <a:ext cx="119063" cy="111125"/>
                </a:xfrm>
                <a:custGeom>
                  <a:avLst/>
                  <a:gdLst/>
                  <a:ahLst/>
                  <a:cxnLst>
                    <a:cxn ang="0">
                      <a:pos x="75" y="0"/>
                    </a:cxn>
                    <a:cxn ang="0">
                      <a:pos x="69" y="70"/>
                    </a:cxn>
                    <a:cxn ang="0">
                      <a:pos x="0" y="12"/>
                    </a:cxn>
                    <a:cxn ang="0">
                      <a:pos x="75" y="0"/>
                    </a:cxn>
                  </a:cxnLst>
                  <a:rect l="0" t="0" r="r" b="b"/>
                  <a:pathLst>
                    <a:path w="75" h="70">
                      <a:moveTo>
                        <a:pt x="75" y="0"/>
                      </a:moveTo>
                      <a:lnTo>
                        <a:pt x="69" y="70"/>
                      </a:lnTo>
                      <a:lnTo>
                        <a:pt x="0" y="12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7" name="Group 154"/>
              <p:cNvGrpSpPr/>
              <p:nvPr/>
            </p:nvGrpSpPr>
            <p:grpSpPr>
              <a:xfrm>
                <a:off x="4173220" y="1398134"/>
                <a:ext cx="142904" cy="255799"/>
                <a:chOff x="4129088" y="1333500"/>
                <a:chExt cx="158750" cy="284163"/>
              </a:xfrm>
            </p:grpSpPr>
            <p:sp>
              <p:nvSpPr>
                <p:cNvPr id="197" name="Freeform 70"/>
                <p:cNvSpPr>
                  <a:spLocks noEditPoints="1"/>
                </p:cNvSpPr>
                <p:nvPr/>
              </p:nvSpPr>
              <p:spPr bwMode="auto">
                <a:xfrm>
                  <a:off x="4129088" y="1333500"/>
                  <a:ext cx="158750" cy="158750"/>
                </a:xfrm>
                <a:custGeom>
                  <a:avLst/>
                  <a:gdLst/>
                  <a:ahLst/>
                  <a:cxnLst>
                    <a:cxn ang="0">
                      <a:pos x="63" y="0"/>
                    </a:cxn>
                    <a:cxn ang="0">
                      <a:pos x="0" y="63"/>
                    </a:cxn>
                    <a:cxn ang="0">
                      <a:pos x="63" y="126"/>
                    </a:cxn>
                    <a:cxn ang="0">
                      <a:pos x="126" y="63"/>
                    </a:cxn>
                    <a:cxn ang="0">
                      <a:pos x="63" y="0"/>
                    </a:cxn>
                    <a:cxn ang="0">
                      <a:pos x="63" y="114"/>
                    </a:cxn>
                    <a:cxn ang="0">
                      <a:pos x="12" y="63"/>
                    </a:cxn>
                    <a:cxn ang="0">
                      <a:pos x="63" y="12"/>
                    </a:cxn>
                    <a:cxn ang="0">
                      <a:pos x="115" y="63"/>
                    </a:cxn>
                    <a:cxn ang="0">
                      <a:pos x="63" y="114"/>
                    </a:cxn>
                  </a:cxnLst>
                  <a:rect l="0" t="0" r="r" b="b"/>
                  <a:pathLst>
                    <a:path w="126" h="126">
                      <a:moveTo>
                        <a:pt x="63" y="0"/>
                      </a:moveTo>
                      <a:cubicBezTo>
                        <a:pt x="29" y="0"/>
                        <a:pt x="0" y="28"/>
                        <a:pt x="0" y="63"/>
                      </a:cubicBezTo>
                      <a:cubicBezTo>
                        <a:pt x="0" y="98"/>
                        <a:pt x="29" y="126"/>
                        <a:pt x="63" y="126"/>
                      </a:cubicBezTo>
                      <a:cubicBezTo>
                        <a:pt x="98" y="126"/>
                        <a:pt x="126" y="98"/>
                        <a:pt x="126" y="63"/>
                      </a:cubicBezTo>
                      <a:cubicBezTo>
                        <a:pt x="126" y="28"/>
                        <a:pt x="98" y="0"/>
                        <a:pt x="63" y="0"/>
                      </a:cubicBezTo>
                      <a:close/>
                      <a:moveTo>
                        <a:pt x="63" y="114"/>
                      </a:moveTo>
                      <a:cubicBezTo>
                        <a:pt x="35" y="114"/>
                        <a:pt x="12" y="91"/>
                        <a:pt x="12" y="63"/>
                      </a:cubicBezTo>
                      <a:cubicBezTo>
                        <a:pt x="12" y="35"/>
                        <a:pt x="35" y="12"/>
                        <a:pt x="63" y="12"/>
                      </a:cubicBezTo>
                      <a:cubicBezTo>
                        <a:pt x="92" y="12"/>
                        <a:pt x="115" y="35"/>
                        <a:pt x="115" y="63"/>
                      </a:cubicBezTo>
                      <a:cubicBezTo>
                        <a:pt x="115" y="91"/>
                        <a:pt x="92" y="114"/>
                        <a:pt x="63" y="114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8" name="Rectangle 71"/>
                <p:cNvSpPr>
                  <a:spLocks noChangeArrowheads="1"/>
                </p:cNvSpPr>
                <p:nvPr/>
              </p:nvSpPr>
              <p:spPr bwMode="auto">
                <a:xfrm>
                  <a:off x="4198938" y="1484313"/>
                  <a:ext cx="20638" cy="77788"/>
                </a:xfrm>
                <a:prstGeom prst="rect">
                  <a:avLst/>
                </a:prstGeom>
                <a:solidFill>
                  <a:srgbClr val="F2F2F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9" name="Freeform 72"/>
                <p:cNvSpPr>
                  <a:spLocks/>
                </p:cNvSpPr>
                <p:nvPr/>
              </p:nvSpPr>
              <p:spPr bwMode="auto">
                <a:xfrm>
                  <a:off x="4192588" y="1509713"/>
                  <a:ext cx="33338" cy="107950"/>
                </a:xfrm>
                <a:custGeom>
                  <a:avLst/>
                  <a:gdLst/>
                  <a:ahLst/>
                  <a:cxnLst>
                    <a:cxn ang="0">
                      <a:pos x="27" y="71"/>
                    </a:cxn>
                    <a:cxn ang="0">
                      <a:pos x="13" y="85"/>
                    </a:cxn>
                    <a:cxn ang="0">
                      <a:pos x="13" y="85"/>
                    </a:cxn>
                    <a:cxn ang="0">
                      <a:pos x="0" y="71"/>
                    </a:cxn>
                    <a:cxn ang="0">
                      <a:pos x="0" y="13"/>
                    </a:cxn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27" y="13"/>
                    </a:cxn>
                    <a:cxn ang="0">
                      <a:pos x="27" y="71"/>
                    </a:cxn>
                  </a:cxnLst>
                  <a:rect l="0" t="0" r="r" b="b"/>
                  <a:pathLst>
                    <a:path w="27" h="85">
                      <a:moveTo>
                        <a:pt x="27" y="71"/>
                      </a:moveTo>
                      <a:cubicBezTo>
                        <a:pt x="27" y="79"/>
                        <a:pt x="21" y="85"/>
                        <a:pt x="13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6" y="85"/>
                        <a:pt x="0" y="79"/>
                        <a:pt x="0" y="7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lnTo>
                        <a:pt x="27" y="71"/>
                      </a:lnTo>
                      <a:close/>
                    </a:path>
                  </a:pathLst>
                </a:custGeom>
                <a:solidFill>
                  <a:srgbClr val="F2F2F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1" name="Group 181"/>
            <p:cNvGrpSpPr/>
            <p:nvPr/>
          </p:nvGrpSpPr>
          <p:grpSpPr>
            <a:xfrm rot="19050093">
              <a:off x="2934848" y="1389968"/>
              <a:ext cx="448719" cy="491590"/>
              <a:chOff x="5632271" y="2338443"/>
              <a:chExt cx="448719" cy="491590"/>
            </a:xfrm>
          </p:grpSpPr>
          <p:grpSp>
            <p:nvGrpSpPr>
              <p:cNvPr id="62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05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6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4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3" name="Group 181"/>
            <p:cNvGrpSpPr/>
            <p:nvPr/>
          </p:nvGrpSpPr>
          <p:grpSpPr>
            <a:xfrm>
              <a:off x="4204363" y="1057173"/>
              <a:ext cx="448719" cy="491590"/>
              <a:chOff x="5632271" y="2338443"/>
              <a:chExt cx="448719" cy="491590"/>
            </a:xfrm>
          </p:grpSpPr>
          <p:grpSp>
            <p:nvGrpSpPr>
              <p:cNvPr id="71" name="Group 145"/>
              <p:cNvGrpSpPr/>
              <p:nvPr/>
            </p:nvGrpSpPr>
            <p:grpSpPr>
              <a:xfrm>
                <a:off x="5660852" y="2338443"/>
                <a:ext cx="420138" cy="491590"/>
                <a:chOff x="5781675" y="2378075"/>
                <a:chExt cx="466725" cy="546100"/>
              </a:xfrm>
              <a:solidFill>
                <a:schemeClr val="accent6"/>
              </a:solidFill>
            </p:grpSpPr>
            <p:sp>
              <p:nvSpPr>
                <p:cNvPr id="210" name="Oval 32"/>
                <p:cNvSpPr>
                  <a:spLocks noChangeArrowheads="1"/>
                </p:cNvSpPr>
                <p:nvPr/>
              </p:nvSpPr>
              <p:spPr bwMode="auto">
                <a:xfrm>
                  <a:off x="5781675" y="2378075"/>
                  <a:ext cx="466725" cy="46672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11" name="Freeform 33"/>
                <p:cNvSpPr>
                  <a:spLocks/>
                </p:cNvSpPr>
                <p:nvPr/>
              </p:nvSpPr>
              <p:spPr bwMode="auto">
                <a:xfrm>
                  <a:off x="5899150" y="2813050"/>
                  <a:ext cx="120650" cy="111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" y="70"/>
                    </a:cxn>
                    <a:cxn ang="0">
                      <a:pos x="76" y="1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6" h="70">
                      <a:moveTo>
                        <a:pt x="0" y="0"/>
                      </a:moveTo>
                      <a:lnTo>
                        <a:pt x="7" y="70"/>
                      </a:lnTo>
                      <a:lnTo>
                        <a:pt x="7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dirty="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09" name="Freeform 59"/>
              <p:cNvSpPr>
                <a:spLocks noEditPoints="1"/>
              </p:cNvSpPr>
              <p:nvPr/>
            </p:nvSpPr>
            <p:spPr bwMode="auto">
              <a:xfrm>
                <a:off x="5632271" y="2412753"/>
                <a:ext cx="398703" cy="262944"/>
              </a:xfrm>
              <a:custGeom>
                <a:avLst/>
                <a:gdLst/>
                <a:ahLst/>
                <a:cxnLst>
                  <a:cxn ang="0">
                    <a:pos x="333" y="51"/>
                  </a:cxn>
                  <a:cxn ang="0">
                    <a:pos x="259" y="0"/>
                  </a:cxn>
                  <a:cxn ang="0">
                    <a:pos x="170" y="225"/>
                  </a:cxn>
                  <a:cxn ang="0">
                    <a:pos x="269" y="133"/>
                  </a:cxn>
                  <a:cxn ang="0">
                    <a:pos x="333" y="51"/>
                  </a:cxn>
                  <a:cxn ang="0">
                    <a:pos x="140" y="41"/>
                  </a:cxn>
                  <a:cxn ang="0">
                    <a:pos x="155" y="56"/>
                  </a:cxn>
                  <a:cxn ang="0">
                    <a:pos x="140" y="71"/>
                  </a:cxn>
                  <a:cxn ang="0">
                    <a:pos x="125" y="56"/>
                  </a:cxn>
                  <a:cxn ang="0">
                    <a:pos x="140" y="41"/>
                  </a:cxn>
                  <a:cxn ang="0">
                    <a:pos x="105" y="101"/>
                  </a:cxn>
                  <a:cxn ang="0">
                    <a:pos x="125" y="81"/>
                  </a:cxn>
                  <a:cxn ang="0">
                    <a:pos x="145" y="101"/>
                  </a:cxn>
                  <a:cxn ang="0">
                    <a:pos x="125" y="121"/>
                  </a:cxn>
                  <a:cxn ang="0">
                    <a:pos x="105" y="101"/>
                  </a:cxn>
                  <a:cxn ang="0">
                    <a:pos x="139" y="174"/>
                  </a:cxn>
                  <a:cxn ang="0">
                    <a:pos x="116" y="151"/>
                  </a:cxn>
                  <a:cxn ang="0">
                    <a:pos x="139" y="128"/>
                  </a:cxn>
                  <a:cxn ang="0">
                    <a:pos x="162" y="151"/>
                  </a:cxn>
                  <a:cxn ang="0">
                    <a:pos x="139" y="174"/>
                  </a:cxn>
                  <a:cxn ang="0">
                    <a:pos x="180" y="213"/>
                  </a:cxn>
                  <a:cxn ang="0">
                    <a:pos x="155" y="188"/>
                  </a:cxn>
                  <a:cxn ang="0">
                    <a:pos x="180" y="163"/>
                  </a:cxn>
                  <a:cxn ang="0">
                    <a:pos x="205" y="188"/>
                  </a:cxn>
                  <a:cxn ang="0">
                    <a:pos x="180" y="213"/>
                  </a:cxn>
                  <a:cxn ang="0">
                    <a:pos x="282" y="98"/>
                  </a:cxn>
                  <a:cxn ang="0">
                    <a:pos x="252" y="68"/>
                  </a:cxn>
                  <a:cxn ang="0">
                    <a:pos x="282" y="38"/>
                  </a:cxn>
                  <a:cxn ang="0">
                    <a:pos x="312" y="68"/>
                  </a:cxn>
                  <a:cxn ang="0">
                    <a:pos x="282" y="98"/>
                  </a:cxn>
                </a:cxnLst>
                <a:rect l="0" t="0" r="r" b="b"/>
                <a:pathLst>
                  <a:path w="349" h="230">
                    <a:moveTo>
                      <a:pt x="333" y="51"/>
                    </a:moveTo>
                    <a:cubicBezTo>
                      <a:pt x="317" y="6"/>
                      <a:pt x="259" y="0"/>
                      <a:pt x="259" y="0"/>
                    </a:cubicBezTo>
                    <a:cubicBezTo>
                      <a:pt x="0" y="4"/>
                      <a:pt x="103" y="220"/>
                      <a:pt x="170" y="225"/>
                    </a:cubicBezTo>
                    <a:cubicBezTo>
                      <a:pt x="237" y="230"/>
                      <a:pt x="227" y="150"/>
                      <a:pt x="269" y="133"/>
                    </a:cubicBezTo>
                    <a:cubicBezTo>
                      <a:pt x="312" y="116"/>
                      <a:pt x="349" y="96"/>
                      <a:pt x="333" y="51"/>
                    </a:cubicBezTo>
                    <a:close/>
                    <a:moveTo>
                      <a:pt x="140" y="41"/>
                    </a:moveTo>
                    <a:cubicBezTo>
                      <a:pt x="148" y="41"/>
                      <a:pt x="155" y="48"/>
                      <a:pt x="155" y="56"/>
                    </a:cubicBezTo>
                    <a:cubicBezTo>
                      <a:pt x="155" y="65"/>
                      <a:pt x="148" y="71"/>
                      <a:pt x="140" y="71"/>
                    </a:cubicBezTo>
                    <a:cubicBezTo>
                      <a:pt x="131" y="71"/>
                      <a:pt x="125" y="65"/>
                      <a:pt x="125" y="56"/>
                    </a:cubicBezTo>
                    <a:cubicBezTo>
                      <a:pt x="125" y="48"/>
                      <a:pt x="131" y="41"/>
                      <a:pt x="140" y="41"/>
                    </a:cubicBezTo>
                    <a:close/>
                    <a:moveTo>
                      <a:pt x="105" y="101"/>
                    </a:moveTo>
                    <a:cubicBezTo>
                      <a:pt x="105" y="90"/>
                      <a:pt x="114" y="81"/>
                      <a:pt x="125" y="81"/>
                    </a:cubicBezTo>
                    <a:cubicBezTo>
                      <a:pt x="136" y="81"/>
                      <a:pt x="145" y="90"/>
                      <a:pt x="145" y="101"/>
                    </a:cubicBezTo>
                    <a:cubicBezTo>
                      <a:pt x="145" y="112"/>
                      <a:pt x="136" y="121"/>
                      <a:pt x="125" y="121"/>
                    </a:cubicBezTo>
                    <a:cubicBezTo>
                      <a:pt x="114" y="121"/>
                      <a:pt x="105" y="112"/>
                      <a:pt x="105" y="101"/>
                    </a:cubicBezTo>
                    <a:close/>
                    <a:moveTo>
                      <a:pt x="139" y="174"/>
                    </a:moveTo>
                    <a:cubicBezTo>
                      <a:pt x="126" y="174"/>
                      <a:pt x="116" y="164"/>
                      <a:pt x="116" y="151"/>
                    </a:cubicBezTo>
                    <a:cubicBezTo>
                      <a:pt x="116" y="138"/>
                      <a:pt x="126" y="128"/>
                      <a:pt x="139" y="128"/>
                    </a:cubicBezTo>
                    <a:cubicBezTo>
                      <a:pt x="151" y="128"/>
                      <a:pt x="162" y="138"/>
                      <a:pt x="162" y="151"/>
                    </a:cubicBezTo>
                    <a:cubicBezTo>
                      <a:pt x="162" y="164"/>
                      <a:pt x="151" y="174"/>
                      <a:pt x="139" y="174"/>
                    </a:cubicBezTo>
                    <a:close/>
                    <a:moveTo>
                      <a:pt x="180" y="213"/>
                    </a:moveTo>
                    <a:cubicBezTo>
                      <a:pt x="166" y="213"/>
                      <a:pt x="155" y="202"/>
                      <a:pt x="155" y="188"/>
                    </a:cubicBezTo>
                    <a:cubicBezTo>
                      <a:pt x="155" y="175"/>
                      <a:pt x="166" y="163"/>
                      <a:pt x="180" y="163"/>
                    </a:cubicBezTo>
                    <a:cubicBezTo>
                      <a:pt x="194" y="163"/>
                      <a:pt x="205" y="175"/>
                      <a:pt x="205" y="188"/>
                    </a:cubicBezTo>
                    <a:cubicBezTo>
                      <a:pt x="205" y="202"/>
                      <a:pt x="194" y="213"/>
                      <a:pt x="180" y="213"/>
                    </a:cubicBezTo>
                    <a:close/>
                    <a:moveTo>
                      <a:pt x="282" y="98"/>
                    </a:moveTo>
                    <a:cubicBezTo>
                      <a:pt x="265" y="98"/>
                      <a:pt x="252" y="84"/>
                      <a:pt x="252" y="68"/>
                    </a:cubicBezTo>
                    <a:cubicBezTo>
                      <a:pt x="252" y="51"/>
                      <a:pt x="265" y="38"/>
                      <a:pt x="282" y="38"/>
                    </a:cubicBezTo>
                    <a:cubicBezTo>
                      <a:pt x="298" y="38"/>
                      <a:pt x="312" y="51"/>
                      <a:pt x="312" y="68"/>
                    </a:cubicBezTo>
                    <a:cubicBezTo>
                      <a:pt x="312" y="84"/>
                      <a:pt x="298" y="98"/>
                      <a:pt x="282" y="98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13" name="Freeform 45"/>
          <p:cNvSpPr>
            <a:spLocks noEditPoints="1"/>
          </p:cNvSpPr>
          <p:nvPr/>
        </p:nvSpPr>
        <p:spPr bwMode="auto">
          <a:xfrm>
            <a:off x="11334765" y="207077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9" name="Footer Text"/>
          <p:cNvSpPr txBox="1"/>
          <p:nvPr/>
        </p:nvSpPr>
        <p:spPr>
          <a:xfrm>
            <a:off x="8933941" y="1901919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2" name="Group 181"/>
          <p:cNvGrpSpPr/>
          <p:nvPr/>
        </p:nvGrpSpPr>
        <p:grpSpPr>
          <a:xfrm>
            <a:off x="5198060" y="4529218"/>
            <a:ext cx="2552519" cy="1855158"/>
            <a:chOff x="907784" y="3286620"/>
            <a:chExt cx="2182197" cy="1586010"/>
          </a:xfrm>
        </p:grpSpPr>
        <p:sp>
          <p:nvSpPr>
            <p:cNvPr id="183" name="Freeform 21"/>
            <p:cNvSpPr>
              <a:spLocks/>
            </p:cNvSpPr>
            <p:nvPr/>
          </p:nvSpPr>
          <p:spPr bwMode="auto">
            <a:xfrm>
              <a:off x="907784" y="3286620"/>
              <a:ext cx="577078" cy="1586010"/>
            </a:xfrm>
            <a:custGeom>
              <a:avLst/>
              <a:gdLst/>
              <a:ahLst/>
              <a:cxnLst>
                <a:cxn ang="0">
                  <a:pos x="302" y="301"/>
                </a:cxn>
                <a:cxn ang="0">
                  <a:pos x="302" y="830"/>
                </a:cxn>
                <a:cxn ang="0">
                  <a:pos x="12" y="478"/>
                </a:cxn>
                <a:cxn ang="0">
                  <a:pos x="0" y="0"/>
                </a:cxn>
                <a:cxn ang="0">
                  <a:pos x="302" y="301"/>
                </a:cxn>
              </a:cxnLst>
              <a:rect l="0" t="0" r="r" b="b"/>
              <a:pathLst>
                <a:path w="302" h="830">
                  <a:moveTo>
                    <a:pt x="302" y="301"/>
                  </a:moveTo>
                  <a:lnTo>
                    <a:pt x="302" y="830"/>
                  </a:lnTo>
                  <a:lnTo>
                    <a:pt x="12" y="478"/>
                  </a:lnTo>
                  <a:lnTo>
                    <a:pt x="0" y="0"/>
                  </a:lnTo>
                  <a:lnTo>
                    <a:pt x="302" y="30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22"/>
            <p:cNvSpPr>
              <a:spLocks noEditPoints="1"/>
            </p:cNvSpPr>
            <p:nvPr/>
          </p:nvSpPr>
          <p:spPr bwMode="auto">
            <a:xfrm>
              <a:off x="1484862" y="3548407"/>
              <a:ext cx="1605119" cy="1324223"/>
            </a:xfrm>
            <a:custGeom>
              <a:avLst/>
              <a:gdLst/>
              <a:ahLst/>
              <a:cxnLst>
                <a:cxn ang="0">
                  <a:pos x="264" y="108"/>
                </a:cxn>
                <a:cxn ang="0">
                  <a:pos x="188" y="122"/>
                </a:cxn>
                <a:cxn ang="0">
                  <a:pos x="180" y="128"/>
                </a:cxn>
                <a:cxn ang="0">
                  <a:pos x="179" y="137"/>
                </a:cxn>
                <a:cxn ang="0">
                  <a:pos x="184" y="145"/>
                </a:cxn>
                <a:cxn ang="0">
                  <a:pos x="193" y="147"/>
                </a:cxn>
                <a:cxn ang="0">
                  <a:pos x="269" y="132"/>
                </a:cxn>
                <a:cxn ang="0">
                  <a:pos x="277" y="127"/>
                </a:cxn>
                <a:cxn ang="0">
                  <a:pos x="279" y="118"/>
                </a:cxn>
                <a:cxn ang="0">
                  <a:pos x="273" y="109"/>
                </a:cxn>
                <a:cxn ang="0">
                  <a:pos x="264" y="108"/>
                </a:cxn>
                <a:cxn ang="0">
                  <a:pos x="0" y="86"/>
                </a:cxn>
                <a:cxn ang="0">
                  <a:pos x="443" y="0"/>
                </a:cxn>
                <a:cxn ang="0">
                  <a:pos x="428" y="257"/>
                </a:cxn>
                <a:cxn ang="0">
                  <a:pos x="0" y="364"/>
                </a:cxn>
                <a:cxn ang="0">
                  <a:pos x="0" y="86"/>
                </a:cxn>
              </a:cxnLst>
              <a:rect l="0" t="0" r="r" b="b"/>
              <a:pathLst>
                <a:path w="443" h="364">
                  <a:moveTo>
                    <a:pt x="264" y="108"/>
                  </a:moveTo>
                  <a:cubicBezTo>
                    <a:pt x="188" y="122"/>
                    <a:pt x="188" y="122"/>
                    <a:pt x="188" y="122"/>
                  </a:cubicBezTo>
                  <a:cubicBezTo>
                    <a:pt x="185" y="123"/>
                    <a:pt x="182" y="125"/>
                    <a:pt x="180" y="128"/>
                  </a:cubicBezTo>
                  <a:cubicBezTo>
                    <a:pt x="178" y="130"/>
                    <a:pt x="178" y="134"/>
                    <a:pt x="179" y="137"/>
                  </a:cubicBezTo>
                  <a:cubicBezTo>
                    <a:pt x="179" y="140"/>
                    <a:pt x="181" y="143"/>
                    <a:pt x="184" y="145"/>
                  </a:cubicBezTo>
                  <a:cubicBezTo>
                    <a:pt x="187" y="147"/>
                    <a:pt x="190" y="147"/>
                    <a:pt x="193" y="147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72" y="131"/>
                    <a:pt x="275" y="130"/>
                    <a:pt x="277" y="127"/>
                  </a:cubicBezTo>
                  <a:cubicBezTo>
                    <a:pt x="279" y="124"/>
                    <a:pt x="279" y="121"/>
                    <a:pt x="279" y="118"/>
                  </a:cubicBezTo>
                  <a:cubicBezTo>
                    <a:pt x="278" y="114"/>
                    <a:pt x="276" y="111"/>
                    <a:pt x="273" y="109"/>
                  </a:cubicBezTo>
                  <a:cubicBezTo>
                    <a:pt x="271" y="108"/>
                    <a:pt x="267" y="107"/>
                    <a:pt x="264" y="108"/>
                  </a:cubicBezTo>
                  <a:close/>
                  <a:moveTo>
                    <a:pt x="0" y="86"/>
                  </a:moveTo>
                  <a:cubicBezTo>
                    <a:pt x="443" y="0"/>
                    <a:pt x="443" y="0"/>
                    <a:pt x="443" y="0"/>
                  </a:cubicBezTo>
                  <a:cubicBezTo>
                    <a:pt x="428" y="257"/>
                    <a:pt x="428" y="257"/>
                    <a:pt x="428" y="257"/>
                  </a:cubicBezTo>
                  <a:cubicBezTo>
                    <a:pt x="0" y="364"/>
                    <a:pt x="0" y="364"/>
                    <a:pt x="0" y="364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3" name="Freeform 45"/>
          <p:cNvSpPr>
            <a:spLocks noEditPoints="1"/>
          </p:cNvSpPr>
          <p:nvPr/>
        </p:nvSpPr>
        <p:spPr bwMode="auto">
          <a:xfrm>
            <a:off x="11334765" y="287966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4" name="Footer Text"/>
          <p:cNvSpPr txBox="1"/>
          <p:nvPr/>
        </p:nvSpPr>
        <p:spPr>
          <a:xfrm>
            <a:off x="8933941" y="275912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5" name="Freeform 45"/>
          <p:cNvSpPr>
            <a:spLocks noEditPoints="1"/>
          </p:cNvSpPr>
          <p:nvPr/>
        </p:nvSpPr>
        <p:spPr bwMode="auto">
          <a:xfrm>
            <a:off x="11334765" y="381880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6" name="Footer Text"/>
          <p:cNvSpPr txBox="1"/>
          <p:nvPr/>
        </p:nvSpPr>
        <p:spPr>
          <a:xfrm>
            <a:off x="8933941" y="368026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7" name="Freeform 45"/>
          <p:cNvSpPr>
            <a:spLocks noEditPoints="1"/>
          </p:cNvSpPr>
          <p:nvPr/>
        </p:nvSpPr>
        <p:spPr bwMode="auto">
          <a:xfrm>
            <a:off x="11334765" y="475105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Footer Text"/>
          <p:cNvSpPr txBox="1"/>
          <p:nvPr/>
        </p:nvSpPr>
        <p:spPr>
          <a:xfrm>
            <a:off x="8933941" y="4609042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Freeform 45"/>
          <p:cNvSpPr>
            <a:spLocks noEditPoints="1"/>
          </p:cNvSpPr>
          <p:nvPr/>
        </p:nvSpPr>
        <p:spPr bwMode="auto">
          <a:xfrm>
            <a:off x="11334765" y="557901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0" name="Footer Text"/>
          <p:cNvSpPr txBox="1"/>
          <p:nvPr/>
        </p:nvSpPr>
        <p:spPr>
          <a:xfrm>
            <a:off x="8933941" y="5434135"/>
            <a:ext cx="2303807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241" name="Chart 240"/>
          <p:cNvGraphicFramePr/>
          <p:nvPr/>
        </p:nvGraphicFramePr>
        <p:xfrm>
          <a:off x="755751" y="1448204"/>
          <a:ext cx="3423467" cy="4933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8" name="文本框 167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194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/>
      <p:bldP spid="219" grpId="0"/>
      <p:bldP spid="233" grpId="0" animBg="1"/>
      <p:bldP spid="234" grpId="0"/>
      <p:bldP spid="235" grpId="0" animBg="1"/>
      <p:bldP spid="236" grpId="0"/>
      <p:bldP spid="237" grpId="0" animBg="1"/>
      <p:bldP spid="238" grpId="0"/>
      <p:bldP spid="239" grpId="0" animBg="1"/>
      <p:bldP spid="240" grpId="0"/>
      <p:bldGraphic spid="241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1028775" y="1665296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6372900" y="5170006"/>
            <a:ext cx="2021001" cy="91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4289" tIns="64289" rIns="64289" bIns="64289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6370669" y="4774890"/>
            <a:ext cx="1620649" cy="4330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1687" b="1">
                <a:solidFill>
                  <a:srgbClr val="FFFFFF"/>
                </a:solidFill>
                <a:latin typeface="Open Sans" charset="0"/>
                <a:cs typeface="Open Sans" charset="0"/>
                <a:sym typeface="Open Sans" charset="0"/>
              </a:rPr>
              <a:t>Portfolio 4</a:t>
            </a:r>
            <a:endParaRPr lang="es-ES" sz="2669">
              <a:cs typeface="Calibri" charset="0"/>
            </a:endParaRPr>
          </a:p>
        </p:txBody>
      </p:sp>
      <p:grpSp>
        <p:nvGrpSpPr>
          <p:cNvPr id="31" name="Group 1"/>
          <p:cNvGrpSpPr>
            <a:grpSpLocks/>
          </p:cNvGrpSpPr>
          <p:nvPr/>
        </p:nvGrpSpPr>
        <p:grpSpPr bwMode="auto">
          <a:xfrm>
            <a:off x="3657675" y="1665296"/>
            <a:ext cx="2571609" cy="5058390"/>
            <a:chOff x="-1" y="0"/>
            <a:chExt cx="1829063" cy="3596384"/>
          </a:xfrm>
        </p:grpSpPr>
        <p:sp>
          <p:nvSpPr>
            <p:cNvPr id="3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36" name="Group 1"/>
          <p:cNvGrpSpPr>
            <a:grpSpLocks/>
          </p:cNvGrpSpPr>
          <p:nvPr/>
        </p:nvGrpSpPr>
        <p:grpSpPr bwMode="auto">
          <a:xfrm>
            <a:off x="6311975" y="1665296"/>
            <a:ext cx="2571609" cy="5058390"/>
            <a:chOff x="-1" y="0"/>
            <a:chExt cx="1829063" cy="3596384"/>
          </a:xfrm>
        </p:grpSpPr>
        <p:sp>
          <p:nvSpPr>
            <p:cNvPr id="37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8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39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0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41" name="Group 1"/>
          <p:cNvGrpSpPr>
            <a:grpSpLocks/>
          </p:cNvGrpSpPr>
          <p:nvPr/>
        </p:nvGrpSpPr>
        <p:grpSpPr bwMode="auto">
          <a:xfrm>
            <a:off x="8978975" y="1665296"/>
            <a:ext cx="2571609" cy="5058390"/>
            <a:chOff x="-1" y="0"/>
            <a:chExt cx="1829063" cy="3596384"/>
          </a:xfrm>
        </p:grpSpPr>
        <p:sp>
          <p:nvSpPr>
            <p:cNvPr id="42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3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defRPr/>
              </a:pPr>
              <a:endParaRPr lang="es-ES" sz="2669">
                <a:solidFill>
                  <a:srgbClr val="FFFFFF"/>
                </a:solidFill>
                <a:cs typeface="Calibri" charset="0"/>
              </a:endParaRPr>
            </a:p>
          </p:txBody>
        </p:sp>
        <p:sp>
          <p:nvSpPr>
            <p:cNvPr id="44" name="AutoShape 4"/>
            <p:cNvSpPr>
              <a:spLocks/>
            </p:cNvSpPr>
            <p:nvPr/>
          </p:nvSpPr>
          <p:spPr bwMode="auto">
            <a:xfrm>
              <a:off x="188939" y="2493345"/>
              <a:ext cx="1436893" cy="6491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64289" tIns="64289" rIns="64289" bIns="64289"/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5" name="AutoShape 5"/>
            <p:cNvSpPr>
              <a:spLocks/>
            </p:cNvSpPr>
            <p:nvPr/>
          </p:nvSpPr>
          <p:spPr bwMode="auto">
            <a:xfrm>
              <a:off x="187351" y="2212427"/>
              <a:ext cx="1260656" cy="3063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213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Freeform 24"/>
          <p:cNvSpPr>
            <a:spLocks/>
          </p:cNvSpPr>
          <p:nvPr/>
        </p:nvSpPr>
        <p:spPr bwMode="auto">
          <a:xfrm rot="5400000">
            <a:off x="213045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24"/>
          <p:cNvSpPr>
            <a:spLocks/>
          </p:cNvSpPr>
          <p:nvPr/>
        </p:nvSpPr>
        <p:spPr bwMode="auto">
          <a:xfrm rot="5400000">
            <a:off x="4511612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24"/>
          <p:cNvSpPr>
            <a:spLocks/>
          </p:cNvSpPr>
          <p:nvPr/>
        </p:nvSpPr>
        <p:spPr bwMode="auto">
          <a:xfrm rot="5400000">
            <a:off x="6892769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6" name="Freeform 24"/>
          <p:cNvSpPr>
            <a:spLocks/>
          </p:cNvSpPr>
          <p:nvPr/>
        </p:nvSpPr>
        <p:spPr bwMode="auto">
          <a:xfrm rot="5400000">
            <a:off x="9273926" y="2303148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2275474" y="2707236"/>
            <a:ext cx="626459" cy="626459"/>
            <a:chOff x="1316879" y="4254550"/>
            <a:chExt cx="684000" cy="684000"/>
          </a:xfrm>
        </p:grpSpPr>
        <p:sp>
          <p:nvSpPr>
            <p:cNvPr id="117" name="Freeform 49"/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Oval 124"/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658173" y="2707236"/>
            <a:ext cx="626459" cy="626459"/>
            <a:chOff x="3401741" y="4254550"/>
            <a:chExt cx="684000" cy="684000"/>
          </a:xfrm>
        </p:grpSpPr>
        <p:sp>
          <p:nvSpPr>
            <p:cNvPr id="120" name="Freeform 31"/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Oval 125"/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040872" y="2707236"/>
            <a:ext cx="626459" cy="626459"/>
            <a:chOff x="6006611" y="4240036"/>
            <a:chExt cx="684000" cy="684000"/>
          </a:xfrm>
        </p:grpSpPr>
        <p:sp>
          <p:nvSpPr>
            <p:cNvPr id="119" name="Freeform 44"/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Oval 126"/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16276" y="2707236"/>
            <a:ext cx="626459" cy="626459"/>
            <a:chOff x="8794034" y="4283578"/>
            <a:chExt cx="684000" cy="684000"/>
          </a:xfrm>
        </p:grpSpPr>
        <p:sp>
          <p:nvSpPr>
            <p:cNvPr id="118" name="Freeform 36"/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Oval 127"/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180141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80141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246724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4246725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629010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6629011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9011295" y="4349091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9011296" y="4576727"/>
            <a:ext cx="2049066" cy="429605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024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13" grpId="0" animBg="1"/>
      <p:bldP spid="114" grpId="0" animBg="1"/>
      <p:bldP spid="116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 flipH="1">
            <a:off x="3506235" y="2493850"/>
            <a:ext cx="2177546" cy="2177546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2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082284" y="3959465"/>
            <a:ext cx="464009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Entry_1"/>
          <p:cNvSpPr/>
          <p:nvPr>
            <p:custDataLst>
              <p:tags r:id="rId4"/>
            </p:custDataLst>
          </p:nvPr>
        </p:nvSpPr>
        <p:spPr>
          <a:xfrm>
            <a:off x="5082283" y="3214360"/>
            <a:ext cx="4967277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64278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670371" y="402765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382870" y="402765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670371" y="430046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2870" y="430046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994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156"/>
          <p:cNvGrpSpPr/>
          <p:nvPr/>
        </p:nvGrpSpPr>
        <p:grpSpPr>
          <a:xfrm>
            <a:off x="1645428" y="2371098"/>
            <a:ext cx="4751427" cy="4053515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5376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7222103" y="4016223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7222104" y="4016223"/>
            <a:ext cx="2133784" cy="34577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7366422" y="4036655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7222103" y="557689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7222104" y="5576896"/>
            <a:ext cx="1757232" cy="3457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7366422" y="559874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7222103" y="5053594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7222104" y="5053594"/>
            <a:ext cx="3179757" cy="34577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7366422" y="5074026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7222103" y="4530805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7222104" y="4530805"/>
            <a:ext cx="2510335" cy="345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7366422" y="4551238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6694977" y="4513827"/>
            <a:ext cx="349723" cy="350321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725401" y="5586044"/>
            <a:ext cx="297181" cy="339553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8280" y="4010752"/>
            <a:ext cx="240322" cy="350321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9091" y="5049934"/>
            <a:ext cx="262440" cy="350321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6653932" y="2505161"/>
            <a:ext cx="1482552" cy="333570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2" name="Rectangle 191"/>
          <p:cNvSpPr/>
          <p:nvPr/>
        </p:nvSpPr>
        <p:spPr>
          <a:xfrm>
            <a:off x="7222103" y="6077236"/>
            <a:ext cx="4267568" cy="3457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7222103" y="6077236"/>
            <a:ext cx="3962395" cy="3457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949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7366422" y="6097667"/>
            <a:ext cx="756012" cy="364572"/>
          </a:xfrm>
          <a:prstGeom prst="rect">
            <a:avLst/>
          </a:prstGeom>
          <a:noFill/>
        </p:spPr>
        <p:txBody>
          <a:bodyPr vert="horz" wrap="square" lIns="128573" tIns="64286" rIns="128573" bIns="64286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6731392" y="6092482"/>
            <a:ext cx="313308" cy="334461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949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6687300" y="2775152"/>
            <a:ext cx="4951735" cy="392817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571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4916938" cy="7238951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1" name="MH_Others_1"/>
          <p:cNvSpPr txBox="1"/>
          <p:nvPr>
            <p:custDataLst>
              <p:tags r:id="rId2"/>
            </p:custDataLst>
          </p:nvPr>
        </p:nvSpPr>
        <p:spPr>
          <a:xfrm>
            <a:off x="2368443" y="520700"/>
            <a:ext cx="2430099" cy="101553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17" name="MH_Others_2"/>
          <p:cNvSpPr txBox="1"/>
          <p:nvPr>
            <p:custDataLst>
              <p:tags r:id="rId3"/>
            </p:custDataLst>
          </p:nvPr>
        </p:nvSpPr>
        <p:spPr>
          <a:xfrm>
            <a:off x="2380716" y="1536267"/>
            <a:ext cx="240555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7109891" y="2268440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109891" y="3275288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7109891" y="4282134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109891" y="5288980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8068330" y="2474531"/>
            <a:ext cx="2705921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defTabSz="964278"/>
            <a:r>
              <a:rPr lang="zh-CN" altLang="en-US" sz="20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8068330" y="3481379"/>
            <a:ext cx="2705921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defTabSz="964278"/>
            <a:r>
              <a:rPr lang="zh-CN" altLang="en-US" sz="20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8068330" y="4488225"/>
            <a:ext cx="2705921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defTabSz="964278"/>
            <a:r>
              <a:rPr lang="zh-CN" altLang="en-US" sz="20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8068330" y="5495072"/>
            <a:ext cx="2705921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defTabSz="964278"/>
            <a:r>
              <a:rPr lang="zh-CN" altLang="en-US" sz="20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760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7" grpId="0"/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9"/>
          <p:cNvSpPr/>
          <p:nvPr/>
        </p:nvSpPr>
        <p:spPr>
          <a:xfrm>
            <a:off x="2384" y="1145"/>
            <a:ext cx="12859517" cy="36151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384" y="1145"/>
            <a:ext cx="4771013" cy="361518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3533495" y="5292202"/>
            <a:ext cx="2466171" cy="193930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127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999667" y="4574771"/>
            <a:ext cx="2466171" cy="2656738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465838" y="4574771"/>
            <a:ext cx="2467965" cy="2656738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79675" y="5292199"/>
            <a:ext cx="1972477" cy="1278004"/>
            <a:chOff x="3779016" y="5292615"/>
            <a:chExt cx="1972964" cy="1278320"/>
          </a:xfrm>
        </p:grpSpPr>
        <p:sp>
          <p:nvSpPr>
            <p:cNvPr id="31" name="Rectangle 30"/>
            <p:cNvSpPr/>
            <p:nvPr/>
          </p:nvSpPr>
          <p:spPr>
            <a:xfrm>
              <a:off x="3873926" y="5292615"/>
              <a:ext cx="526993" cy="5269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016" y="5775822"/>
              <a:ext cx="1800937" cy="3771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779017" y="6109156"/>
              <a:ext cx="1972963" cy="461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8452" y="5209296"/>
            <a:ext cx="1997055" cy="1896955"/>
            <a:chOff x="6368433" y="5209687"/>
            <a:chExt cx="1997549" cy="1897424"/>
          </a:xfrm>
        </p:grpSpPr>
        <p:sp>
          <p:nvSpPr>
            <p:cNvPr id="40" name="Rectangle 39"/>
            <p:cNvSpPr/>
            <p:nvPr/>
          </p:nvSpPr>
          <p:spPr>
            <a:xfrm>
              <a:off x="6368433" y="5209687"/>
              <a:ext cx="1800938" cy="377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92557" y="5579416"/>
              <a:ext cx="1973425" cy="439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001860" y="6430367"/>
              <a:ext cx="755428" cy="676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13354" y="5216490"/>
            <a:ext cx="1972937" cy="1889758"/>
            <a:chOff x="8713914" y="5216885"/>
            <a:chExt cx="1973425" cy="1890226"/>
          </a:xfrm>
        </p:grpSpPr>
        <p:sp>
          <p:nvSpPr>
            <p:cNvPr id="44" name="Rectangle 43"/>
            <p:cNvSpPr/>
            <p:nvPr/>
          </p:nvSpPr>
          <p:spPr>
            <a:xfrm>
              <a:off x="8723143" y="5216885"/>
              <a:ext cx="1800938" cy="377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713914" y="5579416"/>
              <a:ext cx="1973425" cy="439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altLang="zh-CN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323217" y="6430367"/>
              <a:ext cx="755428" cy="676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048638" y="1431335"/>
            <a:ext cx="2484855" cy="1142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id-ID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50995" y="1054309"/>
            <a:ext cx="1800493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75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  <p:bldP spid="25" grpId="0" animBg="1"/>
      <p:bldP spid="29" grpId="0" animBg="1"/>
      <p:bldP spid="30" grpId="0" animBg="1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505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3" y="0"/>
            <a:ext cx="12857690" cy="580938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83117" y="4972914"/>
            <a:ext cx="8847024" cy="1468864"/>
          </a:xfrm>
          <a:prstGeom prst="rect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" y="3328309"/>
            <a:ext cx="9669204" cy="2481079"/>
          </a:xfrm>
          <a:prstGeom prst="rect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884759" y="3345225"/>
            <a:ext cx="828091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cap="all" spc="6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Arial" panose="020B0604020202020204" pitchFamily="34" charset="0"/>
              </a:rPr>
              <a:t>thank you</a:t>
            </a:r>
            <a:endParaRPr lang="zh-CN" altLang="en-US" sz="8000" cap="all" spc="6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文本框 19"/>
          <p:cNvSpPr txBox="1"/>
          <p:nvPr/>
        </p:nvSpPr>
        <p:spPr bwMode="auto">
          <a:xfrm>
            <a:off x="884759" y="5176122"/>
            <a:ext cx="62920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spc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 SPEECH EVENT</a:t>
            </a:r>
            <a:endParaRPr lang="en-US" altLang="zh-CN" sz="2800" spc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884759" y="4719709"/>
            <a:ext cx="48103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b="1" cap="all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简洁实用</a:t>
            </a:r>
            <a:r>
              <a:rPr lang="en-US" altLang="zh-CN" sz="1600" b="1" cap="all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1600" b="1" cap="all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适用于工作总结汇报</a:t>
            </a:r>
            <a:r>
              <a:rPr lang="en-US" altLang="zh-CN" sz="1600" b="1" cap="all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1600" b="1" cap="all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商业计划书</a:t>
            </a:r>
            <a:r>
              <a:rPr lang="en-US" altLang="zh-CN" sz="1600" b="1" cap="all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1600" b="1" cap="all" dirty="0" smtClean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演讲</a:t>
            </a:r>
            <a:endParaRPr lang="zh-CN" altLang="en-US" sz="1600" b="1" cap="all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486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50"/>
                            </p:stCondLst>
                            <p:childTnLst>
                              <p:par>
                                <p:cTn id="3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" grpId="0" animBg="1"/>
      <p:bldP spid="12" grpId="0"/>
      <p:bldP spid="12" grpId="1"/>
      <p:bldP spid="13" grpId="0"/>
      <p:bldP spid="14" grpId="0"/>
      <p:bldP spid="1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68935" y="4408413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928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 flipH="1">
            <a:off x="3506235" y="2493850"/>
            <a:ext cx="2177546" cy="2177546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2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082284" y="3959465"/>
            <a:ext cx="464009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Entry_1"/>
          <p:cNvSpPr/>
          <p:nvPr>
            <p:custDataLst>
              <p:tags r:id="rId4"/>
            </p:custDataLst>
          </p:nvPr>
        </p:nvSpPr>
        <p:spPr>
          <a:xfrm>
            <a:off x="5082283" y="3214360"/>
            <a:ext cx="4967277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64278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670371" y="402765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382870" y="402765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670371" y="430046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2870" y="430046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661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0"/>
            <a:ext cx="707709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405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982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500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3" y="3616325"/>
            <a:ext cx="12858044" cy="36163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7797527" y="1600101"/>
            <a:ext cx="3960092" cy="1703629"/>
            <a:chOff x="2989865" y="607026"/>
            <a:chExt cx="2814868" cy="1211710"/>
          </a:xfrm>
        </p:grpSpPr>
        <p:sp>
          <p:nvSpPr>
            <p:cNvPr id="3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907200" y="1600101"/>
            <a:ext cx="3960092" cy="1703629"/>
            <a:chOff x="2989865" y="607026"/>
            <a:chExt cx="2814868" cy="1211710"/>
          </a:xfrm>
        </p:grpSpPr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4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618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" name="任意多边形 2"/>
          <p:cNvSpPr/>
          <p:nvPr>
            <p:custDataLst>
              <p:tags r:id="rId2"/>
            </p:custDataLst>
          </p:nvPr>
        </p:nvSpPr>
        <p:spPr>
          <a:xfrm flipH="1">
            <a:off x="3506235" y="2493850"/>
            <a:ext cx="2177546" cy="2177546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" fmla="*/ 238125 w 2219325"/>
              <a:gd name="connsiteY0" fmla="*/ 300037 h 1514475"/>
              <a:gd name="connsiteX1" fmla="*/ 0 w 2219325"/>
              <a:gd name="connsiteY1" fmla="*/ 300037 h 1514475"/>
              <a:gd name="connsiteX2" fmla="*/ 0 w 2219325"/>
              <a:gd name="connsiteY2" fmla="*/ 0 h 1514475"/>
              <a:gd name="connsiteX3" fmla="*/ 2219325 w 2219325"/>
              <a:gd name="connsiteY3" fmla="*/ 0 h 1514475"/>
              <a:gd name="connsiteX4" fmla="*/ 2219325 w 2219325"/>
              <a:gd name="connsiteY4" fmla="*/ 1514475 h 1514475"/>
              <a:gd name="connsiteX5" fmla="*/ 0 w 2219325"/>
              <a:gd name="connsiteY5" fmla="*/ 1514475 h 1514475"/>
              <a:gd name="connsiteX6" fmla="*/ 0 w 2219325"/>
              <a:gd name="connsiteY6" fmla="*/ 1214437 h 1514475"/>
              <a:gd name="connsiteX7" fmla="*/ 238125 w 2219325"/>
              <a:gd name="connsiteY7" fmla="*/ 1214437 h 1514475"/>
              <a:gd name="connsiteX8" fmla="*/ 329565 w 2219325"/>
              <a:gd name="connsiteY8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7" fmla="*/ 329565 w 2219325"/>
              <a:gd name="connsiteY7" fmla="*/ 39147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  <a:gd name="connsiteX6" fmla="*/ 238125 w 2219325"/>
              <a:gd name="connsiteY6" fmla="*/ 1214437 h 1514475"/>
              <a:gd name="connsiteX0" fmla="*/ 0 w 2219325"/>
              <a:gd name="connsiteY0" fmla="*/ 300037 h 1514475"/>
              <a:gd name="connsiteX1" fmla="*/ 0 w 2219325"/>
              <a:gd name="connsiteY1" fmla="*/ 0 h 1514475"/>
              <a:gd name="connsiteX2" fmla="*/ 2219325 w 2219325"/>
              <a:gd name="connsiteY2" fmla="*/ 0 h 1514475"/>
              <a:gd name="connsiteX3" fmla="*/ 2219325 w 2219325"/>
              <a:gd name="connsiteY3" fmla="*/ 1514475 h 1514475"/>
              <a:gd name="connsiteX4" fmla="*/ 0 w 2219325"/>
              <a:gd name="connsiteY4" fmla="*/ 1514475 h 1514475"/>
              <a:gd name="connsiteX5" fmla="*/ 0 w 2219325"/>
              <a:gd name="connsiteY5" fmla="*/ 1214437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2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082284" y="3959465"/>
            <a:ext cx="464009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Entry_1"/>
          <p:cNvSpPr/>
          <p:nvPr>
            <p:custDataLst>
              <p:tags r:id="rId4"/>
            </p:custDataLst>
          </p:nvPr>
        </p:nvSpPr>
        <p:spPr>
          <a:xfrm>
            <a:off x="5082283" y="3214360"/>
            <a:ext cx="4967277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64278"/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670371" y="402765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382870" y="4027653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670371" y="430046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82870" y="4300469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378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2973" y="654957"/>
            <a:ext cx="2230630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4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103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9DDE0C8-DA08-475C-8F9B-85DE718651A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754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Freeform 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Freeform 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Freeform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Freeform 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自定义 33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12A09"/>
      </a:accent1>
      <a:accent2>
        <a:srgbClr val="3E3E3E"/>
      </a:accent2>
      <a:accent3>
        <a:srgbClr val="E12A09"/>
      </a:accent3>
      <a:accent4>
        <a:srgbClr val="3E3E3E"/>
      </a:accent4>
      <a:accent5>
        <a:srgbClr val="E12A09"/>
      </a:accent5>
      <a:accent6>
        <a:srgbClr val="3E3E3E"/>
      </a:accent6>
      <a:hlink>
        <a:srgbClr val="E12A09"/>
      </a:hlink>
      <a:folHlink>
        <a:srgbClr val="3E3E3E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3207</Words>
  <Application>Microsoft Office PowerPoint</Application>
  <PresentationFormat>自定义</PresentationFormat>
  <Paragraphs>248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 Unicode MS</vt:lpstr>
      <vt:lpstr>FontAwesome</vt:lpstr>
      <vt:lpstr>Helvetica Light</vt:lpstr>
      <vt:lpstr>Lato</vt:lpstr>
      <vt:lpstr>Lato Regular</vt:lpstr>
      <vt:lpstr>League Gothic Regular</vt:lpstr>
      <vt:lpstr>Open Sans</vt:lpstr>
      <vt:lpstr>Roboto</vt:lpstr>
      <vt:lpstr>SimSun-ExtB</vt:lpstr>
      <vt:lpstr>方正正大黑简体</vt:lpstr>
      <vt:lpstr>方正正中黑简体</vt:lpstr>
      <vt:lpstr>宋体</vt:lpstr>
      <vt:lpstr>微软雅黑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演讲比赛</dc:title>
  <dc:creator/>
  <cp:keywords>user</cp:keywords>
  <cp:lastModifiedBy/>
  <cp:revision>1</cp:revision>
  <dcterms:created xsi:type="dcterms:W3CDTF">2016-10-17T14:00:15Z</dcterms:created>
  <dcterms:modified xsi:type="dcterms:W3CDTF">2018-11-05T12:31:11Z</dcterms:modified>
</cp:coreProperties>
</file>