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tags/tag6.xml" ContentType="application/vnd.openxmlformats-officedocument.presentationml.tags+xml"/>
  <Override PartName="/ppt/notesSlides/notesSlide8.xml" ContentType="application/vnd.openxmlformats-officedocument.presentationml.notesSlide+xml"/>
  <Override PartName="/ppt/tags/tag7.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8.xml" ContentType="application/vnd.openxmlformats-officedocument.presentationml.tags+xml"/>
  <Override PartName="/ppt/notesSlides/notesSlide11.xml" ContentType="application/vnd.openxmlformats-officedocument.presentationml.notesSlide+xml"/>
  <Override PartName="/ppt/tags/tag9.xml" ContentType="application/vnd.openxmlformats-officedocument.presentationml.tags+xml"/>
  <Override PartName="/ppt/notesSlides/notesSlide12.xml" ContentType="application/vnd.openxmlformats-officedocument.presentationml.notesSlide+xml"/>
  <Override PartName="/ppt/tags/tag10.xml" ContentType="application/vnd.openxmlformats-officedocument.presentationml.tags+xml"/>
  <Override PartName="/ppt/notesSlides/notesSlide13.xml" ContentType="application/vnd.openxmlformats-officedocument.presentationml.notesSlide+xml"/>
  <Override PartName="/ppt/tags/tag11.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2.xml" ContentType="application/vnd.openxmlformats-officedocument.presentationml.tags+xml"/>
  <Override PartName="/ppt/notesSlides/notesSlide16.xml" ContentType="application/vnd.openxmlformats-officedocument.presentationml.notesSlide+xml"/>
  <Override PartName="/ppt/tags/tag13.xml" ContentType="application/vnd.openxmlformats-officedocument.presentationml.tags+xml"/>
  <Override PartName="/ppt/notesSlides/notesSlide17.xml" ContentType="application/vnd.openxmlformats-officedocument.presentationml.notesSlide+xml"/>
  <Override PartName="/ppt/tags/tag14.xml" ContentType="application/vnd.openxmlformats-officedocument.presentationml.tags+xml"/>
  <Override PartName="/ppt/notesSlides/notesSlide18.xml" ContentType="application/vnd.openxmlformats-officedocument.presentationml.notesSlide+xml"/>
  <Override PartName="/ppt/tags/tag15.xml" ContentType="application/vnd.openxmlformats-officedocument.presentationml.tags+xml"/>
  <Override PartName="/ppt/notesSlides/notesSlide19.xml" ContentType="application/vnd.openxmlformats-officedocument.presentationml.notesSlide+xml"/>
  <Override PartName="/ppt/tags/tag16.xml" ContentType="application/vnd.openxmlformats-officedocument.presentationml.tags+xml"/>
  <Override PartName="/ppt/notesSlides/notesSlide20.xml" ContentType="application/vnd.openxmlformats-officedocument.presentationml.notesSlide+xml"/>
  <Override PartName="/ppt/tags/tag17.xml" ContentType="application/vnd.openxmlformats-officedocument.presentationml.tags+xml"/>
  <Override PartName="/ppt/notesSlides/notesSlide21.xml" ContentType="application/vnd.openxmlformats-officedocument.presentationml.notesSlide+xml"/>
  <Override PartName="/ppt/tags/tag18.xml" ContentType="application/vnd.openxmlformats-officedocument.presentationml.tags+xml"/>
  <Override PartName="/ppt/notesSlides/notesSlide22.xml" ContentType="application/vnd.openxmlformats-officedocument.presentationml.notesSlide+xml"/>
  <Override PartName="/ppt/tags/tag19.xml" ContentType="application/vnd.openxmlformats-officedocument.presentationml.tags+xml"/>
  <Override PartName="/ppt/notesSlides/notesSlide23.xml" ContentType="application/vnd.openxmlformats-officedocument.presentationml.notesSlide+xml"/>
  <Override PartName="/ppt/tags/tag20.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8"/>
  </p:notesMasterIdLst>
  <p:sldIdLst>
    <p:sldId id="285" r:id="rId2"/>
    <p:sldId id="257" r:id="rId3"/>
    <p:sldId id="266" r:id="rId4"/>
    <p:sldId id="281" r:id="rId5"/>
    <p:sldId id="267" r:id="rId6"/>
    <p:sldId id="271" r:id="rId7"/>
    <p:sldId id="275" r:id="rId8"/>
    <p:sldId id="277" r:id="rId9"/>
    <p:sldId id="280" r:id="rId10"/>
    <p:sldId id="259" r:id="rId11"/>
    <p:sldId id="262" r:id="rId12"/>
    <p:sldId id="264" r:id="rId13"/>
    <p:sldId id="276" r:id="rId14"/>
    <p:sldId id="279" r:id="rId15"/>
    <p:sldId id="258" r:id="rId16"/>
    <p:sldId id="269" r:id="rId17"/>
    <p:sldId id="270" r:id="rId18"/>
    <p:sldId id="272" r:id="rId19"/>
    <p:sldId id="274" r:id="rId20"/>
    <p:sldId id="278" r:id="rId21"/>
    <p:sldId id="265" r:id="rId22"/>
    <p:sldId id="268" r:id="rId23"/>
    <p:sldId id="273" r:id="rId24"/>
    <p:sldId id="263" r:id="rId25"/>
    <p:sldId id="287" r:id="rId26"/>
    <p:sldId id="288"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DE4"/>
    <a:srgbClr val="0842BF"/>
    <a:srgbClr val="0424AD"/>
    <a:srgbClr val="01078D"/>
    <a:srgbClr val="FDFDFD"/>
  </p:clrMru>
  <p:extLst>
    <p:ext uri="{E76CE94A-603C-4142-B9EB-6D1370010A27}">
      <p14:discardImageEditData xmlns:p14="http://schemas.microsoft.com/office/powerpoint/2010/main" val="0"/>
    </p:ext>
    <p:ext uri="{D31A062A-798A-4329-ABDD-BBA856620510}">
      <p14:defaultImageDpi xmlns:p14="http://schemas.microsoft.com/office/powerpoint/2010/main" val="33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689" autoAdjust="0"/>
    <p:restoredTop sz="94660"/>
  </p:normalViewPr>
  <p:slideViewPr>
    <p:cSldViewPr snapToGrid="0" showGuides="1">
      <p:cViewPr varScale="1">
        <p:scale>
          <a:sx n="116" d="100"/>
          <a:sy n="116" d="100"/>
        </p:scale>
        <p:origin x="571" y="77"/>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9AC7F4-1B6B-418B-893E-FF6A42ED95B3}" type="datetimeFigureOut">
              <a:rPr lang="zh-CN" altLang="en-US" smtClean="0"/>
              <a:t>2018/11/5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47DF8CB-7610-49DF-BF70-09FBB93EFD7D}" type="slidenum">
              <a:rPr lang="zh-CN" altLang="en-US" smtClean="0"/>
              <a:t>‹#›</a:t>
            </a:fld>
            <a:endParaRPr lang="zh-CN" altLang="en-US"/>
          </a:p>
        </p:txBody>
      </p:sp>
    </p:spTree>
    <p:extLst>
      <p:ext uri="{BB962C8B-B14F-4D97-AF65-F5344CB8AC3E}">
        <p14:creationId xmlns:p14="http://schemas.microsoft.com/office/powerpoint/2010/main" val="18948872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7DF8CB-7610-49DF-BF70-09FBB93EFD7D}" type="slidenum">
              <a:rPr lang="zh-CN" altLang="en-US" smtClean="0"/>
              <a:t>1</a:t>
            </a:fld>
            <a:endParaRPr lang="zh-CN" altLang="en-US"/>
          </a:p>
        </p:txBody>
      </p:sp>
    </p:spTree>
    <p:extLst>
      <p:ext uri="{BB962C8B-B14F-4D97-AF65-F5344CB8AC3E}">
        <p14:creationId xmlns:p14="http://schemas.microsoft.com/office/powerpoint/2010/main" val="41028607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7DF8CB-7610-49DF-BF70-09FBB93EFD7D}" type="slidenum">
              <a:rPr lang="zh-CN" altLang="en-US" smtClean="0"/>
              <a:t>10</a:t>
            </a:fld>
            <a:endParaRPr lang="zh-CN" altLang="en-US"/>
          </a:p>
        </p:txBody>
      </p:sp>
    </p:spTree>
    <p:extLst>
      <p:ext uri="{BB962C8B-B14F-4D97-AF65-F5344CB8AC3E}">
        <p14:creationId xmlns:p14="http://schemas.microsoft.com/office/powerpoint/2010/main" val="40066729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7DF8CB-7610-49DF-BF70-09FBB93EFD7D}" type="slidenum">
              <a:rPr lang="zh-CN" altLang="en-US" smtClean="0"/>
              <a:t>11</a:t>
            </a:fld>
            <a:endParaRPr lang="zh-CN" altLang="en-US"/>
          </a:p>
        </p:txBody>
      </p:sp>
    </p:spTree>
    <p:extLst>
      <p:ext uri="{BB962C8B-B14F-4D97-AF65-F5344CB8AC3E}">
        <p14:creationId xmlns:p14="http://schemas.microsoft.com/office/powerpoint/2010/main" val="18605508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7DF8CB-7610-49DF-BF70-09FBB93EFD7D}" type="slidenum">
              <a:rPr lang="zh-CN" altLang="en-US" smtClean="0"/>
              <a:t>12</a:t>
            </a:fld>
            <a:endParaRPr lang="zh-CN" altLang="en-US"/>
          </a:p>
        </p:txBody>
      </p:sp>
    </p:spTree>
    <p:extLst>
      <p:ext uri="{BB962C8B-B14F-4D97-AF65-F5344CB8AC3E}">
        <p14:creationId xmlns:p14="http://schemas.microsoft.com/office/powerpoint/2010/main" val="21389240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7DF8CB-7610-49DF-BF70-09FBB93EFD7D}" type="slidenum">
              <a:rPr lang="zh-CN" altLang="en-US" smtClean="0"/>
              <a:t>13</a:t>
            </a:fld>
            <a:endParaRPr lang="zh-CN" altLang="en-US"/>
          </a:p>
        </p:txBody>
      </p:sp>
    </p:spTree>
    <p:extLst>
      <p:ext uri="{BB962C8B-B14F-4D97-AF65-F5344CB8AC3E}">
        <p14:creationId xmlns:p14="http://schemas.microsoft.com/office/powerpoint/2010/main" val="25709209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7DF8CB-7610-49DF-BF70-09FBB93EFD7D}" type="slidenum">
              <a:rPr lang="zh-CN" altLang="en-US" smtClean="0"/>
              <a:t>14</a:t>
            </a:fld>
            <a:endParaRPr lang="zh-CN" altLang="en-US"/>
          </a:p>
        </p:txBody>
      </p:sp>
    </p:spTree>
    <p:extLst>
      <p:ext uri="{BB962C8B-B14F-4D97-AF65-F5344CB8AC3E}">
        <p14:creationId xmlns:p14="http://schemas.microsoft.com/office/powerpoint/2010/main" val="13043291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7DF8CB-7610-49DF-BF70-09FBB93EFD7D}" type="slidenum">
              <a:rPr lang="zh-CN" altLang="en-US" smtClean="0"/>
              <a:t>15</a:t>
            </a:fld>
            <a:endParaRPr lang="zh-CN" altLang="en-US"/>
          </a:p>
        </p:txBody>
      </p:sp>
    </p:spTree>
    <p:extLst>
      <p:ext uri="{BB962C8B-B14F-4D97-AF65-F5344CB8AC3E}">
        <p14:creationId xmlns:p14="http://schemas.microsoft.com/office/powerpoint/2010/main" val="29496575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7DF8CB-7610-49DF-BF70-09FBB93EFD7D}" type="slidenum">
              <a:rPr lang="zh-CN" altLang="en-US" smtClean="0"/>
              <a:t>16</a:t>
            </a:fld>
            <a:endParaRPr lang="zh-CN" altLang="en-US"/>
          </a:p>
        </p:txBody>
      </p:sp>
    </p:spTree>
    <p:extLst>
      <p:ext uri="{BB962C8B-B14F-4D97-AF65-F5344CB8AC3E}">
        <p14:creationId xmlns:p14="http://schemas.microsoft.com/office/powerpoint/2010/main" val="11434589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7DF8CB-7610-49DF-BF70-09FBB93EFD7D}" type="slidenum">
              <a:rPr lang="zh-CN" altLang="en-US" smtClean="0"/>
              <a:t>17</a:t>
            </a:fld>
            <a:endParaRPr lang="zh-CN" altLang="en-US"/>
          </a:p>
        </p:txBody>
      </p:sp>
    </p:spTree>
    <p:extLst>
      <p:ext uri="{BB962C8B-B14F-4D97-AF65-F5344CB8AC3E}">
        <p14:creationId xmlns:p14="http://schemas.microsoft.com/office/powerpoint/2010/main" val="18086065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7DF8CB-7610-49DF-BF70-09FBB93EFD7D}" type="slidenum">
              <a:rPr lang="zh-CN" altLang="en-US" smtClean="0"/>
              <a:t>18</a:t>
            </a:fld>
            <a:endParaRPr lang="zh-CN" altLang="en-US"/>
          </a:p>
        </p:txBody>
      </p:sp>
    </p:spTree>
    <p:extLst>
      <p:ext uri="{BB962C8B-B14F-4D97-AF65-F5344CB8AC3E}">
        <p14:creationId xmlns:p14="http://schemas.microsoft.com/office/powerpoint/2010/main" val="40172568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7DF8CB-7610-49DF-BF70-09FBB93EFD7D}" type="slidenum">
              <a:rPr lang="zh-CN" altLang="en-US" smtClean="0"/>
              <a:t>19</a:t>
            </a:fld>
            <a:endParaRPr lang="zh-CN" altLang="en-US"/>
          </a:p>
        </p:txBody>
      </p:sp>
    </p:spTree>
    <p:extLst>
      <p:ext uri="{BB962C8B-B14F-4D97-AF65-F5344CB8AC3E}">
        <p14:creationId xmlns:p14="http://schemas.microsoft.com/office/powerpoint/2010/main" val="16533700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7DF8CB-7610-49DF-BF70-09FBB93EFD7D}" type="slidenum">
              <a:rPr lang="zh-CN" altLang="en-US" smtClean="0"/>
              <a:t>2</a:t>
            </a:fld>
            <a:endParaRPr lang="zh-CN" altLang="en-US"/>
          </a:p>
        </p:txBody>
      </p:sp>
    </p:spTree>
    <p:extLst>
      <p:ext uri="{BB962C8B-B14F-4D97-AF65-F5344CB8AC3E}">
        <p14:creationId xmlns:p14="http://schemas.microsoft.com/office/powerpoint/2010/main" val="22145005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7DF8CB-7610-49DF-BF70-09FBB93EFD7D}" type="slidenum">
              <a:rPr lang="zh-CN" altLang="en-US" smtClean="0"/>
              <a:t>20</a:t>
            </a:fld>
            <a:endParaRPr lang="zh-CN" altLang="en-US"/>
          </a:p>
        </p:txBody>
      </p:sp>
    </p:spTree>
    <p:extLst>
      <p:ext uri="{BB962C8B-B14F-4D97-AF65-F5344CB8AC3E}">
        <p14:creationId xmlns:p14="http://schemas.microsoft.com/office/powerpoint/2010/main" val="25156713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7DF8CB-7610-49DF-BF70-09FBB93EFD7D}" type="slidenum">
              <a:rPr lang="zh-CN" altLang="en-US" smtClean="0"/>
              <a:t>21</a:t>
            </a:fld>
            <a:endParaRPr lang="zh-CN" altLang="en-US"/>
          </a:p>
        </p:txBody>
      </p:sp>
    </p:spTree>
    <p:extLst>
      <p:ext uri="{BB962C8B-B14F-4D97-AF65-F5344CB8AC3E}">
        <p14:creationId xmlns:p14="http://schemas.microsoft.com/office/powerpoint/2010/main" val="24033646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7DF8CB-7610-49DF-BF70-09FBB93EFD7D}" type="slidenum">
              <a:rPr lang="zh-CN" altLang="en-US" smtClean="0"/>
              <a:t>22</a:t>
            </a:fld>
            <a:endParaRPr lang="zh-CN" altLang="en-US"/>
          </a:p>
        </p:txBody>
      </p:sp>
    </p:spTree>
    <p:extLst>
      <p:ext uri="{BB962C8B-B14F-4D97-AF65-F5344CB8AC3E}">
        <p14:creationId xmlns:p14="http://schemas.microsoft.com/office/powerpoint/2010/main" val="41549788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7DF8CB-7610-49DF-BF70-09FBB93EFD7D}" type="slidenum">
              <a:rPr lang="zh-CN" altLang="en-US" smtClean="0"/>
              <a:t>23</a:t>
            </a:fld>
            <a:endParaRPr lang="zh-CN" altLang="en-US"/>
          </a:p>
        </p:txBody>
      </p:sp>
    </p:spTree>
    <p:extLst>
      <p:ext uri="{BB962C8B-B14F-4D97-AF65-F5344CB8AC3E}">
        <p14:creationId xmlns:p14="http://schemas.microsoft.com/office/powerpoint/2010/main" val="7361443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7DF8CB-7610-49DF-BF70-09FBB93EFD7D}" type="slidenum">
              <a:rPr lang="zh-CN" altLang="en-US" smtClean="0"/>
              <a:t>24</a:t>
            </a:fld>
            <a:endParaRPr lang="zh-CN" altLang="en-US"/>
          </a:p>
        </p:txBody>
      </p:sp>
    </p:spTree>
    <p:extLst>
      <p:ext uri="{BB962C8B-B14F-4D97-AF65-F5344CB8AC3E}">
        <p14:creationId xmlns:p14="http://schemas.microsoft.com/office/powerpoint/2010/main" val="40852279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7DF8CB-7610-49DF-BF70-09FBB93EFD7D}" type="slidenum">
              <a:rPr lang="zh-CN" altLang="en-US" smtClean="0"/>
              <a:t>25</a:t>
            </a:fld>
            <a:endParaRPr lang="zh-CN" altLang="en-US"/>
          </a:p>
        </p:txBody>
      </p:sp>
    </p:spTree>
    <p:extLst>
      <p:ext uri="{BB962C8B-B14F-4D97-AF65-F5344CB8AC3E}">
        <p14:creationId xmlns:p14="http://schemas.microsoft.com/office/powerpoint/2010/main" val="41028607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7DF8CB-7610-49DF-BF70-09FBB93EFD7D}" type="slidenum">
              <a:rPr lang="zh-CN" altLang="en-US" smtClean="0"/>
              <a:t>3</a:t>
            </a:fld>
            <a:endParaRPr lang="zh-CN" altLang="en-US"/>
          </a:p>
        </p:txBody>
      </p:sp>
    </p:spTree>
    <p:extLst>
      <p:ext uri="{BB962C8B-B14F-4D97-AF65-F5344CB8AC3E}">
        <p14:creationId xmlns:p14="http://schemas.microsoft.com/office/powerpoint/2010/main" val="2907752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7DF8CB-7610-49DF-BF70-09FBB93EFD7D}" type="slidenum">
              <a:rPr lang="zh-CN" altLang="en-US" smtClean="0"/>
              <a:t>4</a:t>
            </a:fld>
            <a:endParaRPr lang="zh-CN" altLang="en-US"/>
          </a:p>
        </p:txBody>
      </p:sp>
    </p:spTree>
    <p:extLst>
      <p:ext uri="{BB962C8B-B14F-4D97-AF65-F5344CB8AC3E}">
        <p14:creationId xmlns:p14="http://schemas.microsoft.com/office/powerpoint/2010/main" val="40257727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7DF8CB-7610-49DF-BF70-09FBB93EFD7D}" type="slidenum">
              <a:rPr lang="zh-CN" altLang="en-US" smtClean="0"/>
              <a:t>5</a:t>
            </a:fld>
            <a:endParaRPr lang="zh-CN" altLang="en-US"/>
          </a:p>
        </p:txBody>
      </p:sp>
    </p:spTree>
    <p:extLst>
      <p:ext uri="{BB962C8B-B14F-4D97-AF65-F5344CB8AC3E}">
        <p14:creationId xmlns:p14="http://schemas.microsoft.com/office/powerpoint/2010/main" val="23066067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7DF8CB-7610-49DF-BF70-09FBB93EFD7D}" type="slidenum">
              <a:rPr lang="zh-CN" altLang="en-US" smtClean="0"/>
              <a:t>6</a:t>
            </a:fld>
            <a:endParaRPr lang="zh-CN" altLang="en-US"/>
          </a:p>
        </p:txBody>
      </p:sp>
    </p:spTree>
    <p:extLst>
      <p:ext uri="{BB962C8B-B14F-4D97-AF65-F5344CB8AC3E}">
        <p14:creationId xmlns:p14="http://schemas.microsoft.com/office/powerpoint/2010/main" val="22675107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7DF8CB-7610-49DF-BF70-09FBB93EFD7D}" type="slidenum">
              <a:rPr lang="zh-CN" altLang="en-US" smtClean="0"/>
              <a:t>7</a:t>
            </a:fld>
            <a:endParaRPr lang="zh-CN" altLang="en-US"/>
          </a:p>
        </p:txBody>
      </p:sp>
    </p:spTree>
    <p:extLst>
      <p:ext uri="{BB962C8B-B14F-4D97-AF65-F5344CB8AC3E}">
        <p14:creationId xmlns:p14="http://schemas.microsoft.com/office/powerpoint/2010/main" val="41898096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7DF8CB-7610-49DF-BF70-09FBB93EFD7D}" type="slidenum">
              <a:rPr lang="zh-CN" altLang="en-US" smtClean="0"/>
              <a:t>8</a:t>
            </a:fld>
            <a:endParaRPr lang="zh-CN" altLang="en-US"/>
          </a:p>
        </p:txBody>
      </p:sp>
    </p:spTree>
    <p:extLst>
      <p:ext uri="{BB962C8B-B14F-4D97-AF65-F5344CB8AC3E}">
        <p14:creationId xmlns:p14="http://schemas.microsoft.com/office/powerpoint/2010/main" val="3870535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7DF8CB-7610-49DF-BF70-09FBB93EFD7D}" type="slidenum">
              <a:rPr lang="zh-CN" altLang="en-US" smtClean="0"/>
              <a:t>9</a:t>
            </a:fld>
            <a:endParaRPr lang="zh-CN" altLang="en-US"/>
          </a:p>
        </p:txBody>
      </p:sp>
    </p:spTree>
    <p:extLst>
      <p:ext uri="{BB962C8B-B14F-4D97-AF65-F5344CB8AC3E}">
        <p14:creationId xmlns:p14="http://schemas.microsoft.com/office/powerpoint/2010/main" val="37903427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54447381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249056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2222754" y="2163763"/>
            <a:ext cx="1625600" cy="1625600"/>
          </a:xfrm>
          <a:custGeom>
            <a:avLst/>
            <a:gdLst>
              <a:gd name="connsiteX0" fmla="*/ 812800 w 1625600"/>
              <a:gd name="connsiteY0" fmla="*/ 0 h 1625600"/>
              <a:gd name="connsiteX1" fmla="*/ 1625600 w 1625600"/>
              <a:gd name="connsiteY1" fmla="*/ 812800 h 1625600"/>
              <a:gd name="connsiteX2" fmla="*/ 812800 w 1625600"/>
              <a:gd name="connsiteY2" fmla="*/ 1625600 h 1625600"/>
              <a:gd name="connsiteX3" fmla="*/ 0 w 1625600"/>
              <a:gd name="connsiteY3" fmla="*/ 812800 h 1625600"/>
              <a:gd name="connsiteX4" fmla="*/ 812800 w 1625600"/>
              <a:gd name="connsiteY4" fmla="*/ 0 h 1625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5600" h="1625600">
                <a:moveTo>
                  <a:pt x="812800" y="0"/>
                </a:moveTo>
                <a:cubicBezTo>
                  <a:pt x="1261697" y="0"/>
                  <a:pt x="1625600" y="363903"/>
                  <a:pt x="1625600" y="812800"/>
                </a:cubicBezTo>
                <a:cubicBezTo>
                  <a:pt x="1625600" y="1261697"/>
                  <a:pt x="1261697" y="1625600"/>
                  <a:pt x="812800" y="1625600"/>
                </a:cubicBezTo>
                <a:cubicBezTo>
                  <a:pt x="363903" y="1625600"/>
                  <a:pt x="0" y="1261697"/>
                  <a:pt x="0" y="812800"/>
                </a:cubicBezTo>
                <a:cubicBezTo>
                  <a:pt x="0" y="363903"/>
                  <a:pt x="363903" y="0"/>
                  <a:pt x="812800" y="0"/>
                </a:cubicBezTo>
                <a:close/>
              </a:path>
            </a:pathLst>
          </a:custGeom>
          <a:solidFill>
            <a:schemeClr val="bg1"/>
          </a:solidFill>
          <a:ln w="38100">
            <a:solidFill>
              <a:schemeClr val="bg1"/>
            </a:solidFill>
          </a:ln>
          <a:effectLst>
            <a:outerShdw blurRad="266700" sx="102000" sy="102000" algn="ctr" rotWithShape="0">
              <a:prstClr val="black">
                <a:alpha val="30000"/>
              </a:prstClr>
            </a:outerShdw>
          </a:effectLst>
        </p:spPr>
        <p:txBody>
          <a:bodyPr wrap="square">
            <a:noAutofit/>
          </a:bodyPr>
          <a:lstStyle/>
          <a:p>
            <a:endParaRPr lang="zh-CN" altLang="en-US"/>
          </a:p>
        </p:txBody>
      </p:sp>
      <p:sp>
        <p:nvSpPr>
          <p:cNvPr id="12" name="图片占位符 11"/>
          <p:cNvSpPr>
            <a:spLocks noGrp="1"/>
          </p:cNvSpPr>
          <p:nvPr>
            <p:ph type="pic" sz="quarter" idx="11"/>
          </p:nvPr>
        </p:nvSpPr>
        <p:spPr>
          <a:xfrm>
            <a:off x="5283454" y="2163763"/>
            <a:ext cx="1625600" cy="1625600"/>
          </a:xfrm>
          <a:custGeom>
            <a:avLst/>
            <a:gdLst>
              <a:gd name="connsiteX0" fmla="*/ 812800 w 1625600"/>
              <a:gd name="connsiteY0" fmla="*/ 0 h 1625600"/>
              <a:gd name="connsiteX1" fmla="*/ 1625600 w 1625600"/>
              <a:gd name="connsiteY1" fmla="*/ 812800 h 1625600"/>
              <a:gd name="connsiteX2" fmla="*/ 812800 w 1625600"/>
              <a:gd name="connsiteY2" fmla="*/ 1625600 h 1625600"/>
              <a:gd name="connsiteX3" fmla="*/ 0 w 1625600"/>
              <a:gd name="connsiteY3" fmla="*/ 812800 h 1625600"/>
              <a:gd name="connsiteX4" fmla="*/ 812800 w 1625600"/>
              <a:gd name="connsiteY4" fmla="*/ 0 h 1625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5600" h="1625600">
                <a:moveTo>
                  <a:pt x="812800" y="0"/>
                </a:moveTo>
                <a:cubicBezTo>
                  <a:pt x="1261697" y="0"/>
                  <a:pt x="1625600" y="363903"/>
                  <a:pt x="1625600" y="812800"/>
                </a:cubicBezTo>
                <a:cubicBezTo>
                  <a:pt x="1625600" y="1261697"/>
                  <a:pt x="1261697" y="1625600"/>
                  <a:pt x="812800" y="1625600"/>
                </a:cubicBezTo>
                <a:cubicBezTo>
                  <a:pt x="363903" y="1625600"/>
                  <a:pt x="0" y="1261697"/>
                  <a:pt x="0" y="812800"/>
                </a:cubicBezTo>
                <a:cubicBezTo>
                  <a:pt x="0" y="363903"/>
                  <a:pt x="363903" y="0"/>
                  <a:pt x="812800" y="0"/>
                </a:cubicBezTo>
                <a:close/>
              </a:path>
            </a:pathLst>
          </a:custGeom>
          <a:solidFill>
            <a:schemeClr val="bg1"/>
          </a:solidFill>
          <a:ln w="38100">
            <a:solidFill>
              <a:schemeClr val="bg1"/>
            </a:solidFill>
          </a:ln>
          <a:effectLst>
            <a:outerShdw blurRad="266700" sx="102000" sy="102000" algn="ctr" rotWithShape="0">
              <a:prstClr val="black">
                <a:alpha val="30000"/>
              </a:prstClr>
            </a:outerShdw>
          </a:effectLst>
        </p:spPr>
        <p:txBody>
          <a:bodyPr wrap="square">
            <a:noAutofit/>
          </a:bodyPr>
          <a:lstStyle/>
          <a:p>
            <a:endParaRPr lang="zh-CN" altLang="en-US"/>
          </a:p>
        </p:txBody>
      </p:sp>
      <p:sp>
        <p:nvSpPr>
          <p:cNvPr id="13" name="图片占位符 12"/>
          <p:cNvSpPr>
            <a:spLocks noGrp="1"/>
          </p:cNvSpPr>
          <p:nvPr>
            <p:ph type="pic" sz="quarter" idx="12"/>
          </p:nvPr>
        </p:nvSpPr>
        <p:spPr>
          <a:xfrm>
            <a:off x="8344154" y="2163763"/>
            <a:ext cx="1625600" cy="1625600"/>
          </a:xfrm>
          <a:custGeom>
            <a:avLst/>
            <a:gdLst>
              <a:gd name="connsiteX0" fmla="*/ 812800 w 1625600"/>
              <a:gd name="connsiteY0" fmla="*/ 0 h 1625600"/>
              <a:gd name="connsiteX1" fmla="*/ 1625600 w 1625600"/>
              <a:gd name="connsiteY1" fmla="*/ 812800 h 1625600"/>
              <a:gd name="connsiteX2" fmla="*/ 812800 w 1625600"/>
              <a:gd name="connsiteY2" fmla="*/ 1625600 h 1625600"/>
              <a:gd name="connsiteX3" fmla="*/ 0 w 1625600"/>
              <a:gd name="connsiteY3" fmla="*/ 812800 h 1625600"/>
              <a:gd name="connsiteX4" fmla="*/ 812800 w 1625600"/>
              <a:gd name="connsiteY4" fmla="*/ 0 h 1625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5600" h="1625600">
                <a:moveTo>
                  <a:pt x="812800" y="0"/>
                </a:moveTo>
                <a:cubicBezTo>
                  <a:pt x="1261697" y="0"/>
                  <a:pt x="1625600" y="363903"/>
                  <a:pt x="1625600" y="812800"/>
                </a:cubicBezTo>
                <a:cubicBezTo>
                  <a:pt x="1625600" y="1261697"/>
                  <a:pt x="1261697" y="1625600"/>
                  <a:pt x="812800" y="1625600"/>
                </a:cubicBezTo>
                <a:cubicBezTo>
                  <a:pt x="363903" y="1625600"/>
                  <a:pt x="0" y="1261697"/>
                  <a:pt x="0" y="812800"/>
                </a:cubicBezTo>
                <a:cubicBezTo>
                  <a:pt x="0" y="363903"/>
                  <a:pt x="363903" y="0"/>
                  <a:pt x="812800" y="0"/>
                </a:cubicBezTo>
                <a:close/>
              </a:path>
            </a:pathLst>
          </a:custGeom>
          <a:solidFill>
            <a:schemeClr val="bg1"/>
          </a:solidFill>
          <a:ln w="38100">
            <a:solidFill>
              <a:schemeClr val="bg1"/>
            </a:solidFill>
          </a:ln>
          <a:effectLst>
            <a:outerShdw blurRad="266700" sx="102000" sy="102000" algn="ctr" rotWithShape="0">
              <a:prstClr val="black">
                <a:alpha val="30000"/>
              </a:prstClr>
            </a:outerShdw>
          </a:effectLst>
        </p:spPr>
        <p:txBody>
          <a:bodyPr wrap="square">
            <a:noAutofit/>
          </a:bodyPr>
          <a:lstStyle/>
          <a:p>
            <a:endParaRPr lang="zh-CN" altLang="en-US"/>
          </a:p>
        </p:txBody>
      </p:sp>
    </p:spTree>
    <p:extLst>
      <p:ext uri="{BB962C8B-B14F-4D97-AF65-F5344CB8AC3E}">
        <p14:creationId xmlns:p14="http://schemas.microsoft.com/office/powerpoint/2010/main" val="36042517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3328147" y="3470074"/>
            <a:ext cx="1552905" cy="1340579"/>
          </a:xfrm>
          <a:custGeom>
            <a:avLst/>
            <a:gdLst>
              <a:gd name="connsiteX0" fmla="*/ 335145 w 1552905"/>
              <a:gd name="connsiteY0" fmla="*/ 0 h 1340579"/>
              <a:gd name="connsiteX1" fmla="*/ 1217760 w 1552905"/>
              <a:gd name="connsiteY1" fmla="*/ 0 h 1340579"/>
              <a:gd name="connsiteX2" fmla="*/ 1552905 w 1552905"/>
              <a:gd name="connsiteY2" fmla="*/ 670290 h 1340579"/>
              <a:gd name="connsiteX3" fmla="*/ 1217760 w 1552905"/>
              <a:gd name="connsiteY3" fmla="*/ 1340579 h 1340579"/>
              <a:gd name="connsiteX4" fmla="*/ 335145 w 1552905"/>
              <a:gd name="connsiteY4" fmla="*/ 1340579 h 1340579"/>
              <a:gd name="connsiteX5" fmla="*/ 0 w 1552905"/>
              <a:gd name="connsiteY5" fmla="*/ 670290 h 1340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2905" h="1340579">
                <a:moveTo>
                  <a:pt x="335145" y="0"/>
                </a:moveTo>
                <a:lnTo>
                  <a:pt x="1217760" y="0"/>
                </a:lnTo>
                <a:lnTo>
                  <a:pt x="1552905" y="670290"/>
                </a:lnTo>
                <a:lnTo>
                  <a:pt x="1217760" y="1340579"/>
                </a:lnTo>
                <a:lnTo>
                  <a:pt x="335145" y="1340579"/>
                </a:lnTo>
                <a:lnTo>
                  <a:pt x="0" y="670290"/>
                </a:ln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5994723" y="1986229"/>
            <a:ext cx="1552905" cy="1340579"/>
          </a:xfrm>
          <a:custGeom>
            <a:avLst/>
            <a:gdLst>
              <a:gd name="connsiteX0" fmla="*/ 335145 w 1552905"/>
              <a:gd name="connsiteY0" fmla="*/ 0 h 1340579"/>
              <a:gd name="connsiteX1" fmla="*/ 1217760 w 1552905"/>
              <a:gd name="connsiteY1" fmla="*/ 0 h 1340579"/>
              <a:gd name="connsiteX2" fmla="*/ 1552905 w 1552905"/>
              <a:gd name="connsiteY2" fmla="*/ 670290 h 1340579"/>
              <a:gd name="connsiteX3" fmla="*/ 1217760 w 1552905"/>
              <a:gd name="connsiteY3" fmla="*/ 1340579 h 1340579"/>
              <a:gd name="connsiteX4" fmla="*/ 335145 w 1552905"/>
              <a:gd name="connsiteY4" fmla="*/ 1340579 h 1340579"/>
              <a:gd name="connsiteX5" fmla="*/ 0 w 1552905"/>
              <a:gd name="connsiteY5" fmla="*/ 670290 h 1340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2905" h="1340579">
                <a:moveTo>
                  <a:pt x="335145" y="0"/>
                </a:moveTo>
                <a:lnTo>
                  <a:pt x="1217760" y="0"/>
                </a:lnTo>
                <a:lnTo>
                  <a:pt x="1552905" y="670290"/>
                </a:lnTo>
                <a:lnTo>
                  <a:pt x="1217760" y="1340579"/>
                </a:lnTo>
                <a:lnTo>
                  <a:pt x="335145" y="1340579"/>
                </a:lnTo>
                <a:lnTo>
                  <a:pt x="0" y="670290"/>
                </a:ln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7374446" y="4217366"/>
            <a:ext cx="1552905" cy="1340579"/>
          </a:xfrm>
          <a:custGeom>
            <a:avLst/>
            <a:gdLst>
              <a:gd name="connsiteX0" fmla="*/ 335145 w 1552905"/>
              <a:gd name="connsiteY0" fmla="*/ 0 h 1340579"/>
              <a:gd name="connsiteX1" fmla="*/ 1217760 w 1552905"/>
              <a:gd name="connsiteY1" fmla="*/ 0 h 1340579"/>
              <a:gd name="connsiteX2" fmla="*/ 1552905 w 1552905"/>
              <a:gd name="connsiteY2" fmla="*/ 670290 h 1340579"/>
              <a:gd name="connsiteX3" fmla="*/ 1217760 w 1552905"/>
              <a:gd name="connsiteY3" fmla="*/ 1340579 h 1340579"/>
              <a:gd name="connsiteX4" fmla="*/ 335145 w 1552905"/>
              <a:gd name="connsiteY4" fmla="*/ 1340579 h 1340579"/>
              <a:gd name="connsiteX5" fmla="*/ 0 w 1552905"/>
              <a:gd name="connsiteY5" fmla="*/ 670290 h 1340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2905" h="1340579">
                <a:moveTo>
                  <a:pt x="335145" y="0"/>
                </a:moveTo>
                <a:lnTo>
                  <a:pt x="1217760" y="0"/>
                </a:lnTo>
                <a:lnTo>
                  <a:pt x="1552905" y="670290"/>
                </a:lnTo>
                <a:lnTo>
                  <a:pt x="1217760" y="1340579"/>
                </a:lnTo>
                <a:lnTo>
                  <a:pt x="335145" y="1340579"/>
                </a:lnTo>
                <a:lnTo>
                  <a:pt x="0" y="67029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23700441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5112574" y="2828322"/>
            <a:ext cx="1984606" cy="1984606"/>
          </a:xfrm>
          <a:custGeom>
            <a:avLst/>
            <a:gdLst>
              <a:gd name="connsiteX0" fmla="*/ 992303 w 1984606"/>
              <a:gd name="connsiteY0" fmla="*/ 0 h 1984606"/>
              <a:gd name="connsiteX1" fmla="*/ 1984606 w 1984606"/>
              <a:gd name="connsiteY1" fmla="*/ 992303 h 1984606"/>
              <a:gd name="connsiteX2" fmla="*/ 992303 w 1984606"/>
              <a:gd name="connsiteY2" fmla="*/ 1984606 h 1984606"/>
              <a:gd name="connsiteX3" fmla="*/ 0 w 1984606"/>
              <a:gd name="connsiteY3" fmla="*/ 992303 h 1984606"/>
              <a:gd name="connsiteX4" fmla="*/ 992303 w 1984606"/>
              <a:gd name="connsiteY4" fmla="*/ 0 h 1984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4606" h="1984606">
                <a:moveTo>
                  <a:pt x="992303" y="0"/>
                </a:moveTo>
                <a:cubicBezTo>
                  <a:pt x="1540337" y="0"/>
                  <a:pt x="1984606" y="444269"/>
                  <a:pt x="1984606" y="992303"/>
                </a:cubicBezTo>
                <a:cubicBezTo>
                  <a:pt x="1984606" y="1540337"/>
                  <a:pt x="1540337" y="1984606"/>
                  <a:pt x="992303" y="1984606"/>
                </a:cubicBezTo>
                <a:cubicBezTo>
                  <a:pt x="444269" y="1984606"/>
                  <a:pt x="0" y="1540337"/>
                  <a:pt x="0" y="992303"/>
                </a:cubicBezTo>
                <a:cubicBezTo>
                  <a:pt x="0" y="444269"/>
                  <a:pt x="444269" y="0"/>
                  <a:pt x="992303" y="0"/>
                </a:cubicBezTo>
                <a:close/>
              </a:path>
            </a:pathLst>
          </a:custGeom>
          <a:solidFill>
            <a:schemeClr val="bg1"/>
          </a:solidFill>
          <a:ln w="38100">
            <a:solidFill>
              <a:schemeClr val="bg1"/>
            </a:solidFill>
          </a:ln>
          <a:effectLst>
            <a:outerShdw blurRad="266700" sx="102000" sy="102000" algn="ctr" rotWithShape="0">
              <a:prstClr val="black">
                <a:alpha val="30000"/>
              </a:prstClr>
            </a:outerShdw>
          </a:effectLst>
        </p:spPr>
        <p:txBody>
          <a:bodyPr wrap="square">
            <a:noAutofit/>
          </a:bodyPr>
          <a:lstStyle>
            <a:lvl1pPr>
              <a:defRPr lang="zh-CN" altLang="en-US"/>
            </a:lvl1pPr>
          </a:lstStyle>
          <a:p>
            <a:pPr lvl="0"/>
            <a:endParaRPr lang="zh-CN" altLang="en-US"/>
          </a:p>
        </p:txBody>
      </p:sp>
    </p:spTree>
    <p:extLst>
      <p:ext uri="{BB962C8B-B14F-4D97-AF65-F5344CB8AC3E}">
        <p14:creationId xmlns:p14="http://schemas.microsoft.com/office/powerpoint/2010/main" val="174879564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1519485" y="1921065"/>
            <a:ext cx="3048553" cy="2111371"/>
          </a:xfrm>
          <a:custGeom>
            <a:avLst/>
            <a:gdLst>
              <a:gd name="connsiteX0" fmla="*/ 527843 w 3048553"/>
              <a:gd name="connsiteY0" fmla="*/ 0 h 2111371"/>
              <a:gd name="connsiteX1" fmla="*/ 3048553 w 3048553"/>
              <a:gd name="connsiteY1" fmla="*/ 0 h 2111371"/>
              <a:gd name="connsiteX2" fmla="*/ 2520710 w 3048553"/>
              <a:gd name="connsiteY2" fmla="*/ 2111371 h 2111371"/>
              <a:gd name="connsiteX3" fmla="*/ 0 w 3048553"/>
              <a:gd name="connsiteY3" fmla="*/ 2111371 h 2111371"/>
            </a:gdLst>
            <a:ahLst/>
            <a:cxnLst>
              <a:cxn ang="0">
                <a:pos x="connsiteX0" y="connsiteY0"/>
              </a:cxn>
              <a:cxn ang="0">
                <a:pos x="connsiteX1" y="connsiteY1"/>
              </a:cxn>
              <a:cxn ang="0">
                <a:pos x="connsiteX2" y="connsiteY2"/>
              </a:cxn>
              <a:cxn ang="0">
                <a:pos x="connsiteX3" y="connsiteY3"/>
              </a:cxn>
            </a:cxnLst>
            <a:rect l="l" t="t" r="r" b="b"/>
            <a:pathLst>
              <a:path w="3048553" h="2111371">
                <a:moveTo>
                  <a:pt x="527843" y="0"/>
                </a:moveTo>
                <a:lnTo>
                  <a:pt x="3048553" y="0"/>
                </a:lnTo>
                <a:lnTo>
                  <a:pt x="2520710" y="2111371"/>
                </a:lnTo>
                <a:lnTo>
                  <a:pt x="0" y="2111371"/>
                </a:lnTo>
                <a:close/>
              </a:path>
            </a:pathLst>
          </a:custGeom>
        </p:spPr>
        <p:txBody>
          <a:bodyPr wrap="square">
            <a:noAutofit/>
          </a:bodyPr>
          <a:lstStyle/>
          <a:p>
            <a:endParaRPr lang="zh-CN" altLang="en-US"/>
          </a:p>
        </p:txBody>
      </p:sp>
      <p:sp>
        <p:nvSpPr>
          <p:cNvPr id="10" name="图片占位符 9"/>
          <p:cNvSpPr>
            <a:spLocks noGrp="1"/>
          </p:cNvSpPr>
          <p:nvPr>
            <p:ph type="pic" sz="quarter" idx="11"/>
          </p:nvPr>
        </p:nvSpPr>
        <p:spPr>
          <a:xfrm>
            <a:off x="4571723" y="1921065"/>
            <a:ext cx="3048553" cy="2111371"/>
          </a:xfrm>
          <a:custGeom>
            <a:avLst/>
            <a:gdLst>
              <a:gd name="connsiteX0" fmla="*/ 527843 w 3048553"/>
              <a:gd name="connsiteY0" fmla="*/ 0 h 2111371"/>
              <a:gd name="connsiteX1" fmla="*/ 3048553 w 3048553"/>
              <a:gd name="connsiteY1" fmla="*/ 0 h 2111371"/>
              <a:gd name="connsiteX2" fmla="*/ 2520710 w 3048553"/>
              <a:gd name="connsiteY2" fmla="*/ 2111371 h 2111371"/>
              <a:gd name="connsiteX3" fmla="*/ 0 w 3048553"/>
              <a:gd name="connsiteY3" fmla="*/ 2111371 h 2111371"/>
            </a:gdLst>
            <a:ahLst/>
            <a:cxnLst>
              <a:cxn ang="0">
                <a:pos x="connsiteX0" y="connsiteY0"/>
              </a:cxn>
              <a:cxn ang="0">
                <a:pos x="connsiteX1" y="connsiteY1"/>
              </a:cxn>
              <a:cxn ang="0">
                <a:pos x="connsiteX2" y="connsiteY2"/>
              </a:cxn>
              <a:cxn ang="0">
                <a:pos x="connsiteX3" y="connsiteY3"/>
              </a:cxn>
            </a:cxnLst>
            <a:rect l="l" t="t" r="r" b="b"/>
            <a:pathLst>
              <a:path w="3048553" h="2111371">
                <a:moveTo>
                  <a:pt x="527843" y="0"/>
                </a:moveTo>
                <a:lnTo>
                  <a:pt x="3048553" y="0"/>
                </a:lnTo>
                <a:lnTo>
                  <a:pt x="2520710" y="2111371"/>
                </a:lnTo>
                <a:lnTo>
                  <a:pt x="0" y="2111371"/>
                </a:lnTo>
                <a:close/>
              </a:path>
            </a:pathLst>
          </a:custGeom>
        </p:spPr>
        <p:txBody>
          <a:bodyPr wrap="square">
            <a:noAutofit/>
          </a:bodyPr>
          <a:lstStyle/>
          <a:p>
            <a:endParaRPr lang="zh-CN" altLang="en-US"/>
          </a:p>
        </p:txBody>
      </p:sp>
      <p:sp>
        <p:nvSpPr>
          <p:cNvPr id="11" name="图片占位符 10"/>
          <p:cNvSpPr>
            <a:spLocks noGrp="1"/>
          </p:cNvSpPr>
          <p:nvPr>
            <p:ph type="pic" sz="quarter" idx="12"/>
          </p:nvPr>
        </p:nvSpPr>
        <p:spPr>
          <a:xfrm>
            <a:off x="7623962" y="1921065"/>
            <a:ext cx="3048553" cy="2111371"/>
          </a:xfrm>
          <a:custGeom>
            <a:avLst/>
            <a:gdLst>
              <a:gd name="connsiteX0" fmla="*/ 527843 w 3048553"/>
              <a:gd name="connsiteY0" fmla="*/ 0 h 2111371"/>
              <a:gd name="connsiteX1" fmla="*/ 3048553 w 3048553"/>
              <a:gd name="connsiteY1" fmla="*/ 0 h 2111371"/>
              <a:gd name="connsiteX2" fmla="*/ 2520710 w 3048553"/>
              <a:gd name="connsiteY2" fmla="*/ 2111371 h 2111371"/>
              <a:gd name="connsiteX3" fmla="*/ 0 w 3048553"/>
              <a:gd name="connsiteY3" fmla="*/ 2111371 h 2111371"/>
            </a:gdLst>
            <a:ahLst/>
            <a:cxnLst>
              <a:cxn ang="0">
                <a:pos x="connsiteX0" y="connsiteY0"/>
              </a:cxn>
              <a:cxn ang="0">
                <a:pos x="connsiteX1" y="connsiteY1"/>
              </a:cxn>
              <a:cxn ang="0">
                <a:pos x="connsiteX2" y="connsiteY2"/>
              </a:cxn>
              <a:cxn ang="0">
                <a:pos x="connsiteX3" y="connsiteY3"/>
              </a:cxn>
            </a:cxnLst>
            <a:rect l="l" t="t" r="r" b="b"/>
            <a:pathLst>
              <a:path w="3048553" h="2111371">
                <a:moveTo>
                  <a:pt x="527843" y="0"/>
                </a:moveTo>
                <a:lnTo>
                  <a:pt x="3048553" y="0"/>
                </a:lnTo>
                <a:lnTo>
                  <a:pt x="2520710" y="2111371"/>
                </a:lnTo>
                <a:lnTo>
                  <a:pt x="0" y="2111371"/>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03360580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415699" y="1964836"/>
            <a:ext cx="2111625" cy="2768506"/>
          </a:xfrm>
          <a:custGeom>
            <a:avLst/>
            <a:gdLst>
              <a:gd name="connsiteX0" fmla="*/ 0 w 2111625"/>
              <a:gd name="connsiteY0" fmla="*/ 0 h 2768506"/>
              <a:gd name="connsiteX1" fmla="*/ 2111625 w 2111625"/>
              <a:gd name="connsiteY1" fmla="*/ 0 h 2768506"/>
              <a:gd name="connsiteX2" fmla="*/ 2111625 w 2111625"/>
              <a:gd name="connsiteY2" fmla="*/ 2768506 h 2768506"/>
              <a:gd name="connsiteX3" fmla="*/ 0 w 2111625"/>
              <a:gd name="connsiteY3" fmla="*/ 2768506 h 2768506"/>
            </a:gdLst>
            <a:ahLst/>
            <a:cxnLst>
              <a:cxn ang="0">
                <a:pos x="connsiteX0" y="connsiteY0"/>
              </a:cxn>
              <a:cxn ang="0">
                <a:pos x="connsiteX1" y="connsiteY1"/>
              </a:cxn>
              <a:cxn ang="0">
                <a:pos x="connsiteX2" y="connsiteY2"/>
              </a:cxn>
              <a:cxn ang="0">
                <a:pos x="connsiteX3" y="connsiteY3"/>
              </a:cxn>
            </a:cxnLst>
            <a:rect l="l" t="t" r="r" b="b"/>
            <a:pathLst>
              <a:path w="2111625" h="2768506">
                <a:moveTo>
                  <a:pt x="0" y="0"/>
                </a:moveTo>
                <a:lnTo>
                  <a:pt x="2111625" y="0"/>
                </a:lnTo>
                <a:lnTo>
                  <a:pt x="2111625" y="2768506"/>
                </a:lnTo>
                <a:lnTo>
                  <a:pt x="0" y="2768506"/>
                </a:lnTo>
                <a:close/>
              </a:path>
            </a:pathLst>
          </a:custGeom>
        </p:spPr>
        <p:txBody>
          <a:bodyPr wrap="square">
            <a:noAutofit/>
          </a:bodyPr>
          <a:lstStyle/>
          <a:p>
            <a:endParaRPr lang="zh-CN" altLang="en-US"/>
          </a:p>
        </p:txBody>
      </p:sp>
      <p:sp>
        <p:nvSpPr>
          <p:cNvPr id="12" name="图片占位符 11"/>
          <p:cNvSpPr>
            <a:spLocks noGrp="1"/>
          </p:cNvSpPr>
          <p:nvPr>
            <p:ph type="pic" sz="quarter" idx="11"/>
          </p:nvPr>
        </p:nvSpPr>
        <p:spPr>
          <a:xfrm>
            <a:off x="3840375" y="1964836"/>
            <a:ext cx="2111625" cy="2768506"/>
          </a:xfrm>
          <a:custGeom>
            <a:avLst/>
            <a:gdLst>
              <a:gd name="connsiteX0" fmla="*/ 0 w 2111625"/>
              <a:gd name="connsiteY0" fmla="*/ 0 h 2768506"/>
              <a:gd name="connsiteX1" fmla="*/ 2111625 w 2111625"/>
              <a:gd name="connsiteY1" fmla="*/ 0 h 2768506"/>
              <a:gd name="connsiteX2" fmla="*/ 2111625 w 2111625"/>
              <a:gd name="connsiteY2" fmla="*/ 2768506 h 2768506"/>
              <a:gd name="connsiteX3" fmla="*/ 0 w 2111625"/>
              <a:gd name="connsiteY3" fmla="*/ 2768506 h 2768506"/>
            </a:gdLst>
            <a:ahLst/>
            <a:cxnLst>
              <a:cxn ang="0">
                <a:pos x="connsiteX0" y="connsiteY0"/>
              </a:cxn>
              <a:cxn ang="0">
                <a:pos x="connsiteX1" y="connsiteY1"/>
              </a:cxn>
              <a:cxn ang="0">
                <a:pos x="connsiteX2" y="connsiteY2"/>
              </a:cxn>
              <a:cxn ang="0">
                <a:pos x="connsiteX3" y="connsiteY3"/>
              </a:cxn>
            </a:cxnLst>
            <a:rect l="l" t="t" r="r" b="b"/>
            <a:pathLst>
              <a:path w="2111625" h="2768506">
                <a:moveTo>
                  <a:pt x="0" y="0"/>
                </a:moveTo>
                <a:lnTo>
                  <a:pt x="2111625" y="0"/>
                </a:lnTo>
                <a:lnTo>
                  <a:pt x="2111625" y="2768506"/>
                </a:lnTo>
                <a:lnTo>
                  <a:pt x="0" y="2768506"/>
                </a:lnTo>
                <a:close/>
              </a:path>
            </a:pathLst>
          </a:custGeom>
        </p:spPr>
        <p:txBody>
          <a:bodyPr wrap="square">
            <a:noAutofit/>
          </a:bodyPr>
          <a:lstStyle/>
          <a:p>
            <a:endParaRPr lang="zh-CN" altLang="en-US" dirty="0"/>
          </a:p>
        </p:txBody>
      </p:sp>
      <p:sp>
        <p:nvSpPr>
          <p:cNvPr id="13" name="图片占位符 12"/>
          <p:cNvSpPr>
            <a:spLocks noGrp="1"/>
          </p:cNvSpPr>
          <p:nvPr>
            <p:ph type="pic" sz="quarter" idx="12"/>
          </p:nvPr>
        </p:nvSpPr>
        <p:spPr>
          <a:xfrm>
            <a:off x="6265051" y="1964836"/>
            <a:ext cx="2111625" cy="2768506"/>
          </a:xfrm>
          <a:custGeom>
            <a:avLst/>
            <a:gdLst>
              <a:gd name="connsiteX0" fmla="*/ 0 w 2111625"/>
              <a:gd name="connsiteY0" fmla="*/ 0 h 2768506"/>
              <a:gd name="connsiteX1" fmla="*/ 2111625 w 2111625"/>
              <a:gd name="connsiteY1" fmla="*/ 0 h 2768506"/>
              <a:gd name="connsiteX2" fmla="*/ 2111625 w 2111625"/>
              <a:gd name="connsiteY2" fmla="*/ 2768506 h 2768506"/>
              <a:gd name="connsiteX3" fmla="*/ 0 w 2111625"/>
              <a:gd name="connsiteY3" fmla="*/ 2768506 h 2768506"/>
            </a:gdLst>
            <a:ahLst/>
            <a:cxnLst>
              <a:cxn ang="0">
                <a:pos x="connsiteX0" y="connsiteY0"/>
              </a:cxn>
              <a:cxn ang="0">
                <a:pos x="connsiteX1" y="connsiteY1"/>
              </a:cxn>
              <a:cxn ang="0">
                <a:pos x="connsiteX2" y="connsiteY2"/>
              </a:cxn>
              <a:cxn ang="0">
                <a:pos x="connsiteX3" y="connsiteY3"/>
              </a:cxn>
            </a:cxnLst>
            <a:rect l="l" t="t" r="r" b="b"/>
            <a:pathLst>
              <a:path w="2111625" h="2768506">
                <a:moveTo>
                  <a:pt x="0" y="0"/>
                </a:moveTo>
                <a:lnTo>
                  <a:pt x="2111625" y="0"/>
                </a:lnTo>
                <a:lnTo>
                  <a:pt x="2111625" y="2768506"/>
                </a:lnTo>
                <a:lnTo>
                  <a:pt x="0" y="2768506"/>
                </a:lnTo>
                <a:close/>
              </a:path>
            </a:pathLst>
          </a:custGeom>
        </p:spPr>
        <p:txBody>
          <a:bodyPr wrap="square">
            <a:noAutofit/>
          </a:bodyPr>
          <a:lstStyle/>
          <a:p>
            <a:endParaRPr lang="zh-CN" altLang="en-US"/>
          </a:p>
        </p:txBody>
      </p:sp>
      <p:sp>
        <p:nvSpPr>
          <p:cNvPr id="14" name="图片占位符 13"/>
          <p:cNvSpPr>
            <a:spLocks noGrp="1"/>
          </p:cNvSpPr>
          <p:nvPr>
            <p:ph type="pic" sz="quarter" idx="13"/>
          </p:nvPr>
        </p:nvSpPr>
        <p:spPr>
          <a:xfrm>
            <a:off x="8689726" y="1964836"/>
            <a:ext cx="2111625" cy="2768506"/>
          </a:xfrm>
          <a:custGeom>
            <a:avLst/>
            <a:gdLst>
              <a:gd name="connsiteX0" fmla="*/ 0 w 2111625"/>
              <a:gd name="connsiteY0" fmla="*/ 0 h 2768506"/>
              <a:gd name="connsiteX1" fmla="*/ 2111625 w 2111625"/>
              <a:gd name="connsiteY1" fmla="*/ 0 h 2768506"/>
              <a:gd name="connsiteX2" fmla="*/ 2111625 w 2111625"/>
              <a:gd name="connsiteY2" fmla="*/ 2768506 h 2768506"/>
              <a:gd name="connsiteX3" fmla="*/ 0 w 2111625"/>
              <a:gd name="connsiteY3" fmla="*/ 2768506 h 2768506"/>
            </a:gdLst>
            <a:ahLst/>
            <a:cxnLst>
              <a:cxn ang="0">
                <a:pos x="connsiteX0" y="connsiteY0"/>
              </a:cxn>
              <a:cxn ang="0">
                <a:pos x="connsiteX1" y="connsiteY1"/>
              </a:cxn>
              <a:cxn ang="0">
                <a:pos x="connsiteX2" y="connsiteY2"/>
              </a:cxn>
              <a:cxn ang="0">
                <a:pos x="connsiteX3" y="connsiteY3"/>
              </a:cxn>
            </a:cxnLst>
            <a:rect l="l" t="t" r="r" b="b"/>
            <a:pathLst>
              <a:path w="2111625" h="2768506">
                <a:moveTo>
                  <a:pt x="0" y="0"/>
                </a:moveTo>
                <a:lnTo>
                  <a:pt x="2111625" y="0"/>
                </a:lnTo>
                <a:lnTo>
                  <a:pt x="2111625" y="2768506"/>
                </a:lnTo>
                <a:lnTo>
                  <a:pt x="0" y="2768506"/>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83043626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529" y="-297"/>
            <a:ext cx="12193057" cy="6858594"/>
          </a:xfrm>
          <a:prstGeom prst="rect">
            <a:avLst/>
          </a:prstGeom>
        </p:spPr>
      </p:pic>
    </p:spTree>
    <p:extLst>
      <p:ext uri="{BB962C8B-B14F-4D97-AF65-F5344CB8AC3E}">
        <p14:creationId xmlns:p14="http://schemas.microsoft.com/office/powerpoint/2010/main" val="154884364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7" r:id="rId3"/>
    <p:sldLayoutId id="2147483666" r:id="rId4"/>
    <p:sldLayoutId id="2147483665" r:id="rId5"/>
    <p:sldLayoutId id="2147483664" r:id="rId6"/>
    <p:sldLayoutId id="2147483663" r:id="rId7"/>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4.png"/><Relationship Id="rId7"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26.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8.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9.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12.png"/><Relationship Id="rId2" Type="http://schemas.openxmlformats.org/officeDocument/2006/relationships/slideLayout" Target="../slideLayouts/slideLayout2.xml"/><Relationship Id="rId1" Type="http://schemas.openxmlformats.org/officeDocument/2006/relationships/tags" Target="../tags/tag10.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1.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5.png"/><Relationship Id="rId7"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7.png"/><Relationship Id="rId10" Type="http://schemas.openxmlformats.org/officeDocument/2006/relationships/image" Target="../media/image31.png"/><Relationship Id="rId4" Type="http://schemas.openxmlformats.org/officeDocument/2006/relationships/image" Target="../media/image6.png"/><Relationship Id="rId9"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1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1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14.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15.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16.xml"/><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7"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1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7"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18.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7"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19.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image" Target="../media/image12.png"/><Relationship Id="rId2" Type="http://schemas.openxmlformats.org/officeDocument/2006/relationships/slideLayout" Target="../slideLayouts/slideLayout2.xml"/><Relationship Id="rId1" Type="http://schemas.openxmlformats.org/officeDocument/2006/relationships/tags" Target="../tags/tag20.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32.jpeg"/><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5.png"/><Relationship Id="rId7"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9.jpe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notesSlide" Target="../notesSlides/notesSlide5.xml"/><Relationship Id="rId7" Type="http://schemas.openxmlformats.org/officeDocument/2006/relationships/image" Target="../media/image7.png"/><Relationship Id="rId2" Type="http://schemas.openxmlformats.org/officeDocument/2006/relationships/slideLayout" Target="../slideLayouts/slideLayout4.xml"/><Relationship Id="rId1" Type="http://schemas.openxmlformats.org/officeDocument/2006/relationships/tags" Target="../tags/tag3.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5.jpeg"/><Relationship Id="rId4" Type="http://schemas.openxmlformats.org/officeDocument/2006/relationships/image" Target="../media/image12.png"/><Relationship Id="rId9" Type="http://schemas.openxmlformats.org/officeDocument/2006/relationships/image" Target="../media/image14.jpeg"/></Relationships>
</file>

<file path=ppt/slides/_rels/slide6.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notesSlide" Target="../notesSlides/notesSlide6.xml"/><Relationship Id="rId7" Type="http://schemas.openxmlformats.org/officeDocument/2006/relationships/image" Target="../media/image7.png"/><Relationship Id="rId2" Type="http://schemas.openxmlformats.org/officeDocument/2006/relationships/slideLayout" Target="../slideLayouts/slideLayout5.xml"/><Relationship Id="rId1" Type="http://schemas.openxmlformats.org/officeDocument/2006/relationships/tags" Target="../tags/tag4.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notesSlide" Target="../notesSlides/notesSlide7.xml"/><Relationship Id="rId7" Type="http://schemas.openxmlformats.org/officeDocument/2006/relationships/image" Target="../media/image12.png"/><Relationship Id="rId2" Type="http://schemas.openxmlformats.org/officeDocument/2006/relationships/slideLayout" Target="../slideLayouts/slideLayout6.xml"/><Relationship Id="rId1" Type="http://schemas.openxmlformats.org/officeDocument/2006/relationships/tags" Target="../tags/tag5.xml"/><Relationship Id="rId6" Type="http://schemas.openxmlformats.org/officeDocument/2006/relationships/image" Target="../media/image19.jpeg"/><Relationship Id="rId5" Type="http://schemas.openxmlformats.org/officeDocument/2006/relationships/image" Target="../media/image18.jpeg"/><Relationship Id="rId10" Type="http://schemas.openxmlformats.org/officeDocument/2006/relationships/image" Target="../media/image7.png"/><Relationship Id="rId4" Type="http://schemas.openxmlformats.org/officeDocument/2006/relationships/image" Target="../media/image17.jpeg"/><Relationship Id="rId9" Type="http://schemas.openxmlformats.org/officeDocument/2006/relationships/image" Target="../media/image6.png"/></Relationships>
</file>

<file path=ppt/slides/_rels/slide8.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notesSlide" Target="../notesSlides/notesSlide8.xml"/><Relationship Id="rId7" Type="http://schemas.openxmlformats.org/officeDocument/2006/relationships/image" Target="../media/image7.png"/><Relationship Id="rId2" Type="http://schemas.openxmlformats.org/officeDocument/2006/relationships/slideLayout" Target="../slideLayouts/slideLayout7.xml"/><Relationship Id="rId1" Type="http://schemas.openxmlformats.org/officeDocument/2006/relationships/tags" Target="../tags/tag6.xml"/><Relationship Id="rId6" Type="http://schemas.openxmlformats.org/officeDocument/2006/relationships/image" Target="../media/image6.png"/><Relationship Id="rId11" Type="http://schemas.openxmlformats.org/officeDocument/2006/relationships/image" Target="../media/image23.jpeg"/><Relationship Id="rId5" Type="http://schemas.openxmlformats.org/officeDocument/2006/relationships/image" Target="../media/image5.png"/><Relationship Id="rId10" Type="http://schemas.openxmlformats.org/officeDocument/2006/relationships/image" Target="../media/image22.jpeg"/><Relationship Id="rId4" Type="http://schemas.openxmlformats.org/officeDocument/2006/relationships/image" Target="../media/image12.png"/><Relationship Id="rId9" Type="http://schemas.openxmlformats.org/officeDocument/2006/relationships/image" Target="../media/image21.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2700"/>
            <a:ext cx="12192000" cy="6845300"/>
          </a:xfrm>
          <a:prstGeom prst="rect">
            <a:avLst/>
          </a:prstGeom>
        </p:spPr>
      </p:pic>
      <p:sp>
        <p:nvSpPr>
          <p:cNvPr id="9" name="文本框 11">
            <a:extLst>
              <a:ext uri="{FF2B5EF4-FFF2-40B4-BE49-F238E27FC236}">
                <a16:creationId xmlns:a16="http://schemas.microsoft.com/office/drawing/2014/main" xmlns="" id="{9A486F6F-A303-4D50-A7AA-C16A5F23315D}"/>
              </a:ext>
            </a:extLst>
          </p:cNvPr>
          <p:cNvSpPr txBox="1"/>
          <p:nvPr/>
        </p:nvSpPr>
        <p:spPr>
          <a:xfrm>
            <a:off x="479484" y="566441"/>
            <a:ext cx="6374322" cy="1107996"/>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en-US" altLang="zh-CN" sz="6600" i="0" u="none" strike="noStrike" kern="0" cap="none" spc="0" normalizeH="0" baseline="0" noProof="0" dirty="0" smtClean="0">
                <a:ln>
                  <a:noFill/>
                </a:ln>
                <a:solidFill>
                  <a:srgbClr val="009DE4"/>
                </a:solidFill>
                <a:effectLst/>
                <a:uLnTx/>
                <a:uFillTx/>
                <a:cs typeface="+mn-ea"/>
                <a:sym typeface="+mn-lt"/>
              </a:rPr>
              <a:t>RANPINTANG</a:t>
            </a:r>
            <a:endParaRPr kumimoji="0" lang="zh-CN" altLang="en-US" sz="6600" i="0" u="none" strike="noStrike" kern="0" cap="none" spc="0" normalizeH="0" baseline="0" noProof="0" dirty="0">
              <a:ln>
                <a:noFill/>
              </a:ln>
              <a:solidFill>
                <a:srgbClr val="009DE4"/>
              </a:solidFill>
              <a:effectLst/>
              <a:uLnTx/>
              <a:uFillTx/>
              <a:cs typeface="+mn-ea"/>
              <a:sym typeface="+mn-lt"/>
            </a:endParaRPr>
          </a:p>
        </p:txBody>
      </p:sp>
      <p:sp>
        <p:nvSpPr>
          <p:cNvPr id="10" name="文本框 1"/>
          <p:cNvSpPr txBox="1"/>
          <p:nvPr/>
        </p:nvSpPr>
        <p:spPr>
          <a:xfrm>
            <a:off x="546134" y="1478102"/>
            <a:ext cx="5173158" cy="707886"/>
          </a:xfrm>
          <a:prstGeom prst="rect">
            <a:avLst/>
          </a:prstGeom>
          <a:noFill/>
        </p:spPr>
        <p:txBody>
          <a:bodyPr wrap="square" rtlCol="0">
            <a:spAutoFit/>
          </a:bodyPr>
          <a:lstStyle/>
          <a:p>
            <a:pPr marR="0" lvl="0" indent="0" algn="dist">
              <a:lnSpc>
                <a:spcPct val="100000"/>
              </a:lnSpc>
              <a:spcBef>
                <a:spcPct val="0"/>
              </a:spcBef>
              <a:spcAft>
                <a:spcPct val="0"/>
              </a:spcAft>
              <a:buClrTx/>
              <a:buSzTx/>
              <a:buFont typeface="Arial" pitchFamily="34" charset="0"/>
              <a:buNone/>
              <a:tabLst/>
              <a:defRPr/>
            </a:pPr>
            <a:r>
              <a:rPr lang="zh-CN" altLang="en-US" sz="4000" dirty="0">
                <a:gradFill>
                  <a:gsLst>
                    <a:gs pos="50000">
                      <a:schemeClr val="tx1">
                        <a:lumMod val="65000"/>
                        <a:lumOff val="35000"/>
                      </a:schemeClr>
                    </a:gs>
                    <a:gs pos="50000">
                      <a:schemeClr val="tx1">
                        <a:lumMod val="95000"/>
                        <a:lumOff val="5000"/>
                      </a:schemeClr>
                    </a:gs>
                  </a:gsLst>
                  <a:lin ang="5400000" scaled="1"/>
                </a:gradFill>
                <a:latin typeface="微软雅黑" pitchFamily="34" charset="-122"/>
                <a:ea typeface="微软雅黑" pitchFamily="34" charset="-122"/>
                <a:sym typeface="+mn-lt"/>
              </a:rPr>
              <a:t>燃品堂</a:t>
            </a:r>
            <a:r>
              <a:rPr lang="zh-CN" altLang="en-US" sz="4000" b="1" dirty="0">
                <a:gradFill>
                  <a:gsLst>
                    <a:gs pos="50000">
                      <a:schemeClr val="tx1">
                        <a:lumMod val="65000"/>
                        <a:lumOff val="35000"/>
                      </a:schemeClr>
                    </a:gs>
                    <a:gs pos="50000">
                      <a:schemeClr val="tx1">
                        <a:lumMod val="95000"/>
                        <a:lumOff val="5000"/>
                      </a:schemeClr>
                    </a:gs>
                  </a:gsLst>
                  <a:lin ang="5400000" scaled="1"/>
                </a:gradFill>
                <a:latin typeface="微软雅黑" pitchFamily="34" charset="-122"/>
                <a:ea typeface="微软雅黑" pitchFamily="34" charset="-122"/>
                <a:sym typeface="+mn-lt"/>
              </a:rPr>
              <a:t>简约商务</a:t>
            </a:r>
          </a:p>
        </p:txBody>
      </p:sp>
      <p:sp>
        <p:nvSpPr>
          <p:cNvPr id="11" name="文本框 11"/>
          <p:cNvSpPr txBox="1"/>
          <p:nvPr/>
        </p:nvSpPr>
        <p:spPr>
          <a:xfrm>
            <a:off x="534074" y="2315742"/>
            <a:ext cx="4779539" cy="567976"/>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en-US" altLang="zh-CN" sz="1100" b="0" i="0" u="none" strike="noStrike" kern="0" cap="none" spc="0" normalizeH="0" baseline="0" noProof="0" dirty="0">
                <a:ln>
                  <a:noFill/>
                </a:ln>
                <a:solidFill>
                  <a:schemeClr val="bg1">
                    <a:lumMod val="50000"/>
                  </a:schemeClr>
                </a:solidFill>
                <a:effectLst/>
                <a:uLnTx/>
                <a:uFillTx/>
                <a:cs typeface="+mn-ea"/>
                <a:sym typeface="+mn-lt"/>
              </a:rPr>
              <a:t>Ran pin tang</a:t>
            </a:r>
            <a:r>
              <a:rPr kumimoji="0" lang="zh-CN" altLang="en-US" sz="1100" b="0" i="0" u="none" strike="noStrike" kern="0" cap="none" spc="0" normalizeH="0" baseline="0" noProof="0" dirty="0">
                <a:ln>
                  <a:noFill/>
                </a:ln>
                <a:solidFill>
                  <a:schemeClr val="bg1">
                    <a:lumMod val="50000"/>
                  </a:schemeClr>
                </a:solidFill>
                <a:effectLst/>
                <a:uLnTx/>
                <a:uFillTx/>
                <a:cs typeface="+mn-ea"/>
                <a:sym typeface="+mn-lt"/>
              </a:rPr>
              <a:t>，</a:t>
            </a:r>
            <a:r>
              <a:rPr kumimoji="0" lang="en-US" altLang="zh-CN" sz="1100" b="0" i="0" u="none" strike="noStrike" kern="0" cap="none" spc="0" normalizeH="0" baseline="0" noProof="0" dirty="0">
                <a:ln>
                  <a:noFill/>
                </a:ln>
                <a:solidFill>
                  <a:schemeClr val="bg1">
                    <a:lumMod val="50000"/>
                  </a:schemeClr>
                </a:solidFill>
                <a:effectLst/>
                <a:uLnTx/>
                <a:uFillTx/>
                <a:cs typeface="+mn-ea"/>
                <a:sym typeface="+mn-lt"/>
              </a:rPr>
              <a:t>Focus on PPT optimization and substitution, template customization, ingenuity production, satisfy your needs.</a:t>
            </a:r>
          </a:p>
        </p:txBody>
      </p:sp>
      <p:cxnSp>
        <p:nvCxnSpPr>
          <p:cNvPr id="12" name="直接连接符 11"/>
          <p:cNvCxnSpPr/>
          <p:nvPr/>
        </p:nvCxnSpPr>
        <p:spPr>
          <a:xfrm>
            <a:off x="633094" y="2270190"/>
            <a:ext cx="1728192" cy="0"/>
          </a:xfrm>
          <a:prstGeom prst="line">
            <a:avLst/>
          </a:prstGeom>
          <a:noFill/>
          <a:ln w="25400" cap="flat" cmpd="sng" algn="ctr">
            <a:gradFill flip="none" rotWithShape="1">
              <a:gsLst>
                <a:gs pos="0">
                  <a:sysClr val="windowText" lastClr="000000"/>
                </a:gs>
                <a:gs pos="100000">
                  <a:sysClr val="window" lastClr="FFFFFF">
                    <a:alpha val="0"/>
                  </a:sysClr>
                </a:gs>
              </a:gsLst>
              <a:lin ang="1800000" scaled="0"/>
              <a:tileRect/>
            </a:gradFill>
            <a:prstDash val="solid"/>
          </a:ln>
          <a:effectLst/>
        </p:spPr>
      </p:cxnSp>
      <p:pic>
        <p:nvPicPr>
          <p:cNvPr id="13" name="Picture 2" descr="D:\安装程序\下载\PPT合集\NEW\RPT 002.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33094" y="3089899"/>
            <a:ext cx="1679206" cy="2168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425366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222754" y="2163763"/>
            <a:ext cx="1625600" cy="1625600"/>
          </a:xfrm>
          <a:prstGeom prst="ellipse">
            <a:avLst/>
          </a:prstGeom>
          <a:ln w="38100">
            <a:solidFill>
              <a:schemeClr val="bg1"/>
            </a:solidFill>
          </a:ln>
          <a:effectLst>
            <a:outerShdw blurRad="266700" sx="102000" sy="102000" algn="ctr" rotWithShape="0">
              <a:prstClr val="black">
                <a:alpha val="30000"/>
              </a:prstClr>
            </a:outerShdw>
          </a:effectLst>
        </p:spPr>
      </p:pic>
      <p:pic>
        <p:nvPicPr>
          <p:cNvPr id="3" name="图片 2"/>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5283454" y="2163763"/>
            <a:ext cx="1625600" cy="1625600"/>
          </a:xfrm>
          <a:prstGeom prst="ellipse">
            <a:avLst/>
          </a:prstGeom>
          <a:ln w="38100">
            <a:solidFill>
              <a:schemeClr val="bg1"/>
            </a:solidFill>
          </a:ln>
          <a:effectLst>
            <a:outerShdw blurRad="266700" sx="102000" sy="102000" algn="ctr" rotWithShape="0">
              <a:prstClr val="black">
                <a:alpha val="30000"/>
              </a:prstClr>
            </a:outerShdw>
          </a:effectLst>
        </p:spPr>
      </p:pic>
      <p:pic>
        <p:nvPicPr>
          <p:cNvPr id="4" name="图片 3"/>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8344154" y="2163763"/>
            <a:ext cx="1625600" cy="1625600"/>
          </a:xfrm>
          <a:prstGeom prst="ellipse">
            <a:avLst/>
          </a:prstGeom>
          <a:ln w="38100">
            <a:solidFill>
              <a:schemeClr val="bg1"/>
            </a:solidFill>
          </a:ln>
          <a:effectLst>
            <a:outerShdw blurRad="266700" sx="102000" sy="102000" algn="ctr" rotWithShape="0">
              <a:prstClr val="black">
                <a:alpha val="30000"/>
              </a:prstClr>
            </a:outerShdw>
          </a:effectLst>
        </p:spPr>
      </p:pic>
      <p:pic>
        <p:nvPicPr>
          <p:cNvPr id="5" name="图片 4"/>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rot="10800000">
            <a:off x="-14516" y="-1"/>
            <a:ext cx="2256753" cy="1480458"/>
          </a:xfrm>
          <a:prstGeom prst="rect">
            <a:avLst/>
          </a:prstGeom>
        </p:spPr>
      </p:pic>
      <p:pic>
        <p:nvPicPr>
          <p:cNvPr id="6" name="图片 5"/>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10740570" y="5143621"/>
            <a:ext cx="1451430" cy="1714379"/>
          </a:xfrm>
          <a:prstGeom prst="rect">
            <a:avLst/>
          </a:prstGeom>
        </p:spPr>
      </p:pic>
      <p:grpSp>
        <p:nvGrpSpPr>
          <p:cNvPr id="7" name="组合 6"/>
          <p:cNvGrpSpPr/>
          <p:nvPr/>
        </p:nvGrpSpPr>
        <p:grpSpPr>
          <a:xfrm>
            <a:off x="2222754" y="343930"/>
            <a:ext cx="4885992" cy="792596"/>
            <a:chOff x="1518453" y="282986"/>
            <a:chExt cx="4885992" cy="792596"/>
          </a:xfrm>
        </p:grpSpPr>
        <p:sp>
          <p:nvSpPr>
            <p:cNvPr id="8" name="文本框 7"/>
            <p:cNvSpPr txBox="1"/>
            <p:nvPr/>
          </p:nvSpPr>
          <p:spPr>
            <a:xfrm>
              <a:off x="1518453" y="282986"/>
              <a:ext cx="4475526" cy="584775"/>
            </a:xfrm>
            <a:prstGeom prst="rect">
              <a:avLst/>
            </a:prstGeom>
            <a:noFill/>
          </p:spPr>
          <p:txBody>
            <a:bodyPr wrap="square" rtlCol="0">
              <a:spAutoFit/>
              <a:scene3d>
                <a:camera prst="orthographicFront"/>
                <a:lightRig rig="threePt" dir="t"/>
              </a:scene3d>
              <a:sp3d contourW="12700"/>
            </a:bodyPr>
            <a:lstStyle/>
            <a:p>
              <a:r>
                <a:rPr lang="zh-CN" altLang="en-US" sz="3200" b="1" dirty="0" smtClean="0">
                  <a:blipFill dpi="0" rotWithShape="1">
                    <a:blip r:embed="rId8"/>
                    <a:srcRect/>
                    <a:tile tx="0" ty="0" sx="100000" sy="100000" flip="none" algn="tr"/>
                  </a:blipFill>
                  <a:latin typeface="+mn-ea"/>
                </a:rPr>
                <a:t>标题文字添加此处</a:t>
              </a:r>
              <a:endParaRPr lang="zh-CN" altLang="en-US" sz="3200" b="1" dirty="0">
                <a:blipFill dpi="0" rotWithShape="1">
                  <a:blip r:embed="rId8"/>
                  <a:srcRect/>
                  <a:tile tx="0" ty="0" sx="100000" sy="100000" flip="none" algn="tr"/>
                </a:blipFill>
                <a:latin typeface="+mn-ea"/>
              </a:endParaRPr>
            </a:p>
          </p:txBody>
        </p:sp>
        <p:sp>
          <p:nvSpPr>
            <p:cNvPr id="9" name="文本框 8"/>
            <p:cNvSpPr txBox="1"/>
            <p:nvPr/>
          </p:nvSpPr>
          <p:spPr>
            <a:xfrm>
              <a:off x="1518453" y="805765"/>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smtClean="0">
                  <a:solidFill>
                    <a:schemeClr val="bg1">
                      <a:lumMod val="50000"/>
                    </a:schemeClr>
                  </a:solidFill>
                  <a:latin typeface="+mj-ea"/>
                  <a:ea typeface="+mj-ea"/>
                </a:rPr>
                <a:t>print </a:t>
              </a:r>
              <a:r>
                <a:rPr lang="en-US" altLang="zh-CN" sz="1000" dirty="0">
                  <a:solidFill>
                    <a:schemeClr val="bg1">
                      <a:lumMod val="50000"/>
                    </a:schemeClr>
                  </a:solidFill>
                  <a:latin typeface="+mj-ea"/>
                  <a:ea typeface="+mj-ea"/>
                </a:rPr>
                <a:t>the presentation and make it into a film to be used in a wider field</a:t>
              </a:r>
            </a:p>
          </p:txBody>
        </p:sp>
      </p:grpSp>
      <p:grpSp>
        <p:nvGrpSpPr>
          <p:cNvPr id="10" name="组合 9"/>
          <p:cNvGrpSpPr/>
          <p:nvPr/>
        </p:nvGrpSpPr>
        <p:grpSpPr>
          <a:xfrm>
            <a:off x="1708658" y="4212681"/>
            <a:ext cx="2653792" cy="1207838"/>
            <a:chOff x="7583812" y="3324025"/>
            <a:chExt cx="2653792" cy="1207838"/>
          </a:xfrm>
        </p:grpSpPr>
        <p:sp>
          <p:nvSpPr>
            <p:cNvPr id="11" name="矩形 10"/>
            <p:cNvSpPr/>
            <p:nvPr/>
          </p:nvSpPr>
          <p:spPr>
            <a:xfrm>
              <a:off x="7583812" y="3747033"/>
              <a:ext cx="2653792" cy="784830"/>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200" dirty="0">
                  <a:solidFill>
                    <a:schemeClr val="tx1">
                      <a:lumMod val="75000"/>
                      <a:lumOff val="25000"/>
                    </a:schemeClr>
                  </a:solidFill>
                  <a:latin typeface="+mn-ea"/>
                </a:rPr>
                <a:t>用户可以在投影仪或者计算机上进行演示也可以将演示文稿打印出来制作成</a:t>
              </a:r>
              <a:r>
                <a:rPr lang="zh-CN" altLang="en-US" sz="1200" dirty="0" smtClean="0">
                  <a:solidFill>
                    <a:schemeClr val="tx1">
                      <a:lumMod val="75000"/>
                      <a:lumOff val="25000"/>
                    </a:schemeClr>
                  </a:solidFill>
                  <a:latin typeface="+mn-ea"/>
                </a:rPr>
                <a:t>胶片用户可以在投影仪</a:t>
              </a:r>
            </a:p>
          </p:txBody>
        </p:sp>
        <p:sp>
          <p:nvSpPr>
            <p:cNvPr id="12" name="矩形 11"/>
            <p:cNvSpPr/>
            <p:nvPr/>
          </p:nvSpPr>
          <p:spPr>
            <a:xfrm>
              <a:off x="7885432" y="3324025"/>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latin typeface="+mn-ea"/>
                </a:rPr>
                <a:t>标题文字添加</a:t>
              </a:r>
            </a:p>
          </p:txBody>
        </p:sp>
      </p:grpSp>
      <p:grpSp>
        <p:nvGrpSpPr>
          <p:cNvPr id="13" name="组合 12"/>
          <p:cNvGrpSpPr/>
          <p:nvPr/>
        </p:nvGrpSpPr>
        <p:grpSpPr>
          <a:xfrm>
            <a:off x="4769358" y="4212681"/>
            <a:ext cx="2653792" cy="1207838"/>
            <a:chOff x="7583812" y="3324025"/>
            <a:chExt cx="2653792" cy="1207838"/>
          </a:xfrm>
        </p:grpSpPr>
        <p:sp>
          <p:nvSpPr>
            <p:cNvPr id="14" name="矩形 13"/>
            <p:cNvSpPr/>
            <p:nvPr/>
          </p:nvSpPr>
          <p:spPr>
            <a:xfrm>
              <a:off x="7583812" y="3747033"/>
              <a:ext cx="2653792" cy="784830"/>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200" dirty="0">
                  <a:solidFill>
                    <a:schemeClr val="tx1">
                      <a:lumMod val="75000"/>
                      <a:lumOff val="25000"/>
                    </a:schemeClr>
                  </a:solidFill>
                  <a:latin typeface="+mn-ea"/>
                </a:rPr>
                <a:t>用户可以在投影仪或者计算机上进行演示也可以将演示文稿打印出来制作成</a:t>
              </a:r>
              <a:r>
                <a:rPr lang="zh-CN" altLang="en-US" sz="1200" dirty="0" smtClean="0">
                  <a:solidFill>
                    <a:schemeClr val="tx1">
                      <a:lumMod val="75000"/>
                      <a:lumOff val="25000"/>
                    </a:schemeClr>
                  </a:solidFill>
                  <a:latin typeface="+mn-ea"/>
                </a:rPr>
                <a:t>胶片用户可以在投影仪</a:t>
              </a:r>
            </a:p>
          </p:txBody>
        </p:sp>
        <p:sp>
          <p:nvSpPr>
            <p:cNvPr id="15" name="矩形 14"/>
            <p:cNvSpPr/>
            <p:nvPr/>
          </p:nvSpPr>
          <p:spPr>
            <a:xfrm>
              <a:off x="7885432" y="3324025"/>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latin typeface="+mn-ea"/>
                </a:rPr>
                <a:t>标题文字添加</a:t>
              </a:r>
            </a:p>
          </p:txBody>
        </p:sp>
      </p:grpSp>
      <p:grpSp>
        <p:nvGrpSpPr>
          <p:cNvPr id="16" name="组合 15"/>
          <p:cNvGrpSpPr/>
          <p:nvPr/>
        </p:nvGrpSpPr>
        <p:grpSpPr>
          <a:xfrm>
            <a:off x="7830058" y="4212681"/>
            <a:ext cx="2653792" cy="1207838"/>
            <a:chOff x="7583812" y="3324025"/>
            <a:chExt cx="2653792" cy="1207838"/>
          </a:xfrm>
        </p:grpSpPr>
        <p:sp>
          <p:nvSpPr>
            <p:cNvPr id="17" name="矩形 16"/>
            <p:cNvSpPr/>
            <p:nvPr/>
          </p:nvSpPr>
          <p:spPr>
            <a:xfrm>
              <a:off x="7583812" y="3747033"/>
              <a:ext cx="2653792" cy="784830"/>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200" dirty="0">
                  <a:solidFill>
                    <a:schemeClr val="tx1">
                      <a:lumMod val="75000"/>
                      <a:lumOff val="25000"/>
                    </a:schemeClr>
                  </a:solidFill>
                  <a:latin typeface="+mn-ea"/>
                </a:rPr>
                <a:t>用户可以在投影仪或者计算机上进行演示也可以将演示文稿打印出来制作成</a:t>
              </a:r>
              <a:r>
                <a:rPr lang="zh-CN" altLang="en-US" sz="1200" dirty="0" smtClean="0">
                  <a:solidFill>
                    <a:schemeClr val="tx1">
                      <a:lumMod val="75000"/>
                      <a:lumOff val="25000"/>
                    </a:schemeClr>
                  </a:solidFill>
                  <a:latin typeface="+mn-ea"/>
                </a:rPr>
                <a:t>胶片用户可以在投影仪</a:t>
              </a:r>
            </a:p>
          </p:txBody>
        </p:sp>
        <p:sp>
          <p:nvSpPr>
            <p:cNvPr id="18" name="矩形 17"/>
            <p:cNvSpPr/>
            <p:nvPr/>
          </p:nvSpPr>
          <p:spPr>
            <a:xfrm>
              <a:off x="7885432" y="3324025"/>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latin typeface="+mn-ea"/>
                </a:rPr>
                <a:t>标题文字添加</a:t>
              </a:r>
            </a:p>
          </p:txBody>
        </p:sp>
      </p:grpSp>
      <p:sp>
        <p:nvSpPr>
          <p:cNvPr id="23" name="椭圆 18"/>
          <p:cNvSpPr/>
          <p:nvPr/>
        </p:nvSpPr>
        <p:spPr>
          <a:xfrm>
            <a:off x="2689814" y="2620963"/>
            <a:ext cx="691480" cy="711200"/>
          </a:xfrm>
          <a:custGeom>
            <a:avLst/>
            <a:gdLst>
              <a:gd name="T0" fmla="*/ 6023 w 6383"/>
              <a:gd name="T1" fmla="*/ 2985 h 6575"/>
              <a:gd name="T2" fmla="*/ 5921 w 6383"/>
              <a:gd name="T3" fmla="*/ 1957 h 6575"/>
              <a:gd name="T4" fmla="*/ 5304 w 6383"/>
              <a:gd name="T5" fmla="*/ 1379 h 6575"/>
              <a:gd name="T6" fmla="*/ 4619 w 6383"/>
              <a:gd name="T7" fmla="*/ 608 h 6575"/>
              <a:gd name="T8" fmla="*/ 3777 w 6383"/>
              <a:gd name="T9" fmla="*/ 501 h 6575"/>
              <a:gd name="T10" fmla="*/ 2768 w 6383"/>
              <a:gd name="T11" fmla="*/ 280 h 6575"/>
              <a:gd name="T12" fmla="*/ 2028 w 6383"/>
              <a:gd name="T13" fmla="*/ 688 h 6575"/>
              <a:gd name="T14" fmla="*/ 1083 w 6383"/>
              <a:gd name="T15" fmla="*/ 1103 h 6575"/>
              <a:gd name="T16" fmla="*/ 723 w 6383"/>
              <a:gd name="T17" fmla="*/ 1868 h 6575"/>
              <a:gd name="T18" fmla="*/ 201 w 6383"/>
              <a:gd name="T19" fmla="*/ 2759 h 6575"/>
              <a:gd name="T20" fmla="*/ 360 w 6383"/>
              <a:gd name="T21" fmla="*/ 3591 h 6575"/>
              <a:gd name="T22" fmla="*/ 461 w 6383"/>
              <a:gd name="T23" fmla="*/ 4619 h 6575"/>
              <a:gd name="T24" fmla="*/ 1079 w 6383"/>
              <a:gd name="T25" fmla="*/ 5197 h 6575"/>
              <a:gd name="T26" fmla="*/ 1764 w 6383"/>
              <a:gd name="T27" fmla="*/ 5968 h 6575"/>
              <a:gd name="T28" fmla="*/ 2604 w 6383"/>
              <a:gd name="T29" fmla="*/ 6073 h 6575"/>
              <a:gd name="T30" fmla="*/ 3613 w 6383"/>
              <a:gd name="T31" fmla="*/ 6295 h 6575"/>
              <a:gd name="T32" fmla="*/ 4353 w 6383"/>
              <a:gd name="T33" fmla="*/ 5888 h 6575"/>
              <a:gd name="T34" fmla="*/ 5299 w 6383"/>
              <a:gd name="T35" fmla="*/ 5473 h 6575"/>
              <a:gd name="T36" fmla="*/ 5659 w 6383"/>
              <a:gd name="T37" fmla="*/ 4708 h 6575"/>
              <a:gd name="T38" fmla="*/ 6180 w 6383"/>
              <a:gd name="T39" fmla="*/ 3817 h 6575"/>
              <a:gd name="T40" fmla="*/ 3877 w 6383"/>
              <a:gd name="T41" fmla="*/ 4231 h 6575"/>
              <a:gd name="T42" fmla="*/ 3381 w 6383"/>
              <a:gd name="T43" fmla="*/ 4613 h 6575"/>
              <a:gd name="T44" fmla="*/ 3287 w 6383"/>
              <a:gd name="T45" fmla="*/ 4924 h 6575"/>
              <a:gd name="T46" fmla="*/ 2960 w 6383"/>
              <a:gd name="T47" fmla="*/ 4820 h 6575"/>
              <a:gd name="T48" fmla="*/ 2844 w 6383"/>
              <a:gd name="T49" fmla="*/ 4529 h 6575"/>
              <a:gd name="T50" fmla="*/ 2356 w 6383"/>
              <a:gd name="T51" fmla="*/ 4233 h 6575"/>
              <a:gd name="T52" fmla="*/ 2560 w 6383"/>
              <a:gd name="T53" fmla="*/ 3940 h 6575"/>
              <a:gd name="T54" fmla="*/ 3307 w 6383"/>
              <a:gd name="T55" fmla="*/ 4036 h 6575"/>
              <a:gd name="T56" fmla="*/ 3193 w 6383"/>
              <a:gd name="T57" fmla="*/ 3535 h 6575"/>
              <a:gd name="T58" fmla="*/ 2365 w 6383"/>
              <a:gd name="T59" fmla="*/ 2705 h 6575"/>
              <a:gd name="T60" fmla="*/ 2991 w 6383"/>
              <a:gd name="T61" fmla="*/ 1897 h 6575"/>
              <a:gd name="T62" fmla="*/ 3105 w 6383"/>
              <a:gd name="T63" fmla="*/ 1651 h 6575"/>
              <a:gd name="T64" fmla="*/ 3401 w 6383"/>
              <a:gd name="T65" fmla="*/ 1856 h 6575"/>
              <a:gd name="T66" fmla="*/ 3865 w 6383"/>
              <a:gd name="T67" fmla="*/ 2119 h 6575"/>
              <a:gd name="T68" fmla="*/ 3847 w 6383"/>
              <a:gd name="T69" fmla="*/ 2508 h 6575"/>
              <a:gd name="T70" fmla="*/ 3208 w 6383"/>
              <a:gd name="T71" fmla="*/ 2464 h 6575"/>
              <a:gd name="T72" fmla="*/ 3025 w 6383"/>
              <a:gd name="T73" fmla="*/ 2832 h 6575"/>
              <a:gd name="T74" fmla="*/ 3647 w 6383"/>
              <a:gd name="T75" fmla="*/ 3137 h 6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83" h="6575">
                <a:moveTo>
                  <a:pt x="6023" y="3591"/>
                </a:moveTo>
                <a:cubicBezTo>
                  <a:pt x="5895" y="3409"/>
                  <a:pt x="5895" y="3167"/>
                  <a:pt x="6023" y="2985"/>
                </a:cubicBezTo>
                <a:lnTo>
                  <a:pt x="6181" y="2759"/>
                </a:lnTo>
                <a:cubicBezTo>
                  <a:pt x="6383" y="2472"/>
                  <a:pt x="6253" y="2072"/>
                  <a:pt x="5921" y="1957"/>
                </a:cubicBezTo>
                <a:lnTo>
                  <a:pt x="5660" y="1868"/>
                </a:lnTo>
                <a:cubicBezTo>
                  <a:pt x="5451" y="1796"/>
                  <a:pt x="5308" y="1600"/>
                  <a:pt x="5304" y="1379"/>
                </a:cubicBezTo>
                <a:lnTo>
                  <a:pt x="5300" y="1103"/>
                </a:lnTo>
                <a:cubicBezTo>
                  <a:pt x="5295" y="752"/>
                  <a:pt x="4953" y="505"/>
                  <a:pt x="4619" y="608"/>
                </a:cubicBezTo>
                <a:lnTo>
                  <a:pt x="4353" y="688"/>
                </a:lnTo>
                <a:cubicBezTo>
                  <a:pt x="4141" y="753"/>
                  <a:pt x="3911" y="679"/>
                  <a:pt x="3777" y="501"/>
                </a:cubicBezTo>
                <a:lnTo>
                  <a:pt x="3611" y="280"/>
                </a:lnTo>
                <a:cubicBezTo>
                  <a:pt x="3400" y="0"/>
                  <a:pt x="2979" y="0"/>
                  <a:pt x="2768" y="280"/>
                </a:cubicBezTo>
                <a:lnTo>
                  <a:pt x="2604" y="501"/>
                </a:lnTo>
                <a:cubicBezTo>
                  <a:pt x="2471" y="679"/>
                  <a:pt x="2240" y="753"/>
                  <a:pt x="2028" y="688"/>
                </a:cubicBezTo>
                <a:lnTo>
                  <a:pt x="1764" y="608"/>
                </a:lnTo>
                <a:cubicBezTo>
                  <a:pt x="1429" y="505"/>
                  <a:pt x="1088" y="752"/>
                  <a:pt x="1083" y="1103"/>
                </a:cubicBezTo>
                <a:lnTo>
                  <a:pt x="1079" y="1379"/>
                </a:lnTo>
                <a:cubicBezTo>
                  <a:pt x="1075" y="1600"/>
                  <a:pt x="933" y="1796"/>
                  <a:pt x="723" y="1868"/>
                </a:cubicBezTo>
                <a:lnTo>
                  <a:pt x="461" y="1957"/>
                </a:lnTo>
                <a:cubicBezTo>
                  <a:pt x="129" y="2071"/>
                  <a:pt x="0" y="2471"/>
                  <a:pt x="201" y="2759"/>
                </a:cubicBezTo>
                <a:lnTo>
                  <a:pt x="360" y="2985"/>
                </a:lnTo>
                <a:cubicBezTo>
                  <a:pt x="488" y="3167"/>
                  <a:pt x="488" y="3409"/>
                  <a:pt x="360" y="3591"/>
                </a:cubicBezTo>
                <a:lnTo>
                  <a:pt x="201" y="3817"/>
                </a:lnTo>
                <a:cubicBezTo>
                  <a:pt x="0" y="4104"/>
                  <a:pt x="129" y="4504"/>
                  <a:pt x="461" y="4619"/>
                </a:cubicBezTo>
                <a:lnTo>
                  <a:pt x="723" y="4708"/>
                </a:lnTo>
                <a:cubicBezTo>
                  <a:pt x="932" y="4780"/>
                  <a:pt x="1075" y="4976"/>
                  <a:pt x="1079" y="5197"/>
                </a:cubicBezTo>
                <a:lnTo>
                  <a:pt x="1083" y="5473"/>
                </a:lnTo>
                <a:cubicBezTo>
                  <a:pt x="1088" y="5824"/>
                  <a:pt x="1429" y="6071"/>
                  <a:pt x="1764" y="5968"/>
                </a:cubicBezTo>
                <a:lnTo>
                  <a:pt x="2028" y="5887"/>
                </a:lnTo>
                <a:cubicBezTo>
                  <a:pt x="2240" y="5821"/>
                  <a:pt x="2471" y="5896"/>
                  <a:pt x="2604" y="6073"/>
                </a:cubicBezTo>
                <a:lnTo>
                  <a:pt x="2771" y="6295"/>
                </a:lnTo>
                <a:cubicBezTo>
                  <a:pt x="2981" y="6575"/>
                  <a:pt x="3403" y="6575"/>
                  <a:pt x="3613" y="6295"/>
                </a:cubicBezTo>
                <a:lnTo>
                  <a:pt x="3777" y="6075"/>
                </a:lnTo>
                <a:cubicBezTo>
                  <a:pt x="3911" y="5897"/>
                  <a:pt x="4141" y="5823"/>
                  <a:pt x="4353" y="5888"/>
                </a:cubicBezTo>
                <a:lnTo>
                  <a:pt x="4617" y="5968"/>
                </a:lnTo>
                <a:cubicBezTo>
                  <a:pt x="4952" y="6071"/>
                  <a:pt x="5293" y="5824"/>
                  <a:pt x="5299" y="5473"/>
                </a:cubicBezTo>
                <a:lnTo>
                  <a:pt x="5303" y="5197"/>
                </a:lnTo>
                <a:cubicBezTo>
                  <a:pt x="5307" y="4976"/>
                  <a:pt x="5448" y="4780"/>
                  <a:pt x="5659" y="4708"/>
                </a:cubicBezTo>
                <a:lnTo>
                  <a:pt x="5920" y="4619"/>
                </a:lnTo>
                <a:cubicBezTo>
                  <a:pt x="6252" y="4505"/>
                  <a:pt x="6381" y="4105"/>
                  <a:pt x="6180" y="3817"/>
                </a:cubicBezTo>
                <a:lnTo>
                  <a:pt x="6023" y="3591"/>
                </a:lnTo>
                <a:close/>
                <a:moveTo>
                  <a:pt x="3877" y="4231"/>
                </a:moveTo>
                <a:cubicBezTo>
                  <a:pt x="3773" y="4357"/>
                  <a:pt x="3637" y="4443"/>
                  <a:pt x="3479" y="4487"/>
                </a:cubicBezTo>
                <a:cubicBezTo>
                  <a:pt x="3409" y="4505"/>
                  <a:pt x="3379" y="4541"/>
                  <a:pt x="3381" y="4613"/>
                </a:cubicBezTo>
                <a:cubicBezTo>
                  <a:pt x="3384" y="4684"/>
                  <a:pt x="3381" y="4755"/>
                  <a:pt x="3381" y="4825"/>
                </a:cubicBezTo>
                <a:cubicBezTo>
                  <a:pt x="3381" y="4888"/>
                  <a:pt x="3349" y="4923"/>
                  <a:pt x="3287" y="4924"/>
                </a:cubicBezTo>
                <a:cubicBezTo>
                  <a:pt x="3211" y="4925"/>
                  <a:pt x="3135" y="4925"/>
                  <a:pt x="3059" y="4924"/>
                </a:cubicBezTo>
                <a:cubicBezTo>
                  <a:pt x="2992" y="4923"/>
                  <a:pt x="2961" y="4885"/>
                  <a:pt x="2960" y="4820"/>
                </a:cubicBezTo>
                <a:cubicBezTo>
                  <a:pt x="2960" y="4768"/>
                  <a:pt x="2959" y="4717"/>
                  <a:pt x="2959" y="4665"/>
                </a:cubicBezTo>
                <a:cubicBezTo>
                  <a:pt x="2957" y="4552"/>
                  <a:pt x="2953" y="4547"/>
                  <a:pt x="2844" y="4529"/>
                </a:cubicBezTo>
                <a:cubicBezTo>
                  <a:pt x="2704" y="4507"/>
                  <a:pt x="2567" y="4475"/>
                  <a:pt x="2439" y="4413"/>
                </a:cubicBezTo>
                <a:cubicBezTo>
                  <a:pt x="2337" y="4364"/>
                  <a:pt x="2328" y="4339"/>
                  <a:pt x="2356" y="4233"/>
                </a:cubicBezTo>
                <a:cubicBezTo>
                  <a:pt x="2377" y="4155"/>
                  <a:pt x="2399" y="4076"/>
                  <a:pt x="2424" y="3999"/>
                </a:cubicBezTo>
                <a:cubicBezTo>
                  <a:pt x="2452" y="3908"/>
                  <a:pt x="2477" y="3897"/>
                  <a:pt x="2560" y="3940"/>
                </a:cubicBezTo>
                <a:cubicBezTo>
                  <a:pt x="2701" y="4013"/>
                  <a:pt x="2852" y="4055"/>
                  <a:pt x="3011" y="4075"/>
                </a:cubicBezTo>
                <a:cubicBezTo>
                  <a:pt x="3112" y="4088"/>
                  <a:pt x="3212" y="4077"/>
                  <a:pt x="3307" y="4036"/>
                </a:cubicBezTo>
                <a:cubicBezTo>
                  <a:pt x="3483" y="3959"/>
                  <a:pt x="3511" y="3755"/>
                  <a:pt x="3361" y="3633"/>
                </a:cubicBezTo>
                <a:cubicBezTo>
                  <a:pt x="3311" y="3592"/>
                  <a:pt x="3253" y="3561"/>
                  <a:pt x="3193" y="3535"/>
                </a:cubicBezTo>
                <a:cubicBezTo>
                  <a:pt x="3039" y="3467"/>
                  <a:pt x="2879" y="3415"/>
                  <a:pt x="2733" y="3328"/>
                </a:cubicBezTo>
                <a:cubicBezTo>
                  <a:pt x="2497" y="3187"/>
                  <a:pt x="2347" y="2992"/>
                  <a:pt x="2365" y="2705"/>
                </a:cubicBezTo>
                <a:cubicBezTo>
                  <a:pt x="2385" y="2380"/>
                  <a:pt x="2569" y="2177"/>
                  <a:pt x="2867" y="2069"/>
                </a:cubicBezTo>
                <a:cubicBezTo>
                  <a:pt x="2989" y="2024"/>
                  <a:pt x="2991" y="2027"/>
                  <a:pt x="2991" y="1897"/>
                </a:cubicBezTo>
                <a:lnTo>
                  <a:pt x="2991" y="1767"/>
                </a:lnTo>
                <a:cubicBezTo>
                  <a:pt x="2993" y="1669"/>
                  <a:pt x="3009" y="1653"/>
                  <a:pt x="3105" y="1651"/>
                </a:cubicBezTo>
                <a:cubicBezTo>
                  <a:pt x="3135" y="1649"/>
                  <a:pt x="3165" y="1651"/>
                  <a:pt x="3195" y="1651"/>
                </a:cubicBezTo>
                <a:cubicBezTo>
                  <a:pt x="3400" y="1651"/>
                  <a:pt x="3400" y="1651"/>
                  <a:pt x="3401" y="1856"/>
                </a:cubicBezTo>
                <a:cubicBezTo>
                  <a:pt x="3401" y="2001"/>
                  <a:pt x="3401" y="2001"/>
                  <a:pt x="3547" y="2024"/>
                </a:cubicBezTo>
                <a:cubicBezTo>
                  <a:pt x="3657" y="2041"/>
                  <a:pt x="3764" y="2075"/>
                  <a:pt x="3865" y="2119"/>
                </a:cubicBezTo>
                <a:cubicBezTo>
                  <a:pt x="3921" y="2144"/>
                  <a:pt x="3943" y="2183"/>
                  <a:pt x="3925" y="2243"/>
                </a:cubicBezTo>
                <a:cubicBezTo>
                  <a:pt x="3900" y="2332"/>
                  <a:pt x="3876" y="2420"/>
                  <a:pt x="3847" y="2508"/>
                </a:cubicBezTo>
                <a:cubicBezTo>
                  <a:pt x="3820" y="2591"/>
                  <a:pt x="3793" y="2603"/>
                  <a:pt x="3713" y="2564"/>
                </a:cubicBezTo>
                <a:cubicBezTo>
                  <a:pt x="3553" y="2487"/>
                  <a:pt x="3385" y="2455"/>
                  <a:pt x="3208" y="2464"/>
                </a:cubicBezTo>
                <a:cubicBezTo>
                  <a:pt x="3161" y="2467"/>
                  <a:pt x="3116" y="2473"/>
                  <a:pt x="3073" y="2492"/>
                </a:cubicBezTo>
                <a:cubicBezTo>
                  <a:pt x="2920" y="2559"/>
                  <a:pt x="2896" y="2728"/>
                  <a:pt x="3025" y="2832"/>
                </a:cubicBezTo>
                <a:cubicBezTo>
                  <a:pt x="3091" y="2885"/>
                  <a:pt x="3167" y="2923"/>
                  <a:pt x="3245" y="2956"/>
                </a:cubicBezTo>
                <a:cubicBezTo>
                  <a:pt x="3381" y="3012"/>
                  <a:pt x="3517" y="3065"/>
                  <a:pt x="3647" y="3137"/>
                </a:cubicBezTo>
                <a:cubicBezTo>
                  <a:pt x="4056" y="3365"/>
                  <a:pt x="4167" y="3880"/>
                  <a:pt x="3877" y="423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2" name="椭圆 19"/>
          <p:cNvSpPr/>
          <p:nvPr/>
        </p:nvSpPr>
        <p:spPr>
          <a:xfrm>
            <a:off x="5740400" y="2648590"/>
            <a:ext cx="711200" cy="655946"/>
          </a:xfrm>
          <a:custGeom>
            <a:avLst/>
            <a:gdLst>
              <a:gd name="connsiteX0" fmla="*/ 176147 w 578111"/>
              <a:gd name="connsiteY0" fmla="*/ 221031 h 533197"/>
              <a:gd name="connsiteX1" fmla="*/ 212154 w 578111"/>
              <a:gd name="connsiteY1" fmla="*/ 256947 h 533197"/>
              <a:gd name="connsiteX2" fmla="*/ 212154 w 578111"/>
              <a:gd name="connsiteY2" fmla="*/ 348118 h 533197"/>
              <a:gd name="connsiteX3" fmla="*/ 176147 w 578111"/>
              <a:gd name="connsiteY3" fmla="*/ 384955 h 533197"/>
              <a:gd name="connsiteX4" fmla="*/ 139217 w 578111"/>
              <a:gd name="connsiteY4" fmla="*/ 348118 h 533197"/>
              <a:gd name="connsiteX5" fmla="*/ 139217 w 578111"/>
              <a:gd name="connsiteY5" fmla="*/ 256947 h 533197"/>
              <a:gd name="connsiteX6" fmla="*/ 176147 w 578111"/>
              <a:gd name="connsiteY6" fmla="*/ 221031 h 533197"/>
              <a:gd name="connsiteX7" fmla="*/ 267503 w 578111"/>
              <a:gd name="connsiteY7" fmla="*/ 184193 h 533197"/>
              <a:gd name="connsiteX8" fmla="*/ 303437 w 578111"/>
              <a:gd name="connsiteY8" fmla="*/ 221030 h 533197"/>
              <a:gd name="connsiteX9" fmla="*/ 303437 w 578111"/>
              <a:gd name="connsiteY9" fmla="*/ 348119 h 533197"/>
              <a:gd name="connsiteX10" fmla="*/ 267503 w 578111"/>
              <a:gd name="connsiteY10" fmla="*/ 384956 h 533197"/>
              <a:gd name="connsiteX11" fmla="*/ 230648 w 578111"/>
              <a:gd name="connsiteY11" fmla="*/ 348119 h 533197"/>
              <a:gd name="connsiteX12" fmla="*/ 230648 w 578111"/>
              <a:gd name="connsiteY12" fmla="*/ 221030 h 533197"/>
              <a:gd name="connsiteX13" fmla="*/ 267503 w 578111"/>
              <a:gd name="connsiteY13" fmla="*/ 184193 h 533197"/>
              <a:gd name="connsiteX14" fmla="*/ 357937 w 578111"/>
              <a:gd name="connsiteY14" fmla="*/ 148390 h 533197"/>
              <a:gd name="connsiteX15" fmla="*/ 394867 w 578111"/>
              <a:gd name="connsiteY15" fmla="*/ 184289 h 533197"/>
              <a:gd name="connsiteX16" fmla="*/ 394867 w 578111"/>
              <a:gd name="connsiteY16" fmla="*/ 348136 h 533197"/>
              <a:gd name="connsiteX17" fmla="*/ 357937 w 578111"/>
              <a:gd name="connsiteY17" fmla="*/ 384955 h 533197"/>
              <a:gd name="connsiteX18" fmla="*/ 321930 w 578111"/>
              <a:gd name="connsiteY18" fmla="*/ 348136 h 533197"/>
              <a:gd name="connsiteX19" fmla="*/ 321930 w 578111"/>
              <a:gd name="connsiteY19" fmla="*/ 184289 h 533197"/>
              <a:gd name="connsiteX20" fmla="*/ 357937 w 578111"/>
              <a:gd name="connsiteY20" fmla="*/ 148390 h 533197"/>
              <a:gd name="connsiteX21" fmla="*/ 267469 w 578111"/>
              <a:gd name="connsiteY21" fmla="*/ 0 h 533197"/>
              <a:gd name="connsiteX22" fmla="*/ 529404 w 578111"/>
              <a:gd name="connsiteY22" fmla="*/ 218252 h 533197"/>
              <a:gd name="connsiteX23" fmla="*/ 566296 w 578111"/>
              <a:gd name="connsiteY23" fmla="*/ 218252 h 533197"/>
              <a:gd name="connsiteX24" fmla="*/ 576441 w 578111"/>
              <a:gd name="connsiteY24" fmla="*/ 224698 h 533197"/>
              <a:gd name="connsiteX25" fmla="*/ 575519 w 578111"/>
              <a:gd name="connsiteY25" fmla="*/ 237590 h 533197"/>
              <a:gd name="connsiteX26" fmla="*/ 514647 w 578111"/>
              <a:gd name="connsiteY26" fmla="*/ 310341 h 533197"/>
              <a:gd name="connsiteX27" fmla="*/ 505424 w 578111"/>
              <a:gd name="connsiteY27" fmla="*/ 314945 h 533197"/>
              <a:gd name="connsiteX28" fmla="*/ 496201 w 578111"/>
              <a:gd name="connsiteY28" fmla="*/ 310341 h 533197"/>
              <a:gd name="connsiteX29" fmla="*/ 435328 w 578111"/>
              <a:gd name="connsiteY29" fmla="*/ 237590 h 533197"/>
              <a:gd name="connsiteX30" fmla="*/ 433484 w 578111"/>
              <a:gd name="connsiteY30" fmla="*/ 224698 h 533197"/>
              <a:gd name="connsiteX31" fmla="*/ 444551 w 578111"/>
              <a:gd name="connsiteY31" fmla="*/ 218252 h 533197"/>
              <a:gd name="connsiteX32" fmla="*/ 480521 w 578111"/>
              <a:gd name="connsiteY32" fmla="*/ 218252 h 533197"/>
              <a:gd name="connsiteX33" fmla="*/ 267469 w 578111"/>
              <a:gd name="connsiteY33" fmla="*/ 47886 h 533197"/>
              <a:gd name="connsiteX34" fmla="*/ 48882 w 578111"/>
              <a:gd name="connsiteY34" fmla="*/ 266138 h 533197"/>
              <a:gd name="connsiteX35" fmla="*/ 267469 w 578111"/>
              <a:gd name="connsiteY35" fmla="*/ 484390 h 533197"/>
              <a:gd name="connsiteX36" fmla="*/ 456541 w 578111"/>
              <a:gd name="connsiteY36" fmla="*/ 375724 h 533197"/>
              <a:gd name="connsiteX37" fmla="*/ 489744 w 578111"/>
              <a:gd name="connsiteY37" fmla="*/ 366515 h 533197"/>
              <a:gd name="connsiteX38" fmla="*/ 498967 w 578111"/>
              <a:gd name="connsiteY38" fmla="*/ 399668 h 533197"/>
              <a:gd name="connsiteX39" fmla="*/ 267469 w 578111"/>
              <a:gd name="connsiteY39" fmla="*/ 533197 h 533197"/>
              <a:gd name="connsiteX40" fmla="*/ 0 w 578111"/>
              <a:gd name="connsiteY40" fmla="*/ 266138 h 533197"/>
              <a:gd name="connsiteX41" fmla="*/ 267469 w 578111"/>
              <a:gd name="connsiteY41" fmla="*/ 0 h 53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78111" h="533197">
                <a:moveTo>
                  <a:pt x="176147" y="221031"/>
                </a:moveTo>
                <a:cubicBezTo>
                  <a:pt x="196459" y="221031"/>
                  <a:pt x="212154" y="237608"/>
                  <a:pt x="212154" y="256947"/>
                </a:cubicBezTo>
                <a:lnTo>
                  <a:pt x="212154" y="348118"/>
                </a:lnTo>
                <a:cubicBezTo>
                  <a:pt x="212154" y="368378"/>
                  <a:pt x="196459" y="384955"/>
                  <a:pt x="176147" y="384955"/>
                </a:cubicBezTo>
                <a:cubicBezTo>
                  <a:pt x="155836" y="384955"/>
                  <a:pt x="139217" y="368378"/>
                  <a:pt x="139217" y="348118"/>
                </a:cubicBezTo>
                <a:lnTo>
                  <a:pt x="139217" y="256947"/>
                </a:lnTo>
                <a:cubicBezTo>
                  <a:pt x="139217" y="237608"/>
                  <a:pt x="155836" y="221031"/>
                  <a:pt x="176147" y="221031"/>
                </a:cubicBezTo>
                <a:close/>
                <a:moveTo>
                  <a:pt x="267503" y="184193"/>
                </a:moveTo>
                <a:cubicBezTo>
                  <a:pt x="286852" y="184193"/>
                  <a:pt x="303437" y="200770"/>
                  <a:pt x="303437" y="221030"/>
                </a:cubicBezTo>
                <a:lnTo>
                  <a:pt x="303437" y="348119"/>
                </a:lnTo>
                <a:cubicBezTo>
                  <a:pt x="303437" y="368379"/>
                  <a:pt x="287774" y="384956"/>
                  <a:pt x="267503" y="384956"/>
                </a:cubicBezTo>
                <a:cubicBezTo>
                  <a:pt x="247233" y="384956"/>
                  <a:pt x="230648" y="368379"/>
                  <a:pt x="230648" y="348119"/>
                </a:cubicBezTo>
                <a:lnTo>
                  <a:pt x="230648" y="221030"/>
                </a:lnTo>
                <a:cubicBezTo>
                  <a:pt x="230648" y="200770"/>
                  <a:pt x="247233" y="184193"/>
                  <a:pt x="267503" y="184193"/>
                </a:cubicBezTo>
                <a:close/>
                <a:moveTo>
                  <a:pt x="357937" y="148390"/>
                </a:moveTo>
                <a:cubicBezTo>
                  <a:pt x="378249" y="148390"/>
                  <a:pt x="394867" y="164959"/>
                  <a:pt x="394867" y="184289"/>
                </a:cubicBezTo>
                <a:lnTo>
                  <a:pt x="394867" y="348136"/>
                </a:lnTo>
                <a:cubicBezTo>
                  <a:pt x="394867" y="368386"/>
                  <a:pt x="378249" y="384955"/>
                  <a:pt x="357937" y="384955"/>
                </a:cubicBezTo>
                <a:cubicBezTo>
                  <a:pt x="338549" y="384955"/>
                  <a:pt x="321930" y="368386"/>
                  <a:pt x="321930" y="348136"/>
                </a:cubicBezTo>
                <a:lnTo>
                  <a:pt x="321930" y="184289"/>
                </a:lnTo>
                <a:cubicBezTo>
                  <a:pt x="321930" y="164959"/>
                  <a:pt x="338549" y="148390"/>
                  <a:pt x="357937" y="148390"/>
                </a:cubicBezTo>
                <a:close/>
                <a:moveTo>
                  <a:pt x="267469" y="0"/>
                </a:moveTo>
                <a:cubicBezTo>
                  <a:pt x="397514" y="0"/>
                  <a:pt x="507268" y="93931"/>
                  <a:pt x="529404" y="218252"/>
                </a:cubicBezTo>
                <a:lnTo>
                  <a:pt x="566296" y="218252"/>
                </a:lnTo>
                <a:cubicBezTo>
                  <a:pt x="570907" y="218252"/>
                  <a:pt x="574597" y="221014"/>
                  <a:pt x="576441" y="224698"/>
                </a:cubicBezTo>
                <a:cubicBezTo>
                  <a:pt x="579208" y="229302"/>
                  <a:pt x="578286" y="233907"/>
                  <a:pt x="575519" y="237590"/>
                </a:cubicBezTo>
                <a:lnTo>
                  <a:pt x="514647" y="310341"/>
                </a:lnTo>
                <a:cubicBezTo>
                  <a:pt x="511880" y="313104"/>
                  <a:pt x="509113" y="314945"/>
                  <a:pt x="505424" y="314945"/>
                </a:cubicBezTo>
                <a:cubicBezTo>
                  <a:pt x="501734" y="314945"/>
                  <a:pt x="498045" y="313104"/>
                  <a:pt x="496201" y="310341"/>
                </a:cubicBezTo>
                <a:lnTo>
                  <a:pt x="435328" y="237590"/>
                </a:lnTo>
                <a:cubicBezTo>
                  <a:pt x="431639" y="233907"/>
                  <a:pt x="431639" y="229302"/>
                  <a:pt x="433484" y="224698"/>
                </a:cubicBezTo>
                <a:cubicBezTo>
                  <a:pt x="435328" y="221014"/>
                  <a:pt x="439940" y="218252"/>
                  <a:pt x="444551" y="218252"/>
                </a:cubicBezTo>
                <a:lnTo>
                  <a:pt x="480521" y="218252"/>
                </a:lnTo>
                <a:cubicBezTo>
                  <a:pt x="458386" y="120637"/>
                  <a:pt x="370767" y="47886"/>
                  <a:pt x="267469" y="47886"/>
                </a:cubicBezTo>
                <a:cubicBezTo>
                  <a:pt x="146647" y="47886"/>
                  <a:pt x="48882" y="146422"/>
                  <a:pt x="48882" y="266138"/>
                </a:cubicBezTo>
                <a:cubicBezTo>
                  <a:pt x="48882" y="386775"/>
                  <a:pt x="146647" y="484390"/>
                  <a:pt x="267469" y="484390"/>
                </a:cubicBezTo>
                <a:cubicBezTo>
                  <a:pt x="344942" y="484390"/>
                  <a:pt x="417805" y="442949"/>
                  <a:pt x="456541" y="375724"/>
                </a:cubicBezTo>
                <a:cubicBezTo>
                  <a:pt x="462998" y="363753"/>
                  <a:pt x="477754" y="360069"/>
                  <a:pt x="489744" y="366515"/>
                </a:cubicBezTo>
                <a:cubicBezTo>
                  <a:pt x="501734" y="373883"/>
                  <a:pt x="505424" y="388617"/>
                  <a:pt x="498967" y="399668"/>
                </a:cubicBezTo>
                <a:cubicBezTo>
                  <a:pt x="451008" y="482548"/>
                  <a:pt x="362466" y="533197"/>
                  <a:pt x="267469" y="533197"/>
                </a:cubicBezTo>
                <a:cubicBezTo>
                  <a:pt x="119900" y="533197"/>
                  <a:pt x="0" y="413481"/>
                  <a:pt x="0" y="266138"/>
                </a:cubicBezTo>
                <a:cubicBezTo>
                  <a:pt x="0" y="119716"/>
                  <a:pt x="119900" y="0"/>
                  <a:pt x="2674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椭圆 20"/>
          <p:cNvSpPr/>
          <p:nvPr/>
        </p:nvSpPr>
        <p:spPr>
          <a:xfrm>
            <a:off x="8801354" y="2624174"/>
            <a:ext cx="711200" cy="704779"/>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8425" h="573203">
                <a:moveTo>
                  <a:pt x="35688" y="330987"/>
                </a:moveTo>
                <a:cubicBezTo>
                  <a:pt x="32039" y="330987"/>
                  <a:pt x="29102" y="334008"/>
                  <a:pt x="29102" y="337651"/>
                </a:cubicBezTo>
                <a:lnTo>
                  <a:pt x="29102" y="484438"/>
                </a:lnTo>
                <a:cubicBezTo>
                  <a:pt x="29102" y="488081"/>
                  <a:pt x="32039" y="491102"/>
                  <a:pt x="35688" y="491102"/>
                </a:cubicBezTo>
                <a:lnTo>
                  <a:pt x="240293" y="491102"/>
                </a:lnTo>
                <a:cubicBezTo>
                  <a:pt x="243942" y="491102"/>
                  <a:pt x="246968" y="488081"/>
                  <a:pt x="246968" y="484438"/>
                </a:cubicBezTo>
                <a:lnTo>
                  <a:pt x="246968" y="337651"/>
                </a:lnTo>
                <a:cubicBezTo>
                  <a:pt x="246968" y="334008"/>
                  <a:pt x="243942" y="330987"/>
                  <a:pt x="240293" y="330987"/>
                </a:cubicBezTo>
                <a:close/>
                <a:moveTo>
                  <a:pt x="440550" y="305700"/>
                </a:moveTo>
                <a:cubicBezTo>
                  <a:pt x="444243" y="305700"/>
                  <a:pt x="447936" y="307122"/>
                  <a:pt x="450784" y="309967"/>
                </a:cubicBezTo>
                <a:lnTo>
                  <a:pt x="487627" y="346765"/>
                </a:lnTo>
                <a:cubicBezTo>
                  <a:pt x="493323" y="352454"/>
                  <a:pt x="493323" y="361520"/>
                  <a:pt x="487627" y="367209"/>
                </a:cubicBezTo>
                <a:cubicBezTo>
                  <a:pt x="484780" y="370053"/>
                  <a:pt x="481042" y="371475"/>
                  <a:pt x="477304" y="371475"/>
                </a:cubicBezTo>
                <a:cubicBezTo>
                  <a:pt x="473477" y="371475"/>
                  <a:pt x="469829" y="370053"/>
                  <a:pt x="466981" y="367209"/>
                </a:cubicBezTo>
                <a:lnTo>
                  <a:pt x="454967" y="355298"/>
                </a:lnTo>
                <a:lnTo>
                  <a:pt x="454967" y="470137"/>
                </a:lnTo>
                <a:cubicBezTo>
                  <a:pt x="454967" y="478137"/>
                  <a:pt x="448470" y="484714"/>
                  <a:pt x="440372" y="484714"/>
                </a:cubicBezTo>
                <a:lnTo>
                  <a:pt x="328329" y="484714"/>
                </a:lnTo>
                <a:cubicBezTo>
                  <a:pt x="320320" y="484714"/>
                  <a:pt x="313734" y="478137"/>
                  <a:pt x="313734" y="470137"/>
                </a:cubicBezTo>
                <a:cubicBezTo>
                  <a:pt x="313734" y="462049"/>
                  <a:pt x="320320" y="455560"/>
                  <a:pt x="328329" y="455560"/>
                </a:cubicBezTo>
                <a:lnTo>
                  <a:pt x="328329" y="455649"/>
                </a:lnTo>
                <a:lnTo>
                  <a:pt x="426044" y="455649"/>
                </a:lnTo>
                <a:lnTo>
                  <a:pt x="426044" y="355298"/>
                </a:lnTo>
                <a:lnTo>
                  <a:pt x="414030" y="367209"/>
                </a:lnTo>
                <a:cubicBezTo>
                  <a:pt x="408334" y="372897"/>
                  <a:pt x="399168" y="372897"/>
                  <a:pt x="393472" y="367209"/>
                </a:cubicBezTo>
                <a:cubicBezTo>
                  <a:pt x="387777" y="361520"/>
                  <a:pt x="387777" y="352454"/>
                  <a:pt x="393472" y="346765"/>
                </a:cubicBezTo>
                <a:lnTo>
                  <a:pt x="430316" y="309967"/>
                </a:lnTo>
                <a:cubicBezTo>
                  <a:pt x="433163" y="307122"/>
                  <a:pt x="436856" y="305700"/>
                  <a:pt x="440550" y="305700"/>
                </a:cubicBezTo>
                <a:close/>
                <a:moveTo>
                  <a:pt x="35688" y="302020"/>
                </a:moveTo>
                <a:lnTo>
                  <a:pt x="240293" y="302020"/>
                </a:lnTo>
                <a:cubicBezTo>
                  <a:pt x="259961" y="302020"/>
                  <a:pt x="275981" y="318014"/>
                  <a:pt x="275981" y="337651"/>
                </a:cubicBezTo>
                <a:lnTo>
                  <a:pt x="275981" y="484438"/>
                </a:lnTo>
                <a:cubicBezTo>
                  <a:pt x="275981" y="504075"/>
                  <a:pt x="259961" y="520068"/>
                  <a:pt x="240293" y="520068"/>
                </a:cubicBezTo>
                <a:lnTo>
                  <a:pt x="152631" y="520068"/>
                </a:lnTo>
                <a:lnTo>
                  <a:pt x="152631" y="544059"/>
                </a:lnTo>
                <a:lnTo>
                  <a:pt x="179152" y="544059"/>
                </a:lnTo>
                <a:cubicBezTo>
                  <a:pt x="187251" y="544059"/>
                  <a:pt x="193747" y="550545"/>
                  <a:pt x="193747" y="558631"/>
                </a:cubicBezTo>
                <a:cubicBezTo>
                  <a:pt x="193747" y="566628"/>
                  <a:pt x="187251" y="573203"/>
                  <a:pt x="179152" y="573203"/>
                </a:cubicBezTo>
                <a:lnTo>
                  <a:pt x="96829" y="573203"/>
                </a:lnTo>
                <a:cubicBezTo>
                  <a:pt x="88730" y="573203"/>
                  <a:pt x="82234" y="566628"/>
                  <a:pt x="82234" y="558631"/>
                </a:cubicBezTo>
                <a:cubicBezTo>
                  <a:pt x="82234" y="550545"/>
                  <a:pt x="88730" y="544059"/>
                  <a:pt x="96829" y="544059"/>
                </a:cubicBezTo>
                <a:lnTo>
                  <a:pt x="123439" y="544059"/>
                </a:lnTo>
                <a:lnTo>
                  <a:pt x="123439" y="520068"/>
                </a:lnTo>
                <a:lnTo>
                  <a:pt x="35688" y="520068"/>
                </a:lnTo>
                <a:cubicBezTo>
                  <a:pt x="16020" y="520068"/>
                  <a:pt x="0" y="504075"/>
                  <a:pt x="0" y="484438"/>
                </a:cubicBezTo>
                <a:lnTo>
                  <a:pt x="0" y="337651"/>
                </a:lnTo>
                <a:cubicBezTo>
                  <a:pt x="0" y="318014"/>
                  <a:pt x="16020" y="302020"/>
                  <a:pt x="35688" y="302020"/>
                </a:cubicBezTo>
                <a:close/>
                <a:moveTo>
                  <a:pt x="138020" y="94487"/>
                </a:moveTo>
                <a:lnTo>
                  <a:pt x="250020" y="94487"/>
                </a:lnTo>
                <a:cubicBezTo>
                  <a:pt x="258122" y="94487"/>
                  <a:pt x="264621" y="100974"/>
                  <a:pt x="264621" y="109060"/>
                </a:cubicBezTo>
                <a:cubicBezTo>
                  <a:pt x="264621" y="117147"/>
                  <a:pt x="258122" y="123634"/>
                  <a:pt x="250020" y="123634"/>
                </a:cubicBezTo>
                <a:lnTo>
                  <a:pt x="250020" y="123545"/>
                </a:lnTo>
                <a:lnTo>
                  <a:pt x="152710" y="123545"/>
                </a:lnTo>
                <a:lnTo>
                  <a:pt x="152710" y="223873"/>
                </a:lnTo>
                <a:lnTo>
                  <a:pt x="164729" y="211876"/>
                </a:lnTo>
                <a:cubicBezTo>
                  <a:pt x="170427" y="206189"/>
                  <a:pt x="179508" y="206189"/>
                  <a:pt x="185206" y="211876"/>
                </a:cubicBezTo>
                <a:cubicBezTo>
                  <a:pt x="190904" y="217563"/>
                  <a:pt x="190904" y="226716"/>
                  <a:pt x="185206" y="232404"/>
                </a:cubicBezTo>
                <a:lnTo>
                  <a:pt x="148436" y="269104"/>
                </a:lnTo>
                <a:cubicBezTo>
                  <a:pt x="145588" y="271948"/>
                  <a:pt x="141759" y="273370"/>
                  <a:pt x="138109" y="273370"/>
                </a:cubicBezTo>
                <a:cubicBezTo>
                  <a:pt x="134281" y="273370"/>
                  <a:pt x="130630" y="271948"/>
                  <a:pt x="127781" y="269104"/>
                </a:cubicBezTo>
                <a:lnTo>
                  <a:pt x="91012" y="232404"/>
                </a:lnTo>
                <a:cubicBezTo>
                  <a:pt x="85314" y="226716"/>
                  <a:pt x="85314" y="217563"/>
                  <a:pt x="91012" y="211876"/>
                </a:cubicBezTo>
                <a:cubicBezTo>
                  <a:pt x="96710" y="206189"/>
                  <a:pt x="105791" y="206189"/>
                  <a:pt x="111489" y="211876"/>
                </a:cubicBezTo>
                <a:lnTo>
                  <a:pt x="123508" y="223873"/>
                </a:lnTo>
                <a:lnTo>
                  <a:pt x="123508" y="109060"/>
                </a:lnTo>
                <a:cubicBezTo>
                  <a:pt x="123508" y="100974"/>
                  <a:pt x="129918" y="94487"/>
                  <a:pt x="138020" y="94487"/>
                </a:cubicBezTo>
                <a:close/>
                <a:moveTo>
                  <a:pt x="338148" y="29153"/>
                </a:moveTo>
                <a:cubicBezTo>
                  <a:pt x="334410" y="29153"/>
                  <a:pt x="331473" y="32176"/>
                  <a:pt x="331473" y="35820"/>
                </a:cubicBezTo>
                <a:lnTo>
                  <a:pt x="331473" y="182566"/>
                </a:lnTo>
                <a:cubicBezTo>
                  <a:pt x="331473" y="186210"/>
                  <a:pt x="334410" y="189143"/>
                  <a:pt x="338148" y="189143"/>
                </a:cubicBezTo>
                <a:lnTo>
                  <a:pt x="542650" y="189143"/>
                </a:lnTo>
                <a:cubicBezTo>
                  <a:pt x="546388" y="189143"/>
                  <a:pt x="549325" y="186210"/>
                  <a:pt x="549325" y="182566"/>
                </a:cubicBezTo>
                <a:lnTo>
                  <a:pt x="549325" y="35820"/>
                </a:lnTo>
                <a:cubicBezTo>
                  <a:pt x="549325" y="32176"/>
                  <a:pt x="546388" y="29153"/>
                  <a:pt x="542650" y="29153"/>
                </a:cubicBezTo>
                <a:close/>
                <a:moveTo>
                  <a:pt x="338148" y="0"/>
                </a:moveTo>
                <a:lnTo>
                  <a:pt x="542650" y="0"/>
                </a:lnTo>
                <a:cubicBezTo>
                  <a:pt x="562407" y="0"/>
                  <a:pt x="578425" y="16177"/>
                  <a:pt x="578425" y="35820"/>
                </a:cubicBezTo>
                <a:lnTo>
                  <a:pt x="578425" y="182388"/>
                </a:lnTo>
                <a:cubicBezTo>
                  <a:pt x="578425" y="202120"/>
                  <a:pt x="562407" y="218119"/>
                  <a:pt x="542650" y="218119"/>
                </a:cubicBezTo>
                <a:lnTo>
                  <a:pt x="454994" y="218119"/>
                </a:lnTo>
                <a:lnTo>
                  <a:pt x="454994" y="242029"/>
                </a:lnTo>
                <a:lnTo>
                  <a:pt x="481602" y="242029"/>
                </a:lnTo>
                <a:cubicBezTo>
                  <a:pt x="489611" y="242029"/>
                  <a:pt x="496197" y="248518"/>
                  <a:pt x="496197" y="256606"/>
                </a:cubicBezTo>
                <a:cubicBezTo>
                  <a:pt x="496197" y="264694"/>
                  <a:pt x="489611" y="271183"/>
                  <a:pt x="481602" y="271183"/>
                </a:cubicBezTo>
                <a:lnTo>
                  <a:pt x="399196" y="271183"/>
                </a:lnTo>
                <a:cubicBezTo>
                  <a:pt x="391187" y="271183"/>
                  <a:pt x="384601" y="264694"/>
                  <a:pt x="384601" y="256606"/>
                </a:cubicBezTo>
                <a:cubicBezTo>
                  <a:pt x="384601" y="248518"/>
                  <a:pt x="391187" y="242029"/>
                  <a:pt x="399196" y="242029"/>
                </a:cubicBezTo>
                <a:lnTo>
                  <a:pt x="425804" y="242029"/>
                </a:lnTo>
                <a:lnTo>
                  <a:pt x="425804" y="218119"/>
                </a:lnTo>
                <a:lnTo>
                  <a:pt x="338148" y="218119"/>
                </a:lnTo>
                <a:cubicBezTo>
                  <a:pt x="318391" y="218119"/>
                  <a:pt x="302373" y="202120"/>
                  <a:pt x="302373" y="182388"/>
                </a:cubicBezTo>
                <a:lnTo>
                  <a:pt x="302373" y="35731"/>
                </a:lnTo>
                <a:cubicBezTo>
                  <a:pt x="302373" y="15999"/>
                  <a:pt x="318391" y="0"/>
                  <a:pt x="33814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24554547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500" fill="hold"/>
                                        <p:tgtEl>
                                          <p:spTgt spid="23"/>
                                        </p:tgtEl>
                                        <p:attrNameLst>
                                          <p:attrName>ppt_w</p:attrName>
                                        </p:attrNameLst>
                                      </p:cBhvr>
                                      <p:tavLst>
                                        <p:tav tm="0">
                                          <p:val>
                                            <p:fltVal val="0"/>
                                          </p:val>
                                        </p:tav>
                                        <p:tav tm="100000">
                                          <p:val>
                                            <p:strVal val="#ppt_w"/>
                                          </p:val>
                                        </p:tav>
                                      </p:tavLst>
                                    </p:anim>
                                    <p:anim calcmode="lin" valueType="num">
                                      <p:cBhvr>
                                        <p:cTn id="23" dur="500" fill="hold"/>
                                        <p:tgtEl>
                                          <p:spTgt spid="23"/>
                                        </p:tgtEl>
                                        <p:attrNameLst>
                                          <p:attrName>ppt_h</p:attrName>
                                        </p:attrNameLst>
                                      </p:cBhvr>
                                      <p:tavLst>
                                        <p:tav tm="0">
                                          <p:val>
                                            <p:fltVal val="0"/>
                                          </p:val>
                                        </p:tav>
                                        <p:tav tm="100000">
                                          <p:val>
                                            <p:strVal val="#ppt_h"/>
                                          </p:val>
                                        </p:tav>
                                      </p:tavLst>
                                    </p:anim>
                                    <p:animEffect transition="in" filter="fade">
                                      <p:cBhvr>
                                        <p:cTn id="24" dur="500"/>
                                        <p:tgtEl>
                                          <p:spTgt spid="2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p:cTn id="27" dur="500" fill="hold"/>
                                        <p:tgtEl>
                                          <p:spTgt spid="22"/>
                                        </p:tgtEl>
                                        <p:attrNameLst>
                                          <p:attrName>ppt_w</p:attrName>
                                        </p:attrNameLst>
                                      </p:cBhvr>
                                      <p:tavLst>
                                        <p:tav tm="0">
                                          <p:val>
                                            <p:fltVal val="0"/>
                                          </p:val>
                                        </p:tav>
                                        <p:tav tm="100000">
                                          <p:val>
                                            <p:strVal val="#ppt_w"/>
                                          </p:val>
                                        </p:tav>
                                      </p:tavLst>
                                    </p:anim>
                                    <p:anim calcmode="lin" valueType="num">
                                      <p:cBhvr>
                                        <p:cTn id="28" dur="500" fill="hold"/>
                                        <p:tgtEl>
                                          <p:spTgt spid="22"/>
                                        </p:tgtEl>
                                        <p:attrNameLst>
                                          <p:attrName>ppt_h</p:attrName>
                                        </p:attrNameLst>
                                      </p:cBhvr>
                                      <p:tavLst>
                                        <p:tav tm="0">
                                          <p:val>
                                            <p:fltVal val="0"/>
                                          </p:val>
                                        </p:tav>
                                        <p:tav tm="100000">
                                          <p:val>
                                            <p:strVal val="#ppt_h"/>
                                          </p:val>
                                        </p:tav>
                                      </p:tavLst>
                                    </p:anim>
                                    <p:animEffect transition="in" filter="fade">
                                      <p:cBhvr>
                                        <p:cTn id="29" dur="500"/>
                                        <p:tgtEl>
                                          <p:spTgt spid="2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500" fill="hold"/>
                                        <p:tgtEl>
                                          <p:spTgt spid="24"/>
                                        </p:tgtEl>
                                        <p:attrNameLst>
                                          <p:attrName>ppt_w</p:attrName>
                                        </p:attrNameLst>
                                      </p:cBhvr>
                                      <p:tavLst>
                                        <p:tav tm="0">
                                          <p:val>
                                            <p:fltVal val="0"/>
                                          </p:val>
                                        </p:tav>
                                        <p:tav tm="100000">
                                          <p:val>
                                            <p:strVal val="#ppt_w"/>
                                          </p:val>
                                        </p:tav>
                                      </p:tavLst>
                                    </p:anim>
                                    <p:anim calcmode="lin" valueType="num">
                                      <p:cBhvr>
                                        <p:cTn id="33" dur="500" fill="hold"/>
                                        <p:tgtEl>
                                          <p:spTgt spid="24"/>
                                        </p:tgtEl>
                                        <p:attrNameLst>
                                          <p:attrName>ppt_h</p:attrName>
                                        </p:attrNameLst>
                                      </p:cBhvr>
                                      <p:tavLst>
                                        <p:tav tm="0">
                                          <p:val>
                                            <p:fltVal val="0"/>
                                          </p:val>
                                        </p:tav>
                                        <p:tav tm="100000">
                                          <p:val>
                                            <p:strVal val="#ppt_h"/>
                                          </p:val>
                                        </p:tav>
                                      </p:tavLst>
                                    </p:anim>
                                    <p:animEffect transition="in" filter="fade">
                                      <p:cBhvr>
                                        <p:cTn id="34" dur="500"/>
                                        <p:tgtEl>
                                          <p:spTgt spid="24"/>
                                        </p:tgtEl>
                                      </p:cBhvr>
                                    </p:animEffect>
                                  </p:childTnLst>
                                </p:cTn>
                              </p:par>
                            </p:childTnLst>
                          </p:cTn>
                        </p:par>
                        <p:par>
                          <p:cTn id="35" fill="hold">
                            <p:stCondLst>
                              <p:cond delay="500"/>
                            </p:stCondLst>
                            <p:childTnLst>
                              <p:par>
                                <p:cTn id="36" presetID="2" presetClass="entr" presetSubtype="4"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fill="hold"/>
                                        <p:tgtEl>
                                          <p:spTgt spid="10"/>
                                        </p:tgtEl>
                                        <p:attrNameLst>
                                          <p:attrName>ppt_x</p:attrName>
                                        </p:attrNameLst>
                                      </p:cBhvr>
                                      <p:tavLst>
                                        <p:tav tm="0">
                                          <p:val>
                                            <p:strVal val="#ppt_x"/>
                                          </p:val>
                                        </p:tav>
                                        <p:tav tm="100000">
                                          <p:val>
                                            <p:strVal val="#ppt_x"/>
                                          </p:val>
                                        </p:tav>
                                      </p:tavLst>
                                    </p:anim>
                                    <p:anim calcmode="lin" valueType="num">
                                      <p:cBhvr additive="base">
                                        <p:cTn id="39" dur="500" fill="hold"/>
                                        <p:tgtEl>
                                          <p:spTgt spid="10"/>
                                        </p:tgtEl>
                                        <p:attrNameLst>
                                          <p:attrName>ppt_y</p:attrName>
                                        </p:attrNameLst>
                                      </p:cBhvr>
                                      <p:tavLst>
                                        <p:tav tm="0">
                                          <p:val>
                                            <p:strVal val="1+#ppt_h/2"/>
                                          </p:val>
                                        </p:tav>
                                        <p:tav tm="100000">
                                          <p:val>
                                            <p:strVal val="#ppt_y"/>
                                          </p:val>
                                        </p:tav>
                                      </p:tavLst>
                                    </p:anim>
                                  </p:childTnLst>
                                </p:cTn>
                              </p:par>
                            </p:childTnLst>
                          </p:cTn>
                        </p:par>
                        <p:par>
                          <p:cTn id="40" fill="hold">
                            <p:stCondLst>
                              <p:cond delay="1000"/>
                            </p:stCondLst>
                            <p:childTnLst>
                              <p:par>
                                <p:cTn id="41" presetID="2" presetClass="entr" presetSubtype="4"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ppt_x"/>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childTnLst>
                          </p:cTn>
                        </p:par>
                        <p:par>
                          <p:cTn id="45" fill="hold">
                            <p:stCondLst>
                              <p:cond delay="1500"/>
                            </p:stCondLst>
                            <p:childTnLst>
                              <p:par>
                                <p:cTn id="46" presetID="2" presetClass="entr" presetSubtype="4"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additive="base">
                                        <p:cTn id="48" dur="500" fill="hold"/>
                                        <p:tgtEl>
                                          <p:spTgt spid="16"/>
                                        </p:tgtEl>
                                        <p:attrNameLst>
                                          <p:attrName>ppt_x</p:attrName>
                                        </p:attrNameLst>
                                      </p:cBhvr>
                                      <p:tavLst>
                                        <p:tav tm="0">
                                          <p:val>
                                            <p:strVal val="#ppt_x"/>
                                          </p:val>
                                        </p:tav>
                                        <p:tav tm="100000">
                                          <p:val>
                                            <p:strVal val="#ppt_x"/>
                                          </p:val>
                                        </p:tav>
                                      </p:tavLst>
                                    </p:anim>
                                    <p:anim calcmode="lin" valueType="num">
                                      <p:cBhvr additive="base">
                                        <p:cTn id="4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2" grpId="0" animBg="1"/>
      <p:bldP spid="2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S1ide-Freeform 9"/>
          <p:cNvSpPr>
            <a:spLocks/>
          </p:cNvSpPr>
          <p:nvPr/>
        </p:nvSpPr>
        <p:spPr bwMode="auto">
          <a:xfrm>
            <a:off x="1930400" y="2207723"/>
            <a:ext cx="2544249" cy="1990356"/>
          </a:xfrm>
          <a:custGeom>
            <a:avLst/>
            <a:gdLst/>
            <a:ahLst/>
            <a:cxnLst>
              <a:cxn ang="0">
                <a:pos x="669" y="221"/>
              </a:cxn>
              <a:cxn ang="0">
                <a:pos x="454" y="63"/>
              </a:cxn>
              <a:cxn ang="0">
                <a:pos x="432" y="47"/>
              </a:cxn>
              <a:cxn ang="0">
                <a:pos x="279" y="0"/>
              </a:cxn>
              <a:cxn ang="0">
                <a:pos x="211" y="9"/>
              </a:cxn>
              <a:cxn ang="0">
                <a:pos x="0" y="279"/>
              </a:cxn>
              <a:cxn ang="0">
                <a:pos x="211" y="549"/>
              </a:cxn>
              <a:cxn ang="0">
                <a:pos x="279" y="557"/>
              </a:cxn>
              <a:cxn ang="0">
                <a:pos x="432" y="511"/>
              </a:cxn>
              <a:cxn ang="0">
                <a:pos x="454" y="495"/>
              </a:cxn>
              <a:cxn ang="0">
                <a:pos x="669" y="337"/>
              </a:cxn>
              <a:cxn ang="0">
                <a:pos x="669" y="221"/>
              </a:cxn>
            </a:cxnLst>
            <a:rect l="0" t="0" r="r" b="b"/>
            <a:pathLst>
              <a:path w="712" h="557">
                <a:moveTo>
                  <a:pt x="669" y="221"/>
                </a:moveTo>
                <a:cubicBezTo>
                  <a:pt x="454" y="63"/>
                  <a:pt x="454" y="63"/>
                  <a:pt x="454" y="63"/>
                </a:cubicBezTo>
                <a:cubicBezTo>
                  <a:pt x="447" y="57"/>
                  <a:pt x="440" y="52"/>
                  <a:pt x="432" y="47"/>
                </a:cubicBezTo>
                <a:cubicBezTo>
                  <a:pt x="388" y="17"/>
                  <a:pt x="336" y="0"/>
                  <a:pt x="279" y="0"/>
                </a:cubicBezTo>
                <a:cubicBezTo>
                  <a:pt x="255" y="0"/>
                  <a:pt x="233" y="3"/>
                  <a:pt x="211" y="9"/>
                </a:cubicBezTo>
                <a:cubicBezTo>
                  <a:pt x="90" y="39"/>
                  <a:pt x="0" y="148"/>
                  <a:pt x="0" y="279"/>
                </a:cubicBezTo>
                <a:cubicBezTo>
                  <a:pt x="0" y="409"/>
                  <a:pt x="90" y="518"/>
                  <a:pt x="211" y="549"/>
                </a:cubicBezTo>
                <a:cubicBezTo>
                  <a:pt x="233" y="554"/>
                  <a:pt x="255" y="557"/>
                  <a:pt x="279" y="557"/>
                </a:cubicBezTo>
                <a:cubicBezTo>
                  <a:pt x="336" y="557"/>
                  <a:pt x="388" y="540"/>
                  <a:pt x="432" y="511"/>
                </a:cubicBezTo>
                <a:cubicBezTo>
                  <a:pt x="440" y="506"/>
                  <a:pt x="447" y="500"/>
                  <a:pt x="454" y="495"/>
                </a:cubicBezTo>
                <a:cubicBezTo>
                  <a:pt x="669" y="337"/>
                  <a:pt x="669" y="337"/>
                  <a:pt x="669" y="337"/>
                </a:cubicBezTo>
                <a:cubicBezTo>
                  <a:pt x="712" y="305"/>
                  <a:pt x="712" y="253"/>
                  <a:pt x="669" y="221"/>
                </a:cubicBezTo>
                <a:close/>
              </a:path>
            </a:pathLst>
          </a:custGeom>
          <a:blipFill dpi="0" rotWithShape="1">
            <a:blip r:embed="rId4" cstate="email">
              <a:extLst>
                <a:ext uri="{28A0092B-C50C-407E-A947-70E740481C1C}">
                  <a14:useLocalDpi xmlns:a14="http://schemas.microsoft.com/office/drawing/2010/main"/>
                </a:ext>
              </a:extLst>
            </a:blip>
            <a:srcRect/>
            <a:tile tx="0" ty="0" sx="100000" sy="100000" flip="none" algn="tl"/>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iS1ide-Freeform 6"/>
          <p:cNvSpPr>
            <a:spLocks/>
          </p:cNvSpPr>
          <p:nvPr/>
        </p:nvSpPr>
        <p:spPr bwMode="auto">
          <a:xfrm>
            <a:off x="3999885" y="2207723"/>
            <a:ext cx="2405777" cy="1990356"/>
          </a:xfrm>
          <a:custGeom>
            <a:avLst/>
            <a:gdLst/>
            <a:ahLst/>
            <a:cxnLst>
              <a:cxn ang="0">
                <a:pos x="629" y="221"/>
              </a:cxn>
              <a:cxn ang="0">
                <a:pos x="415" y="63"/>
              </a:cxn>
              <a:cxn ang="0">
                <a:pos x="393" y="47"/>
              </a:cxn>
              <a:cxn ang="0">
                <a:pos x="239" y="0"/>
              </a:cxn>
              <a:cxn ang="0">
                <a:pos x="172" y="9"/>
              </a:cxn>
              <a:cxn ang="0">
                <a:pos x="0" y="137"/>
              </a:cxn>
              <a:cxn ang="0">
                <a:pos x="98" y="209"/>
              </a:cxn>
              <a:cxn ang="0">
                <a:pos x="137" y="279"/>
              </a:cxn>
              <a:cxn ang="0">
                <a:pos x="98" y="349"/>
              </a:cxn>
              <a:cxn ang="0">
                <a:pos x="0" y="421"/>
              </a:cxn>
              <a:cxn ang="0">
                <a:pos x="172" y="549"/>
              </a:cxn>
              <a:cxn ang="0">
                <a:pos x="239" y="557"/>
              </a:cxn>
              <a:cxn ang="0">
                <a:pos x="393" y="511"/>
              </a:cxn>
              <a:cxn ang="0">
                <a:pos x="415" y="495"/>
              </a:cxn>
              <a:cxn ang="0">
                <a:pos x="629" y="337"/>
              </a:cxn>
              <a:cxn ang="0">
                <a:pos x="629" y="221"/>
              </a:cxn>
            </a:cxnLst>
            <a:rect l="0" t="0" r="r" b="b"/>
            <a:pathLst>
              <a:path w="673" h="557">
                <a:moveTo>
                  <a:pt x="629" y="221"/>
                </a:moveTo>
                <a:cubicBezTo>
                  <a:pt x="415" y="63"/>
                  <a:pt x="415" y="63"/>
                  <a:pt x="415" y="63"/>
                </a:cubicBezTo>
                <a:cubicBezTo>
                  <a:pt x="408" y="57"/>
                  <a:pt x="401" y="52"/>
                  <a:pt x="393" y="47"/>
                </a:cubicBezTo>
                <a:cubicBezTo>
                  <a:pt x="349" y="17"/>
                  <a:pt x="296" y="0"/>
                  <a:pt x="239" y="0"/>
                </a:cubicBezTo>
                <a:cubicBezTo>
                  <a:pt x="216" y="0"/>
                  <a:pt x="193" y="3"/>
                  <a:pt x="172" y="9"/>
                </a:cubicBezTo>
                <a:cubicBezTo>
                  <a:pt x="99" y="27"/>
                  <a:pt x="38" y="74"/>
                  <a:pt x="0" y="137"/>
                </a:cubicBezTo>
                <a:cubicBezTo>
                  <a:pt x="98" y="209"/>
                  <a:pt x="98" y="209"/>
                  <a:pt x="98" y="209"/>
                </a:cubicBezTo>
                <a:cubicBezTo>
                  <a:pt x="123" y="227"/>
                  <a:pt x="137" y="252"/>
                  <a:pt x="137" y="279"/>
                </a:cubicBezTo>
                <a:cubicBezTo>
                  <a:pt x="137" y="305"/>
                  <a:pt x="123" y="330"/>
                  <a:pt x="98" y="349"/>
                </a:cubicBezTo>
                <a:cubicBezTo>
                  <a:pt x="0" y="421"/>
                  <a:pt x="0" y="421"/>
                  <a:pt x="0" y="421"/>
                </a:cubicBezTo>
                <a:cubicBezTo>
                  <a:pt x="38" y="484"/>
                  <a:pt x="99" y="530"/>
                  <a:pt x="172" y="549"/>
                </a:cubicBezTo>
                <a:cubicBezTo>
                  <a:pt x="193" y="554"/>
                  <a:pt x="216" y="557"/>
                  <a:pt x="239" y="557"/>
                </a:cubicBezTo>
                <a:cubicBezTo>
                  <a:pt x="296" y="557"/>
                  <a:pt x="349" y="540"/>
                  <a:pt x="393" y="511"/>
                </a:cubicBezTo>
                <a:cubicBezTo>
                  <a:pt x="401" y="506"/>
                  <a:pt x="408" y="500"/>
                  <a:pt x="415" y="495"/>
                </a:cubicBezTo>
                <a:cubicBezTo>
                  <a:pt x="629" y="337"/>
                  <a:pt x="629" y="337"/>
                  <a:pt x="629" y="337"/>
                </a:cubicBezTo>
                <a:cubicBezTo>
                  <a:pt x="673" y="305"/>
                  <a:pt x="673" y="253"/>
                  <a:pt x="629" y="221"/>
                </a:cubicBezTo>
                <a:close/>
              </a:path>
            </a:pathLst>
          </a:custGeom>
          <a:blipFill dpi="0" rotWithShape="1">
            <a:blip r:embed="rId4" cstate="email">
              <a:extLst>
                <a:ext uri="{28A0092B-C50C-407E-A947-70E740481C1C}">
                  <a14:useLocalDpi xmlns:a14="http://schemas.microsoft.com/office/drawing/2010/main"/>
                </a:ext>
              </a:extLst>
            </a:blip>
            <a:srcRect/>
            <a:tile tx="0" ty="0" sx="100000" sy="100000" flip="none" algn="t"/>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iS1ide-Freeform 7"/>
          <p:cNvSpPr>
            <a:spLocks/>
          </p:cNvSpPr>
          <p:nvPr/>
        </p:nvSpPr>
        <p:spPr bwMode="auto">
          <a:xfrm>
            <a:off x="5929376" y="2207723"/>
            <a:ext cx="2405777" cy="1990356"/>
          </a:xfrm>
          <a:custGeom>
            <a:avLst/>
            <a:gdLst/>
            <a:ahLst/>
            <a:cxnLst>
              <a:cxn ang="0">
                <a:pos x="629" y="221"/>
              </a:cxn>
              <a:cxn ang="0">
                <a:pos x="414" y="63"/>
              </a:cxn>
              <a:cxn ang="0">
                <a:pos x="393" y="47"/>
              </a:cxn>
              <a:cxn ang="0">
                <a:pos x="239" y="0"/>
              </a:cxn>
              <a:cxn ang="0">
                <a:pos x="171" y="9"/>
              </a:cxn>
              <a:cxn ang="0">
                <a:pos x="0" y="137"/>
              </a:cxn>
              <a:cxn ang="0">
                <a:pos x="98" y="209"/>
              </a:cxn>
              <a:cxn ang="0">
                <a:pos x="137" y="279"/>
              </a:cxn>
              <a:cxn ang="0">
                <a:pos x="98" y="349"/>
              </a:cxn>
              <a:cxn ang="0">
                <a:pos x="0" y="421"/>
              </a:cxn>
              <a:cxn ang="0">
                <a:pos x="171" y="549"/>
              </a:cxn>
              <a:cxn ang="0">
                <a:pos x="239" y="557"/>
              </a:cxn>
              <a:cxn ang="0">
                <a:pos x="393" y="511"/>
              </a:cxn>
              <a:cxn ang="0">
                <a:pos x="414" y="495"/>
              </a:cxn>
              <a:cxn ang="0">
                <a:pos x="629" y="337"/>
              </a:cxn>
              <a:cxn ang="0">
                <a:pos x="629" y="221"/>
              </a:cxn>
            </a:cxnLst>
            <a:rect l="0" t="0" r="r" b="b"/>
            <a:pathLst>
              <a:path w="673" h="557">
                <a:moveTo>
                  <a:pt x="629" y="221"/>
                </a:moveTo>
                <a:cubicBezTo>
                  <a:pt x="414" y="63"/>
                  <a:pt x="414" y="63"/>
                  <a:pt x="414" y="63"/>
                </a:cubicBezTo>
                <a:cubicBezTo>
                  <a:pt x="407" y="57"/>
                  <a:pt x="400" y="52"/>
                  <a:pt x="393" y="47"/>
                </a:cubicBezTo>
                <a:cubicBezTo>
                  <a:pt x="349" y="17"/>
                  <a:pt x="296" y="0"/>
                  <a:pt x="239" y="0"/>
                </a:cubicBezTo>
                <a:cubicBezTo>
                  <a:pt x="216" y="0"/>
                  <a:pt x="193" y="3"/>
                  <a:pt x="171" y="9"/>
                </a:cubicBezTo>
                <a:cubicBezTo>
                  <a:pt x="99" y="27"/>
                  <a:pt x="37" y="74"/>
                  <a:pt x="0" y="137"/>
                </a:cubicBezTo>
                <a:cubicBezTo>
                  <a:pt x="98" y="209"/>
                  <a:pt x="98" y="209"/>
                  <a:pt x="98" y="209"/>
                </a:cubicBezTo>
                <a:cubicBezTo>
                  <a:pt x="123" y="227"/>
                  <a:pt x="137" y="252"/>
                  <a:pt x="137" y="279"/>
                </a:cubicBezTo>
                <a:cubicBezTo>
                  <a:pt x="137" y="305"/>
                  <a:pt x="123" y="330"/>
                  <a:pt x="98" y="349"/>
                </a:cubicBezTo>
                <a:cubicBezTo>
                  <a:pt x="0" y="421"/>
                  <a:pt x="0" y="421"/>
                  <a:pt x="0" y="421"/>
                </a:cubicBezTo>
                <a:cubicBezTo>
                  <a:pt x="37" y="484"/>
                  <a:pt x="99" y="530"/>
                  <a:pt x="171" y="549"/>
                </a:cubicBezTo>
                <a:cubicBezTo>
                  <a:pt x="193" y="554"/>
                  <a:pt x="216" y="557"/>
                  <a:pt x="239" y="557"/>
                </a:cubicBezTo>
                <a:cubicBezTo>
                  <a:pt x="296" y="557"/>
                  <a:pt x="349" y="540"/>
                  <a:pt x="393" y="511"/>
                </a:cubicBezTo>
                <a:cubicBezTo>
                  <a:pt x="400" y="506"/>
                  <a:pt x="407" y="500"/>
                  <a:pt x="414" y="495"/>
                </a:cubicBezTo>
                <a:cubicBezTo>
                  <a:pt x="629" y="337"/>
                  <a:pt x="629" y="337"/>
                  <a:pt x="629" y="337"/>
                </a:cubicBezTo>
                <a:cubicBezTo>
                  <a:pt x="673" y="305"/>
                  <a:pt x="673" y="253"/>
                  <a:pt x="629" y="221"/>
                </a:cubicBezTo>
                <a:close/>
              </a:path>
            </a:pathLst>
          </a:custGeom>
          <a:blipFill dpi="0" rotWithShape="1">
            <a:blip r:embed="rId4" cstate="email">
              <a:extLst>
                <a:ext uri="{28A0092B-C50C-407E-A947-70E740481C1C}">
                  <a14:useLocalDpi xmlns:a14="http://schemas.microsoft.com/office/drawing/2010/main"/>
                </a:ext>
              </a:extLst>
            </a:blip>
            <a:srcRect/>
            <a:tile tx="0" ty="0" sx="100000" sy="100000" flip="none" algn="tr"/>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iS1ide-Freeform 8"/>
          <p:cNvSpPr>
            <a:spLocks/>
          </p:cNvSpPr>
          <p:nvPr/>
        </p:nvSpPr>
        <p:spPr bwMode="auto">
          <a:xfrm>
            <a:off x="7858867" y="2207723"/>
            <a:ext cx="2402733" cy="1990356"/>
          </a:xfrm>
          <a:custGeom>
            <a:avLst/>
            <a:gdLst/>
            <a:ahLst/>
            <a:cxnLst>
              <a:cxn ang="0">
                <a:pos x="629" y="221"/>
              </a:cxn>
              <a:cxn ang="0">
                <a:pos x="414" y="63"/>
              </a:cxn>
              <a:cxn ang="0">
                <a:pos x="393" y="47"/>
              </a:cxn>
              <a:cxn ang="0">
                <a:pos x="239" y="0"/>
              </a:cxn>
              <a:cxn ang="0">
                <a:pos x="171" y="9"/>
              </a:cxn>
              <a:cxn ang="0">
                <a:pos x="0" y="137"/>
              </a:cxn>
              <a:cxn ang="0">
                <a:pos x="98" y="209"/>
              </a:cxn>
              <a:cxn ang="0">
                <a:pos x="136" y="279"/>
              </a:cxn>
              <a:cxn ang="0">
                <a:pos x="98" y="349"/>
              </a:cxn>
              <a:cxn ang="0">
                <a:pos x="0" y="421"/>
              </a:cxn>
              <a:cxn ang="0">
                <a:pos x="171" y="549"/>
              </a:cxn>
              <a:cxn ang="0">
                <a:pos x="239" y="557"/>
              </a:cxn>
              <a:cxn ang="0">
                <a:pos x="393" y="511"/>
              </a:cxn>
              <a:cxn ang="0">
                <a:pos x="414" y="495"/>
              </a:cxn>
              <a:cxn ang="0">
                <a:pos x="629" y="337"/>
              </a:cxn>
              <a:cxn ang="0">
                <a:pos x="629" y="221"/>
              </a:cxn>
            </a:cxnLst>
            <a:rect l="0" t="0" r="r" b="b"/>
            <a:pathLst>
              <a:path w="672" h="557">
                <a:moveTo>
                  <a:pt x="629" y="221"/>
                </a:moveTo>
                <a:cubicBezTo>
                  <a:pt x="414" y="63"/>
                  <a:pt x="414" y="63"/>
                  <a:pt x="414" y="63"/>
                </a:cubicBezTo>
                <a:cubicBezTo>
                  <a:pt x="407" y="57"/>
                  <a:pt x="400" y="52"/>
                  <a:pt x="393" y="47"/>
                </a:cubicBezTo>
                <a:cubicBezTo>
                  <a:pt x="349" y="17"/>
                  <a:pt x="296" y="0"/>
                  <a:pt x="239" y="0"/>
                </a:cubicBezTo>
                <a:cubicBezTo>
                  <a:pt x="215" y="0"/>
                  <a:pt x="193" y="3"/>
                  <a:pt x="171" y="9"/>
                </a:cubicBezTo>
                <a:cubicBezTo>
                  <a:pt x="98" y="27"/>
                  <a:pt x="37" y="74"/>
                  <a:pt x="0" y="137"/>
                </a:cubicBezTo>
                <a:cubicBezTo>
                  <a:pt x="98" y="209"/>
                  <a:pt x="98" y="209"/>
                  <a:pt x="98" y="209"/>
                </a:cubicBezTo>
                <a:cubicBezTo>
                  <a:pt x="123" y="227"/>
                  <a:pt x="136" y="252"/>
                  <a:pt x="136" y="279"/>
                </a:cubicBezTo>
                <a:cubicBezTo>
                  <a:pt x="136" y="305"/>
                  <a:pt x="123" y="330"/>
                  <a:pt x="98" y="349"/>
                </a:cubicBezTo>
                <a:cubicBezTo>
                  <a:pt x="0" y="421"/>
                  <a:pt x="0" y="421"/>
                  <a:pt x="0" y="421"/>
                </a:cubicBezTo>
                <a:cubicBezTo>
                  <a:pt x="37" y="484"/>
                  <a:pt x="98" y="530"/>
                  <a:pt x="171" y="549"/>
                </a:cubicBezTo>
                <a:cubicBezTo>
                  <a:pt x="193" y="554"/>
                  <a:pt x="215" y="557"/>
                  <a:pt x="239" y="557"/>
                </a:cubicBezTo>
                <a:cubicBezTo>
                  <a:pt x="296" y="557"/>
                  <a:pt x="349" y="540"/>
                  <a:pt x="393" y="511"/>
                </a:cubicBezTo>
                <a:cubicBezTo>
                  <a:pt x="400" y="506"/>
                  <a:pt x="407" y="500"/>
                  <a:pt x="414" y="495"/>
                </a:cubicBezTo>
                <a:cubicBezTo>
                  <a:pt x="629" y="337"/>
                  <a:pt x="629" y="337"/>
                  <a:pt x="629" y="337"/>
                </a:cubicBezTo>
                <a:cubicBezTo>
                  <a:pt x="672" y="305"/>
                  <a:pt x="672" y="253"/>
                  <a:pt x="629" y="221"/>
                </a:cubicBezTo>
                <a:close/>
              </a:path>
            </a:pathLst>
          </a:custGeom>
          <a:blipFill dpi="0" rotWithShape="1">
            <a:blip r:embed="rId4" cstate="email">
              <a:extLst>
                <a:ext uri="{28A0092B-C50C-407E-A947-70E740481C1C}">
                  <a14:useLocalDpi xmlns:a14="http://schemas.microsoft.com/office/drawing/2010/main"/>
                </a:ext>
              </a:extLst>
            </a:blip>
            <a:srcRect/>
            <a:tile tx="0" ty="0" sx="100000" sy="100000" flip="none" algn="ctr"/>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iS1ide-university7"/>
          <p:cNvSpPr>
            <a:spLocks/>
          </p:cNvSpPr>
          <p:nvPr/>
        </p:nvSpPr>
        <p:spPr bwMode="auto">
          <a:xfrm>
            <a:off x="2710885" y="2916546"/>
            <a:ext cx="473247" cy="455822"/>
          </a:xfrm>
          <a:custGeom>
            <a:avLst/>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chemeClr val="bg1"/>
          </a:solidFill>
          <a:ln>
            <a:noFill/>
          </a:ln>
          <a:extLst/>
        </p:spPr>
        <p:txBody>
          <a:bodyPr vert="horz" wrap="square" lIns="91440" tIns="45720" rIns="91440" bIns="45720" numCol="1" anchor="t" anchorCtr="0" compatLnSpc="1">
            <a:prstTxWarp prst="textNoShape">
              <a:avLst/>
            </a:prstTxWarp>
            <a:no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zh-CN" altLang="en-US" dirty="0"/>
          </a:p>
        </p:txBody>
      </p:sp>
      <p:sp>
        <p:nvSpPr>
          <p:cNvPr id="34" name="iS1ide-Freeform 70"/>
          <p:cNvSpPr>
            <a:spLocks noEditPoints="1"/>
          </p:cNvSpPr>
          <p:nvPr/>
        </p:nvSpPr>
        <p:spPr bwMode="auto">
          <a:xfrm>
            <a:off x="4966149" y="2916546"/>
            <a:ext cx="473247" cy="455822"/>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chemeClr val="bg1"/>
          </a:solidFill>
          <a:ln>
            <a:noFill/>
          </a:ln>
          <a:extLst/>
        </p:spPr>
        <p:txBody>
          <a:bodyPr vert="horz" wrap="square" lIns="288000" tIns="91416" rIns="182832" bIns="91416"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defTabSz="1828343">
              <a:lnSpc>
                <a:spcPct val="150000"/>
              </a:lnSpc>
            </a:pPr>
            <a:endParaRPr lang="en-GB" sz="3599" kern="0" dirty="0">
              <a:solidFill>
                <a:sysClr val="windowText" lastClr="000000"/>
              </a:solidFill>
              <a:cs typeface="+mn-ea"/>
              <a:sym typeface="+mn-lt"/>
            </a:endParaRPr>
          </a:p>
        </p:txBody>
      </p:sp>
      <p:sp>
        <p:nvSpPr>
          <p:cNvPr id="32" name="iS1ide-Freeform 428"/>
          <p:cNvSpPr>
            <a:spLocks/>
          </p:cNvSpPr>
          <p:nvPr/>
        </p:nvSpPr>
        <p:spPr bwMode="auto">
          <a:xfrm>
            <a:off x="6895640" y="2916546"/>
            <a:ext cx="473247" cy="455822"/>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chemeClr val="bg1"/>
          </a:solidFill>
          <a:ln>
            <a:noFill/>
          </a:ln>
        </p:spPr>
        <p:txBody>
          <a:bodyPr vert="horz" wrap="square" lIns="182832" tIns="91416" rIns="182832" bIns="91416"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7198"/>
          </a:p>
        </p:txBody>
      </p:sp>
      <p:sp>
        <p:nvSpPr>
          <p:cNvPr id="30" name="iS1ide-AutoShape 75"/>
          <p:cNvSpPr>
            <a:spLocks/>
          </p:cNvSpPr>
          <p:nvPr/>
        </p:nvSpPr>
        <p:spPr bwMode="auto">
          <a:xfrm>
            <a:off x="8823609" y="2916546"/>
            <a:ext cx="473247" cy="455822"/>
          </a:xfrm>
          <a:custGeom>
            <a:avLst/>
            <a:gdLst>
              <a:gd name="connsiteX0" fmla="*/ 0 w 582235"/>
              <a:gd name="connsiteY0" fmla="*/ 404481 h 606722"/>
              <a:gd name="connsiteX1" fmla="*/ 101261 w 582235"/>
              <a:gd name="connsiteY1" fmla="*/ 404481 h 606722"/>
              <a:gd name="connsiteX2" fmla="*/ 101261 w 582235"/>
              <a:gd name="connsiteY2" fmla="*/ 606722 h 606722"/>
              <a:gd name="connsiteX3" fmla="*/ 0 w 582235"/>
              <a:gd name="connsiteY3" fmla="*/ 606722 h 606722"/>
              <a:gd name="connsiteX4" fmla="*/ 151927 w 582235"/>
              <a:gd name="connsiteY4" fmla="*/ 328623 h 606722"/>
              <a:gd name="connsiteX5" fmla="*/ 253188 w 582235"/>
              <a:gd name="connsiteY5" fmla="*/ 328623 h 606722"/>
              <a:gd name="connsiteX6" fmla="*/ 253188 w 582235"/>
              <a:gd name="connsiteY6" fmla="*/ 606722 h 606722"/>
              <a:gd name="connsiteX7" fmla="*/ 151927 w 582235"/>
              <a:gd name="connsiteY7" fmla="*/ 606722 h 606722"/>
              <a:gd name="connsiteX8" fmla="*/ 303855 w 582235"/>
              <a:gd name="connsiteY8" fmla="*/ 252766 h 606722"/>
              <a:gd name="connsiteX9" fmla="*/ 405046 w 582235"/>
              <a:gd name="connsiteY9" fmla="*/ 252766 h 606722"/>
              <a:gd name="connsiteX10" fmla="*/ 405046 w 582235"/>
              <a:gd name="connsiteY10" fmla="*/ 606722 h 606722"/>
              <a:gd name="connsiteX11" fmla="*/ 303855 w 582235"/>
              <a:gd name="connsiteY11" fmla="*/ 606722 h 606722"/>
              <a:gd name="connsiteX12" fmla="*/ 455711 w 582235"/>
              <a:gd name="connsiteY12" fmla="*/ 202241 h 606722"/>
              <a:gd name="connsiteX13" fmla="*/ 556972 w 582235"/>
              <a:gd name="connsiteY13" fmla="*/ 202241 h 606722"/>
              <a:gd name="connsiteX14" fmla="*/ 556972 w 582235"/>
              <a:gd name="connsiteY14" fmla="*/ 606722 h 606722"/>
              <a:gd name="connsiteX15" fmla="*/ 455711 w 582235"/>
              <a:gd name="connsiteY15" fmla="*/ 606722 h 606722"/>
              <a:gd name="connsiteX16" fmla="*/ 455697 w 582235"/>
              <a:gd name="connsiteY16" fmla="*/ 0 h 606722"/>
              <a:gd name="connsiteX17" fmla="*/ 556785 w 582235"/>
              <a:gd name="connsiteY17" fmla="*/ 0 h 606722"/>
              <a:gd name="connsiteX18" fmla="*/ 556874 w 582235"/>
              <a:gd name="connsiteY18" fmla="*/ 0 h 606722"/>
              <a:gd name="connsiteX19" fmla="*/ 556963 w 582235"/>
              <a:gd name="connsiteY19" fmla="*/ 0 h 606722"/>
              <a:gd name="connsiteX20" fmla="*/ 557675 w 582235"/>
              <a:gd name="connsiteY20" fmla="*/ 0 h 606722"/>
              <a:gd name="connsiteX21" fmla="*/ 559366 w 582235"/>
              <a:gd name="connsiteY21" fmla="*/ 89 h 606722"/>
              <a:gd name="connsiteX22" fmla="*/ 560611 w 582235"/>
              <a:gd name="connsiteY22" fmla="*/ 267 h 606722"/>
              <a:gd name="connsiteX23" fmla="*/ 561857 w 582235"/>
              <a:gd name="connsiteY23" fmla="*/ 444 h 606722"/>
              <a:gd name="connsiteX24" fmla="*/ 563192 w 582235"/>
              <a:gd name="connsiteY24" fmla="*/ 800 h 606722"/>
              <a:gd name="connsiteX25" fmla="*/ 564171 w 582235"/>
              <a:gd name="connsiteY25" fmla="*/ 1067 h 606722"/>
              <a:gd name="connsiteX26" fmla="*/ 565506 w 582235"/>
              <a:gd name="connsiteY26" fmla="*/ 1511 h 606722"/>
              <a:gd name="connsiteX27" fmla="*/ 566574 w 582235"/>
              <a:gd name="connsiteY27" fmla="*/ 1867 h 606722"/>
              <a:gd name="connsiteX28" fmla="*/ 567730 w 582235"/>
              <a:gd name="connsiteY28" fmla="*/ 2400 h 606722"/>
              <a:gd name="connsiteX29" fmla="*/ 568798 w 582235"/>
              <a:gd name="connsiteY29" fmla="*/ 2933 h 606722"/>
              <a:gd name="connsiteX30" fmla="*/ 569777 w 582235"/>
              <a:gd name="connsiteY30" fmla="*/ 3467 h 606722"/>
              <a:gd name="connsiteX31" fmla="*/ 570934 w 582235"/>
              <a:gd name="connsiteY31" fmla="*/ 4178 h 606722"/>
              <a:gd name="connsiteX32" fmla="*/ 571824 w 582235"/>
              <a:gd name="connsiteY32" fmla="*/ 4800 h 606722"/>
              <a:gd name="connsiteX33" fmla="*/ 572891 w 582235"/>
              <a:gd name="connsiteY33" fmla="*/ 5689 h 606722"/>
              <a:gd name="connsiteX34" fmla="*/ 573781 w 582235"/>
              <a:gd name="connsiteY34" fmla="*/ 6489 h 606722"/>
              <a:gd name="connsiteX35" fmla="*/ 574760 w 582235"/>
              <a:gd name="connsiteY35" fmla="*/ 7289 h 606722"/>
              <a:gd name="connsiteX36" fmla="*/ 575917 w 582235"/>
              <a:gd name="connsiteY36" fmla="*/ 8533 h 606722"/>
              <a:gd name="connsiteX37" fmla="*/ 576451 w 582235"/>
              <a:gd name="connsiteY37" fmla="*/ 9066 h 606722"/>
              <a:gd name="connsiteX38" fmla="*/ 576451 w 582235"/>
              <a:gd name="connsiteY38" fmla="*/ 9155 h 606722"/>
              <a:gd name="connsiteX39" fmla="*/ 577964 w 582235"/>
              <a:gd name="connsiteY39" fmla="*/ 11200 h 606722"/>
              <a:gd name="connsiteX40" fmla="*/ 578053 w 582235"/>
              <a:gd name="connsiteY40" fmla="*/ 11289 h 606722"/>
              <a:gd name="connsiteX41" fmla="*/ 579209 w 582235"/>
              <a:gd name="connsiteY41" fmla="*/ 13244 h 606722"/>
              <a:gd name="connsiteX42" fmla="*/ 579743 w 582235"/>
              <a:gd name="connsiteY42" fmla="*/ 14222 h 606722"/>
              <a:gd name="connsiteX43" fmla="*/ 580277 w 582235"/>
              <a:gd name="connsiteY43" fmla="*/ 15555 h 606722"/>
              <a:gd name="connsiteX44" fmla="*/ 580722 w 582235"/>
              <a:gd name="connsiteY44" fmla="*/ 16711 h 606722"/>
              <a:gd name="connsiteX45" fmla="*/ 581167 w 582235"/>
              <a:gd name="connsiteY45" fmla="*/ 17866 h 606722"/>
              <a:gd name="connsiteX46" fmla="*/ 581523 w 582235"/>
              <a:gd name="connsiteY46" fmla="*/ 19199 h 606722"/>
              <a:gd name="connsiteX47" fmla="*/ 581790 w 582235"/>
              <a:gd name="connsiteY47" fmla="*/ 20266 h 606722"/>
              <a:gd name="connsiteX48" fmla="*/ 582146 w 582235"/>
              <a:gd name="connsiteY48" fmla="*/ 22488 h 606722"/>
              <a:gd name="connsiteX49" fmla="*/ 582146 w 582235"/>
              <a:gd name="connsiteY49" fmla="*/ 22666 h 606722"/>
              <a:gd name="connsiteX50" fmla="*/ 582235 w 582235"/>
              <a:gd name="connsiteY50" fmla="*/ 25244 h 606722"/>
              <a:gd name="connsiteX51" fmla="*/ 582235 w 582235"/>
              <a:gd name="connsiteY51" fmla="*/ 126396 h 606722"/>
              <a:gd name="connsiteX52" fmla="*/ 556963 w 582235"/>
              <a:gd name="connsiteY52" fmla="*/ 151728 h 606722"/>
              <a:gd name="connsiteX53" fmla="*/ 531691 w 582235"/>
              <a:gd name="connsiteY53" fmla="*/ 126396 h 606722"/>
              <a:gd name="connsiteX54" fmla="*/ 531691 w 582235"/>
              <a:gd name="connsiteY54" fmla="*/ 79286 h 606722"/>
              <a:gd name="connsiteX55" fmla="*/ 421260 w 582235"/>
              <a:gd name="connsiteY55" fmla="*/ 171106 h 606722"/>
              <a:gd name="connsiteX56" fmla="*/ 385666 w 582235"/>
              <a:gd name="connsiteY56" fmla="*/ 167906 h 606722"/>
              <a:gd name="connsiteX57" fmla="*/ 388869 w 582235"/>
              <a:gd name="connsiteY57" fmla="*/ 132262 h 606722"/>
              <a:gd name="connsiteX58" fmla="*/ 487020 w 582235"/>
              <a:gd name="connsiteY58" fmla="*/ 50576 h 606722"/>
              <a:gd name="connsiteX59" fmla="*/ 455697 w 582235"/>
              <a:gd name="connsiteY59" fmla="*/ 50576 h 606722"/>
              <a:gd name="connsiteX60" fmla="*/ 430425 w 582235"/>
              <a:gd name="connsiteY60" fmla="*/ 25244 h 606722"/>
              <a:gd name="connsiteX61" fmla="*/ 455697 w 582235"/>
              <a:gd name="connsiteY61"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82235" h="606722">
                <a:moveTo>
                  <a:pt x="0" y="404481"/>
                </a:moveTo>
                <a:lnTo>
                  <a:pt x="101261" y="404481"/>
                </a:lnTo>
                <a:lnTo>
                  <a:pt x="101261" y="606722"/>
                </a:lnTo>
                <a:lnTo>
                  <a:pt x="0" y="606722"/>
                </a:lnTo>
                <a:close/>
                <a:moveTo>
                  <a:pt x="151927" y="328623"/>
                </a:moveTo>
                <a:lnTo>
                  <a:pt x="253188" y="328623"/>
                </a:lnTo>
                <a:lnTo>
                  <a:pt x="253188" y="606722"/>
                </a:lnTo>
                <a:lnTo>
                  <a:pt x="151927" y="606722"/>
                </a:lnTo>
                <a:close/>
                <a:moveTo>
                  <a:pt x="303855" y="252766"/>
                </a:moveTo>
                <a:lnTo>
                  <a:pt x="405046" y="252766"/>
                </a:lnTo>
                <a:lnTo>
                  <a:pt x="405046" y="606722"/>
                </a:lnTo>
                <a:lnTo>
                  <a:pt x="303855" y="606722"/>
                </a:lnTo>
                <a:close/>
                <a:moveTo>
                  <a:pt x="455711" y="202241"/>
                </a:moveTo>
                <a:lnTo>
                  <a:pt x="556972" y="202241"/>
                </a:lnTo>
                <a:lnTo>
                  <a:pt x="556972" y="606722"/>
                </a:lnTo>
                <a:lnTo>
                  <a:pt x="455711" y="606722"/>
                </a:lnTo>
                <a:close/>
                <a:moveTo>
                  <a:pt x="455697" y="0"/>
                </a:moveTo>
                <a:lnTo>
                  <a:pt x="556785" y="0"/>
                </a:lnTo>
                <a:lnTo>
                  <a:pt x="556874" y="0"/>
                </a:lnTo>
                <a:lnTo>
                  <a:pt x="556963" y="0"/>
                </a:lnTo>
                <a:cubicBezTo>
                  <a:pt x="557230" y="0"/>
                  <a:pt x="557408" y="0"/>
                  <a:pt x="557675" y="0"/>
                </a:cubicBezTo>
                <a:cubicBezTo>
                  <a:pt x="558298" y="89"/>
                  <a:pt x="558832" y="89"/>
                  <a:pt x="559366" y="89"/>
                </a:cubicBezTo>
                <a:cubicBezTo>
                  <a:pt x="559811" y="178"/>
                  <a:pt x="560256" y="267"/>
                  <a:pt x="560611" y="267"/>
                </a:cubicBezTo>
                <a:cubicBezTo>
                  <a:pt x="561056" y="356"/>
                  <a:pt x="561412" y="444"/>
                  <a:pt x="561857" y="444"/>
                </a:cubicBezTo>
                <a:cubicBezTo>
                  <a:pt x="562302" y="533"/>
                  <a:pt x="562747" y="711"/>
                  <a:pt x="563192" y="800"/>
                </a:cubicBezTo>
                <a:cubicBezTo>
                  <a:pt x="563548" y="889"/>
                  <a:pt x="563904" y="978"/>
                  <a:pt x="564171" y="1067"/>
                </a:cubicBezTo>
                <a:cubicBezTo>
                  <a:pt x="564616" y="1156"/>
                  <a:pt x="565061" y="1333"/>
                  <a:pt x="565506" y="1511"/>
                </a:cubicBezTo>
                <a:cubicBezTo>
                  <a:pt x="565862" y="1600"/>
                  <a:pt x="566218" y="1778"/>
                  <a:pt x="566574" y="1867"/>
                </a:cubicBezTo>
                <a:cubicBezTo>
                  <a:pt x="566929" y="2044"/>
                  <a:pt x="567285" y="2222"/>
                  <a:pt x="567730" y="2400"/>
                </a:cubicBezTo>
                <a:cubicBezTo>
                  <a:pt x="568086" y="2578"/>
                  <a:pt x="568442" y="2755"/>
                  <a:pt x="568798" y="2933"/>
                </a:cubicBezTo>
                <a:cubicBezTo>
                  <a:pt x="569154" y="3111"/>
                  <a:pt x="569421" y="3289"/>
                  <a:pt x="569777" y="3467"/>
                </a:cubicBezTo>
                <a:cubicBezTo>
                  <a:pt x="570133" y="3733"/>
                  <a:pt x="570578" y="4000"/>
                  <a:pt x="570934" y="4178"/>
                </a:cubicBezTo>
                <a:cubicBezTo>
                  <a:pt x="571201" y="4444"/>
                  <a:pt x="571557" y="4622"/>
                  <a:pt x="571824" y="4800"/>
                </a:cubicBezTo>
                <a:cubicBezTo>
                  <a:pt x="572180" y="5155"/>
                  <a:pt x="572536" y="5422"/>
                  <a:pt x="572891" y="5689"/>
                </a:cubicBezTo>
                <a:cubicBezTo>
                  <a:pt x="573247" y="5955"/>
                  <a:pt x="573514" y="6222"/>
                  <a:pt x="573781" y="6489"/>
                </a:cubicBezTo>
                <a:cubicBezTo>
                  <a:pt x="574137" y="6755"/>
                  <a:pt x="574493" y="7022"/>
                  <a:pt x="574760" y="7289"/>
                </a:cubicBezTo>
                <a:cubicBezTo>
                  <a:pt x="575205" y="7733"/>
                  <a:pt x="575561" y="8178"/>
                  <a:pt x="575917" y="8533"/>
                </a:cubicBezTo>
                <a:cubicBezTo>
                  <a:pt x="576095" y="8711"/>
                  <a:pt x="576273" y="8889"/>
                  <a:pt x="576451" y="9066"/>
                </a:cubicBezTo>
                <a:cubicBezTo>
                  <a:pt x="576451" y="9155"/>
                  <a:pt x="576451" y="9155"/>
                  <a:pt x="576451" y="9155"/>
                </a:cubicBezTo>
                <a:cubicBezTo>
                  <a:pt x="576985" y="9777"/>
                  <a:pt x="577519" y="10489"/>
                  <a:pt x="577964" y="11200"/>
                </a:cubicBezTo>
                <a:cubicBezTo>
                  <a:pt x="577964" y="11200"/>
                  <a:pt x="578053" y="11289"/>
                  <a:pt x="578053" y="11289"/>
                </a:cubicBezTo>
                <a:cubicBezTo>
                  <a:pt x="578498" y="12000"/>
                  <a:pt x="578854" y="12622"/>
                  <a:pt x="579209" y="13244"/>
                </a:cubicBezTo>
                <a:cubicBezTo>
                  <a:pt x="579387" y="13600"/>
                  <a:pt x="579565" y="13955"/>
                  <a:pt x="579743" y="14222"/>
                </a:cubicBezTo>
                <a:cubicBezTo>
                  <a:pt x="579921" y="14666"/>
                  <a:pt x="580099" y="15111"/>
                  <a:pt x="580277" y="15555"/>
                </a:cubicBezTo>
                <a:cubicBezTo>
                  <a:pt x="580455" y="15911"/>
                  <a:pt x="580633" y="16266"/>
                  <a:pt x="580722" y="16711"/>
                </a:cubicBezTo>
                <a:cubicBezTo>
                  <a:pt x="580900" y="17066"/>
                  <a:pt x="581078" y="17422"/>
                  <a:pt x="581167" y="17866"/>
                </a:cubicBezTo>
                <a:cubicBezTo>
                  <a:pt x="581256" y="18311"/>
                  <a:pt x="581434" y="18755"/>
                  <a:pt x="581523" y="19199"/>
                </a:cubicBezTo>
                <a:cubicBezTo>
                  <a:pt x="581612" y="19555"/>
                  <a:pt x="581701" y="19910"/>
                  <a:pt x="581790" y="20266"/>
                </a:cubicBezTo>
                <a:cubicBezTo>
                  <a:pt x="581879" y="20977"/>
                  <a:pt x="582057" y="21777"/>
                  <a:pt x="582146" y="22488"/>
                </a:cubicBezTo>
                <a:cubicBezTo>
                  <a:pt x="582146" y="22577"/>
                  <a:pt x="582146" y="22666"/>
                  <a:pt x="582146" y="22666"/>
                </a:cubicBezTo>
                <a:cubicBezTo>
                  <a:pt x="582235" y="23555"/>
                  <a:pt x="582235" y="24355"/>
                  <a:pt x="582235" y="25244"/>
                </a:cubicBezTo>
                <a:lnTo>
                  <a:pt x="582235" y="126396"/>
                </a:lnTo>
                <a:cubicBezTo>
                  <a:pt x="582235" y="140351"/>
                  <a:pt x="570934" y="151728"/>
                  <a:pt x="556963" y="151728"/>
                </a:cubicBezTo>
                <a:cubicBezTo>
                  <a:pt x="542992" y="151728"/>
                  <a:pt x="531691" y="140351"/>
                  <a:pt x="531691" y="126396"/>
                </a:cubicBezTo>
                <a:lnTo>
                  <a:pt x="531691" y="79286"/>
                </a:lnTo>
                <a:lnTo>
                  <a:pt x="421260" y="171106"/>
                </a:lnTo>
                <a:cubicBezTo>
                  <a:pt x="410582" y="180083"/>
                  <a:pt x="394564" y="178572"/>
                  <a:pt x="385666" y="167906"/>
                </a:cubicBezTo>
                <a:cubicBezTo>
                  <a:pt x="376678" y="157150"/>
                  <a:pt x="378191" y="141240"/>
                  <a:pt x="388869" y="132262"/>
                </a:cubicBezTo>
                <a:lnTo>
                  <a:pt x="487020" y="50576"/>
                </a:lnTo>
                <a:lnTo>
                  <a:pt x="455697" y="50576"/>
                </a:lnTo>
                <a:cubicBezTo>
                  <a:pt x="441727" y="50576"/>
                  <a:pt x="430425" y="39288"/>
                  <a:pt x="430425" y="25244"/>
                </a:cubicBezTo>
                <a:cubicBezTo>
                  <a:pt x="430425" y="11289"/>
                  <a:pt x="441727" y="0"/>
                  <a:pt x="455697" y="0"/>
                </a:cubicBezTo>
                <a:close/>
              </a:path>
            </a:pathLst>
          </a:custGeom>
          <a:solidFill>
            <a:schemeClr val="bg1"/>
          </a:solidFill>
          <a:ln>
            <a:noFill/>
          </a:ln>
          <a:effectLst/>
          <a:extLst/>
        </p:spPr>
        <p:txBody>
          <a:bodyPr lIns="121888" tIns="121888" rIns="121888" bIns="121888" anchor="ct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fontAlgn="base" hangingPunct="0">
              <a:spcBef>
                <a:spcPct val="0"/>
              </a:spcBef>
              <a:spcAft>
                <a:spcPct val="0"/>
              </a:spcAft>
            </a:pPr>
            <a:endParaRPr lang="zh-CN" altLang="zh-CN" sz="6398">
              <a:solidFill>
                <a:srgbClr val="000000"/>
              </a:solidFill>
              <a:latin typeface="Calibri" panose="020F0502020204030204" pitchFamily="34" charset="0"/>
              <a:cs typeface="Calibri" panose="020F0502020204030204" pitchFamily="34" charset="0"/>
              <a:sym typeface="Calibri" panose="020F0502020204030204" pitchFamily="34" charset="0"/>
            </a:endParaRPr>
          </a:p>
        </p:txBody>
      </p:sp>
      <p:pic>
        <p:nvPicPr>
          <p:cNvPr id="38" name="图片 37"/>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rot="10800000">
            <a:off x="-14516" y="-1"/>
            <a:ext cx="2256753" cy="1480458"/>
          </a:xfrm>
          <a:prstGeom prst="rect">
            <a:avLst/>
          </a:prstGeom>
        </p:spPr>
      </p:pic>
      <p:pic>
        <p:nvPicPr>
          <p:cNvPr id="39" name="图片 38"/>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10740570" y="5143621"/>
            <a:ext cx="1451430" cy="1714379"/>
          </a:xfrm>
          <a:prstGeom prst="rect">
            <a:avLst/>
          </a:prstGeom>
        </p:spPr>
      </p:pic>
      <p:grpSp>
        <p:nvGrpSpPr>
          <p:cNvPr id="40" name="组合 39"/>
          <p:cNvGrpSpPr/>
          <p:nvPr/>
        </p:nvGrpSpPr>
        <p:grpSpPr>
          <a:xfrm>
            <a:off x="2222754" y="343930"/>
            <a:ext cx="4885992" cy="792596"/>
            <a:chOff x="1518453" y="282986"/>
            <a:chExt cx="4885992" cy="792596"/>
          </a:xfrm>
        </p:grpSpPr>
        <p:sp>
          <p:nvSpPr>
            <p:cNvPr id="41" name="文本框 40"/>
            <p:cNvSpPr txBox="1"/>
            <p:nvPr/>
          </p:nvSpPr>
          <p:spPr>
            <a:xfrm>
              <a:off x="1518453" y="282986"/>
              <a:ext cx="4475526" cy="584775"/>
            </a:xfrm>
            <a:prstGeom prst="rect">
              <a:avLst/>
            </a:prstGeom>
            <a:noFill/>
          </p:spPr>
          <p:txBody>
            <a:bodyPr wrap="square" rtlCol="0">
              <a:spAutoFit/>
              <a:scene3d>
                <a:camera prst="orthographicFront"/>
                <a:lightRig rig="threePt" dir="t"/>
              </a:scene3d>
              <a:sp3d contourW="12700"/>
            </a:bodyPr>
            <a:lstStyle/>
            <a:p>
              <a:r>
                <a:rPr lang="zh-CN" altLang="en-US" sz="3200" b="1" dirty="0" smtClean="0">
                  <a:blipFill dpi="0" rotWithShape="1">
                    <a:blip r:embed="rId7"/>
                    <a:srcRect/>
                    <a:tile tx="0" ty="0" sx="100000" sy="100000" flip="none" algn="tr"/>
                  </a:blipFill>
                  <a:latin typeface="+mn-ea"/>
                </a:rPr>
                <a:t>标题文字添加此处</a:t>
              </a:r>
              <a:endParaRPr lang="zh-CN" altLang="en-US" sz="3200" b="1" dirty="0">
                <a:blipFill dpi="0" rotWithShape="1">
                  <a:blip r:embed="rId7"/>
                  <a:srcRect/>
                  <a:tile tx="0" ty="0" sx="100000" sy="100000" flip="none" algn="tr"/>
                </a:blipFill>
                <a:latin typeface="+mn-ea"/>
              </a:endParaRPr>
            </a:p>
          </p:txBody>
        </p:sp>
        <p:sp>
          <p:nvSpPr>
            <p:cNvPr id="42" name="文本框 41"/>
            <p:cNvSpPr txBox="1"/>
            <p:nvPr/>
          </p:nvSpPr>
          <p:spPr>
            <a:xfrm>
              <a:off x="1518453" y="805765"/>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smtClean="0">
                  <a:solidFill>
                    <a:schemeClr val="bg1">
                      <a:lumMod val="50000"/>
                    </a:schemeClr>
                  </a:solidFill>
                  <a:latin typeface="+mj-ea"/>
                  <a:ea typeface="+mj-ea"/>
                </a:rPr>
                <a:t>print </a:t>
              </a:r>
              <a:r>
                <a:rPr lang="en-US" altLang="zh-CN" sz="1000" dirty="0">
                  <a:solidFill>
                    <a:schemeClr val="bg1">
                      <a:lumMod val="50000"/>
                    </a:schemeClr>
                  </a:solidFill>
                  <a:latin typeface="+mj-ea"/>
                  <a:ea typeface="+mj-ea"/>
                </a:rPr>
                <a:t>the presentation and make it into a film to be used in a wider field</a:t>
              </a:r>
            </a:p>
          </p:txBody>
        </p:sp>
      </p:grpSp>
      <p:grpSp>
        <p:nvGrpSpPr>
          <p:cNvPr id="43" name="组合 42"/>
          <p:cNvGrpSpPr/>
          <p:nvPr/>
        </p:nvGrpSpPr>
        <p:grpSpPr>
          <a:xfrm>
            <a:off x="1240660" y="4328383"/>
            <a:ext cx="2104754" cy="1186743"/>
            <a:chOff x="7858331" y="3324025"/>
            <a:chExt cx="2104754" cy="1186743"/>
          </a:xfrm>
        </p:grpSpPr>
        <p:sp>
          <p:nvSpPr>
            <p:cNvPr id="44" name="矩形 43"/>
            <p:cNvSpPr/>
            <p:nvPr/>
          </p:nvSpPr>
          <p:spPr>
            <a:xfrm>
              <a:off x="7858331" y="3747033"/>
              <a:ext cx="2104754" cy="763735"/>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200" dirty="0">
                  <a:solidFill>
                    <a:schemeClr val="tx1">
                      <a:lumMod val="75000"/>
                      <a:lumOff val="25000"/>
                    </a:schemeClr>
                  </a:solidFill>
                  <a:latin typeface="+mn-ea"/>
                </a:rPr>
                <a:t>用户可以在投影仪或者计算机上进行演示也可以将</a:t>
              </a:r>
              <a:r>
                <a:rPr lang="zh-CN" altLang="en-US" sz="1200" dirty="0" smtClean="0">
                  <a:solidFill>
                    <a:schemeClr val="tx1">
                      <a:lumMod val="75000"/>
                      <a:lumOff val="25000"/>
                    </a:schemeClr>
                  </a:solidFill>
                  <a:latin typeface="+mn-ea"/>
                </a:rPr>
                <a:t>演示作成胶片用户可以在投影仪</a:t>
              </a:r>
            </a:p>
          </p:txBody>
        </p:sp>
        <p:sp>
          <p:nvSpPr>
            <p:cNvPr id="45" name="矩形 44"/>
            <p:cNvSpPr/>
            <p:nvPr/>
          </p:nvSpPr>
          <p:spPr>
            <a:xfrm>
              <a:off x="7885432" y="3324025"/>
              <a:ext cx="2050552"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smtClean="0">
                  <a:latin typeface="+mn-ea"/>
                </a:rPr>
                <a:t>文字</a:t>
              </a:r>
              <a:r>
                <a:rPr lang="zh-CN" altLang="en-US" sz="2000" b="1" dirty="0">
                  <a:latin typeface="+mn-ea"/>
                </a:rPr>
                <a:t>添加</a:t>
              </a:r>
            </a:p>
          </p:txBody>
        </p:sp>
      </p:grpSp>
      <p:grpSp>
        <p:nvGrpSpPr>
          <p:cNvPr id="49" name="组合 48"/>
          <p:cNvGrpSpPr/>
          <p:nvPr/>
        </p:nvGrpSpPr>
        <p:grpSpPr>
          <a:xfrm>
            <a:off x="3781186" y="4328383"/>
            <a:ext cx="2104754" cy="1186743"/>
            <a:chOff x="7858331" y="3324025"/>
            <a:chExt cx="2104754" cy="1186743"/>
          </a:xfrm>
        </p:grpSpPr>
        <p:sp>
          <p:nvSpPr>
            <p:cNvPr id="50" name="矩形 49"/>
            <p:cNvSpPr/>
            <p:nvPr/>
          </p:nvSpPr>
          <p:spPr>
            <a:xfrm>
              <a:off x="7858331" y="3747033"/>
              <a:ext cx="2104754" cy="763735"/>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200" dirty="0">
                  <a:solidFill>
                    <a:schemeClr val="tx1">
                      <a:lumMod val="75000"/>
                      <a:lumOff val="25000"/>
                    </a:schemeClr>
                  </a:solidFill>
                  <a:latin typeface="+mn-ea"/>
                </a:rPr>
                <a:t>用户可以在投影仪或者计算机上进行演示也可以将</a:t>
              </a:r>
              <a:r>
                <a:rPr lang="zh-CN" altLang="en-US" sz="1200" dirty="0" smtClean="0">
                  <a:solidFill>
                    <a:schemeClr val="tx1">
                      <a:lumMod val="75000"/>
                      <a:lumOff val="25000"/>
                    </a:schemeClr>
                  </a:solidFill>
                  <a:latin typeface="+mn-ea"/>
                </a:rPr>
                <a:t>演示作成胶片用户可以在投影仪</a:t>
              </a:r>
            </a:p>
          </p:txBody>
        </p:sp>
        <p:sp>
          <p:nvSpPr>
            <p:cNvPr id="51" name="矩形 50"/>
            <p:cNvSpPr/>
            <p:nvPr/>
          </p:nvSpPr>
          <p:spPr>
            <a:xfrm>
              <a:off x="7885432" y="3324025"/>
              <a:ext cx="2050552"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smtClean="0">
                  <a:latin typeface="+mn-ea"/>
                </a:rPr>
                <a:t>文字</a:t>
              </a:r>
              <a:r>
                <a:rPr lang="zh-CN" altLang="en-US" sz="2000" b="1" dirty="0">
                  <a:latin typeface="+mn-ea"/>
                </a:rPr>
                <a:t>添加</a:t>
              </a:r>
            </a:p>
          </p:txBody>
        </p:sp>
      </p:grpSp>
      <p:grpSp>
        <p:nvGrpSpPr>
          <p:cNvPr id="52" name="组合 51"/>
          <p:cNvGrpSpPr/>
          <p:nvPr/>
        </p:nvGrpSpPr>
        <p:grpSpPr>
          <a:xfrm>
            <a:off x="6321712" y="4328383"/>
            <a:ext cx="2104754" cy="1186743"/>
            <a:chOff x="7858331" y="3324025"/>
            <a:chExt cx="2104754" cy="1186743"/>
          </a:xfrm>
        </p:grpSpPr>
        <p:sp>
          <p:nvSpPr>
            <p:cNvPr id="53" name="矩形 52"/>
            <p:cNvSpPr/>
            <p:nvPr/>
          </p:nvSpPr>
          <p:spPr>
            <a:xfrm>
              <a:off x="7858331" y="3747033"/>
              <a:ext cx="2104754" cy="763735"/>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200" dirty="0">
                  <a:solidFill>
                    <a:schemeClr val="tx1">
                      <a:lumMod val="75000"/>
                      <a:lumOff val="25000"/>
                    </a:schemeClr>
                  </a:solidFill>
                  <a:latin typeface="+mn-ea"/>
                </a:rPr>
                <a:t>用户可以在投影仪或者计算机上进行演示也可以将</a:t>
              </a:r>
              <a:r>
                <a:rPr lang="zh-CN" altLang="en-US" sz="1200" dirty="0" smtClean="0">
                  <a:solidFill>
                    <a:schemeClr val="tx1">
                      <a:lumMod val="75000"/>
                      <a:lumOff val="25000"/>
                    </a:schemeClr>
                  </a:solidFill>
                  <a:latin typeface="+mn-ea"/>
                </a:rPr>
                <a:t>演示作成胶片用户可以在投影仪</a:t>
              </a:r>
            </a:p>
          </p:txBody>
        </p:sp>
        <p:sp>
          <p:nvSpPr>
            <p:cNvPr id="54" name="矩形 53"/>
            <p:cNvSpPr/>
            <p:nvPr/>
          </p:nvSpPr>
          <p:spPr>
            <a:xfrm>
              <a:off x="7885432" y="3324025"/>
              <a:ext cx="2050552"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smtClean="0">
                  <a:latin typeface="+mn-ea"/>
                </a:rPr>
                <a:t>文字</a:t>
              </a:r>
              <a:r>
                <a:rPr lang="zh-CN" altLang="en-US" sz="2000" b="1" dirty="0">
                  <a:latin typeface="+mn-ea"/>
                </a:rPr>
                <a:t>添加</a:t>
              </a:r>
            </a:p>
          </p:txBody>
        </p:sp>
      </p:grpSp>
      <p:grpSp>
        <p:nvGrpSpPr>
          <p:cNvPr id="55" name="组合 54"/>
          <p:cNvGrpSpPr/>
          <p:nvPr/>
        </p:nvGrpSpPr>
        <p:grpSpPr>
          <a:xfrm>
            <a:off x="8862239" y="4328383"/>
            <a:ext cx="2104754" cy="1186743"/>
            <a:chOff x="7858331" y="3324025"/>
            <a:chExt cx="2104754" cy="1186743"/>
          </a:xfrm>
        </p:grpSpPr>
        <p:sp>
          <p:nvSpPr>
            <p:cNvPr id="56" name="矩形 55"/>
            <p:cNvSpPr/>
            <p:nvPr/>
          </p:nvSpPr>
          <p:spPr>
            <a:xfrm>
              <a:off x="7858331" y="3747033"/>
              <a:ext cx="2104754" cy="763735"/>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200" dirty="0">
                  <a:solidFill>
                    <a:schemeClr val="tx1">
                      <a:lumMod val="75000"/>
                      <a:lumOff val="25000"/>
                    </a:schemeClr>
                  </a:solidFill>
                  <a:latin typeface="+mn-ea"/>
                </a:rPr>
                <a:t>用户可以在投影仪或者计算机上进行演示也可以将</a:t>
              </a:r>
              <a:r>
                <a:rPr lang="zh-CN" altLang="en-US" sz="1200" dirty="0" smtClean="0">
                  <a:solidFill>
                    <a:schemeClr val="tx1">
                      <a:lumMod val="75000"/>
                      <a:lumOff val="25000"/>
                    </a:schemeClr>
                  </a:solidFill>
                  <a:latin typeface="+mn-ea"/>
                </a:rPr>
                <a:t>演示作成胶片用户可以在投影仪</a:t>
              </a:r>
            </a:p>
          </p:txBody>
        </p:sp>
        <p:sp>
          <p:nvSpPr>
            <p:cNvPr id="57" name="矩形 56"/>
            <p:cNvSpPr/>
            <p:nvPr/>
          </p:nvSpPr>
          <p:spPr>
            <a:xfrm>
              <a:off x="7885432" y="3324025"/>
              <a:ext cx="2050552"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smtClean="0">
                  <a:latin typeface="+mn-ea"/>
                </a:rPr>
                <a:t>文字</a:t>
              </a:r>
              <a:r>
                <a:rPr lang="zh-CN" altLang="en-US" sz="2000" b="1" dirty="0">
                  <a:latin typeface="+mn-ea"/>
                </a:rPr>
                <a:t>添加</a:t>
              </a:r>
            </a:p>
          </p:txBody>
        </p:sp>
      </p:grpSp>
    </p:spTree>
    <p:custDataLst>
      <p:tags r:id="rId1"/>
    </p:custDataLst>
    <p:extLst>
      <p:ext uri="{BB962C8B-B14F-4D97-AF65-F5344CB8AC3E}">
        <p14:creationId xmlns:p14="http://schemas.microsoft.com/office/powerpoint/2010/main" val="38324173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0-#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0-#ppt_w/2"/>
                                          </p:val>
                                        </p:tav>
                                        <p:tav tm="100000">
                                          <p:val>
                                            <p:strVal val="#ppt_x"/>
                                          </p:val>
                                        </p:tav>
                                      </p:tavLst>
                                    </p:anim>
                                    <p:anim calcmode="lin" valueType="num">
                                      <p:cBhvr additive="base">
                                        <p:cTn id="28" dur="500" fill="hold"/>
                                        <p:tgtEl>
                                          <p:spTgt spid="34"/>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fill="hold"/>
                                        <p:tgtEl>
                                          <p:spTgt spid="32"/>
                                        </p:tgtEl>
                                        <p:attrNameLst>
                                          <p:attrName>ppt_x</p:attrName>
                                        </p:attrNameLst>
                                      </p:cBhvr>
                                      <p:tavLst>
                                        <p:tav tm="0">
                                          <p:val>
                                            <p:strVal val="0-#ppt_w/2"/>
                                          </p:val>
                                        </p:tav>
                                        <p:tav tm="100000">
                                          <p:val>
                                            <p:strVal val="#ppt_x"/>
                                          </p:val>
                                        </p:tav>
                                      </p:tavLst>
                                    </p:anim>
                                    <p:anim calcmode="lin" valueType="num">
                                      <p:cBhvr additive="base">
                                        <p:cTn id="32" dur="500" fill="hold"/>
                                        <p:tgtEl>
                                          <p:spTgt spid="32"/>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0-#ppt_w/2"/>
                                          </p:val>
                                        </p:tav>
                                        <p:tav tm="100000">
                                          <p:val>
                                            <p:strVal val="#ppt_x"/>
                                          </p:val>
                                        </p:tav>
                                      </p:tavLst>
                                    </p:anim>
                                    <p:anim calcmode="lin" valueType="num">
                                      <p:cBhvr additive="base">
                                        <p:cTn id="36" dur="500" fill="hold"/>
                                        <p:tgtEl>
                                          <p:spTgt spid="30"/>
                                        </p:tgtEl>
                                        <p:attrNameLst>
                                          <p:attrName>ppt_y</p:attrName>
                                        </p:attrNameLst>
                                      </p:cBhvr>
                                      <p:tavLst>
                                        <p:tav tm="0">
                                          <p:val>
                                            <p:strVal val="#ppt_y"/>
                                          </p:val>
                                        </p:tav>
                                        <p:tav tm="100000">
                                          <p:val>
                                            <p:strVal val="#ppt_y"/>
                                          </p:val>
                                        </p:tav>
                                      </p:tavLst>
                                    </p:anim>
                                  </p:childTnLst>
                                </p:cTn>
                              </p:par>
                            </p:childTnLst>
                          </p:cTn>
                        </p:par>
                        <p:par>
                          <p:cTn id="37" fill="hold">
                            <p:stCondLst>
                              <p:cond delay="500"/>
                            </p:stCondLst>
                            <p:childTnLst>
                              <p:par>
                                <p:cTn id="38" presetID="53" presetClass="entr" presetSubtype="16" fill="hold" nodeType="afterEffect">
                                  <p:stCondLst>
                                    <p:cond delay="0"/>
                                  </p:stCondLst>
                                  <p:childTnLst>
                                    <p:set>
                                      <p:cBhvr>
                                        <p:cTn id="39" dur="1" fill="hold">
                                          <p:stCondLst>
                                            <p:cond delay="0"/>
                                          </p:stCondLst>
                                        </p:cTn>
                                        <p:tgtEl>
                                          <p:spTgt spid="43"/>
                                        </p:tgtEl>
                                        <p:attrNameLst>
                                          <p:attrName>style.visibility</p:attrName>
                                        </p:attrNameLst>
                                      </p:cBhvr>
                                      <p:to>
                                        <p:strVal val="visible"/>
                                      </p:to>
                                    </p:set>
                                    <p:anim calcmode="lin" valueType="num">
                                      <p:cBhvr>
                                        <p:cTn id="40" dur="500" fill="hold"/>
                                        <p:tgtEl>
                                          <p:spTgt spid="43"/>
                                        </p:tgtEl>
                                        <p:attrNameLst>
                                          <p:attrName>ppt_w</p:attrName>
                                        </p:attrNameLst>
                                      </p:cBhvr>
                                      <p:tavLst>
                                        <p:tav tm="0">
                                          <p:val>
                                            <p:fltVal val="0"/>
                                          </p:val>
                                        </p:tav>
                                        <p:tav tm="100000">
                                          <p:val>
                                            <p:strVal val="#ppt_w"/>
                                          </p:val>
                                        </p:tav>
                                      </p:tavLst>
                                    </p:anim>
                                    <p:anim calcmode="lin" valueType="num">
                                      <p:cBhvr>
                                        <p:cTn id="41" dur="500" fill="hold"/>
                                        <p:tgtEl>
                                          <p:spTgt spid="43"/>
                                        </p:tgtEl>
                                        <p:attrNameLst>
                                          <p:attrName>ppt_h</p:attrName>
                                        </p:attrNameLst>
                                      </p:cBhvr>
                                      <p:tavLst>
                                        <p:tav tm="0">
                                          <p:val>
                                            <p:fltVal val="0"/>
                                          </p:val>
                                        </p:tav>
                                        <p:tav tm="100000">
                                          <p:val>
                                            <p:strVal val="#ppt_h"/>
                                          </p:val>
                                        </p:tav>
                                      </p:tavLst>
                                    </p:anim>
                                    <p:animEffect transition="in" filter="fade">
                                      <p:cBhvr>
                                        <p:cTn id="42" dur="500"/>
                                        <p:tgtEl>
                                          <p:spTgt spid="43"/>
                                        </p:tgtEl>
                                      </p:cBhvr>
                                    </p:animEffect>
                                  </p:childTnLst>
                                </p:cTn>
                              </p:par>
                            </p:childTnLst>
                          </p:cTn>
                        </p:par>
                        <p:par>
                          <p:cTn id="43" fill="hold">
                            <p:stCondLst>
                              <p:cond delay="1000"/>
                            </p:stCondLst>
                            <p:childTnLst>
                              <p:par>
                                <p:cTn id="44" presetID="53" presetClass="entr" presetSubtype="16" fill="hold" nodeType="afterEffect">
                                  <p:stCondLst>
                                    <p:cond delay="0"/>
                                  </p:stCondLst>
                                  <p:childTnLst>
                                    <p:set>
                                      <p:cBhvr>
                                        <p:cTn id="45" dur="1" fill="hold">
                                          <p:stCondLst>
                                            <p:cond delay="0"/>
                                          </p:stCondLst>
                                        </p:cTn>
                                        <p:tgtEl>
                                          <p:spTgt spid="49"/>
                                        </p:tgtEl>
                                        <p:attrNameLst>
                                          <p:attrName>style.visibility</p:attrName>
                                        </p:attrNameLst>
                                      </p:cBhvr>
                                      <p:to>
                                        <p:strVal val="visible"/>
                                      </p:to>
                                    </p:set>
                                    <p:anim calcmode="lin" valueType="num">
                                      <p:cBhvr>
                                        <p:cTn id="46" dur="500" fill="hold"/>
                                        <p:tgtEl>
                                          <p:spTgt spid="49"/>
                                        </p:tgtEl>
                                        <p:attrNameLst>
                                          <p:attrName>ppt_w</p:attrName>
                                        </p:attrNameLst>
                                      </p:cBhvr>
                                      <p:tavLst>
                                        <p:tav tm="0">
                                          <p:val>
                                            <p:fltVal val="0"/>
                                          </p:val>
                                        </p:tav>
                                        <p:tav tm="100000">
                                          <p:val>
                                            <p:strVal val="#ppt_w"/>
                                          </p:val>
                                        </p:tav>
                                      </p:tavLst>
                                    </p:anim>
                                    <p:anim calcmode="lin" valueType="num">
                                      <p:cBhvr>
                                        <p:cTn id="47" dur="500" fill="hold"/>
                                        <p:tgtEl>
                                          <p:spTgt spid="49"/>
                                        </p:tgtEl>
                                        <p:attrNameLst>
                                          <p:attrName>ppt_h</p:attrName>
                                        </p:attrNameLst>
                                      </p:cBhvr>
                                      <p:tavLst>
                                        <p:tav tm="0">
                                          <p:val>
                                            <p:fltVal val="0"/>
                                          </p:val>
                                        </p:tav>
                                        <p:tav tm="100000">
                                          <p:val>
                                            <p:strVal val="#ppt_h"/>
                                          </p:val>
                                        </p:tav>
                                      </p:tavLst>
                                    </p:anim>
                                    <p:animEffect transition="in" filter="fade">
                                      <p:cBhvr>
                                        <p:cTn id="48" dur="500"/>
                                        <p:tgtEl>
                                          <p:spTgt spid="49"/>
                                        </p:tgtEl>
                                      </p:cBhvr>
                                    </p:animEffect>
                                  </p:childTnLst>
                                </p:cTn>
                              </p:par>
                            </p:childTnLst>
                          </p:cTn>
                        </p:par>
                        <p:par>
                          <p:cTn id="49" fill="hold">
                            <p:stCondLst>
                              <p:cond delay="1500"/>
                            </p:stCondLst>
                            <p:childTnLst>
                              <p:par>
                                <p:cTn id="50" presetID="53" presetClass="entr" presetSubtype="16" fill="hold" nodeType="after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p:cTn id="52" dur="500" fill="hold"/>
                                        <p:tgtEl>
                                          <p:spTgt spid="52"/>
                                        </p:tgtEl>
                                        <p:attrNameLst>
                                          <p:attrName>ppt_w</p:attrName>
                                        </p:attrNameLst>
                                      </p:cBhvr>
                                      <p:tavLst>
                                        <p:tav tm="0">
                                          <p:val>
                                            <p:fltVal val="0"/>
                                          </p:val>
                                        </p:tav>
                                        <p:tav tm="100000">
                                          <p:val>
                                            <p:strVal val="#ppt_w"/>
                                          </p:val>
                                        </p:tav>
                                      </p:tavLst>
                                    </p:anim>
                                    <p:anim calcmode="lin" valueType="num">
                                      <p:cBhvr>
                                        <p:cTn id="53" dur="500" fill="hold"/>
                                        <p:tgtEl>
                                          <p:spTgt spid="52"/>
                                        </p:tgtEl>
                                        <p:attrNameLst>
                                          <p:attrName>ppt_h</p:attrName>
                                        </p:attrNameLst>
                                      </p:cBhvr>
                                      <p:tavLst>
                                        <p:tav tm="0">
                                          <p:val>
                                            <p:fltVal val="0"/>
                                          </p:val>
                                        </p:tav>
                                        <p:tav tm="100000">
                                          <p:val>
                                            <p:strVal val="#ppt_h"/>
                                          </p:val>
                                        </p:tav>
                                      </p:tavLst>
                                    </p:anim>
                                    <p:animEffect transition="in" filter="fade">
                                      <p:cBhvr>
                                        <p:cTn id="54" dur="500"/>
                                        <p:tgtEl>
                                          <p:spTgt spid="52"/>
                                        </p:tgtEl>
                                      </p:cBhvr>
                                    </p:animEffect>
                                  </p:childTnLst>
                                </p:cTn>
                              </p:par>
                            </p:childTnLst>
                          </p:cTn>
                        </p:par>
                        <p:par>
                          <p:cTn id="55" fill="hold">
                            <p:stCondLst>
                              <p:cond delay="2000"/>
                            </p:stCondLst>
                            <p:childTnLst>
                              <p:par>
                                <p:cTn id="56" presetID="53" presetClass="entr" presetSubtype="16" fill="hold" nodeType="afterEffect">
                                  <p:stCondLst>
                                    <p:cond delay="0"/>
                                  </p:stCondLst>
                                  <p:childTnLst>
                                    <p:set>
                                      <p:cBhvr>
                                        <p:cTn id="57" dur="1" fill="hold">
                                          <p:stCondLst>
                                            <p:cond delay="0"/>
                                          </p:stCondLst>
                                        </p:cTn>
                                        <p:tgtEl>
                                          <p:spTgt spid="55"/>
                                        </p:tgtEl>
                                        <p:attrNameLst>
                                          <p:attrName>style.visibility</p:attrName>
                                        </p:attrNameLst>
                                      </p:cBhvr>
                                      <p:to>
                                        <p:strVal val="visible"/>
                                      </p:to>
                                    </p:set>
                                    <p:anim calcmode="lin" valueType="num">
                                      <p:cBhvr>
                                        <p:cTn id="58" dur="500" fill="hold"/>
                                        <p:tgtEl>
                                          <p:spTgt spid="55"/>
                                        </p:tgtEl>
                                        <p:attrNameLst>
                                          <p:attrName>ppt_w</p:attrName>
                                        </p:attrNameLst>
                                      </p:cBhvr>
                                      <p:tavLst>
                                        <p:tav tm="0">
                                          <p:val>
                                            <p:fltVal val="0"/>
                                          </p:val>
                                        </p:tav>
                                        <p:tav tm="100000">
                                          <p:val>
                                            <p:strVal val="#ppt_w"/>
                                          </p:val>
                                        </p:tav>
                                      </p:tavLst>
                                    </p:anim>
                                    <p:anim calcmode="lin" valueType="num">
                                      <p:cBhvr>
                                        <p:cTn id="59" dur="500" fill="hold"/>
                                        <p:tgtEl>
                                          <p:spTgt spid="55"/>
                                        </p:tgtEl>
                                        <p:attrNameLst>
                                          <p:attrName>ppt_h</p:attrName>
                                        </p:attrNameLst>
                                      </p:cBhvr>
                                      <p:tavLst>
                                        <p:tav tm="0">
                                          <p:val>
                                            <p:fltVal val="0"/>
                                          </p:val>
                                        </p:tav>
                                        <p:tav tm="100000">
                                          <p:val>
                                            <p:strVal val="#ppt_h"/>
                                          </p:val>
                                        </p:tav>
                                      </p:tavLst>
                                    </p:anim>
                                    <p:animEffect transition="in" filter="fade">
                                      <p:cBhvr>
                                        <p:cTn id="60"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34" grpId="0" animBg="1"/>
      <p:bldP spid="32" grpId="0" animBg="1"/>
      <p:bldP spid="3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组合 63"/>
          <p:cNvGrpSpPr/>
          <p:nvPr/>
        </p:nvGrpSpPr>
        <p:grpSpPr>
          <a:xfrm>
            <a:off x="3753252" y="2090057"/>
            <a:ext cx="4702274" cy="3419338"/>
            <a:chOff x="3553241" y="1944616"/>
            <a:chExt cx="5102295" cy="3710220"/>
          </a:xfrm>
        </p:grpSpPr>
        <p:sp>
          <p:nvSpPr>
            <p:cNvPr id="3" name="îṥļîḑé-Freeform: Shape 298"/>
            <p:cNvSpPr/>
            <p:nvPr/>
          </p:nvSpPr>
          <p:spPr>
            <a:xfrm rot="2539609">
              <a:off x="6835062" y="4499609"/>
              <a:ext cx="611916" cy="101956"/>
            </a:xfrm>
            <a:custGeom>
              <a:avLst/>
              <a:gdLst/>
              <a:ahLst/>
              <a:cxnLst/>
              <a:rect l="0" t="0" r="0" b="0"/>
              <a:pathLst>
                <a:path>
                  <a:moveTo>
                    <a:pt x="0" y="32211"/>
                  </a:moveTo>
                  <a:lnTo>
                    <a:pt x="386650" y="32211"/>
                  </a:lnTo>
                </a:path>
              </a:pathLst>
            </a:custGeom>
            <a:noFill/>
            <a:ln w="12700">
              <a:solidFill>
                <a:schemeClr val="tx1">
                  <a:lumMod val="65000"/>
                  <a:lumOff val="35000"/>
                </a:schemeClr>
              </a:solidFill>
              <a:headEnd type="triangle"/>
              <a:tailEnd type="triangle"/>
            </a:ln>
            <a:effectLst/>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nchor="ctr"/>
            <a:lstStyle/>
            <a:p>
              <a:pPr algn="ctr"/>
              <a:endParaRPr/>
            </a:p>
          </p:txBody>
        </p:sp>
        <p:sp>
          <p:nvSpPr>
            <p:cNvPr id="4" name="îṥļîḑé-Freeform: Shape 299"/>
            <p:cNvSpPr/>
            <p:nvPr/>
          </p:nvSpPr>
          <p:spPr>
            <a:xfrm>
              <a:off x="7004277" y="3737499"/>
              <a:ext cx="669807" cy="101956"/>
            </a:xfrm>
            <a:custGeom>
              <a:avLst/>
              <a:gdLst/>
              <a:ahLst/>
              <a:cxnLst/>
              <a:rect l="0" t="0" r="0" b="0"/>
              <a:pathLst>
                <a:path>
                  <a:moveTo>
                    <a:pt x="0" y="32211"/>
                  </a:moveTo>
                  <a:lnTo>
                    <a:pt x="423229" y="32211"/>
                  </a:lnTo>
                </a:path>
              </a:pathLst>
            </a:custGeom>
            <a:noFill/>
            <a:ln w="12700">
              <a:solidFill>
                <a:schemeClr val="tx1">
                  <a:lumMod val="65000"/>
                  <a:lumOff val="35000"/>
                </a:schemeClr>
              </a:solidFill>
              <a:headEnd type="triangle"/>
              <a:tailEnd type="triangle"/>
            </a:ln>
            <a:effectLst/>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nchor="ctr"/>
            <a:lstStyle/>
            <a:p>
              <a:pPr algn="ctr"/>
              <a:endParaRPr/>
            </a:p>
          </p:txBody>
        </p:sp>
        <p:sp>
          <p:nvSpPr>
            <p:cNvPr id="5" name="îṥļîḑé-Freeform: Shape 300"/>
            <p:cNvSpPr/>
            <p:nvPr/>
          </p:nvSpPr>
          <p:spPr>
            <a:xfrm rot="19060391">
              <a:off x="6835062" y="2975391"/>
              <a:ext cx="611916" cy="101956"/>
            </a:xfrm>
            <a:custGeom>
              <a:avLst/>
              <a:gdLst/>
              <a:ahLst/>
              <a:cxnLst/>
              <a:rect l="0" t="0" r="0" b="0"/>
              <a:pathLst>
                <a:path>
                  <a:moveTo>
                    <a:pt x="0" y="32211"/>
                  </a:moveTo>
                  <a:lnTo>
                    <a:pt x="386650" y="32211"/>
                  </a:lnTo>
                </a:path>
              </a:pathLst>
            </a:custGeom>
            <a:noFill/>
            <a:ln w="12700">
              <a:solidFill>
                <a:schemeClr val="tx1">
                  <a:lumMod val="65000"/>
                  <a:lumOff val="35000"/>
                </a:schemeClr>
              </a:solidFill>
              <a:headEnd type="triangle"/>
              <a:tailEnd type="triangle"/>
            </a:ln>
            <a:effectLst/>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nchor="ctr"/>
            <a:lstStyle/>
            <a:p>
              <a:pPr algn="ctr"/>
              <a:endParaRPr/>
            </a:p>
          </p:txBody>
        </p:sp>
        <p:sp>
          <p:nvSpPr>
            <p:cNvPr id="6" name="îṥļîḑé-Freeform: Shape 301"/>
            <p:cNvSpPr/>
            <p:nvPr/>
          </p:nvSpPr>
          <p:spPr>
            <a:xfrm>
              <a:off x="7218133" y="1944616"/>
              <a:ext cx="1046675" cy="1046675"/>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blipFill dpi="0" rotWithShape="1">
              <a:blip r:embed="rId4" cstate="email">
                <a:extLst>
                  <a:ext uri="{28A0092B-C50C-407E-A947-70E740481C1C}">
                    <a14:useLocalDpi xmlns:a14="http://schemas.microsoft.com/office/drawing/2010/main"/>
                  </a:ext>
                </a:extLst>
              </a:blip>
              <a:srcRect/>
              <a:tile tx="0" ty="0" sx="100000" sy="100000" flip="none" algn="t"/>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tx1"/>
                </a:solidFill>
              </a:endParaRPr>
            </a:p>
          </p:txBody>
        </p:sp>
        <p:sp>
          <p:nvSpPr>
            <p:cNvPr id="7" name="îṥļîḑé-Freeform: Shape 302"/>
            <p:cNvSpPr/>
            <p:nvPr/>
          </p:nvSpPr>
          <p:spPr>
            <a:xfrm>
              <a:off x="7608861" y="3265137"/>
              <a:ext cx="1046675" cy="1046675"/>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blipFill dpi="0" rotWithShape="1">
              <a:blip r:embed="rId4" cstate="email">
                <a:extLst>
                  <a:ext uri="{28A0092B-C50C-407E-A947-70E740481C1C}">
                    <a14:useLocalDpi xmlns:a14="http://schemas.microsoft.com/office/drawing/2010/main"/>
                  </a:ext>
                </a:extLst>
              </a:blip>
              <a:srcRect/>
              <a:tile tx="0" ty="0" sx="100000" sy="100000" flip="none" algn="t"/>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tx1"/>
                </a:solidFill>
              </a:endParaRPr>
            </a:p>
          </p:txBody>
        </p:sp>
        <p:sp>
          <p:nvSpPr>
            <p:cNvPr id="8" name="îṥļîḑé-Freeform: Shape 303"/>
            <p:cNvSpPr/>
            <p:nvPr/>
          </p:nvSpPr>
          <p:spPr>
            <a:xfrm>
              <a:off x="7218133" y="4608161"/>
              <a:ext cx="1046675" cy="1046675"/>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blipFill dpi="0" rotWithShape="1">
              <a:blip r:embed="rId4" cstate="email">
                <a:extLst>
                  <a:ext uri="{28A0092B-C50C-407E-A947-70E740481C1C}">
                    <a14:useLocalDpi xmlns:a14="http://schemas.microsoft.com/office/drawing/2010/main"/>
                  </a:ext>
                </a:extLst>
              </a:blip>
              <a:srcRect/>
              <a:tile tx="0" ty="0" sx="100000" sy="100000" flip="none" algn="t"/>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tx1"/>
                </a:solidFill>
              </a:endParaRPr>
            </a:p>
          </p:txBody>
        </p:sp>
        <p:sp>
          <p:nvSpPr>
            <p:cNvPr id="9" name="îṥļîḑé-Freeform: Shape 304"/>
            <p:cNvSpPr/>
            <p:nvPr/>
          </p:nvSpPr>
          <p:spPr>
            <a:xfrm>
              <a:off x="5304664" y="2974083"/>
              <a:ext cx="1638669" cy="1638663"/>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noFill/>
            <a:ln>
              <a:solidFill>
                <a:srgbClr val="0070C0"/>
              </a:solid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sp>
          <p:nvSpPr>
            <p:cNvPr id="10" name="îṥļîḑé-Freeform: Shape 305"/>
            <p:cNvSpPr/>
            <p:nvPr/>
          </p:nvSpPr>
          <p:spPr>
            <a:xfrm rot="19060391" flipH="1">
              <a:off x="4745907" y="4499609"/>
              <a:ext cx="611916" cy="101956"/>
            </a:xfrm>
            <a:custGeom>
              <a:avLst/>
              <a:gdLst/>
              <a:ahLst/>
              <a:cxnLst/>
              <a:rect l="0" t="0" r="0" b="0"/>
              <a:pathLst>
                <a:path>
                  <a:moveTo>
                    <a:pt x="0" y="32211"/>
                  </a:moveTo>
                  <a:lnTo>
                    <a:pt x="386650" y="32211"/>
                  </a:lnTo>
                </a:path>
              </a:pathLst>
            </a:custGeom>
            <a:noFill/>
            <a:ln w="12700">
              <a:solidFill>
                <a:schemeClr val="tx1">
                  <a:lumMod val="65000"/>
                  <a:lumOff val="35000"/>
                </a:schemeClr>
              </a:solidFill>
              <a:headEnd type="triangle"/>
              <a:tailEnd type="triangle"/>
            </a:ln>
            <a:effectLst/>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nchor="ctr"/>
            <a:lstStyle/>
            <a:p>
              <a:pPr algn="ctr"/>
              <a:endParaRPr/>
            </a:p>
          </p:txBody>
        </p:sp>
        <p:sp>
          <p:nvSpPr>
            <p:cNvPr id="11" name="îṥļîḑé-Freeform: Shape 306"/>
            <p:cNvSpPr/>
            <p:nvPr/>
          </p:nvSpPr>
          <p:spPr>
            <a:xfrm flipH="1">
              <a:off x="4559778" y="3737499"/>
              <a:ext cx="669807" cy="101956"/>
            </a:xfrm>
            <a:custGeom>
              <a:avLst/>
              <a:gdLst/>
              <a:ahLst/>
              <a:cxnLst/>
              <a:rect l="0" t="0" r="0" b="0"/>
              <a:pathLst>
                <a:path>
                  <a:moveTo>
                    <a:pt x="0" y="32211"/>
                  </a:moveTo>
                  <a:lnTo>
                    <a:pt x="423229" y="32211"/>
                  </a:lnTo>
                </a:path>
              </a:pathLst>
            </a:custGeom>
            <a:noFill/>
            <a:ln w="12700">
              <a:solidFill>
                <a:schemeClr val="tx1">
                  <a:lumMod val="65000"/>
                  <a:lumOff val="35000"/>
                </a:schemeClr>
              </a:solidFill>
              <a:headEnd type="triangle"/>
              <a:tailEnd type="triangle"/>
            </a:ln>
            <a:effectLst/>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nchor="ctr"/>
            <a:lstStyle/>
            <a:p>
              <a:pPr algn="ctr"/>
              <a:endParaRPr/>
            </a:p>
          </p:txBody>
        </p:sp>
        <p:sp>
          <p:nvSpPr>
            <p:cNvPr id="12" name="îṥļîḑé-Freeform: Shape 307"/>
            <p:cNvSpPr/>
            <p:nvPr/>
          </p:nvSpPr>
          <p:spPr>
            <a:xfrm rot="2539609" flipH="1">
              <a:off x="4745907" y="2975391"/>
              <a:ext cx="611916" cy="101956"/>
            </a:xfrm>
            <a:custGeom>
              <a:avLst/>
              <a:gdLst/>
              <a:ahLst/>
              <a:cxnLst/>
              <a:rect l="0" t="0" r="0" b="0"/>
              <a:pathLst>
                <a:path>
                  <a:moveTo>
                    <a:pt x="0" y="32211"/>
                  </a:moveTo>
                  <a:lnTo>
                    <a:pt x="386650" y="32211"/>
                  </a:lnTo>
                </a:path>
              </a:pathLst>
            </a:custGeom>
            <a:noFill/>
            <a:ln w="12700">
              <a:solidFill>
                <a:schemeClr val="tx1">
                  <a:lumMod val="65000"/>
                  <a:lumOff val="35000"/>
                </a:schemeClr>
              </a:solidFill>
              <a:headEnd type="triangle"/>
              <a:tailEnd type="triangle"/>
            </a:ln>
            <a:effectLst/>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nchor="ctr"/>
            <a:lstStyle/>
            <a:p>
              <a:pPr algn="ctr"/>
              <a:endParaRPr/>
            </a:p>
          </p:txBody>
        </p:sp>
        <p:sp>
          <p:nvSpPr>
            <p:cNvPr id="13" name="îṥļîḑé-Freeform: Shape 308"/>
            <p:cNvSpPr/>
            <p:nvPr/>
          </p:nvSpPr>
          <p:spPr>
            <a:xfrm>
              <a:off x="3899225" y="1944616"/>
              <a:ext cx="1046675" cy="1046675"/>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blipFill dpi="0" rotWithShape="1">
              <a:blip r:embed="rId4" cstate="email">
                <a:extLst>
                  <a:ext uri="{28A0092B-C50C-407E-A947-70E740481C1C}">
                    <a14:useLocalDpi xmlns:a14="http://schemas.microsoft.com/office/drawing/2010/main"/>
                  </a:ext>
                </a:extLst>
              </a:blip>
              <a:srcRect/>
              <a:tile tx="0" ty="0" sx="100000" sy="100000" flip="none" algn="t"/>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tx1"/>
                </a:solidFill>
              </a:endParaRPr>
            </a:p>
          </p:txBody>
        </p:sp>
        <p:sp>
          <p:nvSpPr>
            <p:cNvPr id="14" name="îṥļîḑé-Freeform: Shape 309"/>
            <p:cNvSpPr/>
            <p:nvPr/>
          </p:nvSpPr>
          <p:spPr>
            <a:xfrm>
              <a:off x="3553241" y="3265137"/>
              <a:ext cx="1046675" cy="1046675"/>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blipFill dpi="0" rotWithShape="1">
              <a:blip r:embed="rId4" cstate="email">
                <a:extLst>
                  <a:ext uri="{28A0092B-C50C-407E-A947-70E740481C1C}">
                    <a14:useLocalDpi xmlns:a14="http://schemas.microsoft.com/office/drawing/2010/main"/>
                  </a:ext>
                </a:extLst>
              </a:blip>
              <a:srcRect/>
              <a:tile tx="0" ty="0" sx="100000" sy="100000" flip="none" algn="t"/>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tx1"/>
                </a:solidFill>
              </a:endParaRPr>
            </a:p>
          </p:txBody>
        </p:sp>
        <p:sp>
          <p:nvSpPr>
            <p:cNvPr id="15" name="îṥļîḑé-Freeform: Shape 310"/>
            <p:cNvSpPr/>
            <p:nvPr/>
          </p:nvSpPr>
          <p:spPr>
            <a:xfrm>
              <a:off x="3919731" y="4608161"/>
              <a:ext cx="1046675" cy="1046675"/>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blipFill dpi="0" rotWithShape="1">
              <a:blip r:embed="rId4" cstate="email">
                <a:extLst>
                  <a:ext uri="{28A0092B-C50C-407E-A947-70E740481C1C}">
                    <a14:useLocalDpi xmlns:a14="http://schemas.microsoft.com/office/drawing/2010/main"/>
                  </a:ext>
                </a:extLst>
              </a:blip>
              <a:srcRect/>
              <a:tile tx="0" ty="0" sx="100000" sy="100000" flip="none" algn="t"/>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tx1"/>
                </a:solidFill>
              </a:endParaRPr>
            </a:p>
          </p:txBody>
        </p:sp>
        <p:sp>
          <p:nvSpPr>
            <p:cNvPr id="16" name="îṥļîḑé-Freeform: Shape 311"/>
            <p:cNvSpPr>
              <a:spLocks/>
            </p:cNvSpPr>
            <p:nvPr/>
          </p:nvSpPr>
          <p:spPr bwMode="auto">
            <a:xfrm>
              <a:off x="4212359" y="2256066"/>
              <a:ext cx="420415" cy="423777"/>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headEnd/>
              <a:tailEnd/>
            </a:ln>
            <a:effectLst/>
          </p:spPr>
          <p:txBody>
            <a:bodyPr anchor="ctr"/>
            <a:lstStyle/>
            <a:p>
              <a:pPr algn="ctr"/>
              <a:endParaRPr/>
            </a:p>
          </p:txBody>
        </p:sp>
        <p:sp>
          <p:nvSpPr>
            <p:cNvPr id="17" name="îṥļîḑé-Freeform: Shape 312"/>
            <p:cNvSpPr>
              <a:spLocks/>
            </p:cNvSpPr>
            <p:nvPr/>
          </p:nvSpPr>
          <p:spPr bwMode="auto">
            <a:xfrm>
              <a:off x="3812353" y="3565707"/>
              <a:ext cx="537323" cy="416771"/>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headEnd/>
              <a:tailEnd/>
            </a:ln>
            <a:effectLst/>
          </p:spPr>
          <p:txBody>
            <a:bodyPr anchor="ctr"/>
            <a:lstStyle/>
            <a:p>
              <a:pPr algn="ctr"/>
              <a:endParaRPr/>
            </a:p>
          </p:txBody>
        </p:sp>
        <p:sp>
          <p:nvSpPr>
            <p:cNvPr id="18" name="îṥļîḑé-Freeform: Shape 313"/>
            <p:cNvSpPr>
              <a:spLocks/>
            </p:cNvSpPr>
            <p:nvPr/>
          </p:nvSpPr>
          <p:spPr bwMode="auto">
            <a:xfrm>
              <a:off x="4210514" y="4949502"/>
              <a:ext cx="465109" cy="363999"/>
            </a:xfrm>
            <a:custGeom>
              <a:avLst/>
              <a:gdLst/>
              <a:ahLst/>
              <a:cxnLst>
                <a:cxn ang="0">
                  <a:pos x="64" y="48"/>
                </a:cxn>
                <a:cxn ang="0">
                  <a:pos x="61" y="50"/>
                </a:cxn>
                <a:cxn ang="0">
                  <a:pos x="2" y="50"/>
                </a:cxn>
                <a:cxn ang="0">
                  <a:pos x="0" y="48"/>
                </a:cxn>
                <a:cxn ang="0">
                  <a:pos x="0" y="43"/>
                </a:cxn>
                <a:cxn ang="0">
                  <a:pos x="2" y="41"/>
                </a:cxn>
                <a:cxn ang="0">
                  <a:pos x="61" y="41"/>
                </a:cxn>
                <a:cxn ang="0">
                  <a:pos x="64" y="43"/>
                </a:cxn>
                <a:cxn ang="0">
                  <a:pos x="64" y="48"/>
                </a:cxn>
                <a:cxn ang="0">
                  <a:pos x="59" y="20"/>
                </a:cxn>
                <a:cxn ang="0">
                  <a:pos x="57" y="23"/>
                </a:cxn>
                <a:cxn ang="0">
                  <a:pos x="7" y="23"/>
                </a:cxn>
                <a:cxn ang="0">
                  <a:pos x="4" y="20"/>
                </a:cxn>
                <a:cxn ang="0">
                  <a:pos x="4" y="16"/>
                </a:cxn>
                <a:cxn ang="0">
                  <a:pos x="7" y="13"/>
                </a:cxn>
                <a:cxn ang="0">
                  <a:pos x="57" y="13"/>
                </a:cxn>
                <a:cxn ang="0">
                  <a:pos x="59" y="16"/>
                </a:cxn>
                <a:cxn ang="0">
                  <a:pos x="59" y="20"/>
                </a:cxn>
                <a:cxn ang="0">
                  <a:pos x="50" y="34"/>
                </a:cxn>
                <a:cxn ang="0">
                  <a:pos x="48" y="36"/>
                </a:cxn>
                <a:cxn ang="0">
                  <a:pos x="16" y="36"/>
                </a:cxn>
                <a:cxn ang="0">
                  <a:pos x="13" y="34"/>
                </a:cxn>
                <a:cxn ang="0">
                  <a:pos x="13" y="29"/>
                </a:cxn>
                <a:cxn ang="0">
                  <a:pos x="16" y="27"/>
                </a:cxn>
                <a:cxn ang="0">
                  <a:pos x="48" y="27"/>
                </a:cxn>
                <a:cxn ang="0">
                  <a:pos x="50" y="29"/>
                </a:cxn>
                <a:cxn ang="0">
                  <a:pos x="50" y="34"/>
                </a:cxn>
                <a:cxn ang="0">
                  <a:pos x="45" y="7"/>
                </a:cxn>
                <a:cxn ang="0">
                  <a:pos x="43" y="9"/>
                </a:cxn>
                <a:cxn ang="0">
                  <a:pos x="20" y="9"/>
                </a:cxn>
                <a:cxn ang="0">
                  <a:pos x="18" y="7"/>
                </a:cxn>
                <a:cxn ang="0">
                  <a:pos x="18" y="2"/>
                </a:cxn>
                <a:cxn ang="0">
                  <a:pos x="20" y="0"/>
                </a:cxn>
                <a:cxn ang="0">
                  <a:pos x="43" y="0"/>
                </a:cxn>
                <a:cxn ang="0">
                  <a:pos x="45" y="2"/>
                </a:cxn>
                <a:cxn ang="0">
                  <a:pos x="45" y="7"/>
                </a:cxn>
              </a:cxnLst>
              <a:rect l="0" t="0" r="r" b="b"/>
              <a:pathLst>
                <a:path w="64" h="50">
                  <a:moveTo>
                    <a:pt x="64" y="48"/>
                  </a:moveTo>
                  <a:cubicBezTo>
                    <a:pt x="64" y="49"/>
                    <a:pt x="63" y="50"/>
                    <a:pt x="61" y="50"/>
                  </a:cubicBezTo>
                  <a:cubicBezTo>
                    <a:pt x="2" y="50"/>
                    <a:pt x="2" y="50"/>
                    <a:pt x="2" y="50"/>
                  </a:cubicBezTo>
                  <a:cubicBezTo>
                    <a:pt x="1" y="50"/>
                    <a:pt x="0" y="49"/>
                    <a:pt x="0" y="48"/>
                  </a:cubicBezTo>
                  <a:cubicBezTo>
                    <a:pt x="0" y="43"/>
                    <a:pt x="0" y="43"/>
                    <a:pt x="0" y="43"/>
                  </a:cubicBezTo>
                  <a:cubicBezTo>
                    <a:pt x="0" y="42"/>
                    <a:pt x="1" y="41"/>
                    <a:pt x="2" y="41"/>
                  </a:cubicBezTo>
                  <a:cubicBezTo>
                    <a:pt x="61" y="41"/>
                    <a:pt x="61" y="41"/>
                    <a:pt x="61" y="41"/>
                  </a:cubicBezTo>
                  <a:cubicBezTo>
                    <a:pt x="63" y="41"/>
                    <a:pt x="64" y="42"/>
                    <a:pt x="64" y="43"/>
                  </a:cubicBezTo>
                  <a:lnTo>
                    <a:pt x="64" y="48"/>
                  </a:lnTo>
                  <a:close/>
                  <a:moveTo>
                    <a:pt x="59" y="20"/>
                  </a:moveTo>
                  <a:cubicBezTo>
                    <a:pt x="59" y="22"/>
                    <a:pt x="58" y="23"/>
                    <a:pt x="57" y="23"/>
                  </a:cubicBezTo>
                  <a:cubicBezTo>
                    <a:pt x="7" y="23"/>
                    <a:pt x="7" y="23"/>
                    <a:pt x="7" y="23"/>
                  </a:cubicBezTo>
                  <a:cubicBezTo>
                    <a:pt x="5" y="23"/>
                    <a:pt x="4" y="22"/>
                    <a:pt x="4" y="20"/>
                  </a:cubicBezTo>
                  <a:cubicBezTo>
                    <a:pt x="4" y="16"/>
                    <a:pt x="4" y="16"/>
                    <a:pt x="4" y="16"/>
                  </a:cubicBezTo>
                  <a:cubicBezTo>
                    <a:pt x="4" y="14"/>
                    <a:pt x="5" y="13"/>
                    <a:pt x="7" y="13"/>
                  </a:cubicBezTo>
                  <a:cubicBezTo>
                    <a:pt x="57" y="13"/>
                    <a:pt x="57" y="13"/>
                    <a:pt x="57" y="13"/>
                  </a:cubicBezTo>
                  <a:cubicBezTo>
                    <a:pt x="58" y="13"/>
                    <a:pt x="59" y="14"/>
                    <a:pt x="59" y="16"/>
                  </a:cubicBezTo>
                  <a:lnTo>
                    <a:pt x="59" y="20"/>
                  </a:lnTo>
                  <a:close/>
                  <a:moveTo>
                    <a:pt x="50" y="34"/>
                  </a:moveTo>
                  <a:cubicBezTo>
                    <a:pt x="50" y="35"/>
                    <a:pt x="49" y="36"/>
                    <a:pt x="48" y="36"/>
                  </a:cubicBezTo>
                  <a:cubicBezTo>
                    <a:pt x="16" y="36"/>
                    <a:pt x="16" y="36"/>
                    <a:pt x="16" y="36"/>
                  </a:cubicBezTo>
                  <a:cubicBezTo>
                    <a:pt x="15" y="36"/>
                    <a:pt x="13" y="35"/>
                    <a:pt x="13" y="34"/>
                  </a:cubicBezTo>
                  <a:cubicBezTo>
                    <a:pt x="13" y="29"/>
                    <a:pt x="13" y="29"/>
                    <a:pt x="13" y="29"/>
                  </a:cubicBezTo>
                  <a:cubicBezTo>
                    <a:pt x="13" y="28"/>
                    <a:pt x="15" y="27"/>
                    <a:pt x="16" y="27"/>
                  </a:cubicBezTo>
                  <a:cubicBezTo>
                    <a:pt x="48" y="27"/>
                    <a:pt x="48" y="27"/>
                    <a:pt x="48" y="27"/>
                  </a:cubicBezTo>
                  <a:cubicBezTo>
                    <a:pt x="49" y="27"/>
                    <a:pt x="50" y="28"/>
                    <a:pt x="50" y="29"/>
                  </a:cubicBezTo>
                  <a:lnTo>
                    <a:pt x="50" y="34"/>
                  </a:lnTo>
                  <a:close/>
                  <a:moveTo>
                    <a:pt x="45" y="7"/>
                  </a:moveTo>
                  <a:cubicBezTo>
                    <a:pt x="45" y="8"/>
                    <a:pt x="44" y="9"/>
                    <a:pt x="43" y="9"/>
                  </a:cubicBezTo>
                  <a:cubicBezTo>
                    <a:pt x="20" y="9"/>
                    <a:pt x="20" y="9"/>
                    <a:pt x="20" y="9"/>
                  </a:cubicBezTo>
                  <a:cubicBezTo>
                    <a:pt x="19" y="9"/>
                    <a:pt x="18" y="8"/>
                    <a:pt x="18" y="7"/>
                  </a:cubicBezTo>
                  <a:cubicBezTo>
                    <a:pt x="18" y="2"/>
                    <a:pt x="18" y="2"/>
                    <a:pt x="18" y="2"/>
                  </a:cubicBezTo>
                  <a:cubicBezTo>
                    <a:pt x="18" y="1"/>
                    <a:pt x="19" y="0"/>
                    <a:pt x="20" y="0"/>
                  </a:cubicBezTo>
                  <a:cubicBezTo>
                    <a:pt x="43" y="0"/>
                    <a:pt x="43" y="0"/>
                    <a:pt x="43" y="0"/>
                  </a:cubicBezTo>
                  <a:cubicBezTo>
                    <a:pt x="44" y="0"/>
                    <a:pt x="45" y="1"/>
                    <a:pt x="45" y="2"/>
                  </a:cubicBezTo>
                  <a:lnTo>
                    <a:pt x="45" y="7"/>
                  </a:lnTo>
                  <a:close/>
                </a:path>
              </a:pathLst>
            </a:custGeom>
            <a:solidFill>
              <a:schemeClr val="bg1"/>
            </a:solidFill>
            <a:ln w="9525">
              <a:noFill/>
              <a:round/>
              <a:headEnd/>
              <a:tailEnd/>
            </a:ln>
            <a:effectLst/>
          </p:spPr>
          <p:txBody>
            <a:bodyPr anchor="ctr"/>
            <a:lstStyle/>
            <a:p>
              <a:pPr algn="ctr"/>
              <a:endParaRPr/>
            </a:p>
          </p:txBody>
        </p:sp>
        <p:sp>
          <p:nvSpPr>
            <p:cNvPr id="19" name="îṥļîḑé-Freeform: Shape 314"/>
            <p:cNvSpPr>
              <a:spLocks/>
            </p:cNvSpPr>
            <p:nvPr/>
          </p:nvSpPr>
          <p:spPr bwMode="auto">
            <a:xfrm>
              <a:off x="7581471" y="2310609"/>
              <a:ext cx="361256" cy="320263"/>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w="9525">
              <a:noFill/>
              <a:round/>
              <a:headEnd/>
              <a:tailEnd/>
            </a:ln>
            <a:effectLst/>
          </p:spPr>
          <p:txBody>
            <a:bodyPr anchor="ctr"/>
            <a:lstStyle/>
            <a:p>
              <a:pPr algn="ctr"/>
              <a:endParaRPr/>
            </a:p>
          </p:txBody>
        </p:sp>
        <p:sp>
          <p:nvSpPr>
            <p:cNvPr id="20" name="îṥļîḑé-Freeform: Shape 315"/>
            <p:cNvSpPr>
              <a:spLocks/>
            </p:cNvSpPr>
            <p:nvPr/>
          </p:nvSpPr>
          <p:spPr bwMode="auto">
            <a:xfrm>
              <a:off x="7910499" y="3597002"/>
              <a:ext cx="408867" cy="415063"/>
            </a:xfrm>
            <a:custGeom>
              <a:avLst/>
              <a:gdLst/>
              <a:ahLst/>
              <a:cxnLst>
                <a:cxn ang="0">
                  <a:pos x="61" y="49"/>
                </a:cxn>
                <a:cxn ang="0">
                  <a:pos x="49" y="62"/>
                </a:cxn>
                <a:cxn ang="0">
                  <a:pos x="36" y="49"/>
                </a:cxn>
                <a:cxn ang="0">
                  <a:pos x="36" y="48"/>
                </a:cxn>
                <a:cxn ang="0">
                  <a:pos x="21" y="41"/>
                </a:cxn>
                <a:cxn ang="0">
                  <a:pos x="13" y="44"/>
                </a:cxn>
                <a:cxn ang="0">
                  <a:pos x="0" y="31"/>
                </a:cxn>
                <a:cxn ang="0">
                  <a:pos x="13" y="18"/>
                </a:cxn>
                <a:cxn ang="0">
                  <a:pos x="21" y="22"/>
                </a:cxn>
                <a:cxn ang="0">
                  <a:pos x="36" y="15"/>
                </a:cxn>
                <a:cxn ang="0">
                  <a:pos x="36" y="13"/>
                </a:cxn>
                <a:cxn ang="0">
                  <a:pos x="49" y="0"/>
                </a:cxn>
                <a:cxn ang="0">
                  <a:pos x="61" y="13"/>
                </a:cxn>
                <a:cxn ang="0">
                  <a:pos x="49" y="26"/>
                </a:cxn>
                <a:cxn ang="0">
                  <a:pos x="40" y="23"/>
                </a:cxn>
                <a:cxn ang="0">
                  <a:pos x="25" y="30"/>
                </a:cxn>
                <a:cxn ang="0">
                  <a:pos x="25" y="31"/>
                </a:cxn>
                <a:cxn ang="0">
                  <a:pos x="25" y="33"/>
                </a:cxn>
                <a:cxn ang="0">
                  <a:pos x="40" y="40"/>
                </a:cxn>
                <a:cxn ang="0">
                  <a:pos x="49" y="36"/>
                </a:cxn>
                <a:cxn ang="0">
                  <a:pos x="61" y="49"/>
                </a:cxn>
              </a:cxnLst>
              <a:rect l="0" t="0" r="r" b="b"/>
              <a:pathLst>
                <a:path w="61" h="62">
                  <a:moveTo>
                    <a:pt x="61" y="49"/>
                  </a:moveTo>
                  <a:cubicBezTo>
                    <a:pt x="61" y="56"/>
                    <a:pt x="56" y="62"/>
                    <a:pt x="49" y="62"/>
                  </a:cubicBezTo>
                  <a:cubicBezTo>
                    <a:pt x="41" y="62"/>
                    <a:pt x="36" y="56"/>
                    <a:pt x="36" y="49"/>
                  </a:cubicBezTo>
                  <a:cubicBezTo>
                    <a:pt x="36" y="49"/>
                    <a:pt x="36" y="48"/>
                    <a:pt x="36" y="48"/>
                  </a:cubicBezTo>
                  <a:cubicBezTo>
                    <a:pt x="21" y="41"/>
                    <a:pt x="21" y="41"/>
                    <a:pt x="21" y="41"/>
                  </a:cubicBezTo>
                  <a:cubicBezTo>
                    <a:pt x="19" y="43"/>
                    <a:pt x="16" y="44"/>
                    <a:pt x="13" y="44"/>
                  </a:cubicBezTo>
                  <a:cubicBezTo>
                    <a:pt x="6" y="44"/>
                    <a:pt x="0" y="38"/>
                    <a:pt x="0" y="31"/>
                  </a:cubicBezTo>
                  <a:cubicBezTo>
                    <a:pt x="0" y="24"/>
                    <a:pt x="6" y="18"/>
                    <a:pt x="13" y="18"/>
                  </a:cubicBezTo>
                  <a:cubicBezTo>
                    <a:pt x="16" y="18"/>
                    <a:pt x="19" y="20"/>
                    <a:pt x="21" y="22"/>
                  </a:cubicBezTo>
                  <a:cubicBezTo>
                    <a:pt x="36" y="15"/>
                    <a:pt x="36" y="15"/>
                    <a:pt x="36" y="15"/>
                  </a:cubicBezTo>
                  <a:cubicBezTo>
                    <a:pt x="36" y="14"/>
                    <a:pt x="36" y="14"/>
                    <a:pt x="36" y="13"/>
                  </a:cubicBezTo>
                  <a:cubicBezTo>
                    <a:pt x="36" y="6"/>
                    <a:pt x="41" y="0"/>
                    <a:pt x="49" y="0"/>
                  </a:cubicBezTo>
                  <a:cubicBezTo>
                    <a:pt x="56" y="0"/>
                    <a:pt x="61" y="6"/>
                    <a:pt x="61" y="13"/>
                  </a:cubicBezTo>
                  <a:cubicBezTo>
                    <a:pt x="61" y="20"/>
                    <a:pt x="56" y="26"/>
                    <a:pt x="49" y="26"/>
                  </a:cubicBezTo>
                  <a:cubicBezTo>
                    <a:pt x="45" y="26"/>
                    <a:pt x="42" y="25"/>
                    <a:pt x="40" y="23"/>
                  </a:cubicBezTo>
                  <a:cubicBezTo>
                    <a:pt x="25" y="30"/>
                    <a:pt x="25" y="30"/>
                    <a:pt x="25" y="30"/>
                  </a:cubicBezTo>
                  <a:cubicBezTo>
                    <a:pt x="25" y="30"/>
                    <a:pt x="25" y="31"/>
                    <a:pt x="25" y="31"/>
                  </a:cubicBezTo>
                  <a:cubicBezTo>
                    <a:pt x="25" y="32"/>
                    <a:pt x="25" y="32"/>
                    <a:pt x="25" y="33"/>
                  </a:cubicBezTo>
                  <a:cubicBezTo>
                    <a:pt x="40" y="40"/>
                    <a:pt x="40" y="40"/>
                    <a:pt x="40" y="40"/>
                  </a:cubicBezTo>
                  <a:cubicBezTo>
                    <a:pt x="42" y="38"/>
                    <a:pt x="45" y="36"/>
                    <a:pt x="49" y="36"/>
                  </a:cubicBezTo>
                  <a:cubicBezTo>
                    <a:pt x="56" y="36"/>
                    <a:pt x="61" y="42"/>
                    <a:pt x="61" y="49"/>
                  </a:cubicBezTo>
                  <a:close/>
                </a:path>
              </a:pathLst>
            </a:custGeom>
            <a:solidFill>
              <a:schemeClr val="bg1"/>
            </a:solidFill>
            <a:ln w="9525">
              <a:noFill/>
              <a:round/>
              <a:headEnd/>
              <a:tailEnd/>
            </a:ln>
            <a:effectLst/>
          </p:spPr>
          <p:txBody>
            <a:bodyPr anchor="ctr"/>
            <a:lstStyle/>
            <a:p>
              <a:pPr algn="ctr"/>
              <a:endParaRPr/>
            </a:p>
          </p:txBody>
        </p:sp>
        <p:sp>
          <p:nvSpPr>
            <p:cNvPr id="21" name="îṥļîḑé-Freeform: Shape 316"/>
            <p:cNvSpPr>
              <a:spLocks/>
            </p:cNvSpPr>
            <p:nvPr/>
          </p:nvSpPr>
          <p:spPr bwMode="auto">
            <a:xfrm>
              <a:off x="7507529" y="4897558"/>
              <a:ext cx="467887" cy="467887"/>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headEnd/>
              <a:tailEnd/>
            </a:ln>
            <a:effectLst/>
          </p:spPr>
          <p:txBody>
            <a:bodyPr anchor="ctr"/>
            <a:lstStyle/>
            <a:p>
              <a:pPr algn="ctr"/>
              <a:endParaRPr/>
            </a:p>
          </p:txBody>
        </p:sp>
        <p:sp>
          <p:nvSpPr>
            <p:cNvPr id="22" name="îṥļîḑé-Freeform: Shape 317"/>
            <p:cNvSpPr>
              <a:spLocks/>
            </p:cNvSpPr>
            <p:nvPr/>
          </p:nvSpPr>
          <p:spPr bwMode="auto">
            <a:xfrm>
              <a:off x="5764631" y="3484085"/>
              <a:ext cx="718732" cy="618656"/>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blipFill dpi="0" rotWithShape="1">
              <a:blip r:embed="rId4" cstate="email">
                <a:extLst>
                  <a:ext uri="{28A0092B-C50C-407E-A947-70E740481C1C}">
                    <a14:useLocalDpi xmlns:a14="http://schemas.microsoft.com/office/drawing/2010/main"/>
                  </a:ext>
                </a:extLst>
              </a:blip>
              <a:srcRect/>
              <a:tile tx="0" ty="0" sx="100000" sy="100000" flip="none" algn="t"/>
            </a:blipFill>
            <a:ln w="9525">
              <a:noFill/>
              <a:round/>
              <a:headEnd/>
              <a:tailEnd/>
            </a:ln>
            <a:effectLst/>
          </p:spPr>
          <p:txBody>
            <a:bodyPr anchor="ctr"/>
            <a:lstStyle/>
            <a:p>
              <a:pPr algn="ctr"/>
              <a:endParaRPr/>
            </a:p>
          </p:txBody>
        </p:sp>
      </p:grpSp>
      <p:pic>
        <p:nvPicPr>
          <p:cNvPr id="41" name="图片 40"/>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rot="10800000">
            <a:off x="-14516" y="-1"/>
            <a:ext cx="2256753" cy="1480458"/>
          </a:xfrm>
          <a:prstGeom prst="rect">
            <a:avLst/>
          </a:prstGeom>
        </p:spPr>
      </p:pic>
      <p:pic>
        <p:nvPicPr>
          <p:cNvPr id="42" name="图片 41"/>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10740570" y="5143621"/>
            <a:ext cx="1451430" cy="1714379"/>
          </a:xfrm>
          <a:prstGeom prst="rect">
            <a:avLst/>
          </a:prstGeom>
        </p:spPr>
      </p:pic>
      <p:grpSp>
        <p:nvGrpSpPr>
          <p:cNvPr id="43" name="组合 42"/>
          <p:cNvGrpSpPr/>
          <p:nvPr/>
        </p:nvGrpSpPr>
        <p:grpSpPr>
          <a:xfrm>
            <a:off x="2222754" y="343930"/>
            <a:ext cx="4885992" cy="792596"/>
            <a:chOff x="1518453" y="282986"/>
            <a:chExt cx="4885992" cy="792596"/>
          </a:xfrm>
        </p:grpSpPr>
        <p:sp>
          <p:nvSpPr>
            <p:cNvPr id="44" name="文本框 43"/>
            <p:cNvSpPr txBox="1"/>
            <p:nvPr/>
          </p:nvSpPr>
          <p:spPr>
            <a:xfrm>
              <a:off x="1518453" y="282986"/>
              <a:ext cx="4475526" cy="584775"/>
            </a:xfrm>
            <a:prstGeom prst="rect">
              <a:avLst/>
            </a:prstGeom>
            <a:noFill/>
          </p:spPr>
          <p:txBody>
            <a:bodyPr wrap="square" rtlCol="0">
              <a:spAutoFit/>
              <a:scene3d>
                <a:camera prst="orthographicFront"/>
                <a:lightRig rig="threePt" dir="t"/>
              </a:scene3d>
              <a:sp3d contourW="12700"/>
            </a:bodyPr>
            <a:lstStyle/>
            <a:p>
              <a:r>
                <a:rPr lang="zh-CN" altLang="en-US" sz="3200" b="1" dirty="0" smtClean="0">
                  <a:blipFill dpi="0" rotWithShape="1">
                    <a:blip r:embed="rId7"/>
                    <a:srcRect/>
                    <a:tile tx="0" ty="0" sx="100000" sy="100000" flip="none" algn="tr"/>
                  </a:blipFill>
                  <a:latin typeface="+mn-ea"/>
                </a:rPr>
                <a:t>标题文字添加此处</a:t>
              </a:r>
              <a:endParaRPr lang="zh-CN" altLang="en-US" sz="3200" b="1" dirty="0">
                <a:blipFill dpi="0" rotWithShape="1">
                  <a:blip r:embed="rId7"/>
                  <a:srcRect/>
                  <a:tile tx="0" ty="0" sx="100000" sy="100000" flip="none" algn="tr"/>
                </a:blipFill>
                <a:latin typeface="+mn-ea"/>
              </a:endParaRPr>
            </a:p>
          </p:txBody>
        </p:sp>
        <p:sp>
          <p:nvSpPr>
            <p:cNvPr id="45" name="文本框 44"/>
            <p:cNvSpPr txBox="1"/>
            <p:nvPr/>
          </p:nvSpPr>
          <p:spPr>
            <a:xfrm>
              <a:off x="1518453" y="805765"/>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smtClean="0">
                  <a:solidFill>
                    <a:schemeClr val="bg1">
                      <a:lumMod val="50000"/>
                    </a:schemeClr>
                  </a:solidFill>
                  <a:latin typeface="+mj-ea"/>
                  <a:ea typeface="+mj-ea"/>
                </a:rPr>
                <a:t>print </a:t>
              </a:r>
              <a:r>
                <a:rPr lang="en-US" altLang="zh-CN" sz="1000" dirty="0">
                  <a:solidFill>
                    <a:schemeClr val="bg1">
                      <a:lumMod val="50000"/>
                    </a:schemeClr>
                  </a:solidFill>
                  <a:latin typeface="+mj-ea"/>
                  <a:ea typeface="+mj-ea"/>
                </a:rPr>
                <a:t>the presentation and make it into a film to be used in a wider field</a:t>
              </a:r>
            </a:p>
          </p:txBody>
        </p:sp>
      </p:grpSp>
      <p:grpSp>
        <p:nvGrpSpPr>
          <p:cNvPr id="46" name="组合 45"/>
          <p:cNvGrpSpPr/>
          <p:nvPr/>
        </p:nvGrpSpPr>
        <p:grpSpPr>
          <a:xfrm>
            <a:off x="8399663" y="1944616"/>
            <a:ext cx="2763637" cy="905111"/>
            <a:chOff x="7583812" y="3374825"/>
            <a:chExt cx="2763637" cy="905111"/>
          </a:xfrm>
        </p:grpSpPr>
        <p:sp>
          <p:nvSpPr>
            <p:cNvPr id="47" name="矩形 46"/>
            <p:cNvSpPr/>
            <p:nvPr/>
          </p:nvSpPr>
          <p:spPr>
            <a:xfrm>
              <a:off x="7583812" y="3747033"/>
              <a:ext cx="2763637" cy="532903"/>
            </a:xfrm>
            <a:prstGeom prst="rect">
              <a:avLst/>
            </a:prstGeom>
          </p:spPr>
          <p:txBody>
            <a:bodyPr wrap="square">
              <a:spAutoFit/>
              <a:scene3d>
                <a:camera prst="orthographicFront"/>
                <a:lightRig rig="threePt" dir="t"/>
              </a:scene3d>
              <a:sp3d contourW="12700"/>
            </a:bodyPr>
            <a:lstStyle/>
            <a:p>
              <a:pPr>
                <a:lnSpc>
                  <a:spcPct val="125000"/>
                </a:lnSpc>
              </a:pPr>
              <a:r>
                <a:rPr lang="zh-CN" altLang="en-US" sz="1200" dirty="0">
                  <a:solidFill>
                    <a:schemeClr val="tx1">
                      <a:lumMod val="75000"/>
                      <a:lumOff val="25000"/>
                    </a:schemeClr>
                  </a:solidFill>
                  <a:latin typeface="+mn-ea"/>
                </a:rPr>
                <a:t>用户可以在投影仪或者计算机上</a:t>
              </a:r>
              <a:r>
                <a:rPr lang="zh-CN" altLang="en-US" sz="1200" dirty="0" smtClean="0">
                  <a:solidFill>
                    <a:schemeClr val="tx1">
                      <a:lumMod val="75000"/>
                      <a:lumOff val="25000"/>
                    </a:schemeClr>
                  </a:solidFill>
                  <a:latin typeface="+mn-ea"/>
                </a:rPr>
                <a:t>进行演示也将演示用户可以在投影仪</a:t>
              </a:r>
            </a:p>
          </p:txBody>
        </p:sp>
        <p:sp>
          <p:nvSpPr>
            <p:cNvPr id="48" name="矩形 47"/>
            <p:cNvSpPr/>
            <p:nvPr/>
          </p:nvSpPr>
          <p:spPr>
            <a:xfrm>
              <a:off x="7583812" y="3374825"/>
              <a:ext cx="2050552" cy="43037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mn-ea"/>
                </a:rPr>
                <a:t>标题文字添加</a:t>
              </a:r>
            </a:p>
          </p:txBody>
        </p:sp>
      </p:grpSp>
      <p:grpSp>
        <p:nvGrpSpPr>
          <p:cNvPr id="49" name="组合 48"/>
          <p:cNvGrpSpPr/>
          <p:nvPr/>
        </p:nvGrpSpPr>
        <p:grpSpPr>
          <a:xfrm>
            <a:off x="8399663" y="4691065"/>
            <a:ext cx="2763637" cy="905111"/>
            <a:chOff x="7583812" y="3374825"/>
            <a:chExt cx="2763637" cy="905111"/>
          </a:xfrm>
        </p:grpSpPr>
        <p:sp>
          <p:nvSpPr>
            <p:cNvPr id="50" name="矩形 49"/>
            <p:cNvSpPr/>
            <p:nvPr/>
          </p:nvSpPr>
          <p:spPr>
            <a:xfrm>
              <a:off x="7583812" y="3747033"/>
              <a:ext cx="2763637" cy="532903"/>
            </a:xfrm>
            <a:prstGeom prst="rect">
              <a:avLst/>
            </a:prstGeom>
          </p:spPr>
          <p:txBody>
            <a:bodyPr wrap="square">
              <a:spAutoFit/>
              <a:scene3d>
                <a:camera prst="orthographicFront"/>
                <a:lightRig rig="threePt" dir="t"/>
              </a:scene3d>
              <a:sp3d contourW="12700"/>
            </a:bodyPr>
            <a:lstStyle/>
            <a:p>
              <a:pPr>
                <a:lnSpc>
                  <a:spcPct val="125000"/>
                </a:lnSpc>
              </a:pPr>
              <a:r>
                <a:rPr lang="zh-CN" altLang="en-US" sz="1200" dirty="0">
                  <a:solidFill>
                    <a:schemeClr val="tx1">
                      <a:lumMod val="75000"/>
                      <a:lumOff val="25000"/>
                    </a:schemeClr>
                  </a:solidFill>
                  <a:latin typeface="+mn-ea"/>
                </a:rPr>
                <a:t>用户可以在投影仪或者计算机上</a:t>
              </a:r>
              <a:r>
                <a:rPr lang="zh-CN" altLang="en-US" sz="1200" dirty="0" smtClean="0">
                  <a:solidFill>
                    <a:schemeClr val="tx1">
                      <a:lumMod val="75000"/>
                      <a:lumOff val="25000"/>
                    </a:schemeClr>
                  </a:solidFill>
                  <a:latin typeface="+mn-ea"/>
                </a:rPr>
                <a:t>进行演示也将演示用户可以在投影仪</a:t>
              </a:r>
            </a:p>
          </p:txBody>
        </p:sp>
        <p:sp>
          <p:nvSpPr>
            <p:cNvPr id="51" name="矩形 50"/>
            <p:cNvSpPr/>
            <p:nvPr/>
          </p:nvSpPr>
          <p:spPr>
            <a:xfrm>
              <a:off x="7583812" y="3374825"/>
              <a:ext cx="2050552" cy="43037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mn-ea"/>
                </a:rPr>
                <a:t>标题文字添加</a:t>
              </a:r>
            </a:p>
          </p:txBody>
        </p:sp>
      </p:grpSp>
      <p:grpSp>
        <p:nvGrpSpPr>
          <p:cNvPr id="52" name="组合 51"/>
          <p:cNvGrpSpPr/>
          <p:nvPr/>
        </p:nvGrpSpPr>
        <p:grpSpPr>
          <a:xfrm>
            <a:off x="8799350" y="3326577"/>
            <a:ext cx="2763637" cy="905111"/>
            <a:chOff x="7583812" y="3374825"/>
            <a:chExt cx="2763637" cy="905111"/>
          </a:xfrm>
        </p:grpSpPr>
        <p:sp>
          <p:nvSpPr>
            <p:cNvPr id="53" name="矩形 52"/>
            <p:cNvSpPr/>
            <p:nvPr/>
          </p:nvSpPr>
          <p:spPr>
            <a:xfrm>
              <a:off x="7583812" y="3747033"/>
              <a:ext cx="2763637" cy="532903"/>
            </a:xfrm>
            <a:prstGeom prst="rect">
              <a:avLst/>
            </a:prstGeom>
          </p:spPr>
          <p:txBody>
            <a:bodyPr wrap="square">
              <a:spAutoFit/>
              <a:scene3d>
                <a:camera prst="orthographicFront"/>
                <a:lightRig rig="threePt" dir="t"/>
              </a:scene3d>
              <a:sp3d contourW="12700"/>
            </a:bodyPr>
            <a:lstStyle/>
            <a:p>
              <a:pPr>
                <a:lnSpc>
                  <a:spcPct val="125000"/>
                </a:lnSpc>
              </a:pPr>
              <a:r>
                <a:rPr lang="zh-CN" altLang="en-US" sz="1200" dirty="0">
                  <a:solidFill>
                    <a:schemeClr val="tx1">
                      <a:lumMod val="75000"/>
                      <a:lumOff val="25000"/>
                    </a:schemeClr>
                  </a:solidFill>
                  <a:latin typeface="+mn-ea"/>
                </a:rPr>
                <a:t>用户可以在投影仪或者计算机上</a:t>
              </a:r>
              <a:r>
                <a:rPr lang="zh-CN" altLang="en-US" sz="1200" dirty="0" smtClean="0">
                  <a:solidFill>
                    <a:schemeClr val="tx1">
                      <a:lumMod val="75000"/>
                      <a:lumOff val="25000"/>
                    </a:schemeClr>
                  </a:solidFill>
                  <a:latin typeface="+mn-ea"/>
                </a:rPr>
                <a:t>进行演示也将演示用户可以在投影仪</a:t>
              </a:r>
            </a:p>
          </p:txBody>
        </p:sp>
        <p:sp>
          <p:nvSpPr>
            <p:cNvPr id="54" name="矩形 53"/>
            <p:cNvSpPr/>
            <p:nvPr/>
          </p:nvSpPr>
          <p:spPr>
            <a:xfrm>
              <a:off x="7583812" y="3374825"/>
              <a:ext cx="2050552" cy="43037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mn-ea"/>
                </a:rPr>
                <a:t>标题文字添加</a:t>
              </a:r>
            </a:p>
          </p:txBody>
        </p:sp>
      </p:grpSp>
      <p:grpSp>
        <p:nvGrpSpPr>
          <p:cNvPr id="55" name="组合 54"/>
          <p:cNvGrpSpPr/>
          <p:nvPr/>
        </p:nvGrpSpPr>
        <p:grpSpPr>
          <a:xfrm>
            <a:off x="995108" y="1944616"/>
            <a:ext cx="2763637" cy="905111"/>
            <a:chOff x="7583812" y="3374825"/>
            <a:chExt cx="2763637" cy="905111"/>
          </a:xfrm>
        </p:grpSpPr>
        <p:sp>
          <p:nvSpPr>
            <p:cNvPr id="56" name="矩形 55"/>
            <p:cNvSpPr/>
            <p:nvPr/>
          </p:nvSpPr>
          <p:spPr>
            <a:xfrm>
              <a:off x="7583812" y="3747033"/>
              <a:ext cx="2763637" cy="532903"/>
            </a:xfrm>
            <a:prstGeom prst="rect">
              <a:avLst/>
            </a:prstGeom>
          </p:spPr>
          <p:txBody>
            <a:bodyPr wrap="square">
              <a:spAutoFit/>
              <a:scene3d>
                <a:camera prst="orthographicFront"/>
                <a:lightRig rig="threePt" dir="t"/>
              </a:scene3d>
              <a:sp3d contourW="12700"/>
            </a:bodyPr>
            <a:lstStyle/>
            <a:p>
              <a:pPr algn="r">
                <a:lnSpc>
                  <a:spcPct val="125000"/>
                </a:lnSpc>
              </a:pPr>
              <a:r>
                <a:rPr lang="zh-CN" altLang="en-US" sz="1200" dirty="0">
                  <a:solidFill>
                    <a:schemeClr val="tx1">
                      <a:lumMod val="75000"/>
                      <a:lumOff val="25000"/>
                    </a:schemeClr>
                  </a:solidFill>
                  <a:latin typeface="+mn-ea"/>
                </a:rPr>
                <a:t>用户可以在投影仪或者计算机上</a:t>
              </a:r>
              <a:r>
                <a:rPr lang="zh-CN" altLang="en-US" sz="1200" dirty="0" smtClean="0">
                  <a:solidFill>
                    <a:schemeClr val="tx1">
                      <a:lumMod val="75000"/>
                      <a:lumOff val="25000"/>
                    </a:schemeClr>
                  </a:solidFill>
                  <a:latin typeface="+mn-ea"/>
                </a:rPr>
                <a:t>进行演示也将演示用户可以在投影仪</a:t>
              </a:r>
            </a:p>
          </p:txBody>
        </p:sp>
        <p:sp>
          <p:nvSpPr>
            <p:cNvPr id="57" name="矩形 56"/>
            <p:cNvSpPr/>
            <p:nvPr/>
          </p:nvSpPr>
          <p:spPr>
            <a:xfrm>
              <a:off x="8296897" y="3374825"/>
              <a:ext cx="2050552" cy="43037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latin typeface="+mn-ea"/>
                </a:rPr>
                <a:t>标题文字添加</a:t>
              </a:r>
            </a:p>
          </p:txBody>
        </p:sp>
      </p:grpSp>
      <p:grpSp>
        <p:nvGrpSpPr>
          <p:cNvPr id="58" name="组合 57"/>
          <p:cNvGrpSpPr/>
          <p:nvPr/>
        </p:nvGrpSpPr>
        <p:grpSpPr>
          <a:xfrm>
            <a:off x="995108" y="4691065"/>
            <a:ext cx="2763637" cy="926206"/>
            <a:chOff x="7583812" y="3374825"/>
            <a:chExt cx="2763637" cy="926206"/>
          </a:xfrm>
        </p:grpSpPr>
        <p:sp>
          <p:nvSpPr>
            <p:cNvPr id="59" name="矩形 58"/>
            <p:cNvSpPr/>
            <p:nvPr/>
          </p:nvSpPr>
          <p:spPr>
            <a:xfrm>
              <a:off x="7583812" y="3747033"/>
              <a:ext cx="2763637" cy="553998"/>
            </a:xfrm>
            <a:prstGeom prst="rect">
              <a:avLst/>
            </a:prstGeom>
          </p:spPr>
          <p:txBody>
            <a:bodyPr wrap="square">
              <a:spAutoFit/>
              <a:scene3d>
                <a:camera prst="orthographicFront"/>
                <a:lightRig rig="threePt" dir="t"/>
              </a:scene3d>
              <a:sp3d contourW="12700"/>
            </a:bodyPr>
            <a:lstStyle/>
            <a:p>
              <a:pPr algn="r">
                <a:lnSpc>
                  <a:spcPct val="125000"/>
                </a:lnSpc>
              </a:pPr>
              <a:r>
                <a:rPr lang="zh-CN" altLang="en-US" sz="1200" dirty="0">
                  <a:solidFill>
                    <a:schemeClr val="tx1">
                      <a:lumMod val="75000"/>
                      <a:lumOff val="25000"/>
                    </a:schemeClr>
                  </a:solidFill>
                  <a:latin typeface="+mn-ea"/>
                </a:rPr>
                <a:t>用户可以在投影仪或者计算机上</a:t>
              </a:r>
              <a:r>
                <a:rPr lang="zh-CN" altLang="en-US" sz="1200" dirty="0" smtClean="0">
                  <a:solidFill>
                    <a:schemeClr val="tx1">
                      <a:lumMod val="75000"/>
                      <a:lumOff val="25000"/>
                    </a:schemeClr>
                  </a:solidFill>
                  <a:latin typeface="+mn-ea"/>
                </a:rPr>
                <a:t>进行演示也将演示用户可以在投影仪</a:t>
              </a:r>
            </a:p>
          </p:txBody>
        </p:sp>
        <p:sp>
          <p:nvSpPr>
            <p:cNvPr id="60" name="矩形 59"/>
            <p:cNvSpPr/>
            <p:nvPr/>
          </p:nvSpPr>
          <p:spPr>
            <a:xfrm>
              <a:off x="8296897" y="3374825"/>
              <a:ext cx="2050552"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latin typeface="+mn-ea"/>
                </a:rPr>
                <a:t>标题文字添加</a:t>
              </a:r>
            </a:p>
          </p:txBody>
        </p:sp>
      </p:grpSp>
      <p:grpSp>
        <p:nvGrpSpPr>
          <p:cNvPr id="61" name="组合 60"/>
          <p:cNvGrpSpPr/>
          <p:nvPr/>
        </p:nvGrpSpPr>
        <p:grpSpPr>
          <a:xfrm>
            <a:off x="695129" y="3326577"/>
            <a:ext cx="2763637" cy="926206"/>
            <a:chOff x="7583812" y="3374825"/>
            <a:chExt cx="2763637" cy="926206"/>
          </a:xfrm>
        </p:grpSpPr>
        <p:sp>
          <p:nvSpPr>
            <p:cNvPr id="62" name="矩形 61"/>
            <p:cNvSpPr/>
            <p:nvPr/>
          </p:nvSpPr>
          <p:spPr>
            <a:xfrm>
              <a:off x="7583812" y="3747033"/>
              <a:ext cx="2763637" cy="553998"/>
            </a:xfrm>
            <a:prstGeom prst="rect">
              <a:avLst/>
            </a:prstGeom>
          </p:spPr>
          <p:txBody>
            <a:bodyPr wrap="square">
              <a:spAutoFit/>
              <a:scene3d>
                <a:camera prst="orthographicFront"/>
                <a:lightRig rig="threePt" dir="t"/>
              </a:scene3d>
              <a:sp3d contourW="12700"/>
            </a:bodyPr>
            <a:lstStyle/>
            <a:p>
              <a:pPr algn="r">
                <a:lnSpc>
                  <a:spcPct val="125000"/>
                </a:lnSpc>
              </a:pPr>
              <a:r>
                <a:rPr lang="zh-CN" altLang="en-US" sz="1200" dirty="0">
                  <a:solidFill>
                    <a:schemeClr val="tx1">
                      <a:lumMod val="75000"/>
                      <a:lumOff val="25000"/>
                    </a:schemeClr>
                  </a:solidFill>
                  <a:latin typeface="+mn-ea"/>
                </a:rPr>
                <a:t>用户可以在投影仪或者计算机上</a:t>
              </a:r>
              <a:r>
                <a:rPr lang="zh-CN" altLang="en-US" sz="1200" dirty="0" smtClean="0">
                  <a:solidFill>
                    <a:schemeClr val="tx1">
                      <a:lumMod val="75000"/>
                      <a:lumOff val="25000"/>
                    </a:schemeClr>
                  </a:solidFill>
                  <a:latin typeface="+mn-ea"/>
                </a:rPr>
                <a:t>进行演示也将演示用户可以在投影仪</a:t>
              </a:r>
            </a:p>
          </p:txBody>
        </p:sp>
        <p:sp>
          <p:nvSpPr>
            <p:cNvPr id="63" name="矩形 62"/>
            <p:cNvSpPr/>
            <p:nvPr/>
          </p:nvSpPr>
          <p:spPr>
            <a:xfrm>
              <a:off x="8296897" y="3374825"/>
              <a:ext cx="2050552"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latin typeface="+mn-ea"/>
                </a:rPr>
                <a:t>标题文字添加</a:t>
              </a:r>
            </a:p>
          </p:txBody>
        </p:sp>
      </p:grpSp>
    </p:spTree>
    <p:custDataLst>
      <p:tags r:id="rId1"/>
    </p:custDataLst>
    <p:extLst>
      <p:ext uri="{BB962C8B-B14F-4D97-AF65-F5344CB8AC3E}">
        <p14:creationId xmlns:p14="http://schemas.microsoft.com/office/powerpoint/2010/main" val="1034748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p:cTn id="7" dur="500" fill="hold"/>
                                        <p:tgtEl>
                                          <p:spTgt spid="64"/>
                                        </p:tgtEl>
                                        <p:attrNameLst>
                                          <p:attrName>ppt_w</p:attrName>
                                        </p:attrNameLst>
                                      </p:cBhvr>
                                      <p:tavLst>
                                        <p:tav tm="0">
                                          <p:val>
                                            <p:fltVal val="0"/>
                                          </p:val>
                                        </p:tav>
                                        <p:tav tm="100000">
                                          <p:val>
                                            <p:strVal val="#ppt_w"/>
                                          </p:val>
                                        </p:tav>
                                      </p:tavLst>
                                    </p:anim>
                                    <p:anim calcmode="lin" valueType="num">
                                      <p:cBhvr>
                                        <p:cTn id="8" dur="500" fill="hold"/>
                                        <p:tgtEl>
                                          <p:spTgt spid="64"/>
                                        </p:tgtEl>
                                        <p:attrNameLst>
                                          <p:attrName>ppt_h</p:attrName>
                                        </p:attrNameLst>
                                      </p:cBhvr>
                                      <p:tavLst>
                                        <p:tav tm="0">
                                          <p:val>
                                            <p:fltVal val="0"/>
                                          </p:val>
                                        </p:tav>
                                        <p:tav tm="100000">
                                          <p:val>
                                            <p:strVal val="#ppt_h"/>
                                          </p:val>
                                        </p:tav>
                                      </p:tavLst>
                                    </p:anim>
                                    <p:animEffect transition="in" filter="fade">
                                      <p:cBhvr>
                                        <p:cTn id="9" dur="500"/>
                                        <p:tgtEl>
                                          <p:spTgt spid="64"/>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55"/>
                                        </p:tgtEl>
                                        <p:attrNameLst>
                                          <p:attrName>style.visibility</p:attrName>
                                        </p:attrNameLst>
                                      </p:cBhvr>
                                      <p:to>
                                        <p:strVal val="visible"/>
                                      </p:to>
                                    </p:set>
                                    <p:anim calcmode="lin" valueType="num">
                                      <p:cBhvr additive="base">
                                        <p:cTn id="13" dur="500" fill="hold"/>
                                        <p:tgtEl>
                                          <p:spTgt spid="55"/>
                                        </p:tgtEl>
                                        <p:attrNameLst>
                                          <p:attrName>ppt_x</p:attrName>
                                        </p:attrNameLst>
                                      </p:cBhvr>
                                      <p:tavLst>
                                        <p:tav tm="0">
                                          <p:val>
                                            <p:strVal val="0-#ppt_w/2"/>
                                          </p:val>
                                        </p:tav>
                                        <p:tav tm="100000">
                                          <p:val>
                                            <p:strVal val="#ppt_x"/>
                                          </p:val>
                                        </p:tav>
                                      </p:tavLst>
                                    </p:anim>
                                    <p:anim calcmode="lin" valueType="num">
                                      <p:cBhvr additive="base">
                                        <p:cTn id="14" dur="500" fill="hold"/>
                                        <p:tgtEl>
                                          <p:spTgt spid="55"/>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61"/>
                                        </p:tgtEl>
                                        <p:attrNameLst>
                                          <p:attrName>style.visibility</p:attrName>
                                        </p:attrNameLst>
                                      </p:cBhvr>
                                      <p:to>
                                        <p:strVal val="visible"/>
                                      </p:to>
                                    </p:set>
                                    <p:anim calcmode="lin" valueType="num">
                                      <p:cBhvr additive="base">
                                        <p:cTn id="17" dur="500" fill="hold"/>
                                        <p:tgtEl>
                                          <p:spTgt spid="61"/>
                                        </p:tgtEl>
                                        <p:attrNameLst>
                                          <p:attrName>ppt_x</p:attrName>
                                        </p:attrNameLst>
                                      </p:cBhvr>
                                      <p:tavLst>
                                        <p:tav tm="0">
                                          <p:val>
                                            <p:strVal val="0-#ppt_w/2"/>
                                          </p:val>
                                        </p:tav>
                                        <p:tav tm="100000">
                                          <p:val>
                                            <p:strVal val="#ppt_x"/>
                                          </p:val>
                                        </p:tav>
                                      </p:tavLst>
                                    </p:anim>
                                    <p:anim calcmode="lin" valueType="num">
                                      <p:cBhvr additive="base">
                                        <p:cTn id="18" dur="500" fill="hold"/>
                                        <p:tgtEl>
                                          <p:spTgt spid="61"/>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58"/>
                                        </p:tgtEl>
                                        <p:attrNameLst>
                                          <p:attrName>style.visibility</p:attrName>
                                        </p:attrNameLst>
                                      </p:cBhvr>
                                      <p:to>
                                        <p:strVal val="visible"/>
                                      </p:to>
                                    </p:set>
                                    <p:anim calcmode="lin" valueType="num">
                                      <p:cBhvr additive="base">
                                        <p:cTn id="21" dur="500" fill="hold"/>
                                        <p:tgtEl>
                                          <p:spTgt spid="58"/>
                                        </p:tgtEl>
                                        <p:attrNameLst>
                                          <p:attrName>ppt_x</p:attrName>
                                        </p:attrNameLst>
                                      </p:cBhvr>
                                      <p:tavLst>
                                        <p:tav tm="0">
                                          <p:val>
                                            <p:strVal val="0-#ppt_w/2"/>
                                          </p:val>
                                        </p:tav>
                                        <p:tav tm="100000">
                                          <p:val>
                                            <p:strVal val="#ppt_x"/>
                                          </p:val>
                                        </p:tav>
                                      </p:tavLst>
                                    </p:anim>
                                    <p:anim calcmode="lin" valueType="num">
                                      <p:cBhvr additive="base">
                                        <p:cTn id="22" dur="500" fill="hold"/>
                                        <p:tgtEl>
                                          <p:spTgt spid="58"/>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46"/>
                                        </p:tgtEl>
                                        <p:attrNameLst>
                                          <p:attrName>style.visibility</p:attrName>
                                        </p:attrNameLst>
                                      </p:cBhvr>
                                      <p:to>
                                        <p:strVal val="visible"/>
                                      </p:to>
                                    </p:set>
                                    <p:anim calcmode="lin" valueType="num">
                                      <p:cBhvr additive="base">
                                        <p:cTn id="25" dur="500" fill="hold"/>
                                        <p:tgtEl>
                                          <p:spTgt spid="46"/>
                                        </p:tgtEl>
                                        <p:attrNameLst>
                                          <p:attrName>ppt_x</p:attrName>
                                        </p:attrNameLst>
                                      </p:cBhvr>
                                      <p:tavLst>
                                        <p:tav tm="0">
                                          <p:val>
                                            <p:strVal val="1+#ppt_w/2"/>
                                          </p:val>
                                        </p:tav>
                                        <p:tav tm="100000">
                                          <p:val>
                                            <p:strVal val="#ppt_x"/>
                                          </p:val>
                                        </p:tav>
                                      </p:tavLst>
                                    </p:anim>
                                    <p:anim calcmode="lin" valueType="num">
                                      <p:cBhvr additive="base">
                                        <p:cTn id="26" dur="500" fill="hold"/>
                                        <p:tgtEl>
                                          <p:spTgt spid="46"/>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52"/>
                                        </p:tgtEl>
                                        <p:attrNameLst>
                                          <p:attrName>style.visibility</p:attrName>
                                        </p:attrNameLst>
                                      </p:cBhvr>
                                      <p:to>
                                        <p:strVal val="visible"/>
                                      </p:to>
                                    </p:set>
                                    <p:anim calcmode="lin" valueType="num">
                                      <p:cBhvr additive="base">
                                        <p:cTn id="29" dur="500" fill="hold"/>
                                        <p:tgtEl>
                                          <p:spTgt spid="52"/>
                                        </p:tgtEl>
                                        <p:attrNameLst>
                                          <p:attrName>ppt_x</p:attrName>
                                        </p:attrNameLst>
                                      </p:cBhvr>
                                      <p:tavLst>
                                        <p:tav tm="0">
                                          <p:val>
                                            <p:strVal val="1+#ppt_w/2"/>
                                          </p:val>
                                        </p:tav>
                                        <p:tav tm="100000">
                                          <p:val>
                                            <p:strVal val="#ppt_x"/>
                                          </p:val>
                                        </p:tav>
                                      </p:tavLst>
                                    </p:anim>
                                    <p:anim calcmode="lin" valueType="num">
                                      <p:cBhvr additive="base">
                                        <p:cTn id="30" dur="500" fill="hold"/>
                                        <p:tgtEl>
                                          <p:spTgt spid="52"/>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49"/>
                                        </p:tgtEl>
                                        <p:attrNameLst>
                                          <p:attrName>style.visibility</p:attrName>
                                        </p:attrNameLst>
                                      </p:cBhvr>
                                      <p:to>
                                        <p:strVal val="visible"/>
                                      </p:to>
                                    </p:set>
                                    <p:anim calcmode="lin" valueType="num">
                                      <p:cBhvr additive="base">
                                        <p:cTn id="33" dur="500" fill="hold"/>
                                        <p:tgtEl>
                                          <p:spTgt spid="49"/>
                                        </p:tgtEl>
                                        <p:attrNameLst>
                                          <p:attrName>ppt_x</p:attrName>
                                        </p:attrNameLst>
                                      </p:cBhvr>
                                      <p:tavLst>
                                        <p:tav tm="0">
                                          <p:val>
                                            <p:strVal val="1+#ppt_w/2"/>
                                          </p:val>
                                        </p:tav>
                                        <p:tav tm="100000">
                                          <p:val>
                                            <p:strVal val="#ppt_x"/>
                                          </p:val>
                                        </p:tav>
                                      </p:tavLst>
                                    </p:anim>
                                    <p:anim calcmode="lin" valueType="num">
                                      <p:cBhvr additive="base">
                                        <p:cTn id="34"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rot="10800000">
            <a:off x="-14516" y="-1"/>
            <a:ext cx="2256753" cy="1480458"/>
          </a:xfrm>
          <a:prstGeom prst="rect">
            <a:avLst/>
          </a:prstGeom>
        </p:spPr>
      </p:pic>
      <p:pic>
        <p:nvPicPr>
          <p:cNvPr id="43" name="图片 42"/>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0740570" y="5143621"/>
            <a:ext cx="1451430" cy="1714379"/>
          </a:xfrm>
          <a:prstGeom prst="rect">
            <a:avLst/>
          </a:prstGeom>
        </p:spPr>
      </p:pic>
      <p:grpSp>
        <p:nvGrpSpPr>
          <p:cNvPr id="44" name="组合 43"/>
          <p:cNvGrpSpPr/>
          <p:nvPr/>
        </p:nvGrpSpPr>
        <p:grpSpPr>
          <a:xfrm>
            <a:off x="2222754" y="343930"/>
            <a:ext cx="4885992" cy="792596"/>
            <a:chOff x="1518453" y="282986"/>
            <a:chExt cx="4885992" cy="792596"/>
          </a:xfrm>
        </p:grpSpPr>
        <p:sp>
          <p:nvSpPr>
            <p:cNvPr id="45" name="文本框 44"/>
            <p:cNvSpPr txBox="1"/>
            <p:nvPr/>
          </p:nvSpPr>
          <p:spPr>
            <a:xfrm>
              <a:off x="1518453" y="282986"/>
              <a:ext cx="4475526" cy="584775"/>
            </a:xfrm>
            <a:prstGeom prst="rect">
              <a:avLst/>
            </a:prstGeom>
            <a:noFill/>
          </p:spPr>
          <p:txBody>
            <a:bodyPr wrap="square" rtlCol="0">
              <a:spAutoFit/>
              <a:scene3d>
                <a:camera prst="orthographicFront"/>
                <a:lightRig rig="threePt" dir="t"/>
              </a:scene3d>
              <a:sp3d contourW="12700"/>
            </a:bodyPr>
            <a:lstStyle/>
            <a:p>
              <a:r>
                <a:rPr lang="zh-CN" altLang="en-US" sz="3200" b="1" dirty="0" smtClean="0">
                  <a:blipFill dpi="0" rotWithShape="1">
                    <a:blip r:embed="rId6"/>
                    <a:srcRect/>
                    <a:tile tx="0" ty="0" sx="100000" sy="100000" flip="none" algn="tr"/>
                  </a:blipFill>
                  <a:latin typeface="+mn-ea"/>
                </a:rPr>
                <a:t>标题文字添加此处</a:t>
              </a:r>
              <a:endParaRPr lang="zh-CN" altLang="en-US" sz="3200" b="1" dirty="0">
                <a:blipFill dpi="0" rotWithShape="1">
                  <a:blip r:embed="rId6"/>
                  <a:srcRect/>
                  <a:tile tx="0" ty="0" sx="100000" sy="100000" flip="none" algn="tr"/>
                </a:blipFill>
                <a:latin typeface="+mn-ea"/>
              </a:endParaRPr>
            </a:p>
          </p:txBody>
        </p:sp>
        <p:sp>
          <p:nvSpPr>
            <p:cNvPr id="46" name="文本框 45"/>
            <p:cNvSpPr txBox="1"/>
            <p:nvPr/>
          </p:nvSpPr>
          <p:spPr>
            <a:xfrm>
              <a:off x="1518453" y="805765"/>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smtClean="0">
                  <a:solidFill>
                    <a:schemeClr val="bg1">
                      <a:lumMod val="50000"/>
                    </a:schemeClr>
                  </a:solidFill>
                  <a:latin typeface="+mj-ea"/>
                  <a:ea typeface="+mj-ea"/>
                </a:rPr>
                <a:t>print </a:t>
              </a:r>
              <a:r>
                <a:rPr lang="en-US" altLang="zh-CN" sz="1000" dirty="0">
                  <a:solidFill>
                    <a:schemeClr val="bg1">
                      <a:lumMod val="50000"/>
                    </a:schemeClr>
                  </a:solidFill>
                  <a:latin typeface="+mj-ea"/>
                  <a:ea typeface="+mj-ea"/>
                </a:rPr>
                <a:t>the presentation and make it into a film to be used in a wider field</a:t>
              </a:r>
            </a:p>
          </p:txBody>
        </p:sp>
      </p:grpSp>
      <p:grpSp>
        <p:nvGrpSpPr>
          <p:cNvPr id="47" name="组合 46"/>
          <p:cNvGrpSpPr/>
          <p:nvPr/>
        </p:nvGrpSpPr>
        <p:grpSpPr>
          <a:xfrm>
            <a:off x="1076958" y="5143621"/>
            <a:ext cx="9337042" cy="977006"/>
            <a:chOff x="7583812" y="3324025"/>
            <a:chExt cx="9337042" cy="977006"/>
          </a:xfrm>
        </p:grpSpPr>
        <p:sp>
          <p:nvSpPr>
            <p:cNvPr id="48" name="矩形 47"/>
            <p:cNvSpPr/>
            <p:nvPr/>
          </p:nvSpPr>
          <p:spPr>
            <a:xfrm>
              <a:off x="7583812" y="3747033"/>
              <a:ext cx="9337042" cy="553998"/>
            </a:xfrm>
            <a:prstGeom prst="rect">
              <a:avLst/>
            </a:prstGeom>
          </p:spPr>
          <p:txBody>
            <a:bodyPr wrap="square">
              <a:spAutoFit/>
              <a:scene3d>
                <a:camera prst="orthographicFront"/>
                <a:lightRig rig="threePt" dir="t"/>
              </a:scene3d>
              <a:sp3d contourW="12700"/>
            </a:bodyPr>
            <a:lstStyle/>
            <a:p>
              <a:pPr>
                <a:lnSpc>
                  <a:spcPct val="125000"/>
                </a:lnSpc>
              </a:pPr>
              <a:r>
                <a:rPr lang="zh-CN" altLang="en-US" sz="1200" dirty="0">
                  <a:solidFill>
                    <a:schemeClr val="tx1">
                      <a:lumMod val="75000"/>
                      <a:lumOff val="25000"/>
                    </a:schemeClr>
                  </a:solidFill>
                  <a:latin typeface="+mn-ea"/>
                </a:rPr>
                <a:t>用户可以在投影仪</a:t>
              </a:r>
              <a:r>
                <a:rPr lang="zh-CN" altLang="en-US" sz="1200" dirty="0" smtClean="0">
                  <a:solidFill>
                    <a:schemeClr val="tx1">
                      <a:lumMod val="75000"/>
                      <a:lumOff val="25000"/>
                    </a:schemeClr>
                  </a:solidFill>
                  <a:latin typeface="+mn-ea"/>
                </a:rPr>
                <a:t>或计算机上进行演用户可以在投影仪或计算机上进行演示计算机上者计算机上进行演示也可以将演示文稿打印出来制作成可以在投影仪示计算机上者</a:t>
              </a:r>
              <a:r>
                <a:rPr lang="zh-CN" altLang="en-US" sz="1200" dirty="0">
                  <a:solidFill>
                    <a:schemeClr val="tx1">
                      <a:lumMod val="75000"/>
                      <a:lumOff val="25000"/>
                    </a:schemeClr>
                  </a:solidFill>
                  <a:latin typeface="+mn-ea"/>
                </a:rPr>
                <a:t>计算机上进行演示也可以将演示文稿打印出来制作</a:t>
              </a:r>
              <a:r>
                <a:rPr lang="zh-CN" altLang="en-US" sz="1200" dirty="0" smtClean="0">
                  <a:solidFill>
                    <a:schemeClr val="tx1">
                      <a:lumMod val="75000"/>
                      <a:lumOff val="25000"/>
                    </a:schemeClr>
                  </a:solidFill>
                  <a:latin typeface="+mn-ea"/>
                </a:rPr>
                <a:t>成可以在投影仪</a:t>
              </a:r>
            </a:p>
          </p:txBody>
        </p:sp>
        <p:sp>
          <p:nvSpPr>
            <p:cNvPr id="49" name="矩形 48"/>
            <p:cNvSpPr/>
            <p:nvPr/>
          </p:nvSpPr>
          <p:spPr>
            <a:xfrm>
              <a:off x="7583812" y="3324025"/>
              <a:ext cx="2050552"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mn-ea"/>
                </a:rPr>
                <a:t>标题文字添加</a:t>
              </a:r>
            </a:p>
          </p:txBody>
        </p:sp>
      </p:grpSp>
      <p:grpSp>
        <p:nvGrpSpPr>
          <p:cNvPr id="55" name="组合 54"/>
          <p:cNvGrpSpPr/>
          <p:nvPr/>
        </p:nvGrpSpPr>
        <p:grpSpPr>
          <a:xfrm>
            <a:off x="2040109" y="1968735"/>
            <a:ext cx="8085223" cy="3286566"/>
            <a:chOff x="2040109" y="1968735"/>
            <a:chExt cx="8085223" cy="3286566"/>
          </a:xfrm>
        </p:grpSpPr>
        <p:grpSp>
          <p:nvGrpSpPr>
            <p:cNvPr id="3" name="Group 1"/>
            <p:cNvGrpSpPr/>
            <p:nvPr/>
          </p:nvGrpSpPr>
          <p:grpSpPr>
            <a:xfrm>
              <a:off x="2690618" y="1968735"/>
              <a:ext cx="4243582" cy="1120456"/>
              <a:chOff x="1452530" y="1981996"/>
              <a:chExt cx="4102658" cy="1468400"/>
            </a:xfrm>
          </p:grpSpPr>
          <p:cxnSp>
            <p:nvCxnSpPr>
              <p:cNvPr id="39" name="ïşḻïďê-Straight Arrow Connector 2"/>
              <p:cNvCxnSpPr/>
              <p:nvPr/>
            </p:nvCxnSpPr>
            <p:spPr>
              <a:xfrm>
                <a:off x="1452530" y="1981996"/>
                <a:ext cx="0" cy="1468400"/>
              </a:xfrm>
              <a:prstGeom prst="straightConnector1">
                <a:avLst/>
              </a:prstGeom>
              <a:ln w="1905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0" name="ïşḻïďê-Straight Arrow Connector 3"/>
              <p:cNvCxnSpPr/>
              <p:nvPr/>
            </p:nvCxnSpPr>
            <p:spPr>
              <a:xfrm>
                <a:off x="5555188" y="1981996"/>
                <a:ext cx="0" cy="778646"/>
              </a:xfrm>
              <a:prstGeom prst="straightConnector1">
                <a:avLst/>
              </a:prstGeom>
              <a:ln w="19050">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41" name="ïşḻïďê-Straight Arrow Connector 4"/>
              <p:cNvCxnSpPr/>
              <p:nvPr/>
            </p:nvCxnSpPr>
            <p:spPr>
              <a:xfrm>
                <a:off x="1452530" y="1981996"/>
                <a:ext cx="4102658" cy="0"/>
              </a:xfrm>
              <a:prstGeom prst="straightConnector1">
                <a:avLst/>
              </a:prstGeom>
              <a:ln w="19050">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grpSp>
        <p:cxnSp>
          <p:nvCxnSpPr>
            <p:cNvPr id="4" name="ïşḻïďê-Straight Arrow Connector 6"/>
            <p:cNvCxnSpPr/>
            <p:nvPr/>
          </p:nvCxnSpPr>
          <p:spPr>
            <a:xfrm>
              <a:off x="3362471" y="3759681"/>
              <a:ext cx="807702" cy="0"/>
            </a:xfrm>
            <a:prstGeom prst="straightConnector1">
              <a:avLst/>
            </a:prstGeom>
            <a:ln w="1905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5" name="Group 7"/>
            <p:cNvGrpSpPr/>
            <p:nvPr/>
          </p:nvGrpSpPr>
          <p:grpSpPr>
            <a:xfrm>
              <a:off x="7580388" y="3636163"/>
              <a:ext cx="467547" cy="983471"/>
              <a:chOff x="6303882" y="3959563"/>
              <a:chExt cx="543630" cy="876300"/>
            </a:xfrm>
          </p:grpSpPr>
          <p:cxnSp>
            <p:nvCxnSpPr>
              <p:cNvPr id="36" name="ïşḻïďê-Straight Arrow Connector 8"/>
              <p:cNvCxnSpPr/>
              <p:nvPr/>
            </p:nvCxnSpPr>
            <p:spPr>
              <a:xfrm flipH="1">
                <a:off x="6303882" y="4835863"/>
                <a:ext cx="247069" cy="0"/>
              </a:xfrm>
              <a:prstGeom prst="straightConnector1">
                <a:avLst/>
              </a:prstGeom>
              <a:ln w="19050">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7" name="ïşḻïďê-Straight Arrow Connector 9"/>
              <p:cNvCxnSpPr/>
              <p:nvPr/>
            </p:nvCxnSpPr>
            <p:spPr>
              <a:xfrm>
                <a:off x="6550951" y="3959563"/>
                <a:ext cx="0" cy="876300"/>
              </a:xfrm>
              <a:prstGeom prst="straightConnector1">
                <a:avLst/>
              </a:prstGeom>
              <a:ln w="19050">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8" name="ïşḻïďê-Straight Arrow Connector 10"/>
              <p:cNvCxnSpPr/>
              <p:nvPr/>
            </p:nvCxnSpPr>
            <p:spPr>
              <a:xfrm flipH="1">
                <a:off x="6550951" y="3959563"/>
                <a:ext cx="296561" cy="0"/>
              </a:xfrm>
              <a:prstGeom prst="straightConnector1">
                <a:avLst/>
              </a:prstGeom>
              <a:ln w="19050">
                <a:solidFill>
                  <a:schemeClr val="bg1">
                    <a:lumMod val="65000"/>
                  </a:schemeClr>
                </a:solidFill>
                <a:headEnd type="triangle"/>
                <a:tailEnd type="none"/>
              </a:ln>
            </p:spPr>
            <p:style>
              <a:lnRef idx="1">
                <a:schemeClr val="accent1"/>
              </a:lnRef>
              <a:fillRef idx="0">
                <a:schemeClr val="accent1"/>
              </a:fillRef>
              <a:effectRef idx="0">
                <a:schemeClr val="accent1"/>
              </a:effectRef>
              <a:fontRef idx="minor">
                <a:schemeClr val="tx1"/>
              </a:fontRef>
            </p:style>
          </p:cxnSp>
        </p:grpSp>
        <p:grpSp>
          <p:nvGrpSpPr>
            <p:cNvPr id="6" name="Group 11"/>
            <p:cNvGrpSpPr/>
            <p:nvPr/>
          </p:nvGrpSpPr>
          <p:grpSpPr>
            <a:xfrm>
              <a:off x="5438207" y="2788300"/>
              <a:ext cx="805645" cy="1966942"/>
              <a:chOff x="4276876" y="3083263"/>
              <a:chExt cx="494434" cy="1752600"/>
            </a:xfrm>
          </p:grpSpPr>
          <p:cxnSp>
            <p:nvCxnSpPr>
              <p:cNvPr id="31" name="ïşḻïďê-Straight Arrow Connector 12"/>
              <p:cNvCxnSpPr/>
              <p:nvPr/>
            </p:nvCxnSpPr>
            <p:spPr>
              <a:xfrm>
                <a:off x="4546600" y="3083263"/>
                <a:ext cx="224710" cy="0"/>
              </a:xfrm>
              <a:prstGeom prst="straightConnector1">
                <a:avLst/>
              </a:prstGeom>
              <a:ln w="1905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32" name="ïşḻïďê-Straight Arrow Connector 13"/>
              <p:cNvCxnSpPr/>
              <p:nvPr/>
            </p:nvCxnSpPr>
            <p:spPr>
              <a:xfrm>
                <a:off x="4546600" y="3959563"/>
                <a:ext cx="0" cy="876300"/>
              </a:xfrm>
              <a:prstGeom prst="straightConnector1">
                <a:avLst/>
              </a:prstGeom>
              <a:ln w="19050">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3" name="ïşḻïďê-Straight Arrow Connector 14"/>
              <p:cNvCxnSpPr/>
              <p:nvPr/>
            </p:nvCxnSpPr>
            <p:spPr>
              <a:xfrm>
                <a:off x="4546600" y="4835863"/>
                <a:ext cx="224710" cy="0"/>
              </a:xfrm>
              <a:prstGeom prst="straightConnector1">
                <a:avLst/>
              </a:prstGeom>
              <a:ln w="1905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4" name="ïşḻïďê-Straight Arrow Connector 15"/>
              <p:cNvCxnSpPr/>
              <p:nvPr/>
            </p:nvCxnSpPr>
            <p:spPr>
              <a:xfrm>
                <a:off x="4276876" y="3959563"/>
                <a:ext cx="269724" cy="0"/>
              </a:xfrm>
              <a:prstGeom prst="straightConnector1">
                <a:avLst/>
              </a:prstGeom>
              <a:ln w="19050">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5" name="ïşḻïďê-Straight Arrow Connector 16"/>
              <p:cNvCxnSpPr/>
              <p:nvPr/>
            </p:nvCxnSpPr>
            <p:spPr>
              <a:xfrm>
                <a:off x="4546600" y="3083263"/>
                <a:ext cx="0" cy="876300"/>
              </a:xfrm>
              <a:prstGeom prst="straightConnector1">
                <a:avLst/>
              </a:prstGeom>
              <a:ln w="19050">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grpSp>
        <p:sp>
          <p:nvSpPr>
            <p:cNvPr id="7" name="ïşḻïďê-Oval 22"/>
            <p:cNvSpPr/>
            <p:nvPr/>
          </p:nvSpPr>
          <p:spPr>
            <a:xfrm>
              <a:off x="8059211" y="2703569"/>
              <a:ext cx="2066121" cy="2066113"/>
            </a:xfrm>
            <a:prstGeom prst="ellipse">
              <a:avLst/>
            </a:prstGeom>
            <a:blipFill dpi="0" rotWithShape="1">
              <a:blip r:embed="rId7" cstate="email">
                <a:extLst>
                  <a:ext uri="{28A0092B-C50C-407E-A947-70E740481C1C}">
                    <a14:useLocalDpi xmlns:a14="http://schemas.microsoft.com/office/drawing/2010/main"/>
                  </a:ext>
                </a:extLst>
              </a:blip>
              <a:srcRect/>
              <a:tile tx="0" ty="0" sx="100000" sy="100000" flip="none" algn="b"/>
            </a:blipFill>
            <a:ln w="25400">
              <a:solidFill>
                <a:schemeClr val="bg1"/>
              </a:solidFill>
            </a:ln>
            <a:effectLst>
              <a:outerShdw blurRad="317500" sx="102000" sy="102000" algn="c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ïşḻïďê-TextBox 48"/>
            <p:cNvSpPr txBox="1">
              <a:spLocks/>
            </p:cNvSpPr>
            <p:nvPr/>
          </p:nvSpPr>
          <p:spPr bwMode="auto">
            <a:xfrm>
              <a:off x="2343683" y="3545400"/>
              <a:ext cx="1036253" cy="186525"/>
            </a:xfrm>
            <a:prstGeom prst="rect">
              <a:avLst/>
            </a:prstGeom>
            <a:noFill/>
            <a:scene3d>
              <a:camera prst="orthographicFront">
                <a:rot lat="0" lon="0" rev="0"/>
              </a:camera>
              <a:lightRig rig="threePt" dir="t"/>
            </a:scene3d>
            <a:sp3d prstMaterial="matte">
              <a:bevelT w="1270" h="1270"/>
            </a:sp3d>
          </p:spPr>
          <p:txBody>
            <a:bodyPr wrap="none" lIns="0" tIns="0" rIns="0" bIns="0">
              <a:normAutofit/>
              <a:sp3d/>
            </a:bodyPr>
            <a:lstStyle/>
            <a:p>
              <a:pPr algn="ctr">
                <a:buClr>
                  <a:prstClr val="white"/>
                </a:buClr>
                <a:defRPr/>
              </a:pPr>
              <a:r>
                <a:rPr lang="zh-CN" altLang="en-US" sz="1200" b="1">
                  <a:solidFill>
                    <a:schemeClr val="bg1"/>
                  </a:solidFill>
                </a:rPr>
                <a:t>标题文本预设</a:t>
              </a:r>
            </a:p>
          </p:txBody>
        </p:sp>
        <p:sp>
          <p:nvSpPr>
            <p:cNvPr id="11" name="ïşḻïďê-Oval 27"/>
            <p:cNvSpPr/>
            <p:nvPr/>
          </p:nvSpPr>
          <p:spPr>
            <a:xfrm>
              <a:off x="4164709" y="3093398"/>
              <a:ext cx="1332575" cy="1332570"/>
            </a:xfrm>
            <a:prstGeom prst="ellipse">
              <a:avLst/>
            </a:prstGeom>
            <a:blipFill dpi="0" rotWithShape="1">
              <a:blip r:embed="rId7" cstate="email">
                <a:extLst>
                  <a:ext uri="{28A0092B-C50C-407E-A947-70E740481C1C}">
                    <a14:useLocalDpi xmlns:a14="http://schemas.microsoft.com/office/drawing/2010/main"/>
                  </a:ext>
                </a:extLst>
              </a:blip>
              <a:srcRect/>
              <a:tile tx="0" ty="0" sx="100000" sy="100000" flip="none" algn="t"/>
            </a:blipFill>
            <a:ln w="25400">
              <a:solidFill>
                <a:schemeClr val="bg1"/>
              </a:solidFill>
            </a:ln>
            <a:effectLst>
              <a:outerShdw blurRad="317500" sx="102000" sy="102000" algn="c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 name="ïşḻïďê-Oval 32"/>
            <p:cNvSpPr/>
            <p:nvPr/>
          </p:nvSpPr>
          <p:spPr>
            <a:xfrm>
              <a:off x="6251908" y="3922731"/>
              <a:ext cx="1332575" cy="1332570"/>
            </a:xfrm>
            <a:prstGeom prst="ellipse">
              <a:avLst/>
            </a:prstGeom>
            <a:blipFill dpi="0" rotWithShape="1">
              <a:blip r:embed="rId7" cstate="email">
                <a:extLst>
                  <a:ext uri="{28A0092B-C50C-407E-A947-70E740481C1C}">
                    <a14:useLocalDpi xmlns:a14="http://schemas.microsoft.com/office/drawing/2010/main"/>
                  </a:ext>
                </a:extLst>
              </a:blip>
              <a:srcRect/>
              <a:tile tx="0" ty="0" sx="100000" sy="100000" flip="none" algn="r"/>
            </a:blipFill>
            <a:ln w="25400">
              <a:solidFill>
                <a:schemeClr val="bg1"/>
              </a:solidFill>
            </a:ln>
            <a:effectLst>
              <a:outerShdw blurRad="317500" sx="102000" sy="102000" algn="c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ïşḻïďê-Oval 42"/>
            <p:cNvSpPr/>
            <p:nvPr/>
          </p:nvSpPr>
          <p:spPr>
            <a:xfrm>
              <a:off x="2066668" y="3093398"/>
              <a:ext cx="1332575" cy="1332570"/>
            </a:xfrm>
            <a:prstGeom prst="ellipse">
              <a:avLst/>
            </a:prstGeom>
            <a:blipFill dpi="0" rotWithShape="1">
              <a:blip r:embed="rId7" cstate="email">
                <a:extLst>
                  <a:ext uri="{28A0092B-C50C-407E-A947-70E740481C1C}">
                    <a14:useLocalDpi xmlns:a14="http://schemas.microsoft.com/office/drawing/2010/main"/>
                  </a:ext>
                </a:extLst>
              </a:blip>
              <a:srcRect/>
              <a:tile tx="0" ty="0" sx="100000" sy="100000" flip="none" algn="tl"/>
            </a:blipFill>
            <a:ln w="25400">
              <a:solidFill>
                <a:schemeClr val="bg1"/>
              </a:solidFill>
            </a:ln>
            <a:effectLst>
              <a:outerShdw blurRad="317500" sx="102000" sy="102000" algn="c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9" name="ïşḻïďê-Oval 37"/>
            <p:cNvSpPr/>
            <p:nvPr/>
          </p:nvSpPr>
          <p:spPr>
            <a:xfrm flipH="1" flipV="1">
              <a:off x="6251908" y="2266950"/>
              <a:ext cx="1332575" cy="1332570"/>
            </a:xfrm>
            <a:prstGeom prst="ellipse">
              <a:avLst/>
            </a:prstGeom>
            <a:blipFill dpi="0" rotWithShape="1">
              <a:blip r:embed="rId7" cstate="email">
                <a:extLst>
                  <a:ext uri="{28A0092B-C50C-407E-A947-70E740481C1C}">
                    <a14:useLocalDpi xmlns:a14="http://schemas.microsoft.com/office/drawing/2010/main"/>
                  </a:ext>
                </a:extLst>
              </a:blip>
              <a:srcRect/>
              <a:tile tx="0" ty="0" sx="100000" sy="100000" flip="none" algn="tr"/>
            </a:blipFill>
            <a:ln w="25400">
              <a:solidFill>
                <a:schemeClr val="bg1"/>
              </a:solidFill>
            </a:ln>
            <a:effectLst>
              <a:outerShdw blurRad="317500" sx="102000" sy="102000" algn="c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4" name="ïşḻïďê-Freeform: Shape 54"/>
            <p:cNvSpPr>
              <a:spLocks/>
            </p:cNvSpPr>
            <p:nvPr/>
          </p:nvSpPr>
          <p:spPr bwMode="auto">
            <a:xfrm>
              <a:off x="8801100" y="3112441"/>
              <a:ext cx="581834" cy="581834"/>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chemeClr val="bg1"/>
            </a:solidFill>
            <a:ln>
              <a:noFill/>
            </a:ln>
            <a:extLst/>
          </p:spPr>
          <p:txBody>
            <a:bodyPr anchor="ctr"/>
            <a:lstStyle/>
            <a:p>
              <a:pPr algn="ctr"/>
              <a:endParaRPr/>
            </a:p>
          </p:txBody>
        </p:sp>
        <p:sp>
          <p:nvSpPr>
            <p:cNvPr id="25" name="ïşḻïďê-Freeform: Shape 55"/>
            <p:cNvSpPr>
              <a:spLocks/>
            </p:cNvSpPr>
            <p:nvPr/>
          </p:nvSpPr>
          <p:spPr bwMode="auto">
            <a:xfrm>
              <a:off x="2552990" y="3360543"/>
              <a:ext cx="355088" cy="355088"/>
            </a:xfrm>
            <a:custGeom>
              <a:avLst/>
              <a:gdLst>
                <a:gd name="T0" fmla="*/ 187 w 228"/>
                <a:gd name="T1" fmla="*/ 114 h 240"/>
                <a:gd name="T2" fmla="*/ 114 w 228"/>
                <a:gd name="T3" fmla="*/ 40 h 240"/>
                <a:gd name="T4" fmla="*/ 40 w 228"/>
                <a:gd name="T5" fmla="*/ 114 h 240"/>
                <a:gd name="T6" fmla="*/ 68 w 228"/>
                <a:gd name="T7" fmla="*/ 171 h 240"/>
                <a:gd name="T8" fmla="*/ 74 w 228"/>
                <a:gd name="T9" fmla="*/ 173 h 240"/>
                <a:gd name="T10" fmla="*/ 81 w 228"/>
                <a:gd name="T11" fmla="*/ 169 h 240"/>
                <a:gd name="T12" fmla="*/ 79 w 228"/>
                <a:gd name="T13" fmla="*/ 156 h 240"/>
                <a:gd name="T14" fmla="*/ 59 w 228"/>
                <a:gd name="T15" fmla="*/ 114 h 240"/>
                <a:gd name="T16" fmla="*/ 114 w 228"/>
                <a:gd name="T17" fmla="*/ 59 h 240"/>
                <a:gd name="T18" fmla="*/ 169 w 228"/>
                <a:gd name="T19" fmla="*/ 114 h 240"/>
                <a:gd name="T20" fmla="*/ 152 w 228"/>
                <a:gd name="T21" fmla="*/ 153 h 240"/>
                <a:gd name="T22" fmla="*/ 151 w 228"/>
                <a:gd name="T23" fmla="*/ 166 h 240"/>
                <a:gd name="T24" fmla="*/ 165 w 228"/>
                <a:gd name="T25" fmla="*/ 167 h 240"/>
                <a:gd name="T26" fmla="*/ 187 w 228"/>
                <a:gd name="T27" fmla="*/ 114 h 240"/>
                <a:gd name="T28" fmla="*/ 116 w 228"/>
                <a:gd name="T29" fmla="*/ 79 h 240"/>
                <a:gd name="T30" fmla="*/ 81 w 228"/>
                <a:gd name="T31" fmla="*/ 114 h 240"/>
                <a:gd name="T32" fmla="*/ 101 w 228"/>
                <a:gd name="T33" fmla="*/ 144 h 240"/>
                <a:gd name="T34" fmla="*/ 101 w 228"/>
                <a:gd name="T35" fmla="*/ 226 h 240"/>
                <a:gd name="T36" fmla="*/ 115 w 228"/>
                <a:gd name="T37" fmla="*/ 240 h 240"/>
                <a:gd name="T38" fmla="*/ 129 w 228"/>
                <a:gd name="T39" fmla="*/ 226 h 240"/>
                <a:gd name="T40" fmla="*/ 129 w 228"/>
                <a:gd name="T41" fmla="*/ 145 h 240"/>
                <a:gd name="T42" fmla="*/ 150 w 228"/>
                <a:gd name="T43" fmla="*/ 114 h 240"/>
                <a:gd name="T44" fmla="*/ 116 w 228"/>
                <a:gd name="T45" fmla="*/ 79 h 240"/>
                <a:gd name="T46" fmla="*/ 114 w 228"/>
                <a:gd name="T47" fmla="*/ 0 h 240"/>
                <a:gd name="T48" fmla="*/ 0 w 228"/>
                <a:gd name="T49" fmla="*/ 114 h 240"/>
                <a:gd name="T50" fmla="*/ 52 w 228"/>
                <a:gd name="T51" fmla="*/ 209 h 240"/>
                <a:gd name="T52" fmla="*/ 57 w 228"/>
                <a:gd name="T53" fmla="*/ 211 h 240"/>
                <a:gd name="T54" fmla="*/ 65 w 228"/>
                <a:gd name="T55" fmla="*/ 206 h 240"/>
                <a:gd name="T56" fmla="*/ 62 w 228"/>
                <a:gd name="T57" fmla="*/ 193 h 240"/>
                <a:gd name="T58" fmla="*/ 19 w 228"/>
                <a:gd name="T59" fmla="*/ 114 h 240"/>
                <a:gd name="T60" fmla="*/ 114 w 228"/>
                <a:gd name="T61" fmla="*/ 18 h 240"/>
                <a:gd name="T62" fmla="*/ 209 w 228"/>
                <a:gd name="T63" fmla="*/ 114 h 240"/>
                <a:gd name="T64" fmla="*/ 168 w 228"/>
                <a:gd name="T65" fmla="*/ 192 h 240"/>
                <a:gd name="T66" fmla="*/ 165 w 228"/>
                <a:gd name="T67" fmla="*/ 205 h 240"/>
                <a:gd name="T68" fmla="*/ 178 w 228"/>
                <a:gd name="T69" fmla="*/ 208 h 240"/>
                <a:gd name="T70" fmla="*/ 228 w 228"/>
                <a:gd name="T71" fmla="*/ 114 h 240"/>
                <a:gd name="T72" fmla="*/ 114 w 228"/>
                <a:gd name="T73"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8" h="240">
                  <a:moveTo>
                    <a:pt x="187" y="114"/>
                  </a:moveTo>
                  <a:cubicBezTo>
                    <a:pt x="187" y="73"/>
                    <a:pt x="154" y="40"/>
                    <a:pt x="114" y="40"/>
                  </a:cubicBezTo>
                  <a:cubicBezTo>
                    <a:pt x="73" y="40"/>
                    <a:pt x="40" y="73"/>
                    <a:pt x="40" y="114"/>
                  </a:cubicBezTo>
                  <a:cubicBezTo>
                    <a:pt x="40" y="136"/>
                    <a:pt x="50" y="157"/>
                    <a:pt x="68" y="171"/>
                  </a:cubicBezTo>
                  <a:cubicBezTo>
                    <a:pt x="69" y="172"/>
                    <a:pt x="71" y="173"/>
                    <a:pt x="74" y="173"/>
                  </a:cubicBezTo>
                  <a:cubicBezTo>
                    <a:pt x="76" y="173"/>
                    <a:pt x="79" y="171"/>
                    <a:pt x="81" y="169"/>
                  </a:cubicBezTo>
                  <a:cubicBezTo>
                    <a:pt x="84" y="165"/>
                    <a:pt x="83" y="159"/>
                    <a:pt x="79" y="156"/>
                  </a:cubicBezTo>
                  <a:cubicBezTo>
                    <a:pt x="67" y="146"/>
                    <a:pt x="59" y="130"/>
                    <a:pt x="59" y="114"/>
                  </a:cubicBezTo>
                  <a:cubicBezTo>
                    <a:pt x="59" y="83"/>
                    <a:pt x="84" y="59"/>
                    <a:pt x="114" y="59"/>
                  </a:cubicBezTo>
                  <a:cubicBezTo>
                    <a:pt x="144" y="59"/>
                    <a:pt x="169" y="83"/>
                    <a:pt x="169" y="114"/>
                  </a:cubicBezTo>
                  <a:cubicBezTo>
                    <a:pt x="169" y="129"/>
                    <a:pt x="163" y="143"/>
                    <a:pt x="152" y="153"/>
                  </a:cubicBezTo>
                  <a:cubicBezTo>
                    <a:pt x="148" y="157"/>
                    <a:pt x="148" y="163"/>
                    <a:pt x="151" y="166"/>
                  </a:cubicBezTo>
                  <a:cubicBezTo>
                    <a:pt x="155" y="170"/>
                    <a:pt x="161" y="170"/>
                    <a:pt x="165" y="167"/>
                  </a:cubicBezTo>
                  <a:cubicBezTo>
                    <a:pt x="179" y="153"/>
                    <a:pt x="187" y="134"/>
                    <a:pt x="187" y="114"/>
                  </a:cubicBezTo>
                  <a:close/>
                  <a:moveTo>
                    <a:pt x="116" y="79"/>
                  </a:moveTo>
                  <a:cubicBezTo>
                    <a:pt x="97" y="79"/>
                    <a:pt x="81" y="95"/>
                    <a:pt x="81" y="114"/>
                  </a:cubicBezTo>
                  <a:cubicBezTo>
                    <a:pt x="81" y="127"/>
                    <a:pt x="89" y="139"/>
                    <a:pt x="101" y="144"/>
                  </a:cubicBezTo>
                  <a:cubicBezTo>
                    <a:pt x="101" y="226"/>
                    <a:pt x="101" y="226"/>
                    <a:pt x="101" y="226"/>
                  </a:cubicBezTo>
                  <a:cubicBezTo>
                    <a:pt x="101" y="233"/>
                    <a:pt x="107" y="240"/>
                    <a:pt x="115" y="240"/>
                  </a:cubicBezTo>
                  <a:cubicBezTo>
                    <a:pt x="123" y="240"/>
                    <a:pt x="129" y="233"/>
                    <a:pt x="129" y="226"/>
                  </a:cubicBezTo>
                  <a:cubicBezTo>
                    <a:pt x="129" y="145"/>
                    <a:pt x="129" y="145"/>
                    <a:pt x="129" y="145"/>
                  </a:cubicBezTo>
                  <a:cubicBezTo>
                    <a:pt x="141" y="140"/>
                    <a:pt x="150" y="128"/>
                    <a:pt x="150" y="114"/>
                  </a:cubicBezTo>
                  <a:cubicBezTo>
                    <a:pt x="150" y="95"/>
                    <a:pt x="134" y="79"/>
                    <a:pt x="116" y="79"/>
                  </a:cubicBezTo>
                  <a:close/>
                  <a:moveTo>
                    <a:pt x="114" y="0"/>
                  </a:moveTo>
                  <a:cubicBezTo>
                    <a:pt x="51" y="0"/>
                    <a:pt x="0" y="51"/>
                    <a:pt x="0" y="114"/>
                  </a:cubicBezTo>
                  <a:cubicBezTo>
                    <a:pt x="0" y="152"/>
                    <a:pt x="19" y="188"/>
                    <a:pt x="52" y="209"/>
                  </a:cubicBezTo>
                  <a:cubicBezTo>
                    <a:pt x="54" y="210"/>
                    <a:pt x="55" y="211"/>
                    <a:pt x="57" y="211"/>
                  </a:cubicBezTo>
                  <a:cubicBezTo>
                    <a:pt x="60" y="211"/>
                    <a:pt x="63" y="209"/>
                    <a:pt x="65" y="206"/>
                  </a:cubicBezTo>
                  <a:cubicBezTo>
                    <a:pt x="68" y="202"/>
                    <a:pt x="67" y="196"/>
                    <a:pt x="62" y="193"/>
                  </a:cubicBezTo>
                  <a:cubicBezTo>
                    <a:pt x="35" y="176"/>
                    <a:pt x="19" y="146"/>
                    <a:pt x="19" y="114"/>
                  </a:cubicBezTo>
                  <a:cubicBezTo>
                    <a:pt x="19" y="61"/>
                    <a:pt x="61" y="18"/>
                    <a:pt x="114" y="18"/>
                  </a:cubicBezTo>
                  <a:cubicBezTo>
                    <a:pt x="166" y="18"/>
                    <a:pt x="209" y="61"/>
                    <a:pt x="209" y="114"/>
                  </a:cubicBezTo>
                  <a:cubicBezTo>
                    <a:pt x="209" y="145"/>
                    <a:pt x="194" y="174"/>
                    <a:pt x="168" y="192"/>
                  </a:cubicBezTo>
                  <a:cubicBezTo>
                    <a:pt x="163" y="195"/>
                    <a:pt x="162" y="201"/>
                    <a:pt x="165" y="205"/>
                  </a:cubicBezTo>
                  <a:cubicBezTo>
                    <a:pt x="168" y="209"/>
                    <a:pt x="174" y="211"/>
                    <a:pt x="178" y="208"/>
                  </a:cubicBezTo>
                  <a:cubicBezTo>
                    <a:pt x="209" y="186"/>
                    <a:pt x="228" y="151"/>
                    <a:pt x="228" y="114"/>
                  </a:cubicBezTo>
                  <a:cubicBezTo>
                    <a:pt x="228" y="51"/>
                    <a:pt x="177" y="0"/>
                    <a:pt x="114" y="0"/>
                  </a:cubicBezTo>
                  <a:close/>
                </a:path>
              </a:pathLst>
            </a:custGeom>
            <a:solidFill>
              <a:schemeClr val="bg1"/>
            </a:solidFill>
            <a:ln>
              <a:noFill/>
            </a:ln>
            <a:extLst/>
          </p:spPr>
          <p:txBody>
            <a:bodyPr anchor="ctr"/>
            <a:lstStyle/>
            <a:p>
              <a:pPr algn="ctr"/>
              <a:endParaRPr/>
            </a:p>
          </p:txBody>
        </p:sp>
        <p:sp>
          <p:nvSpPr>
            <p:cNvPr id="26" name="ïşḻïďê-Freeform: Shape 56"/>
            <p:cNvSpPr>
              <a:spLocks/>
            </p:cNvSpPr>
            <p:nvPr/>
          </p:nvSpPr>
          <p:spPr bwMode="auto">
            <a:xfrm>
              <a:off x="4653450" y="3360543"/>
              <a:ext cx="355088" cy="355088"/>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bg1"/>
            </a:solidFill>
            <a:ln>
              <a:noFill/>
            </a:ln>
            <a:extLst/>
          </p:spPr>
          <p:txBody>
            <a:bodyPr anchor="ctr"/>
            <a:lstStyle/>
            <a:p>
              <a:pPr algn="ctr"/>
              <a:endParaRPr/>
            </a:p>
          </p:txBody>
        </p:sp>
        <p:sp>
          <p:nvSpPr>
            <p:cNvPr id="27" name="ïşḻïďê-Freeform: Shape 57"/>
            <p:cNvSpPr>
              <a:spLocks/>
            </p:cNvSpPr>
            <p:nvPr/>
          </p:nvSpPr>
          <p:spPr bwMode="auto">
            <a:xfrm>
              <a:off x="6743756" y="2547512"/>
              <a:ext cx="355088" cy="355088"/>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a:extLst/>
          </p:spPr>
          <p:txBody>
            <a:bodyPr anchor="ctr"/>
            <a:lstStyle/>
            <a:p>
              <a:pPr algn="ctr"/>
              <a:endParaRPr/>
            </a:p>
          </p:txBody>
        </p:sp>
        <p:sp>
          <p:nvSpPr>
            <p:cNvPr id="28" name="ïşḻïďê-Freeform: Shape 58"/>
            <p:cNvSpPr>
              <a:spLocks/>
            </p:cNvSpPr>
            <p:nvPr/>
          </p:nvSpPr>
          <p:spPr bwMode="auto">
            <a:xfrm>
              <a:off x="6740650" y="4229857"/>
              <a:ext cx="355088" cy="355088"/>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bg1"/>
            </a:solidFill>
            <a:ln>
              <a:noFill/>
            </a:ln>
            <a:extLst/>
          </p:spPr>
          <p:txBody>
            <a:bodyPr anchor="ctr"/>
            <a:lstStyle/>
            <a:p>
              <a:pPr algn="ctr"/>
              <a:endParaRPr/>
            </a:p>
          </p:txBody>
        </p:sp>
        <p:sp>
          <p:nvSpPr>
            <p:cNvPr id="50" name="矩形 49"/>
            <p:cNvSpPr/>
            <p:nvPr/>
          </p:nvSpPr>
          <p:spPr>
            <a:xfrm>
              <a:off x="2040109" y="3834235"/>
              <a:ext cx="1379501"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smtClean="0">
                  <a:solidFill>
                    <a:schemeClr val="bg1"/>
                  </a:solidFill>
                  <a:latin typeface="+mn-ea"/>
                </a:rPr>
                <a:t>文字</a:t>
              </a:r>
              <a:r>
                <a:rPr lang="zh-CN" altLang="en-US" sz="1600" b="1" dirty="0">
                  <a:solidFill>
                    <a:schemeClr val="bg1"/>
                  </a:solidFill>
                  <a:latin typeface="+mn-ea"/>
                </a:rPr>
                <a:t>添加</a:t>
              </a:r>
            </a:p>
          </p:txBody>
        </p:sp>
        <p:sp>
          <p:nvSpPr>
            <p:cNvPr id="51" name="矩形 50"/>
            <p:cNvSpPr/>
            <p:nvPr/>
          </p:nvSpPr>
          <p:spPr>
            <a:xfrm>
              <a:off x="4108899" y="3834235"/>
              <a:ext cx="1379501"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smtClean="0">
                  <a:solidFill>
                    <a:schemeClr val="bg1"/>
                  </a:solidFill>
                  <a:latin typeface="+mn-ea"/>
                </a:rPr>
                <a:t>文字</a:t>
              </a:r>
              <a:r>
                <a:rPr lang="zh-CN" altLang="en-US" sz="1600" b="1" dirty="0">
                  <a:solidFill>
                    <a:schemeClr val="bg1"/>
                  </a:solidFill>
                  <a:latin typeface="+mn-ea"/>
                </a:rPr>
                <a:t>添加</a:t>
              </a:r>
            </a:p>
          </p:txBody>
        </p:sp>
        <p:sp>
          <p:nvSpPr>
            <p:cNvPr id="52" name="矩形 51"/>
            <p:cNvSpPr/>
            <p:nvPr/>
          </p:nvSpPr>
          <p:spPr>
            <a:xfrm>
              <a:off x="6241143" y="2931383"/>
              <a:ext cx="1379501"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smtClean="0">
                  <a:solidFill>
                    <a:schemeClr val="bg1"/>
                  </a:solidFill>
                  <a:latin typeface="+mn-ea"/>
                </a:rPr>
                <a:t>文字</a:t>
              </a:r>
              <a:r>
                <a:rPr lang="zh-CN" altLang="en-US" sz="1600" b="1" dirty="0">
                  <a:solidFill>
                    <a:schemeClr val="bg1"/>
                  </a:solidFill>
                  <a:latin typeface="+mn-ea"/>
                </a:rPr>
                <a:t>添加</a:t>
              </a:r>
            </a:p>
          </p:txBody>
        </p:sp>
        <p:sp>
          <p:nvSpPr>
            <p:cNvPr id="53" name="矩形 52"/>
            <p:cNvSpPr/>
            <p:nvPr/>
          </p:nvSpPr>
          <p:spPr>
            <a:xfrm>
              <a:off x="6241143" y="4646207"/>
              <a:ext cx="1379501"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smtClean="0">
                  <a:solidFill>
                    <a:schemeClr val="bg1"/>
                  </a:solidFill>
                  <a:latin typeface="+mn-ea"/>
                </a:rPr>
                <a:t>文字</a:t>
              </a:r>
              <a:r>
                <a:rPr lang="zh-CN" altLang="en-US" sz="1600" b="1" dirty="0">
                  <a:solidFill>
                    <a:schemeClr val="bg1"/>
                  </a:solidFill>
                  <a:latin typeface="+mn-ea"/>
                </a:rPr>
                <a:t>添加</a:t>
              </a:r>
            </a:p>
          </p:txBody>
        </p:sp>
        <p:sp>
          <p:nvSpPr>
            <p:cNvPr id="54" name="矩形 53"/>
            <p:cNvSpPr/>
            <p:nvPr/>
          </p:nvSpPr>
          <p:spPr>
            <a:xfrm>
              <a:off x="8402266" y="3806339"/>
              <a:ext cx="1379501"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smtClean="0">
                  <a:solidFill>
                    <a:schemeClr val="bg1"/>
                  </a:solidFill>
                  <a:latin typeface="+mn-ea"/>
                </a:rPr>
                <a:t>文字</a:t>
              </a:r>
              <a:r>
                <a:rPr lang="zh-CN" altLang="en-US" sz="2000" b="1" dirty="0">
                  <a:solidFill>
                    <a:schemeClr val="bg1"/>
                  </a:solidFill>
                  <a:latin typeface="+mn-ea"/>
                </a:rPr>
                <a:t>添加</a:t>
              </a:r>
            </a:p>
          </p:txBody>
        </p:sp>
      </p:grpSp>
    </p:spTree>
    <p:custDataLst>
      <p:tags r:id="rId1"/>
    </p:custDataLst>
    <p:extLst>
      <p:ext uri="{BB962C8B-B14F-4D97-AF65-F5344CB8AC3E}">
        <p14:creationId xmlns:p14="http://schemas.microsoft.com/office/powerpoint/2010/main" val="7747592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1000"/>
                                        <p:tgtEl>
                                          <p:spTgt spid="55"/>
                                        </p:tgtEl>
                                      </p:cBhvr>
                                    </p:animEffect>
                                    <p:anim calcmode="lin" valueType="num">
                                      <p:cBhvr>
                                        <p:cTn id="8" dur="1000" fill="hold"/>
                                        <p:tgtEl>
                                          <p:spTgt spid="55"/>
                                        </p:tgtEl>
                                        <p:attrNameLst>
                                          <p:attrName>ppt_x</p:attrName>
                                        </p:attrNameLst>
                                      </p:cBhvr>
                                      <p:tavLst>
                                        <p:tav tm="0">
                                          <p:val>
                                            <p:strVal val="#ppt_x"/>
                                          </p:val>
                                        </p:tav>
                                        <p:tav tm="100000">
                                          <p:val>
                                            <p:strVal val="#ppt_x"/>
                                          </p:val>
                                        </p:tav>
                                      </p:tavLst>
                                    </p:anim>
                                    <p:anim calcmode="lin" valueType="num">
                                      <p:cBhvr>
                                        <p:cTn id="9" dur="1000" fill="hold"/>
                                        <p:tgtEl>
                                          <p:spTgt spid="5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wipe(left)">
                                      <p:cBhvr>
                                        <p:cTn id="13"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flipH="1">
            <a:off x="0" y="1866900"/>
            <a:ext cx="8889529" cy="4991100"/>
          </a:xfrm>
          <a:prstGeom prst="rect">
            <a:avLst/>
          </a:prstGeom>
        </p:spPr>
      </p:pic>
      <p:sp>
        <p:nvSpPr>
          <p:cNvPr id="11" name="文本框 10"/>
          <p:cNvSpPr txBox="1"/>
          <p:nvPr/>
        </p:nvSpPr>
        <p:spPr>
          <a:xfrm>
            <a:off x="8382000" y="1898058"/>
            <a:ext cx="2895600" cy="707886"/>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4000" i="1" dirty="0" smtClean="0">
                <a:solidFill>
                  <a:srgbClr val="0842BF"/>
                </a:solidFill>
                <a:latin typeface="Century Gothic" panose="020B0502020202020204" pitchFamily="34" charset="0"/>
                <a:ea typeface="方正兰亭中黑_GBK" panose="02000000000000000000" pitchFamily="2" charset="-122"/>
              </a:rPr>
              <a:t>PART 03</a:t>
            </a:r>
            <a:endParaRPr kumimoji="0" lang="zh-CN" altLang="en-US" sz="4000" i="1" u="none" strike="noStrike" kern="1200" cap="none" spc="0" normalizeH="0" baseline="0" noProof="0" dirty="0" smtClean="0">
              <a:ln>
                <a:noFill/>
              </a:ln>
              <a:solidFill>
                <a:srgbClr val="0842BF"/>
              </a:solidFill>
              <a:effectLst/>
              <a:uLnTx/>
              <a:uFillTx/>
              <a:latin typeface="Century Gothic" panose="020B0502020202020204" pitchFamily="34" charset="0"/>
              <a:ea typeface="方正兰亭中黑_GBK" panose="02000000000000000000" pitchFamily="2" charset="-122"/>
            </a:endParaRPr>
          </a:p>
        </p:txBody>
      </p:sp>
      <p:sp>
        <p:nvSpPr>
          <p:cNvPr id="12" name="文本框 11"/>
          <p:cNvSpPr txBox="1"/>
          <p:nvPr/>
        </p:nvSpPr>
        <p:spPr>
          <a:xfrm>
            <a:off x="5664202" y="3411855"/>
            <a:ext cx="5613398" cy="584584"/>
          </a:xfrm>
          <a:prstGeom prst="rect">
            <a:avLst/>
          </a:prstGeom>
          <a:noFill/>
        </p:spPr>
        <p:txBody>
          <a:bodyPr wrap="square" rtlCol="0">
            <a:spAutoFit/>
            <a:scene3d>
              <a:camera prst="orthographicFront"/>
              <a:lightRig rig="threePt" dir="t"/>
            </a:scene3d>
            <a:sp3d contourW="12700"/>
          </a:bodyPr>
          <a:lstStyle/>
          <a:p>
            <a:pPr lvl="0" algn="r">
              <a:lnSpc>
                <a:spcPct val="120000"/>
              </a:lnSpc>
              <a:defRPr/>
            </a:pPr>
            <a:r>
              <a:rPr lang="en-US" altLang="zh-CN" sz="1400" dirty="0">
                <a:solidFill>
                  <a:prstClr val="white">
                    <a:lumMod val="50000"/>
                  </a:prstClr>
                </a:solidFill>
                <a:latin typeface="Century Gothic" panose="020B0502020202020204" pitchFamily="34" charset="0"/>
              </a:rPr>
              <a:t>The user can demonstrate on a projector or computer or print the it into a film to be used in a wider field</a:t>
            </a:r>
          </a:p>
        </p:txBody>
      </p:sp>
      <p:sp>
        <p:nvSpPr>
          <p:cNvPr id="13" name="文本框 12"/>
          <p:cNvSpPr txBox="1"/>
          <p:nvPr/>
        </p:nvSpPr>
        <p:spPr>
          <a:xfrm>
            <a:off x="8015168" y="2679090"/>
            <a:ext cx="3262432" cy="707886"/>
          </a:xfrm>
          <a:prstGeom prst="rect">
            <a:avLst/>
          </a:prstGeom>
          <a:noFill/>
        </p:spPr>
        <p:txBody>
          <a:bodyPr wrap="non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zh-CN" altLang="en-US" sz="4000" noProof="0" dirty="0" smtClean="0">
                <a:solidFill>
                  <a:schemeClr val="tx1">
                    <a:lumMod val="75000"/>
                    <a:lumOff val="25000"/>
                  </a:schemeClr>
                </a:solidFill>
                <a:latin typeface="Century Gothic" panose="020B0502020202020204" pitchFamily="34" charset="0"/>
                <a:ea typeface="方正兰亭中黑_GBK" panose="02000000000000000000" pitchFamily="2" charset="-122"/>
              </a:rPr>
              <a:t>标题文字添加</a:t>
            </a:r>
            <a:endParaRPr kumimoji="0" lang="zh-CN" altLang="en-US" sz="4000" u="none" strike="noStrike" kern="1200" cap="none" spc="0" normalizeH="0" baseline="0" noProof="0" dirty="0" smtClean="0">
              <a:ln>
                <a:noFill/>
              </a:ln>
              <a:solidFill>
                <a:schemeClr val="tx1">
                  <a:lumMod val="75000"/>
                  <a:lumOff val="25000"/>
                </a:schemeClr>
              </a:solidFill>
              <a:effectLst/>
              <a:uLnTx/>
              <a:uFillTx/>
              <a:latin typeface="Century Gothic" panose="020B0502020202020204" pitchFamily="34" charset="0"/>
              <a:ea typeface="方正兰亭中黑_GBK" panose="02000000000000000000" pitchFamily="2" charset="-122"/>
            </a:endParaRPr>
          </a:p>
        </p:txBody>
      </p:sp>
    </p:spTree>
    <p:custDataLst>
      <p:tags r:id="rId1"/>
    </p:custDataLst>
    <p:extLst>
      <p:ext uri="{BB962C8B-B14F-4D97-AF65-F5344CB8AC3E}">
        <p14:creationId xmlns:p14="http://schemas.microsoft.com/office/powerpoint/2010/main" val="295436614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2"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1+#ppt_w/2"/>
                                          </p:val>
                                        </p:tav>
                                        <p:tav tm="100000">
                                          <p:val>
                                            <p:strVal val="#ppt_x"/>
                                          </p:val>
                                        </p:tav>
                                      </p:tavLst>
                                    </p:anim>
                                    <p:anim calcmode="lin" valueType="num">
                                      <p:cBhvr additive="base">
                                        <p:cTn id="19" dur="500" fill="hold"/>
                                        <p:tgtEl>
                                          <p:spTgt spid="13"/>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10800000">
            <a:off x="-14516" y="-1"/>
            <a:ext cx="2256753" cy="1480458"/>
          </a:xfrm>
          <a:prstGeom prst="rect">
            <a:avLst/>
          </a:prstGeom>
        </p:spPr>
      </p:pic>
      <p:pic>
        <p:nvPicPr>
          <p:cNvPr id="12" name="图片 11"/>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0740570" y="5143621"/>
            <a:ext cx="1451430" cy="1714379"/>
          </a:xfrm>
          <a:prstGeom prst="rect">
            <a:avLst/>
          </a:prstGeom>
        </p:spPr>
      </p:pic>
      <p:grpSp>
        <p:nvGrpSpPr>
          <p:cNvPr id="13" name="组合 12"/>
          <p:cNvGrpSpPr/>
          <p:nvPr/>
        </p:nvGrpSpPr>
        <p:grpSpPr>
          <a:xfrm>
            <a:off x="2222754" y="343930"/>
            <a:ext cx="4885992" cy="792596"/>
            <a:chOff x="1518453" y="282986"/>
            <a:chExt cx="4885992" cy="792596"/>
          </a:xfrm>
        </p:grpSpPr>
        <p:sp>
          <p:nvSpPr>
            <p:cNvPr id="14" name="文本框 13"/>
            <p:cNvSpPr txBox="1"/>
            <p:nvPr/>
          </p:nvSpPr>
          <p:spPr>
            <a:xfrm>
              <a:off x="1518453" y="282986"/>
              <a:ext cx="4475526" cy="584775"/>
            </a:xfrm>
            <a:prstGeom prst="rect">
              <a:avLst/>
            </a:prstGeom>
            <a:noFill/>
          </p:spPr>
          <p:txBody>
            <a:bodyPr wrap="square" rtlCol="0">
              <a:spAutoFit/>
              <a:scene3d>
                <a:camera prst="orthographicFront"/>
                <a:lightRig rig="threePt" dir="t"/>
              </a:scene3d>
              <a:sp3d contourW="12700"/>
            </a:bodyPr>
            <a:lstStyle/>
            <a:p>
              <a:r>
                <a:rPr lang="zh-CN" altLang="en-US" sz="3200" b="1" dirty="0" smtClean="0">
                  <a:blipFill dpi="0" rotWithShape="1">
                    <a:blip r:embed="rId5"/>
                    <a:srcRect/>
                    <a:tile tx="0" ty="0" sx="100000" sy="100000" flip="none" algn="tr"/>
                  </a:blipFill>
                  <a:latin typeface="+mn-ea"/>
                </a:rPr>
                <a:t>标题文字添加此处</a:t>
              </a:r>
              <a:endParaRPr lang="zh-CN" altLang="en-US" sz="3200" b="1" dirty="0">
                <a:blipFill dpi="0" rotWithShape="1">
                  <a:blip r:embed="rId5"/>
                  <a:srcRect/>
                  <a:tile tx="0" ty="0" sx="100000" sy="100000" flip="none" algn="tr"/>
                </a:blipFill>
                <a:latin typeface="+mn-ea"/>
              </a:endParaRPr>
            </a:p>
          </p:txBody>
        </p:sp>
        <p:sp>
          <p:nvSpPr>
            <p:cNvPr id="15" name="文本框 14"/>
            <p:cNvSpPr txBox="1"/>
            <p:nvPr/>
          </p:nvSpPr>
          <p:spPr>
            <a:xfrm>
              <a:off x="1518453" y="805765"/>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smtClean="0">
                  <a:solidFill>
                    <a:schemeClr val="bg1">
                      <a:lumMod val="50000"/>
                    </a:schemeClr>
                  </a:solidFill>
                  <a:latin typeface="+mj-ea"/>
                  <a:ea typeface="+mj-ea"/>
                </a:rPr>
                <a:t>print </a:t>
              </a:r>
              <a:r>
                <a:rPr lang="en-US" altLang="zh-CN" sz="1000" dirty="0">
                  <a:solidFill>
                    <a:schemeClr val="bg1">
                      <a:lumMod val="50000"/>
                    </a:schemeClr>
                  </a:solidFill>
                  <a:latin typeface="+mj-ea"/>
                  <a:ea typeface="+mj-ea"/>
                </a:rPr>
                <a:t>the presentation and make it into a film to be used in a wider field</a:t>
              </a:r>
            </a:p>
          </p:txBody>
        </p:sp>
      </p:grpSp>
      <p:grpSp>
        <p:nvGrpSpPr>
          <p:cNvPr id="16" name="组合 15"/>
          <p:cNvGrpSpPr/>
          <p:nvPr/>
        </p:nvGrpSpPr>
        <p:grpSpPr>
          <a:xfrm>
            <a:off x="6303686" y="2040640"/>
            <a:ext cx="4631014" cy="977006"/>
            <a:chOff x="7583812" y="3324025"/>
            <a:chExt cx="4631014" cy="977006"/>
          </a:xfrm>
        </p:grpSpPr>
        <p:sp>
          <p:nvSpPr>
            <p:cNvPr id="17" name="矩形 16"/>
            <p:cNvSpPr/>
            <p:nvPr/>
          </p:nvSpPr>
          <p:spPr>
            <a:xfrm>
              <a:off x="7583812" y="3747033"/>
              <a:ext cx="4631014" cy="553998"/>
            </a:xfrm>
            <a:prstGeom prst="rect">
              <a:avLst/>
            </a:prstGeom>
          </p:spPr>
          <p:txBody>
            <a:bodyPr wrap="square">
              <a:spAutoFit/>
              <a:scene3d>
                <a:camera prst="orthographicFront"/>
                <a:lightRig rig="threePt" dir="t"/>
              </a:scene3d>
              <a:sp3d contourW="12700"/>
            </a:bodyPr>
            <a:lstStyle/>
            <a:p>
              <a:pPr>
                <a:lnSpc>
                  <a:spcPct val="125000"/>
                </a:lnSpc>
              </a:pPr>
              <a:r>
                <a:rPr lang="zh-CN" altLang="en-US" sz="1200" dirty="0">
                  <a:solidFill>
                    <a:schemeClr val="tx1">
                      <a:lumMod val="75000"/>
                      <a:lumOff val="25000"/>
                    </a:schemeClr>
                  </a:solidFill>
                  <a:latin typeface="+mn-ea"/>
                </a:rPr>
                <a:t>用户可以在投影仪或者计算机上</a:t>
              </a:r>
              <a:r>
                <a:rPr lang="zh-CN" altLang="en-US" sz="1200" dirty="0" smtClean="0">
                  <a:solidFill>
                    <a:schemeClr val="tx1">
                      <a:lumMod val="75000"/>
                      <a:lumOff val="25000"/>
                    </a:schemeClr>
                  </a:solidFill>
                  <a:latin typeface="+mn-ea"/>
                </a:rPr>
                <a:t>进行演示也可以将演示演示</a:t>
              </a:r>
              <a:r>
                <a:rPr lang="zh-CN" altLang="en-US" sz="1200" dirty="0">
                  <a:solidFill>
                    <a:schemeClr val="tx1">
                      <a:lumMod val="75000"/>
                      <a:lumOff val="25000"/>
                    </a:schemeClr>
                  </a:solidFill>
                  <a:latin typeface="+mn-ea"/>
                </a:rPr>
                <a:t>也可以将演示文稿打印出来制作成</a:t>
              </a:r>
              <a:r>
                <a:rPr lang="zh-CN" altLang="en-US" sz="1200" dirty="0" smtClean="0">
                  <a:solidFill>
                    <a:schemeClr val="tx1">
                      <a:lumMod val="75000"/>
                      <a:lumOff val="25000"/>
                    </a:schemeClr>
                  </a:solidFill>
                  <a:latin typeface="+mn-ea"/>
                </a:rPr>
                <a:t>胶片用户可以在投影仪</a:t>
              </a:r>
            </a:p>
          </p:txBody>
        </p:sp>
        <p:sp>
          <p:nvSpPr>
            <p:cNvPr id="18" name="矩形 17"/>
            <p:cNvSpPr/>
            <p:nvPr/>
          </p:nvSpPr>
          <p:spPr>
            <a:xfrm>
              <a:off x="7583812" y="3324025"/>
              <a:ext cx="2050552" cy="43037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mn-ea"/>
                </a:rPr>
                <a:t>标题文字添加</a:t>
              </a:r>
            </a:p>
          </p:txBody>
        </p:sp>
      </p:grpSp>
      <p:grpSp>
        <p:nvGrpSpPr>
          <p:cNvPr id="19" name="组合 18"/>
          <p:cNvGrpSpPr/>
          <p:nvPr/>
        </p:nvGrpSpPr>
        <p:grpSpPr>
          <a:xfrm>
            <a:off x="6303686" y="3413734"/>
            <a:ext cx="4631014" cy="977006"/>
            <a:chOff x="7583812" y="3324025"/>
            <a:chExt cx="4631014" cy="977006"/>
          </a:xfrm>
        </p:grpSpPr>
        <p:sp>
          <p:nvSpPr>
            <p:cNvPr id="20" name="矩形 19"/>
            <p:cNvSpPr/>
            <p:nvPr/>
          </p:nvSpPr>
          <p:spPr>
            <a:xfrm>
              <a:off x="7583812" y="3747033"/>
              <a:ext cx="4631014" cy="553998"/>
            </a:xfrm>
            <a:prstGeom prst="rect">
              <a:avLst/>
            </a:prstGeom>
          </p:spPr>
          <p:txBody>
            <a:bodyPr wrap="square">
              <a:spAutoFit/>
              <a:scene3d>
                <a:camera prst="orthographicFront"/>
                <a:lightRig rig="threePt" dir="t"/>
              </a:scene3d>
              <a:sp3d contourW="12700"/>
            </a:bodyPr>
            <a:lstStyle/>
            <a:p>
              <a:pPr>
                <a:lnSpc>
                  <a:spcPct val="125000"/>
                </a:lnSpc>
              </a:pPr>
              <a:r>
                <a:rPr lang="zh-CN" altLang="en-US" sz="1200" dirty="0">
                  <a:solidFill>
                    <a:schemeClr val="tx1">
                      <a:lumMod val="75000"/>
                      <a:lumOff val="25000"/>
                    </a:schemeClr>
                  </a:solidFill>
                  <a:latin typeface="+mn-ea"/>
                </a:rPr>
                <a:t>用户可以在投影仪或者计算机上</a:t>
              </a:r>
              <a:r>
                <a:rPr lang="zh-CN" altLang="en-US" sz="1200" dirty="0" smtClean="0">
                  <a:solidFill>
                    <a:schemeClr val="tx1">
                      <a:lumMod val="75000"/>
                      <a:lumOff val="25000"/>
                    </a:schemeClr>
                  </a:solidFill>
                  <a:latin typeface="+mn-ea"/>
                </a:rPr>
                <a:t>进行演示也可以将演示演示</a:t>
              </a:r>
              <a:r>
                <a:rPr lang="zh-CN" altLang="en-US" sz="1200" dirty="0">
                  <a:solidFill>
                    <a:schemeClr val="tx1">
                      <a:lumMod val="75000"/>
                      <a:lumOff val="25000"/>
                    </a:schemeClr>
                  </a:solidFill>
                  <a:latin typeface="+mn-ea"/>
                </a:rPr>
                <a:t>也可以将演示文稿打印出来制作成</a:t>
              </a:r>
              <a:r>
                <a:rPr lang="zh-CN" altLang="en-US" sz="1200" dirty="0" smtClean="0">
                  <a:solidFill>
                    <a:schemeClr val="tx1">
                      <a:lumMod val="75000"/>
                      <a:lumOff val="25000"/>
                    </a:schemeClr>
                  </a:solidFill>
                  <a:latin typeface="+mn-ea"/>
                </a:rPr>
                <a:t>胶片用户可以在投影仪</a:t>
              </a:r>
            </a:p>
          </p:txBody>
        </p:sp>
        <p:sp>
          <p:nvSpPr>
            <p:cNvPr id="21" name="矩形 20"/>
            <p:cNvSpPr/>
            <p:nvPr/>
          </p:nvSpPr>
          <p:spPr>
            <a:xfrm>
              <a:off x="7583812" y="3324025"/>
              <a:ext cx="2050552" cy="43037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mn-ea"/>
                </a:rPr>
                <a:t>标题文字添加</a:t>
              </a:r>
            </a:p>
          </p:txBody>
        </p:sp>
      </p:grpSp>
      <p:grpSp>
        <p:nvGrpSpPr>
          <p:cNvPr id="22" name="组合 21"/>
          <p:cNvGrpSpPr/>
          <p:nvPr/>
        </p:nvGrpSpPr>
        <p:grpSpPr>
          <a:xfrm>
            <a:off x="6303686" y="4786827"/>
            <a:ext cx="4631014" cy="977006"/>
            <a:chOff x="7583812" y="3324025"/>
            <a:chExt cx="4631014" cy="977006"/>
          </a:xfrm>
        </p:grpSpPr>
        <p:sp>
          <p:nvSpPr>
            <p:cNvPr id="23" name="矩形 22"/>
            <p:cNvSpPr/>
            <p:nvPr/>
          </p:nvSpPr>
          <p:spPr>
            <a:xfrm>
              <a:off x="7583812" y="3747033"/>
              <a:ext cx="4631014" cy="553998"/>
            </a:xfrm>
            <a:prstGeom prst="rect">
              <a:avLst/>
            </a:prstGeom>
          </p:spPr>
          <p:txBody>
            <a:bodyPr wrap="square">
              <a:spAutoFit/>
              <a:scene3d>
                <a:camera prst="orthographicFront"/>
                <a:lightRig rig="threePt" dir="t"/>
              </a:scene3d>
              <a:sp3d contourW="12700"/>
            </a:bodyPr>
            <a:lstStyle/>
            <a:p>
              <a:pPr>
                <a:lnSpc>
                  <a:spcPct val="125000"/>
                </a:lnSpc>
              </a:pPr>
              <a:r>
                <a:rPr lang="zh-CN" altLang="en-US" sz="1200" dirty="0">
                  <a:solidFill>
                    <a:schemeClr val="tx1">
                      <a:lumMod val="75000"/>
                      <a:lumOff val="25000"/>
                    </a:schemeClr>
                  </a:solidFill>
                  <a:latin typeface="+mn-ea"/>
                </a:rPr>
                <a:t>用户可以在投影仪或者计算机上</a:t>
              </a:r>
              <a:r>
                <a:rPr lang="zh-CN" altLang="en-US" sz="1200" dirty="0" smtClean="0">
                  <a:solidFill>
                    <a:schemeClr val="tx1">
                      <a:lumMod val="75000"/>
                      <a:lumOff val="25000"/>
                    </a:schemeClr>
                  </a:solidFill>
                  <a:latin typeface="+mn-ea"/>
                </a:rPr>
                <a:t>进行演示也可以将演示演示</a:t>
              </a:r>
              <a:r>
                <a:rPr lang="zh-CN" altLang="en-US" sz="1200" dirty="0">
                  <a:solidFill>
                    <a:schemeClr val="tx1">
                      <a:lumMod val="75000"/>
                      <a:lumOff val="25000"/>
                    </a:schemeClr>
                  </a:solidFill>
                  <a:latin typeface="+mn-ea"/>
                </a:rPr>
                <a:t>也可以将演示文稿打印出来制作成</a:t>
              </a:r>
              <a:r>
                <a:rPr lang="zh-CN" altLang="en-US" sz="1200" dirty="0" smtClean="0">
                  <a:solidFill>
                    <a:schemeClr val="tx1">
                      <a:lumMod val="75000"/>
                      <a:lumOff val="25000"/>
                    </a:schemeClr>
                  </a:solidFill>
                  <a:latin typeface="+mn-ea"/>
                </a:rPr>
                <a:t>胶片用户可以在投影仪</a:t>
              </a:r>
            </a:p>
          </p:txBody>
        </p:sp>
        <p:sp>
          <p:nvSpPr>
            <p:cNvPr id="24" name="矩形 23"/>
            <p:cNvSpPr/>
            <p:nvPr/>
          </p:nvSpPr>
          <p:spPr>
            <a:xfrm>
              <a:off x="7583812" y="3324025"/>
              <a:ext cx="2050552" cy="43037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mn-ea"/>
                </a:rPr>
                <a:t>标题文字添加</a:t>
              </a:r>
            </a:p>
          </p:txBody>
        </p:sp>
      </p:grpSp>
      <p:grpSp>
        <p:nvGrpSpPr>
          <p:cNvPr id="35" name="组合 34"/>
          <p:cNvGrpSpPr/>
          <p:nvPr/>
        </p:nvGrpSpPr>
        <p:grpSpPr>
          <a:xfrm>
            <a:off x="1063398" y="1879600"/>
            <a:ext cx="4800076" cy="4302959"/>
            <a:chOff x="1371251" y="1879600"/>
            <a:chExt cx="4303538" cy="4302959"/>
          </a:xfrm>
        </p:grpSpPr>
        <p:pic>
          <p:nvPicPr>
            <p:cNvPr id="5" name="图片 4"/>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1714500" y="3304540"/>
              <a:ext cx="409187" cy="2499360"/>
            </a:xfrm>
            <a:prstGeom prst="rect">
              <a:avLst/>
            </a:prstGeom>
            <a:ln w="38100">
              <a:solidFill>
                <a:schemeClr val="bg1"/>
              </a:solidFill>
            </a:ln>
            <a:effectLst>
              <a:outerShdw blurRad="266700" sx="102000" sy="102000" algn="ctr" rotWithShape="0">
                <a:prstClr val="black">
                  <a:alpha val="30000"/>
                </a:prstClr>
              </a:outerShdw>
            </a:effectLst>
          </p:spPr>
        </p:pic>
        <p:pic>
          <p:nvPicPr>
            <p:cNvPr id="6" name="图片 5"/>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2516464" y="2748280"/>
              <a:ext cx="409187" cy="3055620"/>
            </a:xfrm>
            <a:prstGeom prst="rect">
              <a:avLst/>
            </a:prstGeom>
            <a:ln w="38100">
              <a:solidFill>
                <a:schemeClr val="bg1"/>
              </a:solidFill>
            </a:ln>
            <a:effectLst>
              <a:outerShdw blurRad="266700" sx="102000" sy="102000" algn="ctr" rotWithShape="0">
                <a:prstClr val="black">
                  <a:alpha val="30000"/>
                </a:prstClr>
              </a:outerShdw>
            </a:effectLst>
          </p:spPr>
        </p:pic>
        <p:pic>
          <p:nvPicPr>
            <p:cNvPr id="7" name="图片 6"/>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3318428" y="3921760"/>
              <a:ext cx="409187" cy="1882140"/>
            </a:xfrm>
            <a:prstGeom prst="rect">
              <a:avLst/>
            </a:prstGeom>
            <a:ln w="38100">
              <a:solidFill>
                <a:schemeClr val="bg1"/>
              </a:solidFill>
            </a:ln>
            <a:effectLst>
              <a:outerShdw blurRad="266700" sx="102000" sy="102000" algn="ctr" rotWithShape="0">
                <a:prstClr val="black">
                  <a:alpha val="30000"/>
                </a:prstClr>
              </a:outerShdw>
            </a:effectLst>
          </p:spPr>
        </p:pic>
        <p:pic>
          <p:nvPicPr>
            <p:cNvPr id="8" name="图片 7"/>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4120392" y="2451100"/>
              <a:ext cx="409187" cy="3352800"/>
            </a:xfrm>
            <a:prstGeom prst="rect">
              <a:avLst/>
            </a:prstGeom>
            <a:ln w="38100">
              <a:solidFill>
                <a:schemeClr val="bg1"/>
              </a:solidFill>
            </a:ln>
            <a:effectLst>
              <a:outerShdw blurRad="266700" sx="102000" sy="102000" algn="ctr" rotWithShape="0">
                <a:prstClr val="black">
                  <a:alpha val="30000"/>
                </a:prstClr>
              </a:outerShdw>
            </a:effectLst>
          </p:spPr>
        </p:pic>
        <p:pic>
          <p:nvPicPr>
            <p:cNvPr id="9" name="图片 8"/>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4922354" y="1879600"/>
              <a:ext cx="409187" cy="3924300"/>
            </a:xfrm>
            <a:prstGeom prst="rect">
              <a:avLst/>
            </a:prstGeom>
            <a:ln w="38100">
              <a:solidFill>
                <a:schemeClr val="bg1"/>
              </a:solidFill>
            </a:ln>
            <a:effectLst>
              <a:outerShdw blurRad="266700" sx="102000" sy="102000" algn="ctr" rotWithShape="0">
                <a:prstClr val="black">
                  <a:alpha val="30000"/>
                </a:prstClr>
              </a:outerShdw>
            </a:effectLst>
          </p:spPr>
        </p:pic>
        <p:sp>
          <p:nvSpPr>
            <p:cNvPr id="25" name="文本框 24"/>
            <p:cNvSpPr txBox="1"/>
            <p:nvPr/>
          </p:nvSpPr>
          <p:spPr>
            <a:xfrm>
              <a:off x="1371251" y="5905560"/>
              <a:ext cx="1095684" cy="276999"/>
            </a:xfrm>
            <a:prstGeom prst="rect">
              <a:avLst/>
            </a:prstGeom>
            <a:noFill/>
          </p:spPr>
          <p:txBody>
            <a:bodyPr wrap="square" rtlCol="0">
              <a:spAutoFit/>
              <a:scene3d>
                <a:camera prst="orthographicFront"/>
                <a:lightRig rig="threePt" dir="t"/>
              </a:scene3d>
              <a:sp3d contourW="12700"/>
            </a:bodyPr>
            <a:lstStyle/>
            <a:p>
              <a:pPr algn="ctr"/>
              <a:r>
                <a:rPr lang="zh-CN" altLang="en-US" sz="1200" b="1" dirty="0" smtClean="0">
                  <a:blipFill dpi="0" rotWithShape="1">
                    <a:blip r:embed="rId5"/>
                    <a:srcRect/>
                    <a:tile tx="0" ty="0" sx="100000" sy="100000" flip="none" algn="tr"/>
                  </a:blipFill>
                  <a:latin typeface="+mn-ea"/>
                </a:rPr>
                <a:t>文字添加</a:t>
              </a:r>
              <a:endParaRPr lang="zh-CN" altLang="en-US" sz="1200" b="1" dirty="0">
                <a:blipFill dpi="0" rotWithShape="1">
                  <a:blip r:embed="rId5"/>
                  <a:srcRect/>
                  <a:tile tx="0" ty="0" sx="100000" sy="100000" flip="none" algn="tr"/>
                </a:blipFill>
                <a:latin typeface="+mn-ea"/>
              </a:endParaRPr>
            </a:p>
          </p:txBody>
        </p:sp>
        <p:sp>
          <p:nvSpPr>
            <p:cNvPr id="26" name="文本框 25"/>
            <p:cNvSpPr txBox="1"/>
            <p:nvPr/>
          </p:nvSpPr>
          <p:spPr>
            <a:xfrm>
              <a:off x="2173215" y="5905560"/>
              <a:ext cx="1095684" cy="276999"/>
            </a:xfrm>
            <a:prstGeom prst="rect">
              <a:avLst/>
            </a:prstGeom>
            <a:noFill/>
          </p:spPr>
          <p:txBody>
            <a:bodyPr wrap="square" rtlCol="0">
              <a:spAutoFit/>
              <a:scene3d>
                <a:camera prst="orthographicFront"/>
                <a:lightRig rig="threePt" dir="t"/>
              </a:scene3d>
              <a:sp3d contourW="12700"/>
            </a:bodyPr>
            <a:lstStyle/>
            <a:p>
              <a:pPr algn="ctr"/>
              <a:r>
                <a:rPr lang="zh-CN" altLang="en-US" sz="1200" b="1" dirty="0" smtClean="0">
                  <a:blipFill dpi="0" rotWithShape="1">
                    <a:blip r:embed="rId5"/>
                    <a:srcRect/>
                    <a:tile tx="0" ty="0" sx="100000" sy="100000" flip="none" algn="tr"/>
                  </a:blipFill>
                  <a:latin typeface="+mn-ea"/>
                </a:rPr>
                <a:t>文字添加</a:t>
              </a:r>
              <a:endParaRPr lang="zh-CN" altLang="en-US" sz="1200" b="1" dirty="0">
                <a:blipFill dpi="0" rotWithShape="1">
                  <a:blip r:embed="rId5"/>
                  <a:srcRect/>
                  <a:tile tx="0" ty="0" sx="100000" sy="100000" flip="none" algn="tr"/>
                </a:blipFill>
                <a:latin typeface="+mn-ea"/>
              </a:endParaRPr>
            </a:p>
          </p:txBody>
        </p:sp>
        <p:sp>
          <p:nvSpPr>
            <p:cNvPr id="27" name="文本框 26"/>
            <p:cNvSpPr txBox="1"/>
            <p:nvPr/>
          </p:nvSpPr>
          <p:spPr>
            <a:xfrm>
              <a:off x="2975179" y="5905560"/>
              <a:ext cx="1095684" cy="276999"/>
            </a:xfrm>
            <a:prstGeom prst="rect">
              <a:avLst/>
            </a:prstGeom>
            <a:noFill/>
          </p:spPr>
          <p:txBody>
            <a:bodyPr wrap="square" rtlCol="0">
              <a:spAutoFit/>
              <a:scene3d>
                <a:camera prst="orthographicFront"/>
                <a:lightRig rig="threePt" dir="t"/>
              </a:scene3d>
              <a:sp3d contourW="12700"/>
            </a:bodyPr>
            <a:lstStyle/>
            <a:p>
              <a:pPr algn="ctr"/>
              <a:r>
                <a:rPr lang="zh-CN" altLang="en-US" sz="1200" b="1" dirty="0" smtClean="0">
                  <a:blipFill dpi="0" rotWithShape="1">
                    <a:blip r:embed="rId5"/>
                    <a:srcRect/>
                    <a:tile tx="0" ty="0" sx="100000" sy="100000" flip="none" algn="tr"/>
                  </a:blipFill>
                  <a:latin typeface="+mn-ea"/>
                </a:rPr>
                <a:t>文字添加</a:t>
              </a:r>
              <a:endParaRPr lang="zh-CN" altLang="en-US" sz="1200" b="1" dirty="0">
                <a:blipFill dpi="0" rotWithShape="1">
                  <a:blip r:embed="rId5"/>
                  <a:srcRect/>
                  <a:tile tx="0" ty="0" sx="100000" sy="100000" flip="none" algn="tr"/>
                </a:blipFill>
                <a:latin typeface="+mn-ea"/>
              </a:endParaRPr>
            </a:p>
          </p:txBody>
        </p:sp>
        <p:sp>
          <p:nvSpPr>
            <p:cNvPr id="28" name="文本框 27"/>
            <p:cNvSpPr txBox="1"/>
            <p:nvPr/>
          </p:nvSpPr>
          <p:spPr>
            <a:xfrm>
              <a:off x="3777143" y="5905560"/>
              <a:ext cx="1095684" cy="276999"/>
            </a:xfrm>
            <a:prstGeom prst="rect">
              <a:avLst/>
            </a:prstGeom>
            <a:noFill/>
          </p:spPr>
          <p:txBody>
            <a:bodyPr wrap="square" rtlCol="0">
              <a:spAutoFit/>
              <a:scene3d>
                <a:camera prst="orthographicFront"/>
                <a:lightRig rig="threePt" dir="t"/>
              </a:scene3d>
              <a:sp3d contourW="12700"/>
            </a:bodyPr>
            <a:lstStyle/>
            <a:p>
              <a:pPr algn="ctr"/>
              <a:r>
                <a:rPr lang="zh-CN" altLang="en-US" sz="1200" b="1" dirty="0" smtClean="0">
                  <a:blipFill dpi="0" rotWithShape="1">
                    <a:blip r:embed="rId5"/>
                    <a:srcRect/>
                    <a:tile tx="0" ty="0" sx="100000" sy="100000" flip="none" algn="tr"/>
                  </a:blipFill>
                  <a:latin typeface="+mn-ea"/>
                </a:rPr>
                <a:t>文字添加</a:t>
              </a:r>
              <a:endParaRPr lang="zh-CN" altLang="en-US" sz="1200" b="1" dirty="0">
                <a:blipFill dpi="0" rotWithShape="1">
                  <a:blip r:embed="rId5"/>
                  <a:srcRect/>
                  <a:tile tx="0" ty="0" sx="100000" sy="100000" flip="none" algn="tr"/>
                </a:blipFill>
                <a:latin typeface="+mn-ea"/>
              </a:endParaRPr>
            </a:p>
          </p:txBody>
        </p:sp>
        <p:sp>
          <p:nvSpPr>
            <p:cNvPr id="29" name="文本框 28"/>
            <p:cNvSpPr txBox="1"/>
            <p:nvPr/>
          </p:nvSpPr>
          <p:spPr>
            <a:xfrm>
              <a:off x="4579105" y="5905560"/>
              <a:ext cx="1095684" cy="276999"/>
            </a:xfrm>
            <a:prstGeom prst="rect">
              <a:avLst/>
            </a:prstGeom>
            <a:noFill/>
          </p:spPr>
          <p:txBody>
            <a:bodyPr wrap="square" rtlCol="0">
              <a:spAutoFit/>
              <a:scene3d>
                <a:camera prst="orthographicFront"/>
                <a:lightRig rig="threePt" dir="t"/>
              </a:scene3d>
              <a:sp3d contourW="12700"/>
            </a:bodyPr>
            <a:lstStyle/>
            <a:p>
              <a:pPr algn="ctr"/>
              <a:r>
                <a:rPr lang="zh-CN" altLang="en-US" sz="1200" b="1" dirty="0" smtClean="0">
                  <a:blipFill dpi="0" rotWithShape="1">
                    <a:blip r:embed="rId5"/>
                    <a:srcRect/>
                    <a:tile tx="0" ty="0" sx="100000" sy="100000" flip="none" algn="tr"/>
                  </a:blipFill>
                  <a:latin typeface="+mn-ea"/>
                </a:rPr>
                <a:t>文字添加</a:t>
              </a:r>
              <a:endParaRPr lang="zh-CN" altLang="en-US" sz="1200" b="1" dirty="0">
                <a:blipFill dpi="0" rotWithShape="1">
                  <a:blip r:embed="rId5"/>
                  <a:srcRect/>
                  <a:tile tx="0" ty="0" sx="100000" sy="100000" flip="none" algn="tr"/>
                </a:blipFill>
                <a:latin typeface="+mn-ea"/>
              </a:endParaRPr>
            </a:p>
          </p:txBody>
        </p:sp>
        <p:sp>
          <p:nvSpPr>
            <p:cNvPr id="30" name="文本框 29"/>
            <p:cNvSpPr txBox="1"/>
            <p:nvPr/>
          </p:nvSpPr>
          <p:spPr>
            <a:xfrm>
              <a:off x="1664971" y="3406339"/>
              <a:ext cx="508244" cy="276999"/>
            </a:xfrm>
            <a:prstGeom prst="rect">
              <a:avLst/>
            </a:prstGeom>
            <a:noFill/>
          </p:spPr>
          <p:txBody>
            <a:bodyPr wrap="square" rtlCol="0">
              <a:spAutoFit/>
              <a:scene3d>
                <a:camera prst="orthographicFront"/>
                <a:lightRig rig="threePt" dir="t"/>
              </a:scene3d>
              <a:sp3d contourW="12700"/>
            </a:bodyPr>
            <a:lstStyle/>
            <a:p>
              <a:pPr algn="ctr"/>
              <a:r>
                <a:rPr lang="en-US" altLang="zh-CN" sz="1200" b="1" dirty="0" smtClean="0">
                  <a:solidFill>
                    <a:schemeClr val="bg1"/>
                  </a:solidFill>
                  <a:latin typeface="Century Gothic" panose="020B0502020202020204" pitchFamily="34" charset="0"/>
                </a:rPr>
                <a:t>71%</a:t>
              </a:r>
              <a:endParaRPr lang="zh-CN" altLang="en-US" sz="1200" b="1" dirty="0">
                <a:solidFill>
                  <a:schemeClr val="bg1"/>
                </a:solidFill>
                <a:latin typeface="Century Gothic" panose="020B0502020202020204" pitchFamily="34" charset="0"/>
              </a:endParaRPr>
            </a:p>
          </p:txBody>
        </p:sp>
        <p:sp>
          <p:nvSpPr>
            <p:cNvPr id="31" name="文本框 30"/>
            <p:cNvSpPr txBox="1"/>
            <p:nvPr/>
          </p:nvSpPr>
          <p:spPr>
            <a:xfrm>
              <a:off x="2466935" y="2856742"/>
              <a:ext cx="508244" cy="276999"/>
            </a:xfrm>
            <a:prstGeom prst="rect">
              <a:avLst/>
            </a:prstGeom>
            <a:noFill/>
          </p:spPr>
          <p:txBody>
            <a:bodyPr wrap="square" rtlCol="0">
              <a:spAutoFit/>
              <a:scene3d>
                <a:camera prst="orthographicFront"/>
                <a:lightRig rig="threePt" dir="t"/>
              </a:scene3d>
              <a:sp3d contourW="12700"/>
            </a:bodyPr>
            <a:lstStyle/>
            <a:p>
              <a:pPr algn="ctr"/>
              <a:r>
                <a:rPr lang="en-US" altLang="zh-CN" sz="1200" b="1" dirty="0" smtClean="0">
                  <a:solidFill>
                    <a:schemeClr val="bg1"/>
                  </a:solidFill>
                  <a:latin typeface="Century Gothic" panose="020B0502020202020204" pitchFamily="34" charset="0"/>
                </a:rPr>
                <a:t>80%</a:t>
              </a:r>
              <a:endParaRPr lang="zh-CN" altLang="en-US" sz="1200" b="1" dirty="0">
                <a:solidFill>
                  <a:schemeClr val="bg1"/>
                </a:solidFill>
                <a:latin typeface="Century Gothic" panose="020B0502020202020204" pitchFamily="34" charset="0"/>
              </a:endParaRPr>
            </a:p>
          </p:txBody>
        </p:sp>
        <p:sp>
          <p:nvSpPr>
            <p:cNvPr id="32" name="文本框 31"/>
            <p:cNvSpPr txBox="1"/>
            <p:nvPr/>
          </p:nvSpPr>
          <p:spPr>
            <a:xfrm>
              <a:off x="3268899" y="4020820"/>
              <a:ext cx="508244" cy="276999"/>
            </a:xfrm>
            <a:prstGeom prst="rect">
              <a:avLst/>
            </a:prstGeom>
            <a:noFill/>
          </p:spPr>
          <p:txBody>
            <a:bodyPr wrap="square" rtlCol="0">
              <a:spAutoFit/>
              <a:scene3d>
                <a:camera prst="orthographicFront"/>
                <a:lightRig rig="threePt" dir="t"/>
              </a:scene3d>
              <a:sp3d contourW="12700"/>
            </a:bodyPr>
            <a:lstStyle/>
            <a:p>
              <a:pPr algn="ctr"/>
              <a:r>
                <a:rPr lang="en-US" altLang="zh-CN" sz="1200" b="1" dirty="0" smtClean="0">
                  <a:solidFill>
                    <a:schemeClr val="bg1"/>
                  </a:solidFill>
                  <a:latin typeface="Century Gothic" panose="020B0502020202020204" pitchFamily="34" charset="0"/>
                </a:rPr>
                <a:t>56%</a:t>
              </a:r>
              <a:endParaRPr lang="zh-CN" altLang="en-US" sz="1200" b="1" dirty="0">
                <a:solidFill>
                  <a:schemeClr val="bg1"/>
                </a:solidFill>
                <a:latin typeface="Century Gothic" panose="020B0502020202020204" pitchFamily="34" charset="0"/>
              </a:endParaRPr>
            </a:p>
          </p:txBody>
        </p:sp>
        <p:sp>
          <p:nvSpPr>
            <p:cNvPr id="33" name="文本框 32"/>
            <p:cNvSpPr txBox="1"/>
            <p:nvPr/>
          </p:nvSpPr>
          <p:spPr>
            <a:xfrm>
              <a:off x="4070863" y="2568296"/>
              <a:ext cx="508244" cy="276999"/>
            </a:xfrm>
            <a:prstGeom prst="rect">
              <a:avLst/>
            </a:prstGeom>
            <a:noFill/>
          </p:spPr>
          <p:txBody>
            <a:bodyPr wrap="square" rtlCol="0">
              <a:spAutoFit/>
              <a:scene3d>
                <a:camera prst="orthographicFront"/>
                <a:lightRig rig="threePt" dir="t"/>
              </a:scene3d>
              <a:sp3d contourW="12700"/>
            </a:bodyPr>
            <a:lstStyle/>
            <a:p>
              <a:pPr algn="ctr"/>
              <a:r>
                <a:rPr lang="en-US" altLang="zh-CN" sz="1200" b="1" dirty="0" smtClean="0">
                  <a:solidFill>
                    <a:schemeClr val="bg1"/>
                  </a:solidFill>
                  <a:latin typeface="Century Gothic" panose="020B0502020202020204" pitchFamily="34" charset="0"/>
                </a:rPr>
                <a:t>89%</a:t>
              </a:r>
              <a:endParaRPr lang="zh-CN" altLang="en-US" sz="1200" b="1" dirty="0">
                <a:solidFill>
                  <a:schemeClr val="bg1"/>
                </a:solidFill>
                <a:latin typeface="Century Gothic" panose="020B0502020202020204" pitchFamily="34" charset="0"/>
              </a:endParaRPr>
            </a:p>
          </p:txBody>
        </p:sp>
        <p:sp>
          <p:nvSpPr>
            <p:cNvPr id="34" name="文本框 33"/>
            <p:cNvSpPr txBox="1"/>
            <p:nvPr/>
          </p:nvSpPr>
          <p:spPr>
            <a:xfrm>
              <a:off x="4872825" y="1992382"/>
              <a:ext cx="508244" cy="276999"/>
            </a:xfrm>
            <a:prstGeom prst="rect">
              <a:avLst/>
            </a:prstGeom>
            <a:noFill/>
          </p:spPr>
          <p:txBody>
            <a:bodyPr wrap="square" rtlCol="0">
              <a:spAutoFit/>
              <a:scene3d>
                <a:camera prst="orthographicFront"/>
                <a:lightRig rig="threePt" dir="t"/>
              </a:scene3d>
              <a:sp3d contourW="12700"/>
            </a:bodyPr>
            <a:lstStyle/>
            <a:p>
              <a:pPr algn="ctr"/>
              <a:r>
                <a:rPr lang="en-US" altLang="zh-CN" sz="1200" b="1" dirty="0" smtClean="0">
                  <a:solidFill>
                    <a:schemeClr val="bg1"/>
                  </a:solidFill>
                  <a:latin typeface="Century Gothic" panose="020B0502020202020204" pitchFamily="34" charset="0"/>
                </a:rPr>
                <a:t>95%</a:t>
              </a:r>
              <a:endParaRPr lang="zh-CN" altLang="en-US" sz="1200" b="1" dirty="0">
                <a:solidFill>
                  <a:schemeClr val="bg1"/>
                </a:solidFill>
                <a:latin typeface="Century Gothic" panose="020B0502020202020204" pitchFamily="34" charset="0"/>
              </a:endParaRPr>
            </a:p>
          </p:txBody>
        </p:sp>
      </p:grpSp>
    </p:spTree>
    <p:extLst>
      <p:ext uri="{BB962C8B-B14F-4D97-AF65-F5344CB8AC3E}">
        <p14:creationId xmlns:p14="http://schemas.microsoft.com/office/powerpoint/2010/main" val="31741243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down)">
                                      <p:cBhvr>
                                        <p:cTn id="7" dur="500"/>
                                        <p:tgtEl>
                                          <p:spTgt spid="35"/>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1+#ppt_w/2"/>
                                          </p:val>
                                        </p:tav>
                                        <p:tav tm="100000">
                                          <p:val>
                                            <p:strVal val="#ppt_x"/>
                                          </p:val>
                                        </p:tav>
                                      </p:tavLst>
                                    </p:anim>
                                    <p:anim calcmode="lin" valueType="num">
                                      <p:cBhvr additive="base">
                                        <p:cTn id="17" dur="500" fill="hold"/>
                                        <p:tgtEl>
                                          <p:spTgt spid="19"/>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fill="hold"/>
                                        <p:tgtEl>
                                          <p:spTgt spid="22"/>
                                        </p:tgtEl>
                                        <p:attrNameLst>
                                          <p:attrName>ppt_x</p:attrName>
                                        </p:attrNameLst>
                                      </p:cBhvr>
                                      <p:tavLst>
                                        <p:tav tm="0">
                                          <p:val>
                                            <p:strVal val="1+#ppt_w/2"/>
                                          </p:val>
                                        </p:tav>
                                        <p:tav tm="100000">
                                          <p:val>
                                            <p:strVal val="#ppt_x"/>
                                          </p:val>
                                        </p:tav>
                                      </p:tavLst>
                                    </p:anim>
                                    <p:anim calcmode="lin" valueType="num">
                                      <p:cBhvr additive="base">
                                        <p:cTn id="22"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îŝḷîḓé-TextBox 6"/>
          <p:cNvSpPr txBox="1">
            <a:spLocks/>
          </p:cNvSpPr>
          <p:nvPr/>
        </p:nvSpPr>
        <p:spPr bwMode="auto">
          <a:xfrm>
            <a:off x="5462314" y="2919589"/>
            <a:ext cx="169918" cy="166199"/>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Autofit/>
            <a:sp3d/>
          </a:bodyPr>
          <a:lstStyle/>
          <a:p>
            <a:pPr algn="ctr">
              <a:buClr>
                <a:prstClr val="white"/>
              </a:buClr>
              <a:defRPr/>
            </a:pPr>
            <a:r>
              <a:rPr lang="en-US" altLang="ko-KR" sz="2000" i="1" dirty="0">
                <a:latin typeface="Century Gothic" panose="020B0502020202020204" pitchFamily="34" charset="0"/>
              </a:rPr>
              <a:t>30</a:t>
            </a:r>
          </a:p>
        </p:txBody>
      </p:sp>
      <p:sp>
        <p:nvSpPr>
          <p:cNvPr id="4" name="îŝḷîḓé-TextBox 7"/>
          <p:cNvSpPr txBox="1">
            <a:spLocks/>
          </p:cNvSpPr>
          <p:nvPr/>
        </p:nvSpPr>
        <p:spPr bwMode="auto">
          <a:xfrm>
            <a:off x="6628721" y="1814229"/>
            <a:ext cx="169918" cy="166199"/>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Autofit/>
            <a:sp3d/>
          </a:bodyPr>
          <a:lstStyle/>
          <a:p>
            <a:pPr algn="ctr">
              <a:buClr>
                <a:prstClr val="white"/>
              </a:buClr>
              <a:defRPr/>
            </a:pPr>
            <a:r>
              <a:rPr lang="en-US" altLang="ko-KR" sz="2000" i="1">
                <a:latin typeface="Century Gothic" panose="020B0502020202020204" pitchFamily="34" charset="0"/>
              </a:rPr>
              <a:t>60</a:t>
            </a:r>
          </a:p>
        </p:txBody>
      </p:sp>
      <p:sp>
        <p:nvSpPr>
          <p:cNvPr id="5" name="îŝḷîḓé-TextBox 8"/>
          <p:cNvSpPr txBox="1">
            <a:spLocks/>
          </p:cNvSpPr>
          <p:nvPr/>
        </p:nvSpPr>
        <p:spPr bwMode="auto">
          <a:xfrm>
            <a:off x="7800474" y="2460486"/>
            <a:ext cx="169918" cy="166199"/>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Autofit/>
            <a:sp3d/>
          </a:bodyPr>
          <a:lstStyle/>
          <a:p>
            <a:pPr algn="ctr">
              <a:buClr>
                <a:prstClr val="white"/>
              </a:buClr>
              <a:defRPr/>
            </a:pPr>
            <a:r>
              <a:rPr lang="en-US" altLang="ko-KR" sz="2000" i="1" dirty="0">
                <a:latin typeface="Century Gothic" panose="020B0502020202020204" pitchFamily="34" charset="0"/>
              </a:rPr>
              <a:t>40</a:t>
            </a:r>
          </a:p>
        </p:txBody>
      </p:sp>
      <p:sp>
        <p:nvSpPr>
          <p:cNvPr id="6" name="îŝḷîḓé-TextBox 9"/>
          <p:cNvSpPr txBox="1">
            <a:spLocks/>
          </p:cNvSpPr>
          <p:nvPr/>
        </p:nvSpPr>
        <p:spPr bwMode="auto">
          <a:xfrm>
            <a:off x="4305432" y="2048278"/>
            <a:ext cx="169918" cy="166199"/>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Autofit/>
            <a:sp3d/>
          </a:bodyPr>
          <a:lstStyle/>
          <a:p>
            <a:pPr algn="ctr">
              <a:buClr>
                <a:prstClr val="white"/>
              </a:buClr>
              <a:defRPr/>
            </a:pPr>
            <a:r>
              <a:rPr lang="en-US" altLang="ko-KR" sz="2000" i="1" dirty="0">
                <a:latin typeface="Century Gothic" panose="020B0502020202020204" pitchFamily="34" charset="0"/>
              </a:rPr>
              <a:t>50</a:t>
            </a:r>
          </a:p>
        </p:txBody>
      </p:sp>
      <p:sp>
        <p:nvSpPr>
          <p:cNvPr id="7" name="îŝḷîḓé-TextBox 10"/>
          <p:cNvSpPr txBox="1">
            <a:spLocks/>
          </p:cNvSpPr>
          <p:nvPr/>
        </p:nvSpPr>
        <p:spPr bwMode="auto">
          <a:xfrm>
            <a:off x="3129500" y="2782389"/>
            <a:ext cx="169918" cy="166199"/>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Autofit/>
            <a:sp3d/>
          </a:bodyPr>
          <a:lstStyle/>
          <a:p>
            <a:pPr algn="ctr">
              <a:buClr>
                <a:prstClr val="white"/>
              </a:buClr>
              <a:defRPr/>
            </a:pPr>
            <a:r>
              <a:rPr lang="en-US" altLang="ko-KR" sz="2000" i="1" dirty="0">
                <a:latin typeface="Century Gothic" panose="020B0502020202020204" pitchFamily="34" charset="0"/>
              </a:rPr>
              <a:t>35</a:t>
            </a:r>
          </a:p>
        </p:txBody>
      </p:sp>
      <p:cxnSp>
        <p:nvCxnSpPr>
          <p:cNvPr id="14" name="îŝḷîḓé-Straight Connector 22"/>
          <p:cNvCxnSpPr/>
          <p:nvPr/>
        </p:nvCxnSpPr>
        <p:spPr>
          <a:xfrm>
            <a:off x="1343472" y="4023356"/>
            <a:ext cx="950505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îŝḷîḓé-Freeform: Shape 60"/>
          <p:cNvSpPr/>
          <p:nvPr/>
        </p:nvSpPr>
        <p:spPr>
          <a:xfrm>
            <a:off x="3215680" y="3098062"/>
            <a:ext cx="724118" cy="930291"/>
          </a:xfrm>
          <a:custGeom>
            <a:avLst/>
            <a:gdLst>
              <a:gd name="connsiteX0" fmla="*/ 0 w 724118"/>
              <a:gd name="connsiteY0" fmla="*/ 0 h 930291"/>
              <a:gd name="connsiteX1" fmla="*/ 724118 w 724118"/>
              <a:gd name="connsiteY1" fmla="*/ 930291 h 930291"/>
              <a:gd name="connsiteX2" fmla="*/ 0 w 724118"/>
              <a:gd name="connsiteY2" fmla="*/ 930291 h 930291"/>
              <a:gd name="connsiteX3" fmla="*/ 0 w 724118"/>
              <a:gd name="connsiteY3" fmla="*/ 0 h 930291"/>
            </a:gdLst>
            <a:ahLst/>
            <a:cxnLst>
              <a:cxn ang="0">
                <a:pos x="connsiteX0" y="connsiteY0"/>
              </a:cxn>
              <a:cxn ang="0">
                <a:pos x="connsiteX1" y="connsiteY1"/>
              </a:cxn>
              <a:cxn ang="0">
                <a:pos x="connsiteX2" y="connsiteY2"/>
              </a:cxn>
              <a:cxn ang="0">
                <a:pos x="connsiteX3" y="connsiteY3"/>
              </a:cxn>
            </a:cxnLst>
            <a:rect l="l" t="t" r="r" b="b"/>
            <a:pathLst>
              <a:path w="724118" h="930291">
                <a:moveTo>
                  <a:pt x="0" y="0"/>
                </a:moveTo>
                <a:lnTo>
                  <a:pt x="724118" y="930291"/>
                </a:lnTo>
                <a:lnTo>
                  <a:pt x="0" y="930291"/>
                </a:lnTo>
                <a:lnTo>
                  <a:pt x="0" y="0"/>
                </a:lnTo>
                <a:close/>
              </a:path>
            </a:pathLst>
          </a:custGeom>
          <a:blipFill dpi="0" rotWithShape="1">
            <a:blip r:embed="rId4" cstate="email">
              <a:extLst>
                <a:ext uri="{28A0092B-C50C-407E-A947-70E740481C1C}">
                  <a14:useLocalDpi xmlns:a14="http://schemas.microsoft.com/office/drawing/2010/main"/>
                </a:ext>
              </a:extLst>
            </a:blip>
            <a:srcRect/>
            <a:tile tx="0" ty="0" sx="100000" sy="100000" flip="none" algn="t"/>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tx1"/>
              </a:solidFill>
            </a:endParaRPr>
          </a:p>
        </p:txBody>
      </p:sp>
      <p:sp>
        <p:nvSpPr>
          <p:cNvPr id="16" name="îŝḷîḓé-Freeform: Shape 58"/>
          <p:cNvSpPr/>
          <p:nvPr/>
        </p:nvSpPr>
        <p:spPr>
          <a:xfrm>
            <a:off x="2489124" y="3096496"/>
            <a:ext cx="726557" cy="931857"/>
          </a:xfrm>
          <a:custGeom>
            <a:avLst/>
            <a:gdLst>
              <a:gd name="connsiteX0" fmla="*/ 725338 w 726557"/>
              <a:gd name="connsiteY0" fmla="*/ 0 h 931857"/>
              <a:gd name="connsiteX1" fmla="*/ 726557 w 726557"/>
              <a:gd name="connsiteY1" fmla="*/ 1566 h 931857"/>
              <a:gd name="connsiteX2" fmla="*/ 726557 w 726557"/>
              <a:gd name="connsiteY2" fmla="*/ 931857 h 931857"/>
              <a:gd name="connsiteX3" fmla="*/ 0 w 726557"/>
              <a:gd name="connsiteY3" fmla="*/ 931857 h 931857"/>
              <a:gd name="connsiteX4" fmla="*/ 725338 w 726557"/>
              <a:gd name="connsiteY4" fmla="*/ 0 h 931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6557" h="931857">
                <a:moveTo>
                  <a:pt x="725338" y="0"/>
                </a:moveTo>
                <a:lnTo>
                  <a:pt x="726557" y="1566"/>
                </a:lnTo>
                <a:lnTo>
                  <a:pt x="726557" y="931857"/>
                </a:lnTo>
                <a:lnTo>
                  <a:pt x="0" y="931857"/>
                </a:lnTo>
                <a:lnTo>
                  <a:pt x="725338" y="0"/>
                </a:lnTo>
                <a:close/>
              </a:path>
            </a:pathLst>
          </a:custGeom>
          <a:blipFill dpi="0" rotWithShape="1">
            <a:blip r:embed="rId4" cstate="email">
              <a:extLst>
                <a:ext uri="{28A0092B-C50C-407E-A947-70E740481C1C}">
                  <a14:useLocalDpi xmlns:a14="http://schemas.microsoft.com/office/drawing/2010/main"/>
                </a:ext>
              </a:extLst>
            </a:blip>
            <a:srcRect/>
            <a:tile tx="0" ty="0" sx="100000" sy="100000" flip="none" algn="t"/>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tx1"/>
              </a:solidFill>
            </a:endParaRPr>
          </a:p>
        </p:txBody>
      </p:sp>
      <p:sp>
        <p:nvSpPr>
          <p:cNvPr id="17" name="îŝḷîḓé-Freeform: Shape 64"/>
          <p:cNvSpPr/>
          <p:nvPr/>
        </p:nvSpPr>
        <p:spPr>
          <a:xfrm>
            <a:off x="4387093" y="2417573"/>
            <a:ext cx="731187" cy="1610779"/>
          </a:xfrm>
          <a:custGeom>
            <a:avLst/>
            <a:gdLst>
              <a:gd name="connsiteX0" fmla="*/ 5850 w 731187"/>
              <a:gd name="connsiteY0" fmla="*/ 0 h 1610779"/>
              <a:gd name="connsiteX1" fmla="*/ 731187 w 731187"/>
              <a:gd name="connsiteY1" fmla="*/ 1610779 h 1610779"/>
              <a:gd name="connsiteX2" fmla="*/ 0 w 731187"/>
              <a:gd name="connsiteY2" fmla="*/ 1610779 h 1610779"/>
              <a:gd name="connsiteX3" fmla="*/ 0 w 731187"/>
              <a:gd name="connsiteY3" fmla="*/ 12991 h 1610779"/>
              <a:gd name="connsiteX4" fmla="*/ 5850 w 731187"/>
              <a:gd name="connsiteY4" fmla="*/ 0 h 16107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187" h="1610779">
                <a:moveTo>
                  <a:pt x="5850" y="0"/>
                </a:moveTo>
                <a:lnTo>
                  <a:pt x="731187" y="1610779"/>
                </a:lnTo>
                <a:lnTo>
                  <a:pt x="0" y="1610779"/>
                </a:lnTo>
                <a:lnTo>
                  <a:pt x="0" y="12991"/>
                </a:lnTo>
                <a:lnTo>
                  <a:pt x="5850" y="0"/>
                </a:lnTo>
                <a:close/>
              </a:path>
            </a:pathLst>
          </a:custGeom>
          <a:blipFill dpi="0" rotWithShape="1">
            <a:blip r:embed="rId4" cstate="email">
              <a:extLst>
                <a:ext uri="{28A0092B-C50C-407E-A947-70E740481C1C}">
                  <a14:useLocalDpi xmlns:a14="http://schemas.microsoft.com/office/drawing/2010/main"/>
                </a:ext>
              </a:extLst>
            </a:blip>
            <a:srcRect/>
            <a:tile tx="0" ty="0" sx="100000" sy="100000" flip="none" algn="t"/>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tx1"/>
              </a:solidFill>
            </a:endParaRPr>
          </a:p>
        </p:txBody>
      </p:sp>
      <p:sp>
        <p:nvSpPr>
          <p:cNvPr id="18" name="îŝḷîḓé-Freeform: Shape 62"/>
          <p:cNvSpPr/>
          <p:nvPr/>
        </p:nvSpPr>
        <p:spPr>
          <a:xfrm>
            <a:off x="3667605" y="2430564"/>
            <a:ext cx="719488" cy="1597788"/>
          </a:xfrm>
          <a:custGeom>
            <a:avLst/>
            <a:gdLst>
              <a:gd name="connsiteX0" fmla="*/ 719488 w 719488"/>
              <a:gd name="connsiteY0" fmla="*/ 0 h 1597788"/>
              <a:gd name="connsiteX1" fmla="*/ 719488 w 719488"/>
              <a:gd name="connsiteY1" fmla="*/ 1597788 h 1597788"/>
              <a:gd name="connsiteX2" fmla="*/ 0 w 719488"/>
              <a:gd name="connsiteY2" fmla="*/ 1597788 h 1597788"/>
              <a:gd name="connsiteX3" fmla="*/ 719488 w 719488"/>
              <a:gd name="connsiteY3" fmla="*/ 0 h 1597788"/>
            </a:gdLst>
            <a:ahLst/>
            <a:cxnLst>
              <a:cxn ang="0">
                <a:pos x="connsiteX0" y="connsiteY0"/>
              </a:cxn>
              <a:cxn ang="0">
                <a:pos x="connsiteX1" y="connsiteY1"/>
              </a:cxn>
              <a:cxn ang="0">
                <a:pos x="connsiteX2" y="connsiteY2"/>
              </a:cxn>
              <a:cxn ang="0">
                <a:pos x="connsiteX3" y="connsiteY3"/>
              </a:cxn>
            </a:cxnLst>
            <a:rect l="l" t="t" r="r" b="b"/>
            <a:pathLst>
              <a:path w="719488" h="1597788">
                <a:moveTo>
                  <a:pt x="719488" y="0"/>
                </a:moveTo>
                <a:lnTo>
                  <a:pt x="719488" y="1597788"/>
                </a:lnTo>
                <a:lnTo>
                  <a:pt x="0" y="1597788"/>
                </a:lnTo>
                <a:lnTo>
                  <a:pt x="719488" y="0"/>
                </a:lnTo>
                <a:close/>
              </a:path>
            </a:pathLst>
          </a:custGeom>
          <a:blipFill dpi="0" rotWithShape="1">
            <a:blip r:embed="rId4" cstate="email">
              <a:extLst>
                <a:ext uri="{28A0092B-C50C-407E-A947-70E740481C1C}">
                  <a14:useLocalDpi xmlns:a14="http://schemas.microsoft.com/office/drawing/2010/main"/>
                </a:ext>
              </a:extLst>
            </a:blip>
            <a:srcRect/>
            <a:tile tx="0" ty="0" sx="100000" sy="100000" flip="none" algn="t"/>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tx1"/>
              </a:solidFill>
            </a:endParaRPr>
          </a:p>
        </p:txBody>
      </p:sp>
      <p:sp>
        <p:nvSpPr>
          <p:cNvPr id="19" name="îŝḷîḓé-Freeform: Shape 68"/>
          <p:cNvSpPr/>
          <p:nvPr/>
        </p:nvSpPr>
        <p:spPr>
          <a:xfrm>
            <a:off x="5558505" y="3260246"/>
            <a:ext cx="714107" cy="768106"/>
          </a:xfrm>
          <a:custGeom>
            <a:avLst/>
            <a:gdLst>
              <a:gd name="connsiteX0" fmla="*/ 0 w 714107"/>
              <a:gd name="connsiteY0" fmla="*/ 0 h 768106"/>
              <a:gd name="connsiteX1" fmla="*/ 714107 w 714107"/>
              <a:gd name="connsiteY1" fmla="*/ 768106 h 768106"/>
              <a:gd name="connsiteX2" fmla="*/ 0 w 714107"/>
              <a:gd name="connsiteY2" fmla="*/ 768106 h 768106"/>
              <a:gd name="connsiteX3" fmla="*/ 0 w 714107"/>
              <a:gd name="connsiteY3" fmla="*/ 0 h 768106"/>
            </a:gdLst>
            <a:ahLst/>
            <a:cxnLst>
              <a:cxn ang="0">
                <a:pos x="connsiteX0" y="connsiteY0"/>
              </a:cxn>
              <a:cxn ang="0">
                <a:pos x="connsiteX1" y="connsiteY1"/>
              </a:cxn>
              <a:cxn ang="0">
                <a:pos x="connsiteX2" y="connsiteY2"/>
              </a:cxn>
              <a:cxn ang="0">
                <a:pos x="connsiteX3" y="connsiteY3"/>
              </a:cxn>
            </a:cxnLst>
            <a:rect l="l" t="t" r="r" b="b"/>
            <a:pathLst>
              <a:path w="714107" h="768106">
                <a:moveTo>
                  <a:pt x="0" y="0"/>
                </a:moveTo>
                <a:lnTo>
                  <a:pt x="714107" y="768106"/>
                </a:lnTo>
                <a:lnTo>
                  <a:pt x="0" y="768106"/>
                </a:lnTo>
                <a:lnTo>
                  <a:pt x="0" y="0"/>
                </a:lnTo>
                <a:close/>
              </a:path>
            </a:pathLst>
          </a:custGeom>
          <a:blipFill dpi="0" rotWithShape="1">
            <a:blip r:embed="rId4" cstate="email">
              <a:extLst>
                <a:ext uri="{28A0092B-C50C-407E-A947-70E740481C1C}">
                  <a14:useLocalDpi xmlns:a14="http://schemas.microsoft.com/office/drawing/2010/main"/>
                </a:ext>
              </a:extLst>
            </a:blip>
            <a:srcRect/>
            <a:tile tx="0" ty="0" sx="100000" sy="100000" flip="none" algn="t"/>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tx1"/>
              </a:solidFill>
            </a:endParaRPr>
          </a:p>
        </p:txBody>
      </p:sp>
      <p:sp>
        <p:nvSpPr>
          <p:cNvPr id="20" name="îŝḷîḓé-Freeform: Shape 66"/>
          <p:cNvSpPr/>
          <p:nvPr/>
        </p:nvSpPr>
        <p:spPr>
          <a:xfrm>
            <a:off x="4821937" y="3248168"/>
            <a:ext cx="736568" cy="780185"/>
          </a:xfrm>
          <a:custGeom>
            <a:avLst/>
            <a:gdLst>
              <a:gd name="connsiteX0" fmla="*/ 725338 w 736568"/>
              <a:gd name="connsiteY0" fmla="*/ 0 h 780185"/>
              <a:gd name="connsiteX1" fmla="*/ 736568 w 736568"/>
              <a:gd name="connsiteY1" fmla="*/ 12079 h 780185"/>
              <a:gd name="connsiteX2" fmla="*/ 736568 w 736568"/>
              <a:gd name="connsiteY2" fmla="*/ 780185 h 780185"/>
              <a:gd name="connsiteX3" fmla="*/ 0 w 736568"/>
              <a:gd name="connsiteY3" fmla="*/ 780185 h 780185"/>
              <a:gd name="connsiteX4" fmla="*/ 725338 w 736568"/>
              <a:gd name="connsiteY4" fmla="*/ 0 h 7801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6568" h="780185">
                <a:moveTo>
                  <a:pt x="725338" y="0"/>
                </a:moveTo>
                <a:lnTo>
                  <a:pt x="736568" y="12079"/>
                </a:lnTo>
                <a:lnTo>
                  <a:pt x="736568" y="780185"/>
                </a:lnTo>
                <a:lnTo>
                  <a:pt x="0" y="780185"/>
                </a:lnTo>
                <a:lnTo>
                  <a:pt x="725338" y="0"/>
                </a:lnTo>
                <a:close/>
              </a:path>
            </a:pathLst>
          </a:custGeom>
          <a:blipFill dpi="0" rotWithShape="1">
            <a:blip r:embed="rId4" cstate="email">
              <a:extLst>
                <a:ext uri="{28A0092B-C50C-407E-A947-70E740481C1C}">
                  <a14:useLocalDpi xmlns:a14="http://schemas.microsoft.com/office/drawing/2010/main"/>
                </a:ext>
              </a:extLst>
            </a:blip>
            <a:srcRect/>
            <a:tile tx="0" ty="0" sx="100000" sy="100000" flip="none" algn="t"/>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tx1"/>
              </a:solidFill>
            </a:endParaRPr>
          </a:p>
        </p:txBody>
      </p:sp>
      <p:sp>
        <p:nvSpPr>
          <p:cNvPr id="21" name="îŝḷîḓé-Freeform: Shape 72"/>
          <p:cNvSpPr/>
          <p:nvPr/>
        </p:nvSpPr>
        <p:spPr>
          <a:xfrm>
            <a:off x="6708069" y="2139968"/>
            <a:ext cx="730951" cy="1888384"/>
          </a:xfrm>
          <a:custGeom>
            <a:avLst/>
            <a:gdLst>
              <a:gd name="connsiteX0" fmla="*/ 5614 w 730951"/>
              <a:gd name="connsiteY0" fmla="*/ 0 h 1888384"/>
              <a:gd name="connsiteX1" fmla="*/ 730951 w 730951"/>
              <a:gd name="connsiteY1" fmla="*/ 1888384 h 1888384"/>
              <a:gd name="connsiteX2" fmla="*/ 0 w 730951"/>
              <a:gd name="connsiteY2" fmla="*/ 1888384 h 1888384"/>
              <a:gd name="connsiteX3" fmla="*/ 0 w 730951"/>
              <a:gd name="connsiteY3" fmla="*/ 14616 h 1888384"/>
              <a:gd name="connsiteX4" fmla="*/ 5614 w 730951"/>
              <a:gd name="connsiteY4" fmla="*/ 0 h 1888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951" h="1888384">
                <a:moveTo>
                  <a:pt x="5614" y="0"/>
                </a:moveTo>
                <a:lnTo>
                  <a:pt x="730951" y="1888384"/>
                </a:lnTo>
                <a:lnTo>
                  <a:pt x="0" y="1888384"/>
                </a:lnTo>
                <a:lnTo>
                  <a:pt x="0" y="14616"/>
                </a:lnTo>
                <a:lnTo>
                  <a:pt x="5614" y="0"/>
                </a:lnTo>
                <a:close/>
              </a:path>
            </a:pathLst>
          </a:custGeom>
          <a:blipFill dpi="0" rotWithShape="1">
            <a:blip r:embed="rId4" cstate="email">
              <a:extLst>
                <a:ext uri="{28A0092B-C50C-407E-A947-70E740481C1C}">
                  <a14:useLocalDpi xmlns:a14="http://schemas.microsoft.com/office/drawing/2010/main"/>
                </a:ext>
              </a:extLst>
            </a:blip>
            <a:srcRect/>
            <a:tile tx="0" ty="0" sx="100000" sy="100000" flip="none" algn="t"/>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tx1"/>
              </a:solidFill>
            </a:endParaRPr>
          </a:p>
        </p:txBody>
      </p:sp>
      <p:sp>
        <p:nvSpPr>
          <p:cNvPr id="22" name="îŝḷîḓé-Freeform: Shape 70"/>
          <p:cNvSpPr/>
          <p:nvPr/>
        </p:nvSpPr>
        <p:spPr>
          <a:xfrm>
            <a:off x="5988344" y="2154584"/>
            <a:ext cx="719724" cy="1873768"/>
          </a:xfrm>
          <a:custGeom>
            <a:avLst/>
            <a:gdLst>
              <a:gd name="connsiteX0" fmla="*/ 719724 w 719724"/>
              <a:gd name="connsiteY0" fmla="*/ 0 h 1873768"/>
              <a:gd name="connsiteX1" fmla="*/ 719724 w 719724"/>
              <a:gd name="connsiteY1" fmla="*/ 1873768 h 1873768"/>
              <a:gd name="connsiteX2" fmla="*/ 0 w 719724"/>
              <a:gd name="connsiteY2" fmla="*/ 1873768 h 1873768"/>
              <a:gd name="connsiteX3" fmla="*/ 719724 w 719724"/>
              <a:gd name="connsiteY3" fmla="*/ 0 h 1873768"/>
            </a:gdLst>
            <a:ahLst/>
            <a:cxnLst>
              <a:cxn ang="0">
                <a:pos x="connsiteX0" y="connsiteY0"/>
              </a:cxn>
              <a:cxn ang="0">
                <a:pos x="connsiteX1" y="connsiteY1"/>
              </a:cxn>
              <a:cxn ang="0">
                <a:pos x="connsiteX2" y="connsiteY2"/>
              </a:cxn>
              <a:cxn ang="0">
                <a:pos x="connsiteX3" y="connsiteY3"/>
              </a:cxn>
            </a:cxnLst>
            <a:rect l="l" t="t" r="r" b="b"/>
            <a:pathLst>
              <a:path w="719724" h="1873768">
                <a:moveTo>
                  <a:pt x="719724" y="0"/>
                </a:moveTo>
                <a:lnTo>
                  <a:pt x="719724" y="1873768"/>
                </a:lnTo>
                <a:lnTo>
                  <a:pt x="0" y="1873768"/>
                </a:lnTo>
                <a:lnTo>
                  <a:pt x="719724" y="0"/>
                </a:lnTo>
                <a:close/>
              </a:path>
            </a:pathLst>
          </a:custGeom>
          <a:blipFill dpi="0" rotWithShape="1">
            <a:blip r:embed="rId4" cstate="email">
              <a:extLst>
                <a:ext uri="{28A0092B-C50C-407E-A947-70E740481C1C}">
                  <a14:useLocalDpi xmlns:a14="http://schemas.microsoft.com/office/drawing/2010/main"/>
                </a:ext>
              </a:extLst>
            </a:blip>
            <a:srcRect/>
            <a:tile tx="0" ty="0" sx="100000" sy="100000" flip="none" algn="t"/>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tx1"/>
              </a:solidFill>
            </a:endParaRPr>
          </a:p>
        </p:txBody>
      </p:sp>
      <p:sp>
        <p:nvSpPr>
          <p:cNvPr id="23" name="îŝḷîḓé-Freeform: Shape 76"/>
          <p:cNvSpPr/>
          <p:nvPr/>
        </p:nvSpPr>
        <p:spPr>
          <a:xfrm>
            <a:off x="7889006" y="2771570"/>
            <a:ext cx="721767" cy="1256782"/>
          </a:xfrm>
          <a:custGeom>
            <a:avLst/>
            <a:gdLst>
              <a:gd name="connsiteX0" fmla="*/ 0 w 721767"/>
              <a:gd name="connsiteY0" fmla="*/ 0 h 1256782"/>
              <a:gd name="connsiteX1" fmla="*/ 721767 w 721767"/>
              <a:gd name="connsiteY1" fmla="*/ 1256782 h 1256782"/>
              <a:gd name="connsiteX2" fmla="*/ 0 w 721767"/>
              <a:gd name="connsiteY2" fmla="*/ 1256782 h 1256782"/>
              <a:gd name="connsiteX3" fmla="*/ 0 w 721767"/>
              <a:gd name="connsiteY3" fmla="*/ 0 h 1256782"/>
            </a:gdLst>
            <a:ahLst/>
            <a:cxnLst>
              <a:cxn ang="0">
                <a:pos x="connsiteX0" y="connsiteY0"/>
              </a:cxn>
              <a:cxn ang="0">
                <a:pos x="connsiteX1" y="connsiteY1"/>
              </a:cxn>
              <a:cxn ang="0">
                <a:pos x="connsiteX2" y="connsiteY2"/>
              </a:cxn>
              <a:cxn ang="0">
                <a:pos x="connsiteX3" y="connsiteY3"/>
              </a:cxn>
            </a:cxnLst>
            <a:rect l="l" t="t" r="r" b="b"/>
            <a:pathLst>
              <a:path w="721767" h="1256782">
                <a:moveTo>
                  <a:pt x="0" y="0"/>
                </a:moveTo>
                <a:lnTo>
                  <a:pt x="721767" y="1256782"/>
                </a:lnTo>
                <a:lnTo>
                  <a:pt x="0" y="1256782"/>
                </a:lnTo>
                <a:lnTo>
                  <a:pt x="0" y="0"/>
                </a:lnTo>
                <a:close/>
              </a:path>
            </a:pathLst>
          </a:custGeom>
          <a:blipFill dpi="0" rotWithShape="1">
            <a:blip r:embed="rId4" cstate="email">
              <a:extLst>
                <a:ext uri="{28A0092B-C50C-407E-A947-70E740481C1C}">
                  <a14:useLocalDpi xmlns:a14="http://schemas.microsoft.com/office/drawing/2010/main"/>
                </a:ext>
              </a:extLst>
            </a:blip>
            <a:srcRect/>
            <a:tile tx="0" ty="0" sx="100000" sy="100000" flip="none" algn="t"/>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tx1"/>
              </a:solidFill>
            </a:endParaRPr>
          </a:p>
        </p:txBody>
      </p:sp>
      <p:sp>
        <p:nvSpPr>
          <p:cNvPr id="24" name="îŝḷîḓé-Freeform: Shape 74"/>
          <p:cNvSpPr/>
          <p:nvPr/>
        </p:nvSpPr>
        <p:spPr>
          <a:xfrm>
            <a:off x="7160097" y="2765354"/>
            <a:ext cx="728908" cy="1262998"/>
          </a:xfrm>
          <a:custGeom>
            <a:avLst/>
            <a:gdLst>
              <a:gd name="connsiteX0" fmla="*/ 725338 w 728908"/>
              <a:gd name="connsiteY0" fmla="*/ 0 h 1262998"/>
              <a:gd name="connsiteX1" fmla="*/ 728908 w 728908"/>
              <a:gd name="connsiteY1" fmla="*/ 6216 h 1262998"/>
              <a:gd name="connsiteX2" fmla="*/ 728908 w 728908"/>
              <a:gd name="connsiteY2" fmla="*/ 1262998 h 1262998"/>
              <a:gd name="connsiteX3" fmla="*/ 0 w 728908"/>
              <a:gd name="connsiteY3" fmla="*/ 1262998 h 1262998"/>
              <a:gd name="connsiteX4" fmla="*/ 725338 w 728908"/>
              <a:gd name="connsiteY4" fmla="*/ 0 h 1262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8908" h="1262998">
                <a:moveTo>
                  <a:pt x="725338" y="0"/>
                </a:moveTo>
                <a:lnTo>
                  <a:pt x="728908" y="6216"/>
                </a:lnTo>
                <a:lnTo>
                  <a:pt x="728908" y="1262998"/>
                </a:lnTo>
                <a:lnTo>
                  <a:pt x="0" y="1262998"/>
                </a:lnTo>
                <a:lnTo>
                  <a:pt x="725338" y="0"/>
                </a:lnTo>
                <a:close/>
              </a:path>
            </a:pathLst>
          </a:custGeom>
          <a:blipFill dpi="0" rotWithShape="1">
            <a:blip r:embed="rId4" cstate="email">
              <a:extLst>
                <a:ext uri="{28A0092B-C50C-407E-A947-70E740481C1C}">
                  <a14:useLocalDpi xmlns:a14="http://schemas.microsoft.com/office/drawing/2010/main"/>
                </a:ext>
              </a:extLst>
            </a:blip>
            <a:srcRect/>
            <a:tile tx="0" ty="0" sx="100000" sy="100000" flip="none" algn="t"/>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tx1"/>
              </a:solidFill>
            </a:endParaRPr>
          </a:p>
        </p:txBody>
      </p:sp>
      <p:sp>
        <p:nvSpPr>
          <p:cNvPr id="25" name="îŝḷîḓé-Freeform: Shape 80"/>
          <p:cNvSpPr/>
          <p:nvPr/>
        </p:nvSpPr>
        <p:spPr>
          <a:xfrm>
            <a:off x="9042924" y="1836660"/>
            <a:ext cx="728908" cy="2191693"/>
          </a:xfrm>
          <a:custGeom>
            <a:avLst/>
            <a:gdLst>
              <a:gd name="connsiteX0" fmla="*/ 3571 w 728908"/>
              <a:gd name="connsiteY0" fmla="*/ 0 h 2191693"/>
              <a:gd name="connsiteX1" fmla="*/ 728908 w 728908"/>
              <a:gd name="connsiteY1" fmla="*/ 2191693 h 2191693"/>
              <a:gd name="connsiteX2" fmla="*/ 0 w 728908"/>
              <a:gd name="connsiteY2" fmla="*/ 2191693 h 2191693"/>
              <a:gd name="connsiteX3" fmla="*/ 0 w 728908"/>
              <a:gd name="connsiteY3" fmla="*/ 10790 h 2191693"/>
              <a:gd name="connsiteX4" fmla="*/ 3571 w 728908"/>
              <a:gd name="connsiteY4" fmla="*/ 0 h 21916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8908" h="2191693">
                <a:moveTo>
                  <a:pt x="3571" y="0"/>
                </a:moveTo>
                <a:lnTo>
                  <a:pt x="728908" y="2191693"/>
                </a:lnTo>
                <a:lnTo>
                  <a:pt x="0" y="2191693"/>
                </a:lnTo>
                <a:lnTo>
                  <a:pt x="0" y="10790"/>
                </a:lnTo>
                <a:lnTo>
                  <a:pt x="3571" y="0"/>
                </a:lnTo>
                <a:close/>
              </a:path>
            </a:pathLst>
          </a:custGeom>
          <a:blipFill dpi="0" rotWithShape="1">
            <a:blip r:embed="rId4" cstate="email">
              <a:extLst>
                <a:ext uri="{28A0092B-C50C-407E-A947-70E740481C1C}">
                  <a14:useLocalDpi xmlns:a14="http://schemas.microsoft.com/office/drawing/2010/main"/>
                </a:ext>
              </a:extLst>
            </a:blip>
            <a:srcRect/>
            <a:tile tx="0" ty="0" sx="100000" sy="100000" flip="none" algn="t"/>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tx1"/>
              </a:solidFill>
            </a:endParaRPr>
          </a:p>
        </p:txBody>
      </p:sp>
      <p:sp>
        <p:nvSpPr>
          <p:cNvPr id="26" name="îŝḷîḓé-Freeform: Shape 78"/>
          <p:cNvSpPr/>
          <p:nvPr/>
        </p:nvSpPr>
        <p:spPr>
          <a:xfrm>
            <a:off x="8321158" y="1847450"/>
            <a:ext cx="721767" cy="2180903"/>
          </a:xfrm>
          <a:custGeom>
            <a:avLst/>
            <a:gdLst>
              <a:gd name="connsiteX0" fmla="*/ 721767 w 721767"/>
              <a:gd name="connsiteY0" fmla="*/ 0 h 2180903"/>
              <a:gd name="connsiteX1" fmla="*/ 721767 w 721767"/>
              <a:gd name="connsiteY1" fmla="*/ 2180903 h 2180903"/>
              <a:gd name="connsiteX2" fmla="*/ 0 w 721767"/>
              <a:gd name="connsiteY2" fmla="*/ 2180903 h 2180903"/>
              <a:gd name="connsiteX3" fmla="*/ 721767 w 721767"/>
              <a:gd name="connsiteY3" fmla="*/ 0 h 2180903"/>
            </a:gdLst>
            <a:ahLst/>
            <a:cxnLst>
              <a:cxn ang="0">
                <a:pos x="connsiteX0" y="connsiteY0"/>
              </a:cxn>
              <a:cxn ang="0">
                <a:pos x="connsiteX1" y="connsiteY1"/>
              </a:cxn>
              <a:cxn ang="0">
                <a:pos x="connsiteX2" y="connsiteY2"/>
              </a:cxn>
              <a:cxn ang="0">
                <a:pos x="connsiteX3" y="connsiteY3"/>
              </a:cxn>
            </a:cxnLst>
            <a:rect l="l" t="t" r="r" b="b"/>
            <a:pathLst>
              <a:path w="721767" h="2180903">
                <a:moveTo>
                  <a:pt x="721767" y="0"/>
                </a:moveTo>
                <a:lnTo>
                  <a:pt x="721767" y="2180903"/>
                </a:lnTo>
                <a:lnTo>
                  <a:pt x="0" y="2180903"/>
                </a:lnTo>
                <a:lnTo>
                  <a:pt x="721767" y="0"/>
                </a:lnTo>
                <a:close/>
              </a:path>
            </a:pathLst>
          </a:custGeom>
          <a:blipFill dpi="0" rotWithShape="1">
            <a:blip r:embed="rId4" cstate="email">
              <a:extLst>
                <a:ext uri="{28A0092B-C50C-407E-A947-70E740481C1C}">
                  <a14:useLocalDpi xmlns:a14="http://schemas.microsoft.com/office/drawing/2010/main"/>
                </a:ext>
              </a:extLst>
            </a:blip>
            <a:srcRect/>
            <a:tile tx="0" ty="0" sx="100000" sy="100000" flip="none" algn="t"/>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tx1"/>
              </a:solidFill>
            </a:endParaRPr>
          </a:p>
        </p:txBody>
      </p:sp>
      <p:sp>
        <p:nvSpPr>
          <p:cNvPr id="27" name="îŝḷîḓé-TextBox 81"/>
          <p:cNvSpPr txBox="1">
            <a:spLocks/>
          </p:cNvSpPr>
          <p:nvPr/>
        </p:nvSpPr>
        <p:spPr bwMode="auto">
          <a:xfrm>
            <a:off x="8947108" y="1529048"/>
            <a:ext cx="198772" cy="193899"/>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Autofit/>
            <a:sp3d/>
          </a:bodyPr>
          <a:lstStyle/>
          <a:p>
            <a:pPr algn="ctr">
              <a:buClr>
                <a:prstClr val="white"/>
              </a:buClr>
              <a:defRPr/>
            </a:pPr>
            <a:r>
              <a:rPr lang="en-US" altLang="ko-KR" sz="2000" i="1" dirty="0">
                <a:latin typeface="Century Gothic" panose="020B0502020202020204" pitchFamily="34" charset="0"/>
              </a:rPr>
              <a:t>70</a:t>
            </a:r>
          </a:p>
        </p:txBody>
      </p:sp>
      <p:pic>
        <p:nvPicPr>
          <p:cNvPr id="64" name="图片 63"/>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rot="10800000">
            <a:off x="-14516" y="-1"/>
            <a:ext cx="2256753" cy="1480458"/>
          </a:xfrm>
          <a:prstGeom prst="rect">
            <a:avLst/>
          </a:prstGeom>
        </p:spPr>
      </p:pic>
      <p:pic>
        <p:nvPicPr>
          <p:cNvPr id="65" name="图片 64"/>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10740570" y="5143621"/>
            <a:ext cx="1451430" cy="1714379"/>
          </a:xfrm>
          <a:prstGeom prst="rect">
            <a:avLst/>
          </a:prstGeom>
        </p:spPr>
      </p:pic>
      <p:grpSp>
        <p:nvGrpSpPr>
          <p:cNvPr id="66" name="组合 65"/>
          <p:cNvGrpSpPr/>
          <p:nvPr/>
        </p:nvGrpSpPr>
        <p:grpSpPr>
          <a:xfrm>
            <a:off x="2222754" y="343930"/>
            <a:ext cx="4885992" cy="792596"/>
            <a:chOff x="1518453" y="282986"/>
            <a:chExt cx="4885992" cy="792596"/>
          </a:xfrm>
        </p:grpSpPr>
        <p:sp>
          <p:nvSpPr>
            <p:cNvPr id="67" name="文本框 66"/>
            <p:cNvSpPr txBox="1"/>
            <p:nvPr/>
          </p:nvSpPr>
          <p:spPr>
            <a:xfrm>
              <a:off x="1518453" y="282986"/>
              <a:ext cx="4475526" cy="584775"/>
            </a:xfrm>
            <a:prstGeom prst="rect">
              <a:avLst/>
            </a:prstGeom>
            <a:noFill/>
          </p:spPr>
          <p:txBody>
            <a:bodyPr wrap="square" rtlCol="0">
              <a:spAutoFit/>
              <a:scene3d>
                <a:camera prst="orthographicFront"/>
                <a:lightRig rig="threePt" dir="t"/>
              </a:scene3d>
              <a:sp3d contourW="12700"/>
            </a:bodyPr>
            <a:lstStyle/>
            <a:p>
              <a:r>
                <a:rPr lang="zh-CN" altLang="en-US" sz="3200" b="1" dirty="0" smtClean="0">
                  <a:blipFill dpi="0" rotWithShape="1">
                    <a:blip r:embed="rId7"/>
                    <a:srcRect/>
                    <a:tile tx="0" ty="0" sx="100000" sy="100000" flip="none" algn="tr"/>
                  </a:blipFill>
                  <a:latin typeface="+mn-ea"/>
                </a:rPr>
                <a:t>标题文字添加此处</a:t>
              </a:r>
              <a:endParaRPr lang="zh-CN" altLang="en-US" sz="3200" b="1" dirty="0">
                <a:blipFill dpi="0" rotWithShape="1">
                  <a:blip r:embed="rId7"/>
                  <a:srcRect/>
                  <a:tile tx="0" ty="0" sx="100000" sy="100000" flip="none" algn="tr"/>
                </a:blipFill>
                <a:latin typeface="+mn-ea"/>
              </a:endParaRPr>
            </a:p>
          </p:txBody>
        </p:sp>
        <p:sp>
          <p:nvSpPr>
            <p:cNvPr id="68" name="文本框 67"/>
            <p:cNvSpPr txBox="1"/>
            <p:nvPr/>
          </p:nvSpPr>
          <p:spPr>
            <a:xfrm>
              <a:off x="1518453" y="805765"/>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smtClean="0">
                  <a:solidFill>
                    <a:schemeClr val="bg1">
                      <a:lumMod val="50000"/>
                    </a:schemeClr>
                  </a:solidFill>
                  <a:latin typeface="+mj-ea"/>
                  <a:ea typeface="+mj-ea"/>
                </a:rPr>
                <a:t>print </a:t>
              </a:r>
              <a:r>
                <a:rPr lang="en-US" altLang="zh-CN" sz="1000" dirty="0">
                  <a:solidFill>
                    <a:schemeClr val="bg1">
                      <a:lumMod val="50000"/>
                    </a:schemeClr>
                  </a:solidFill>
                  <a:latin typeface="+mj-ea"/>
                  <a:ea typeface="+mj-ea"/>
                </a:rPr>
                <a:t>the presentation and make it into a film to be used in a wider field</a:t>
              </a:r>
            </a:p>
          </p:txBody>
        </p:sp>
      </p:grpSp>
      <p:grpSp>
        <p:nvGrpSpPr>
          <p:cNvPr id="72" name="组合 71"/>
          <p:cNvGrpSpPr/>
          <p:nvPr/>
        </p:nvGrpSpPr>
        <p:grpSpPr>
          <a:xfrm>
            <a:off x="1506262" y="4831976"/>
            <a:ext cx="3956052" cy="977006"/>
            <a:chOff x="7583812" y="3324025"/>
            <a:chExt cx="3956052" cy="977006"/>
          </a:xfrm>
        </p:grpSpPr>
        <p:sp>
          <p:nvSpPr>
            <p:cNvPr id="73" name="矩形 72"/>
            <p:cNvSpPr/>
            <p:nvPr/>
          </p:nvSpPr>
          <p:spPr>
            <a:xfrm>
              <a:off x="7583812" y="3747033"/>
              <a:ext cx="3956052" cy="553998"/>
            </a:xfrm>
            <a:prstGeom prst="rect">
              <a:avLst/>
            </a:prstGeom>
          </p:spPr>
          <p:txBody>
            <a:bodyPr wrap="square">
              <a:spAutoFit/>
              <a:scene3d>
                <a:camera prst="orthographicFront"/>
                <a:lightRig rig="threePt" dir="t"/>
              </a:scene3d>
              <a:sp3d contourW="12700"/>
            </a:bodyPr>
            <a:lstStyle/>
            <a:p>
              <a:pPr>
                <a:lnSpc>
                  <a:spcPct val="125000"/>
                </a:lnSpc>
              </a:pPr>
              <a:r>
                <a:rPr lang="zh-CN" altLang="en-US" sz="1200" dirty="0">
                  <a:solidFill>
                    <a:schemeClr val="tx1">
                      <a:lumMod val="75000"/>
                      <a:lumOff val="25000"/>
                    </a:schemeClr>
                  </a:solidFill>
                  <a:latin typeface="+mn-ea"/>
                </a:rPr>
                <a:t>用户可以在投影仪或者计算机上进行演示也可以将演示文稿打印出来制作成</a:t>
              </a:r>
              <a:r>
                <a:rPr lang="zh-CN" altLang="en-US" sz="1200" dirty="0" smtClean="0">
                  <a:solidFill>
                    <a:schemeClr val="tx1">
                      <a:lumMod val="75000"/>
                      <a:lumOff val="25000"/>
                    </a:schemeClr>
                  </a:solidFill>
                  <a:latin typeface="+mn-ea"/>
                </a:rPr>
                <a:t>胶片用户可以在投影仪</a:t>
              </a:r>
            </a:p>
          </p:txBody>
        </p:sp>
        <p:sp>
          <p:nvSpPr>
            <p:cNvPr id="74" name="矩形 73"/>
            <p:cNvSpPr/>
            <p:nvPr/>
          </p:nvSpPr>
          <p:spPr>
            <a:xfrm>
              <a:off x="7583812" y="3324025"/>
              <a:ext cx="2050552"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mn-ea"/>
                </a:rPr>
                <a:t>标题文字添加</a:t>
              </a:r>
            </a:p>
          </p:txBody>
        </p:sp>
      </p:grpSp>
      <p:grpSp>
        <p:nvGrpSpPr>
          <p:cNvPr id="81" name="组合 80"/>
          <p:cNvGrpSpPr/>
          <p:nvPr/>
        </p:nvGrpSpPr>
        <p:grpSpPr>
          <a:xfrm>
            <a:off x="6457482" y="4831976"/>
            <a:ext cx="3956052" cy="977006"/>
            <a:chOff x="7583812" y="3324025"/>
            <a:chExt cx="3956052" cy="977006"/>
          </a:xfrm>
        </p:grpSpPr>
        <p:sp>
          <p:nvSpPr>
            <p:cNvPr id="82" name="矩形 81"/>
            <p:cNvSpPr/>
            <p:nvPr/>
          </p:nvSpPr>
          <p:spPr>
            <a:xfrm>
              <a:off x="7583812" y="3747033"/>
              <a:ext cx="3956052" cy="553998"/>
            </a:xfrm>
            <a:prstGeom prst="rect">
              <a:avLst/>
            </a:prstGeom>
          </p:spPr>
          <p:txBody>
            <a:bodyPr wrap="square">
              <a:spAutoFit/>
              <a:scene3d>
                <a:camera prst="orthographicFront"/>
                <a:lightRig rig="threePt" dir="t"/>
              </a:scene3d>
              <a:sp3d contourW="12700"/>
            </a:bodyPr>
            <a:lstStyle/>
            <a:p>
              <a:pPr>
                <a:lnSpc>
                  <a:spcPct val="125000"/>
                </a:lnSpc>
              </a:pPr>
              <a:r>
                <a:rPr lang="zh-CN" altLang="en-US" sz="1200" dirty="0">
                  <a:solidFill>
                    <a:schemeClr val="tx1">
                      <a:lumMod val="75000"/>
                      <a:lumOff val="25000"/>
                    </a:schemeClr>
                  </a:solidFill>
                  <a:latin typeface="+mn-ea"/>
                </a:rPr>
                <a:t>用户可以在投影仪或者计算机上进行演示也可以将演示文稿打印出来制作成</a:t>
              </a:r>
              <a:r>
                <a:rPr lang="zh-CN" altLang="en-US" sz="1200" dirty="0" smtClean="0">
                  <a:solidFill>
                    <a:schemeClr val="tx1">
                      <a:lumMod val="75000"/>
                      <a:lumOff val="25000"/>
                    </a:schemeClr>
                  </a:solidFill>
                  <a:latin typeface="+mn-ea"/>
                </a:rPr>
                <a:t>胶片用户可以在投影仪</a:t>
              </a:r>
            </a:p>
          </p:txBody>
        </p:sp>
        <p:sp>
          <p:nvSpPr>
            <p:cNvPr id="83" name="矩形 82"/>
            <p:cNvSpPr/>
            <p:nvPr/>
          </p:nvSpPr>
          <p:spPr>
            <a:xfrm>
              <a:off x="7583812" y="3324025"/>
              <a:ext cx="2050552"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mn-ea"/>
                </a:rPr>
                <a:t>标题文字添加</a:t>
              </a:r>
            </a:p>
          </p:txBody>
        </p:sp>
      </p:grpSp>
      <p:sp>
        <p:nvSpPr>
          <p:cNvPr id="84" name="文本框 83"/>
          <p:cNvSpPr txBox="1"/>
          <p:nvPr/>
        </p:nvSpPr>
        <p:spPr>
          <a:xfrm>
            <a:off x="2603424" y="4243556"/>
            <a:ext cx="1222103" cy="307777"/>
          </a:xfrm>
          <a:prstGeom prst="rect">
            <a:avLst/>
          </a:prstGeom>
          <a:noFill/>
        </p:spPr>
        <p:txBody>
          <a:bodyPr wrap="square" rtlCol="0">
            <a:spAutoFit/>
            <a:scene3d>
              <a:camera prst="orthographicFront"/>
              <a:lightRig rig="threePt" dir="t"/>
            </a:scene3d>
            <a:sp3d contourW="12700"/>
          </a:bodyPr>
          <a:lstStyle/>
          <a:p>
            <a:pPr algn="ctr"/>
            <a:r>
              <a:rPr lang="zh-CN" altLang="en-US" sz="1400" b="1" dirty="0" smtClean="0">
                <a:blipFill dpi="0" rotWithShape="1">
                  <a:blip r:embed="rId7"/>
                  <a:srcRect/>
                  <a:tile tx="0" ty="0" sx="100000" sy="100000" flip="none" algn="tr"/>
                </a:blipFill>
                <a:latin typeface="+mn-ea"/>
              </a:rPr>
              <a:t>文字添加</a:t>
            </a:r>
            <a:endParaRPr lang="zh-CN" altLang="en-US" sz="1400" b="1" dirty="0">
              <a:blipFill dpi="0" rotWithShape="1">
                <a:blip r:embed="rId7"/>
                <a:srcRect/>
                <a:tile tx="0" ty="0" sx="100000" sy="100000" flip="none" algn="tr"/>
              </a:blipFill>
              <a:latin typeface="+mn-ea"/>
            </a:endParaRPr>
          </a:p>
        </p:txBody>
      </p:sp>
      <p:sp>
        <p:nvSpPr>
          <p:cNvPr id="85" name="文本框 84"/>
          <p:cNvSpPr txBox="1"/>
          <p:nvPr/>
        </p:nvSpPr>
        <p:spPr>
          <a:xfrm>
            <a:off x="3776041" y="4243556"/>
            <a:ext cx="1222103" cy="307777"/>
          </a:xfrm>
          <a:prstGeom prst="rect">
            <a:avLst/>
          </a:prstGeom>
          <a:noFill/>
        </p:spPr>
        <p:txBody>
          <a:bodyPr wrap="square" rtlCol="0">
            <a:spAutoFit/>
            <a:scene3d>
              <a:camera prst="orthographicFront"/>
              <a:lightRig rig="threePt" dir="t"/>
            </a:scene3d>
            <a:sp3d contourW="12700"/>
          </a:bodyPr>
          <a:lstStyle/>
          <a:p>
            <a:pPr algn="ctr"/>
            <a:r>
              <a:rPr lang="zh-CN" altLang="en-US" sz="1400" b="1" dirty="0" smtClean="0">
                <a:blipFill dpi="0" rotWithShape="1">
                  <a:blip r:embed="rId7"/>
                  <a:srcRect/>
                  <a:tile tx="0" ty="0" sx="100000" sy="100000" flip="none" algn="tr"/>
                </a:blipFill>
                <a:latin typeface="+mn-ea"/>
              </a:rPr>
              <a:t>文字添加</a:t>
            </a:r>
            <a:endParaRPr lang="zh-CN" altLang="en-US" sz="1400" b="1" dirty="0">
              <a:blipFill dpi="0" rotWithShape="1">
                <a:blip r:embed="rId7"/>
                <a:srcRect/>
                <a:tile tx="0" ty="0" sx="100000" sy="100000" flip="none" algn="tr"/>
              </a:blipFill>
              <a:latin typeface="+mn-ea"/>
            </a:endParaRPr>
          </a:p>
        </p:txBody>
      </p:sp>
      <p:sp>
        <p:nvSpPr>
          <p:cNvPr id="86" name="文本框 85"/>
          <p:cNvSpPr txBox="1"/>
          <p:nvPr/>
        </p:nvSpPr>
        <p:spPr>
          <a:xfrm>
            <a:off x="4948658" y="4243556"/>
            <a:ext cx="1222103" cy="307777"/>
          </a:xfrm>
          <a:prstGeom prst="rect">
            <a:avLst/>
          </a:prstGeom>
          <a:noFill/>
        </p:spPr>
        <p:txBody>
          <a:bodyPr wrap="square" rtlCol="0">
            <a:spAutoFit/>
            <a:scene3d>
              <a:camera prst="orthographicFront"/>
              <a:lightRig rig="threePt" dir="t"/>
            </a:scene3d>
            <a:sp3d contourW="12700"/>
          </a:bodyPr>
          <a:lstStyle/>
          <a:p>
            <a:pPr algn="ctr"/>
            <a:r>
              <a:rPr lang="zh-CN" altLang="en-US" sz="1400" b="1" dirty="0" smtClean="0">
                <a:blipFill dpi="0" rotWithShape="1">
                  <a:blip r:embed="rId7"/>
                  <a:srcRect/>
                  <a:tile tx="0" ty="0" sx="100000" sy="100000" flip="none" algn="tr"/>
                </a:blipFill>
                <a:latin typeface="+mn-ea"/>
              </a:rPr>
              <a:t>文字添加</a:t>
            </a:r>
            <a:endParaRPr lang="zh-CN" altLang="en-US" sz="1400" b="1" dirty="0">
              <a:blipFill dpi="0" rotWithShape="1">
                <a:blip r:embed="rId7"/>
                <a:srcRect/>
                <a:tile tx="0" ty="0" sx="100000" sy="100000" flip="none" algn="tr"/>
              </a:blipFill>
              <a:latin typeface="+mn-ea"/>
            </a:endParaRPr>
          </a:p>
        </p:txBody>
      </p:sp>
      <p:sp>
        <p:nvSpPr>
          <p:cNvPr id="87" name="文本框 86"/>
          <p:cNvSpPr txBox="1"/>
          <p:nvPr/>
        </p:nvSpPr>
        <p:spPr>
          <a:xfrm>
            <a:off x="6121275" y="4243556"/>
            <a:ext cx="1222103" cy="307777"/>
          </a:xfrm>
          <a:prstGeom prst="rect">
            <a:avLst/>
          </a:prstGeom>
          <a:noFill/>
        </p:spPr>
        <p:txBody>
          <a:bodyPr wrap="square" rtlCol="0">
            <a:spAutoFit/>
            <a:scene3d>
              <a:camera prst="orthographicFront"/>
              <a:lightRig rig="threePt" dir="t"/>
            </a:scene3d>
            <a:sp3d contourW="12700"/>
          </a:bodyPr>
          <a:lstStyle/>
          <a:p>
            <a:pPr algn="ctr"/>
            <a:r>
              <a:rPr lang="zh-CN" altLang="en-US" sz="1400" b="1" dirty="0" smtClean="0">
                <a:blipFill dpi="0" rotWithShape="1">
                  <a:blip r:embed="rId7"/>
                  <a:srcRect/>
                  <a:tile tx="0" ty="0" sx="100000" sy="100000" flip="none" algn="tr"/>
                </a:blipFill>
                <a:latin typeface="+mn-ea"/>
              </a:rPr>
              <a:t>文字添加</a:t>
            </a:r>
            <a:endParaRPr lang="zh-CN" altLang="en-US" sz="1400" b="1" dirty="0">
              <a:blipFill dpi="0" rotWithShape="1">
                <a:blip r:embed="rId7"/>
                <a:srcRect/>
                <a:tile tx="0" ty="0" sx="100000" sy="100000" flip="none" algn="tr"/>
              </a:blipFill>
              <a:latin typeface="+mn-ea"/>
            </a:endParaRPr>
          </a:p>
        </p:txBody>
      </p:sp>
      <p:sp>
        <p:nvSpPr>
          <p:cNvPr id="88" name="文本框 87"/>
          <p:cNvSpPr txBox="1"/>
          <p:nvPr/>
        </p:nvSpPr>
        <p:spPr>
          <a:xfrm>
            <a:off x="7293892" y="4243556"/>
            <a:ext cx="1222103" cy="307777"/>
          </a:xfrm>
          <a:prstGeom prst="rect">
            <a:avLst/>
          </a:prstGeom>
          <a:noFill/>
        </p:spPr>
        <p:txBody>
          <a:bodyPr wrap="square" rtlCol="0">
            <a:spAutoFit/>
            <a:scene3d>
              <a:camera prst="orthographicFront"/>
              <a:lightRig rig="threePt" dir="t"/>
            </a:scene3d>
            <a:sp3d contourW="12700"/>
          </a:bodyPr>
          <a:lstStyle/>
          <a:p>
            <a:pPr algn="ctr"/>
            <a:r>
              <a:rPr lang="zh-CN" altLang="en-US" sz="1400" b="1" dirty="0" smtClean="0">
                <a:blipFill dpi="0" rotWithShape="1">
                  <a:blip r:embed="rId7"/>
                  <a:srcRect/>
                  <a:tile tx="0" ty="0" sx="100000" sy="100000" flip="none" algn="tr"/>
                </a:blipFill>
                <a:latin typeface="+mn-ea"/>
              </a:rPr>
              <a:t>文字添加</a:t>
            </a:r>
            <a:endParaRPr lang="zh-CN" altLang="en-US" sz="1400" b="1" dirty="0">
              <a:blipFill dpi="0" rotWithShape="1">
                <a:blip r:embed="rId7"/>
                <a:srcRect/>
                <a:tile tx="0" ty="0" sx="100000" sy="100000" flip="none" algn="tr"/>
              </a:blipFill>
              <a:latin typeface="+mn-ea"/>
            </a:endParaRPr>
          </a:p>
        </p:txBody>
      </p:sp>
      <p:sp>
        <p:nvSpPr>
          <p:cNvPr id="89" name="文本框 88"/>
          <p:cNvSpPr txBox="1"/>
          <p:nvPr/>
        </p:nvSpPr>
        <p:spPr>
          <a:xfrm>
            <a:off x="8466509" y="4243556"/>
            <a:ext cx="1222103" cy="307777"/>
          </a:xfrm>
          <a:prstGeom prst="rect">
            <a:avLst/>
          </a:prstGeom>
          <a:noFill/>
        </p:spPr>
        <p:txBody>
          <a:bodyPr wrap="square" rtlCol="0">
            <a:spAutoFit/>
            <a:scene3d>
              <a:camera prst="orthographicFront"/>
              <a:lightRig rig="threePt" dir="t"/>
            </a:scene3d>
            <a:sp3d contourW="12700"/>
          </a:bodyPr>
          <a:lstStyle/>
          <a:p>
            <a:pPr algn="ctr"/>
            <a:r>
              <a:rPr lang="zh-CN" altLang="en-US" sz="1400" b="1" dirty="0" smtClean="0">
                <a:blipFill dpi="0" rotWithShape="1">
                  <a:blip r:embed="rId7"/>
                  <a:srcRect/>
                  <a:tile tx="0" ty="0" sx="100000" sy="100000" flip="none" algn="tr"/>
                </a:blipFill>
                <a:latin typeface="+mn-ea"/>
              </a:rPr>
              <a:t>文字添加</a:t>
            </a:r>
            <a:endParaRPr lang="zh-CN" altLang="en-US" sz="1400" b="1" dirty="0">
              <a:blipFill dpi="0" rotWithShape="1">
                <a:blip r:embed="rId7"/>
                <a:srcRect/>
                <a:tile tx="0" ty="0" sx="100000" sy="100000" flip="none" algn="tr"/>
              </a:blipFill>
              <a:latin typeface="+mn-ea"/>
            </a:endParaRPr>
          </a:p>
        </p:txBody>
      </p:sp>
    </p:spTree>
    <p:custDataLst>
      <p:tags r:id="rId1"/>
    </p:custDataLst>
    <p:extLst>
      <p:ext uri="{BB962C8B-B14F-4D97-AF65-F5344CB8AC3E}">
        <p14:creationId xmlns:p14="http://schemas.microsoft.com/office/powerpoint/2010/main" val="11600422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anim calcmode="lin" valueType="num">
                                      <p:cBhvr>
                                        <p:cTn id="33" dur="1000" fill="hold"/>
                                        <p:tgtEl>
                                          <p:spTgt spid="14"/>
                                        </p:tgtEl>
                                        <p:attrNameLst>
                                          <p:attrName>ppt_x</p:attrName>
                                        </p:attrNameLst>
                                      </p:cBhvr>
                                      <p:tavLst>
                                        <p:tav tm="0">
                                          <p:val>
                                            <p:strVal val="#ppt_x"/>
                                          </p:val>
                                        </p:tav>
                                        <p:tav tm="100000">
                                          <p:val>
                                            <p:strVal val="#ppt_x"/>
                                          </p:val>
                                        </p:tav>
                                      </p:tavLst>
                                    </p:anim>
                                    <p:anim calcmode="lin" valueType="num">
                                      <p:cBhvr>
                                        <p:cTn id="34" dur="1000" fill="hold"/>
                                        <p:tgtEl>
                                          <p:spTgt spid="1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1000"/>
                                        <p:tgtEl>
                                          <p:spTgt spid="16"/>
                                        </p:tgtEl>
                                      </p:cBhvr>
                                    </p:animEffect>
                                    <p:anim calcmode="lin" valueType="num">
                                      <p:cBhvr>
                                        <p:cTn id="43" dur="1000" fill="hold"/>
                                        <p:tgtEl>
                                          <p:spTgt spid="16"/>
                                        </p:tgtEl>
                                        <p:attrNameLst>
                                          <p:attrName>ppt_x</p:attrName>
                                        </p:attrNameLst>
                                      </p:cBhvr>
                                      <p:tavLst>
                                        <p:tav tm="0">
                                          <p:val>
                                            <p:strVal val="#ppt_x"/>
                                          </p:val>
                                        </p:tav>
                                        <p:tav tm="100000">
                                          <p:val>
                                            <p:strVal val="#ppt_x"/>
                                          </p:val>
                                        </p:tav>
                                      </p:tavLst>
                                    </p:anim>
                                    <p:anim calcmode="lin" valueType="num">
                                      <p:cBhvr>
                                        <p:cTn id="44" dur="1000" fill="hold"/>
                                        <p:tgtEl>
                                          <p:spTgt spid="16"/>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1000"/>
                                        <p:tgtEl>
                                          <p:spTgt spid="17"/>
                                        </p:tgtEl>
                                      </p:cBhvr>
                                    </p:animEffect>
                                    <p:anim calcmode="lin" valueType="num">
                                      <p:cBhvr>
                                        <p:cTn id="48" dur="1000" fill="hold"/>
                                        <p:tgtEl>
                                          <p:spTgt spid="17"/>
                                        </p:tgtEl>
                                        <p:attrNameLst>
                                          <p:attrName>ppt_x</p:attrName>
                                        </p:attrNameLst>
                                      </p:cBhvr>
                                      <p:tavLst>
                                        <p:tav tm="0">
                                          <p:val>
                                            <p:strVal val="#ppt_x"/>
                                          </p:val>
                                        </p:tav>
                                        <p:tav tm="100000">
                                          <p:val>
                                            <p:strVal val="#ppt_x"/>
                                          </p:val>
                                        </p:tav>
                                      </p:tavLst>
                                    </p:anim>
                                    <p:anim calcmode="lin" valueType="num">
                                      <p:cBhvr>
                                        <p:cTn id="49" dur="1000" fill="hold"/>
                                        <p:tgtEl>
                                          <p:spTgt spid="17"/>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1000"/>
                                        <p:tgtEl>
                                          <p:spTgt spid="18"/>
                                        </p:tgtEl>
                                      </p:cBhvr>
                                    </p:animEffect>
                                    <p:anim calcmode="lin" valueType="num">
                                      <p:cBhvr>
                                        <p:cTn id="53" dur="1000" fill="hold"/>
                                        <p:tgtEl>
                                          <p:spTgt spid="18"/>
                                        </p:tgtEl>
                                        <p:attrNameLst>
                                          <p:attrName>ppt_x</p:attrName>
                                        </p:attrNameLst>
                                      </p:cBhvr>
                                      <p:tavLst>
                                        <p:tav tm="0">
                                          <p:val>
                                            <p:strVal val="#ppt_x"/>
                                          </p:val>
                                        </p:tav>
                                        <p:tav tm="100000">
                                          <p:val>
                                            <p:strVal val="#ppt_x"/>
                                          </p:val>
                                        </p:tav>
                                      </p:tavLst>
                                    </p:anim>
                                    <p:anim calcmode="lin" valueType="num">
                                      <p:cBhvr>
                                        <p:cTn id="54" dur="1000" fill="hold"/>
                                        <p:tgtEl>
                                          <p:spTgt spid="18"/>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1000"/>
                                        <p:tgtEl>
                                          <p:spTgt spid="19"/>
                                        </p:tgtEl>
                                      </p:cBhvr>
                                    </p:animEffect>
                                    <p:anim calcmode="lin" valueType="num">
                                      <p:cBhvr>
                                        <p:cTn id="58" dur="1000" fill="hold"/>
                                        <p:tgtEl>
                                          <p:spTgt spid="19"/>
                                        </p:tgtEl>
                                        <p:attrNameLst>
                                          <p:attrName>ppt_x</p:attrName>
                                        </p:attrNameLst>
                                      </p:cBhvr>
                                      <p:tavLst>
                                        <p:tav tm="0">
                                          <p:val>
                                            <p:strVal val="#ppt_x"/>
                                          </p:val>
                                        </p:tav>
                                        <p:tav tm="100000">
                                          <p:val>
                                            <p:strVal val="#ppt_x"/>
                                          </p:val>
                                        </p:tav>
                                      </p:tavLst>
                                    </p:anim>
                                    <p:anim calcmode="lin" valueType="num">
                                      <p:cBhvr>
                                        <p:cTn id="59" dur="1000" fill="hold"/>
                                        <p:tgtEl>
                                          <p:spTgt spid="19"/>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1000"/>
                                        <p:tgtEl>
                                          <p:spTgt spid="20"/>
                                        </p:tgtEl>
                                      </p:cBhvr>
                                    </p:animEffect>
                                    <p:anim calcmode="lin" valueType="num">
                                      <p:cBhvr>
                                        <p:cTn id="63" dur="1000" fill="hold"/>
                                        <p:tgtEl>
                                          <p:spTgt spid="20"/>
                                        </p:tgtEl>
                                        <p:attrNameLst>
                                          <p:attrName>ppt_x</p:attrName>
                                        </p:attrNameLst>
                                      </p:cBhvr>
                                      <p:tavLst>
                                        <p:tav tm="0">
                                          <p:val>
                                            <p:strVal val="#ppt_x"/>
                                          </p:val>
                                        </p:tav>
                                        <p:tav tm="100000">
                                          <p:val>
                                            <p:strVal val="#ppt_x"/>
                                          </p:val>
                                        </p:tav>
                                      </p:tavLst>
                                    </p:anim>
                                    <p:anim calcmode="lin" valueType="num">
                                      <p:cBhvr>
                                        <p:cTn id="64" dur="1000" fill="hold"/>
                                        <p:tgtEl>
                                          <p:spTgt spid="20"/>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1000"/>
                                        <p:tgtEl>
                                          <p:spTgt spid="21"/>
                                        </p:tgtEl>
                                      </p:cBhvr>
                                    </p:animEffect>
                                    <p:anim calcmode="lin" valueType="num">
                                      <p:cBhvr>
                                        <p:cTn id="68" dur="1000" fill="hold"/>
                                        <p:tgtEl>
                                          <p:spTgt spid="21"/>
                                        </p:tgtEl>
                                        <p:attrNameLst>
                                          <p:attrName>ppt_x</p:attrName>
                                        </p:attrNameLst>
                                      </p:cBhvr>
                                      <p:tavLst>
                                        <p:tav tm="0">
                                          <p:val>
                                            <p:strVal val="#ppt_x"/>
                                          </p:val>
                                        </p:tav>
                                        <p:tav tm="100000">
                                          <p:val>
                                            <p:strVal val="#ppt_x"/>
                                          </p:val>
                                        </p:tav>
                                      </p:tavLst>
                                    </p:anim>
                                    <p:anim calcmode="lin" valueType="num">
                                      <p:cBhvr>
                                        <p:cTn id="69" dur="1000" fill="hold"/>
                                        <p:tgtEl>
                                          <p:spTgt spid="21"/>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fade">
                                      <p:cBhvr>
                                        <p:cTn id="72" dur="1000"/>
                                        <p:tgtEl>
                                          <p:spTgt spid="22"/>
                                        </p:tgtEl>
                                      </p:cBhvr>
                                    </p:animEffect>
                                    <p:anim calcmode="lin" valueType="num">
                                      <p:cBhvr>
                                        <p:cTn id="73" dur="1000" fill="hold"/>
                                        <p:tgtEl>
                                          <p:spTgt spid="22"/>
                                        </p:tgtEl>
                                        <p:attrNameLst>
                                          <p:attrName>ppt_x</p:attrName>
                                        </p:attrNameLst>
                                      </p:cBhvr>
                                      <p:tavLst>
                                        <p:tav tm="0">
                                          <p:val>
                                            <p:strVal val="#ppt_x"/>
                                          </p:val>
                                        </p:tav>
                                        <p:tav tm="100000">
                                          <p:val>
                                            <p:strVal val="#ppt_x"/>
                                          </p:val>
                                        </p:tav>
                                      </p:tavLst>
                                    </p:anim>
                                    <p:anim calcmode="lin" valueType="num">
                                      <p:cBhvr>
                                        <p:cTn id="74" dur="1000" fill="hold"/>
                                        <p:tgtEl>
                                          <p:spTgt spid="22"/>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fade">
                                      <p:cBhvr>
                                        <p:cTn id="77" dur="1000"/>
                                        <p:tgtEl>
                                          <p:spTgt spid="23"/>
                                        </p:tgtEl>
                                      </p:cBhvr>
                                    </p:animEffect>
                                    <p:anim calcmode="lin" valueType="num">
                                      <p:cBhvr>
                                        <p:cTn id="78" dur="1000" fill="hold"/>
                                        <p:tgtEl>
                                          <p:spTgt spid="23"/>
                                        </p:tgtEl>
                                        <p:attrNameLst>
                                          <p:attrName>ppt_x</p:attrName>
                                        </p:attrNameLst>
                                      </p:cBhvr>
                                      <p:tavLst>
                                        <p:tav tm="0">
                                          <p:val>
                                            <p:strVal val="#ppt_x"/>
                                          </p:val>
                                        </p:tav>
                                        <p:tav tm="100000">
                                          <p:val>
                                            <p:strVal val="#ppt_x"/>
                                          </p:val>
                                        </p:tav>
                                      </p:tavLst>
                                    </p:anim>
                                    <p:anim calcmode="lin" valueType="num">
                                      <p:cBhvr>
                                        <p:cTn id="79" dur="1000" fill="hold"/>
                                        <p:tgtEl>
                                          <p:spTgt spid="23"/>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fade">
                                      <p:cBhvr>
                                        <p:cTn id="82" dur="1000"/>
                                        <p:tgtEl>
                                          <p:spTgt spid="24"/>
                                        </p:tgtEl>
                                      </p:cBhvr>
                                    </p:animEffect>
                                    <p:anim calcmode="lin" valueType="num">
                                      <p:cBhvr>
                                        <p:cTn id="83" dur="1000" fill="hold"/>
                                        <p:tgtEl>
                                          <p:spTgt spid="24"/>
                                        </p:tgtEl>
                                        <p:attrNameLst>
                                          <p:attrName>ppt_x</p:attrName>
                                        </p:attrNameLst>
                                      </p:cBhvr>
                                      <p:tavLst>
                                        <p:tav tm="0">
                                          <p:val>
                                            <p:strVal val="#ppt_x"/>
                                          </p:val>
                                        </p:tav>
                                        <p:tav tm="100000">
                                          <p:val>
                                            <p:strVal val="#ppt_x"/>
                                          </p:val>
                                        </p:tav>
                                      </p:tavLst>
                                    </p:anim>
                                    <p:anim calcmode="lin" valueType="num">
                                      <p:cBhvr>
                                        <p:cTn id="84" dur="1000" fill="hold"/>
                                        <p:tgtEl>
                                          <p:spTgt spid="24"/>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fade">
                                      <p:cBhvr>
                                        <p:cTn id="87" dur="1000"/>
                                        <p:tgtEl>
                                          <p:spTgt spid="25"/>
                                        </p:tgtEl>
                                      </p:cBhvr>
                                    </p:animEffect>
                                    <p:anim calcmode="lin" valueType="num">
                                      <p:cBhvr>
                                        <p:cTn id="88" dur="1000" fill="hold"/>
                                        <p:tgtEl>
                                          <p:spTgt spid="25"/>
                                        </p:tgtEl>
                                        <p:attrNameLst>
                                          <p:attrName>ppt_x</p:attrName>
                                        </p:attrNameLst>
                                      </p:cBhvr>
                                      <p:tavLst>
                                        <p:tav tm="0">
                                          <p:val>
                                            <p:strVal val="#ppt_x"/>
                                          </p:val>
                                        </p:tav>
                                        <p:tav tm="100000">
                                          <p:val>
                                            <p:strVal val="#ppt_x"/>
                                          </p:val>
                                        </p:tav>
                                      </p:tavLst>
                                    </p:anim>
                                    <p:anim calcmode="lin" valueType="num">
                                      <p:cBhvr>
                                        <p:cTn id="89" dur="1000" fill="hold"/>
                                        <p:tgtEl>
                                          <p:spTgt spid="25"/>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26"/>
                                        </p:tgtEl>
                                        <p:attrNameLst>
                                          <p:attrName>style.visibility</p:attrName>
                                        </p:attrNameLst>
                                      </p:cBhvr>
                                      <p:to>
                                        <p:strVal val="visible"/>
                                      </p:to>
                                    </p:set>
                                    <p:animEffect transition="in" filter="fade">
                                      <p:cBhvr>
                                        <p:cTn id="92" dur="1000"/>
                                        <p:tgtEl>
                                          <p:spTgt spid="26"/>
                                        </p:tgtEl>
                                      </p:cBhvr>
                                    </p:animEffect>
                                    <p:anim calcmode="lin" valueType="num">
                                      <p:cBhvr>
                                        <p:cTn id="93" dur="1000" fill="hold"/>
                                        <p:tgtEl>
                                          <p:spTgt spid="26"/>
                                        </p:tgtEl>
                                        <p:attrNameLst>
                                          <p:attrName>ppt_x</p:attrName>
                                        </p:attrNameLst>
                                      </p:cBhvr>
                                      <p:tavLst>
                                        <p:tav tm="0">
                                          <p:val>
                                            <p:strVal val="#ppt_x"/>
                                          </p:val>
                                        </p:tav>
                                        <p:tav tm="100000">
                                          <p:val>
                                            <p:strVal val="#ppt_x"/>
                                          </p:val>
                                        </p:tav>
                                      </p:tavLst>
                                    </p:anim>
                                    <p:anim calcmode="lin" valueType="num">
                                      <p:cBhvr>
                                        <p:cTn id="94" dur="1000" fill="hold"/>
                                        <p:tgtEl>
                                          <p:spTgt spid="26"/>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27"/>
                                        </p:tgtEl>
                                        <p:attrNameLst>
                                          <p:attrName>style.visibility</p:attrName>
                                        </p:attrNameLst>
                                      </p:cBhvr>
                                      <p:to>
                                        <p:strVal val="visible"/>
                                      </p:to>
                                    </p:set>
                                    <p:animEffect transition="in" filter="fade">
                                      <p:cBhvr>
                                        <p:cTn id="97" dur="1000"/>
                                        <p:tgtEl>
                                          <p:spTgt spid="27"/>
                                        </p:tgtEl>
                                      </p:cBhvr>
                                    </p:animEffect>
                                    <p:anim calcmode="lin" valueType="num">
                                      <p:cBhvr>
                                        <p:cTn id="98" dur="1000" fill="hold"/>
                                        <p:tgtEl>
                                          <p:spTgt spid="27"/>
                                        </p:tgtEl>
                                        <p:attrNameLst>
                                          <p:attrName>ppt_x</p:attrName>
                                        </p:attrNameLst>
                                      </p:cBhvr>
                                      <p:tavLst>
                                        <p:tav tm="0">
                                          <p:val>
                                            <p:strVal val="#ppt_x"/>
                                          </p:val>
                                        </p:tav>
                                        <p:tav tm="100000">
                                          <p:val>
                                            <p:strVal val="#ppt_x"/>
                                          </p:val>
                                        </p:tav>
                                      </p:tavLst>
                                    </p:anim>
                                    <p:anim calcmode="lin" valueType="num">
                                      <p:cBhvr>
                                        <p:cTn id="99" dur="1000" fill="hold"/>
                                        <p:tgtEl>
                                          <p:spTgt spid="27"/>
                                        </p:tgtEl>
                                        <p:attrNameLst>
                                          <p:attrName>ppt_y</p:attrName>
                                        </p:attrNameLst>
                                      </p:cBhvr>
                                      <p:tavLst>
                                        <p:tav tm="0">
                                          <p:val>
                                            <p:strVal val="#ppt_y+.1"/>
                                          </p:val>
                                        </p:tav>
                                        <p:tav tm="100000">
                                          <p:val>
                                            <p:strVal val="#ppt_y"/>
                                          </p:val>
                                        </p:tav>
                                      </p:tavLst>
                                    </p:anim>
                                  </p:childTnLst>
                                </p:cTn>
                              </p:par>
                            </p:childTnLst>
                          </p:cTn>
                        </p:par>
                        <p:par>
                          <p:cTn id="100" fill="hold">
                            <p:stCondLst>
                              <p:cond delay="1000"/>
                            </p:stCondLst>
                            <p:childTnLst>
                              <p:par>
                                <p:cTn id="101" presetID="53" presetClass="entr" presetSubtype="16" fill="hold" grpId="0" nodeType="afterEffect">
                                  <p:stCondLst>
                                    <p:cond delay="0"/>
                                  </p:stCondLst>
                                  <p:childTnLst>
                                    <p:set>
                                      <p:cBhvr>
                                        <p:cTn id="102" dur="1" fill="hold">
                                          <p:stCondLst>
                                            <p:cond delay="0"/>
                                          </p:stCondLst>
                                        </p:cTn>
                                        <p:tgtEl>
                                          <p:spTgt spid="84"/>
                                        </p:tgtEl>
                                        <p:attrNameLst>
                                          <p:attrName>style.visibility</p:attrName>
                                        </p:attrNameLst>
                                      </p:cBhvr>
                                      <p:to>
                                        <p:strVal val="visible"/>
                                      </p:to>
                                    </p:set>
                                    <p:anim calcmode="lin" valueType="num">
                                      <p:cBhvr>
                                        <p:cTn id="103" dur="500" fill="hold"/>
                                        <p:tgtEl>
                                          <p:spTgt spid="84"/>
                                        </p:tgtEl>
                                        <p:attrNameLst>
                                          <p:attrName>ppt_w</p:attrName>
                                        </p:attrNameLst>
                                      </p:cBhvr>
                                      <p:tavLst>
                                        <p:tav tm="0">
                                          <p:val>
                                            <p:fltVal val="0"/>
                                          </p:val>
                                        </p:tav>
                                        <p:tav tm="100000">
                                          <p:val>
                                            <p:strVal val="#ppt_w"/>
                                          </p:val>
                                        </p:tav>
                                      </p:tavLst>
                                    </p:anim>
                                    <p:anim calcmode="lin" valueType="num">
                                      <p:cBhvr>
                                        <p:cTn id="104" dur="500" fill="hold"/>
                                        <p:tgtEl>
                                          <p:spTgt spid="84"/>
                                        </p:tgtEl>
                                        <p:attrNameLst>
                                          <p:attrName>ppt_h</p:attrName>
                                        </p:attrNameLst>
                                      </p:cBhvr>
                                      <p:tavLst>
                                        <p:tav tm="0">
                                          <p:val>
                                            <p:fltVal val="0"/>
                                          </p:val>
                                        </p:tav>
                                        <p:tav tm="100000">
                                          <p:val>
                                            <p:strVal val="#ppt_h"/>
                                          </p:val>
                                        </p:tav>
                                      </p:tavLst>
                                    </p:anim>
                                    <p:animEffect transition="in" filter="fade">
                                      <p:cBhvr>
                                        <p:cTn id="105" dur="500"/>
                                        <p:tgtEl>
                                          <p:spTgt spid="84"/>
                                        </p:tgtEl>
                                      </p:cBhvr>
                                    </p:animEffect>
                                  </p:childTnLst>
                                </p:cTn>
                              </p:par>
                              <p:par>
                                <p:cTn id="106" presetID="53" presetClass="entr" presetSubtype="16" fill="hold" grpId="0" nodeType="withEffect">
                                  <p:stCondLst>
                                    <p:cond delay="0"/>
                                  </p:stCondLst>
                                  <p:childTnLst>
                                    <p:set>
                                      <p:cBhvr>
                                        <p:cTn id="107" dur="1" fill="hold">
                                          <p:stCondLst>
                                            <p:cond delay="0"/>
                                          </p:stCondLst>
                                        </p:cTn>
                                        <p:tgtEl>
                                          <p:spTgt spid="85"/>
                                        </p:tgtEl>
                                        <p:attrNameLst>
                                          <p:attrName>style.visibility</p:attrName>
                                        </p:attrNameLst>
                                      </p:cBhvr>
                                      <p:to>
                                        <p:strVal val="visible"/>
                                      </p:to>
                                    </p:set>
                                    <p:anim calcmode="lin" valueType="num">
                                      <p:cBhvr>
                                        <p:cTn id="108" dur="500" fill="hold"/>
                                        <p:tgtEl>
                                          <p:spTgt spid="85"/>
                                        </p:tgtEl>
                                        <p:attrNameLst>
                                          <p:attrName>ppt_w</p:attrName>
                                        </p:attrNameLst>
                                      </p:cBhvr>
                                      <p:tavLst>
                                        <p:tav tm="0">
                                          <p:val>
                                            <p:fltVal val="0"/>
                                          </p:val>
                                        </p:tav>
                                        <p:tav tm="100000">
                                          <p:val>
                                            <p:strVal val="#ppt_w"/>
                                          </p:val>
                                        </p:tav>
                                      </p:tavLst>
                                    </p:anim>
                                    <p:anim calcmode="lin" valueType="num">
                                      <p:cBhvr>
                                        <p:cTn id="109" dur="500" fill="hold"/>
                                        <p:tgtEl>
                                          <p:spTgt spid="85"/>
                                        </p:tgtEl>
                                        <p:attrNameLst>
                                          <p:attrName>ppt_h</p:attrName>
                                        </p:attrNameLst>
                                      </p:cBhvr>
                                      <p:tavLst>
                                        <p:tav tm="0">
                                          <p:val>
                                            <p:fltVal val="0"/>
                                          </p:val>
                                        </p:tav>
                                        <p:tav tm="100000">
                                          <p:val>
                                            <p:strVal val="#ppt_h"/>
                                          </p:val>
                                        </p:tav>
                                      </p:tavLst>
                                    </p:anim>
                                    <p:animEffect transition="in" filter="fade">
                                      <p:cBhvr>
                                        <p:cTn id="110" dur="500"/>
                                        <p:tgtEl>
                                          <p:spTgt spid="85"/>
                                        </p:tgtEl>
                                      </p:cBhvr>
                                    </p:animEffect>
                                  </p:childTnLst>
                                </p:cTn>
                              </p:par>
                              <p:par>
                                <p:cTn id="111" presetID="53" presetClass="entr" presetSubtype="16" fill="hold" grpId="0" nodeType="withEffect">
                                  <p:stCondLst>
                                    <p:cond delay="0"/>
                                  </p:stCondLst>
                                  <p:childTnLst>
                                    <p:set>
                                      <p:cBhvr>
                                        <p:cTn id="112" dur="1" fill="hold">
                                          <p:stCondLst>
                                            <p:cond delay="0"/>
                                          </p:stCondLst>
                                        </p:cTn>
                                        <p:tgtEl>
                                          <p:spTgt spid="86"/>
                                        </p:tgtEl>
                                        <p:attrNameLst>
                                          <p:attrName>style.visibility</p:attrName>
                                        </p:attrNameLst>
                                      </p:cBhvr>
                                      <p:to>
                                        <p:strVal val="visible"/>
                                      </p:to>
                                    </p:set>
                                    <p:anim calcmode="lin" valueType="num">
                                      <p:cBhvr>
                                        <p:cTn id="113" dur="500" fill="hold"/>
                                        <p:tgtEl>
                                          <p:spTgt spid="86"/>
                                        </p:tgtEl>
                                        <p:attrNameLst>
                                          <p:attrName>ppt_w</p:attrName>
                                        </p:attrNameLst>
                                      </p:cBhvr>
                                      <p:tavLst>
                                        <p:tav tm="0">
                                          <p:val>
                                            <p:fltVal val="0"/>
                                          </p:val>
                                        </p:tav>
                                        <p:tav tm="100000">
                                          <p:val>
                                            <p:strVal val="#ppt_w"/>
                                          </p:val>
                                        </p:tav>
                                      </p:tavLst>
                                    </p:anim>
                                    <p:anim calcmode="lin" valueType="num">
                                      <p:cBhvr>
                                        <p:cTn id="114" dur="500" fill="hold"/>
                                        <p:tgtEl>
                                          <p:spTgt spid="86"/>
                                        </p:tgtEl>
                                        <p:attrNameLst>
                                          <p:attrName>ppt_h</p:attrName>
                                        </p:attrNameLst>
                                      </p:cBhvr>
                                      <p:tavLst>
                                        <p:tav tm="0">
                                          <p:val>
                                            <p:fltVal val="0"/>
                                          </p:val>
                                        </p:tav>
                                        <p:tav tm="100000">
                                          <p:val>
                                            <p:strVal val="#ppt_h"/>
                                          </p:val>
                                        </p:tav>
                                      </p:tavLst>
                                    </p:anim>
                                    <p:animEffect transition="in" filter="fade">
                                      <p:cBhvr>
                                        <p:cTn id="115" dur="500"/>
                                        <p:tgtEl>
                                          <p:spTgt spid="86"/>
                                        </p:tgtEl>
                                      </p:cBhvr>
                                    </p:animEffect>
                                  </p:childTnLst>
                                </p:cTn>
                              </p:par>
                              <p:par>
                                <p:cTn id="116" presetID="53" presetClass="entr" presetSubtype="16" fill="hold" grpId="0" nodeType="withEffect">
                                  <p:stCondLst>
                                    <p:cond delay="0"/>
                                  </p:stCondLst>
                                  <p:childTnLst>
                                    <p:set>
                                      <p:cBhvr>
                                        <p:cTn id="117" dur="1" fill="hold">
                                          <p:stCondLst>
                                            <p:cond delay="0"/>
                                          </p:stCondLst>
                                        </p:cTn>
                                        <p:tgtEl>
                                          <p:spTgt spid="87"/>
                                        </p:tgtEl>
                                        <p:attrNameLst>
                                          <p:attrName>style.visibility</p:attrName>
                                        </p:attrNameLst>
                                      </p:cBhvr>
                                      <p:to>
                                        <p:strVal val="visible"/>
                                      </p:to>
                                    </p:set>
                                    <p:anim calcmode="lin" valueType="num">
                                      <p:cBhvr>
                                        <p:cTn id="118" dur="500" fill="hold"/>
                                        <p:tgtEl>
                                          <p:spTgt spid="87"/>
                                        </p:tgtEl>
                                        <p:attrNameLst>
                                          <p:attrName>ppt_w</p:attrName>
                                        </p:attrNameLst>
                                      </p:cBhvr>
                                      <p:tavLst>
                                        <p:tav tm="0">
                                          <p:val>
                                            <p:fltVal val="0"/>
                                          </p:val>
                                        </p:tav>
                                        <p:tav tm="100000">
                                          <p:val>
                                            <p:strVal val="#ppt_w"/>
                                          </p:val>
                                        </p:tav>
                                      </p:tavLst>
                                    </p:anim>
                                    <p:anim calcmode="lin" valueType="num">
                                      <p:cBhvr>
                                        <p:cTn id="119" dur="500" fill="hold"/>
                                        <p:tgtEl>
                                          <p:spTgt spid="87"/>
                                        </p:tgtEl>
                                        <p:attrNameLst>
                                          <p:attrName>ppt_h</p:attrName>
                                        </p:attrNameLst>
                                      </p:cBhvr>
                                      <p:tavLst>
                                        <p:tav tm="0">
                                          <p:val>
                                            <p:fltVal val="0"/>
                                          </p:val>
                                        </p:tav>
                                        <p:tav tm="100000">
                                          <p:val>
                                            <p:strVal val="#ppt_h"/>
                                          </p:val>
                                        </p:tav>
                                      </p:tavLst>
                                    </p:anim>
                                    <p:animEffect transition="in" filter="fade">
                                      <p:cBhvr>
                                        <p:cTn id="120" dur="500"/>
                                        <p:tgtEl>
                                          <p:spTgt spid="87"/>
                                        </p:tgtEl>
                                      </p:cBhvr>
                                    </p:animEffect>
                                  </p:childTnLst>
                                </p:cTn>
                              </p:par>
                              <p:par>
                                <p:cTn id="121" presetID="53" presetClass="entr" presetSubtype="16" fill="hold" grpId="0" nodeType="withEffect">
                                  <p:stCondLst>
                                    <p:cond delay="0"/>
                                  </p:stCondLst>
                                  <p:childTnLst>
                                    <p:set>
                                      <p:cBhvr>
                                        <p:cTn id="122" dur="1" fill="hold">
                                          <p:stCondLst>
                                            <p:cond delay="0"/>
                                          </p:stCondLst>
                                        </p:cTn>
                                        <p:tgtEl>
                                          <p:spTgt spid="88"/>
                                        </p:tgtEl>
                                        <p:attrNameLst>
                                          <p:attrName>style.visibility</p:attrName>
                                        </p:attrNameLst>
                                      </p:cBhvr>
                                      <p:to>
                                        <p:strVal val="visible"/>
                                      </p:to>
                                    </p:set>
                                    <p:anim calcmode="lin" valueType="num">
                                      <p:cBhvr>
                                        <p:cTn id="123" dur="500" fill="hold"/>
                                        <p:tgtEl>
                                          <p:spTgt spid="88"/>
                                        </p:tgtEl>
                                        <p:attrNameLst>
                                          <p:attrName>ppt_w</p:attrName>
                                        </p:attrNameLst>
                                      </p:cBhvr>
                                      <p:tavLst>
                                        <p:tav tm="0">
                                          <p:val>
                                            <p:fltVal val="0"/>
                                          </p:val>
                                        </p:tav>
                                        <p:tav tm="100000">
                                          <p:val>
                                            <p:strVal val="#ppt_w"/>
                                          </p:val>
                                        </p:tav>
                                      </p:tavLst>
                                    </p:anim>
                                    <p:anim calcmode="lin" valueType="num">
                                      <p:cBhvr>
                                        <p:cTn id="124" dur="500" fill="hold"/>
                                        <p:tgtEl>
                                          <p:spTgt spid="88"/>
                                        </p:tgtEl>
                                        <p:attrNameLst>
                                          <p:attrName>ppt_h</p:attrName>
                                        </p:attrNameLst>
                                      </p:cBhvr>
                                      <p:tavLst>
                                        <p:tav tm="0">
                                          <p:val>
                                            <p:fltVal val="0"/>
                                          </p:val>
                                        </p:tav>
                                        <p:tav tm="100000">
                                          <p:val>
                                            <p:strVal val="#ppt_h"/>
                                          </p:val>
                                        </p:tav>
                                      </p:tavLst>
                                    </p:anim>
                                    <p:animEffect transition="in" filter="fade">
                                      <p:cBhvr>
                                        <p:cTn id="125" dur="500"/>
                                        <p:tgtEl>
                                          <p:spTgt spid="88"/>
                                        </p:tgtEl>
                                      </p:cBhvr>
                                    </p:animEffect>
                                  </p:childTnLst>
                                </p:cTn>
                              </p:par>
                              <p:par>
                                <p:cTn id="126" presetID="53" presetClass="entr" presetSubtype="16" fill="hold" grpId="0" nodeType="withEffect">
                                  <p:stCondLst>
                                    <p:cond delay="0"/>
                                  </p:stCondLst>
                                  <p:childTnLst>
                                    <p:set>
                                      <p:cBhvr>
                                        <p:cTn id="127" dur="1" fill="hold">
                                          <p:stCondLst>
                                            <p:cond delay="0"/>
                                          </p:stCondLst>
                                        </p:cTn>
                                        <p:tgtEl>
                                          <p:spTgt spid="89"/>
                                        </p:tgtEl>
                                        <p:attrNameLst>
                                          <p:attrName>style.visibility</p:attrName>
                                        </p:attrNameLst>
                                      </p:cBhvr>
                                      <p:to>
                                        <p:strVal val="visible"/>
                                      </p:to>
                                    </p:set>
                                    <p:anim calcmode="lin" valueType="num">
                                      <p:cBhvr>
                                        <p:cTn id="128" dur="500" fill="hold"/>
                                        <p:tgtEl>
                                          <p:spTgt spid="89"/>
                                        </p:tgtEl>
                                        <p:attrNameLst>
                                          <p:attrName>ppt_w</p:attrName>
                                        </p:attrNameLst>
                                      </p:cBhvr>
                                      <p:tavLst>
                                        <p:tav tm="0">
                                          <p:val>
                                            <p:fltVal val="0"/>
                                          </p:val>
                                        </p:tav>
                                        <p:tav tm="100000">
                                          <p:val>
                                            <p:strVal val="#ppt_w"/>
                                          </p:val>
                                        </p:tav>
                                      </p:tavLst>
                                    </p:anim>
                                    <p:anim calcmode="lin" valueType="num">
                                      <p:cBhvr>
                                        <p:cTn id="129" dur="500" fill="hold"/>
                                        <p:tgtEl>
                                          <p:spTgt spid="89"/>
                                        </p:tgtEl>
                                        <p:attrNameLst>
                                          <p:attrName>ppt_h</p:attrName>
                                        </p:attrNameLst>
                                      </p:cBhvr>
                                      <p:tavLst>
                                        <p:tav tm="0">
                                          <p:val>
                                            <p:fltVal val="0"/>
                                          </p:val>
                                        </p:tav>
                                        <p:tav tm="100000">
                                          <p:val>
                                            <p:strVal val="#ppt_h"/>
                                          </p:val>
                                        </p:tav>
                                      </p:tavLst>
                                    </p:anim>
                                    <p:animEffect transition="in" filter="fade">
                                      <p:cBhvr>
                                        <p:cTn id="130" dur="500"/>
                                        <p:tgtEl>
                                          <p:spTgt spid="89"/>
                                        </p:tgtEl>
                                      </p:cBhvr>
                                    </p:animEffect>
                                  </p:childTnLst>
                                </p:cTn>
                              </p:par>
                            </p:childTnLst>
                          </p:cTn>
                        </p:par>
                        <p:par>
                          <p:cTn id="131" fill="hold">
                            <p:stCondLst>
                              <p:cond delay="1500"/>
                            </p:stCondLst>
                            <p:childTnLst>
                              <p:par>
                                <p:cTn id="132" presetID="22" presetClass="entr" presetSubtype="8" fill="hold" nodeType="afterEffect">
                                  <p:stCondLst>
                                    <p:cond delay="0"/>
                                  </p:stCondLst>
                                  <p:childTnLst>
                                    <p:set>
                                      <p:cBhvr>
                                        <p:cTn id="133" dur="1" fill="hold">
                                          <p:stCondLst>
                                            <p:cond delay="0"/>
                                          </p:stCondLst>
                                        </p:cTn>
                                        <p:tgtEl>
                                          <p:spTgt spid="72"/>
                                        </p:tgtEl>
                                        <p:attrNameLst>
                                          <p:attrName>style.visibility</p:attrName>
                                        </p:attrNameLst>
                                      </p:cBhvr>
                                      <p:to>
                                        <p:strVal val="visible"/>
                                      </p:to>
                                    </p:set>
                                    <p:animEffect transition="in" filter="wipe(left)">
                                      <p:cBhvr>
                                        <p:cTn id="134" dur="500"/>
                                        <p:tgtEl>
                                          <p:spTgt spid="72"/>
                                        </p:tgtEl>
                                      </p:cBhvr>
                                    </p:animEffect>
                                  </p:childTnLst>
                                </p:cTn>
                              </p:par>
                            </p:childTnLst>
                          </p:cTn>
                        </p:par>
                        <p:par>
                          <p:cTn id="135" fill="hold">
                            <p:stCondLst>
                              <p:cond delay="2000"/>
                            </p:stCondLst>
                            <p:childTnLst>
                              <p:par>
                                <p:cTn id="136" presetID="22" presetClass="entr" presetSubtype="8" fill="hold" nodeType="afterEffect">
                                  <p:stCondLst>
                                    <p:cond delay="0"/>
                                  </p:stCondLst>
                                  <p:childTnLst>
                                    <p:set>
                                      <p:cBhvr>
                                        <p:cTn id="137" dur="1" fill="hold">
                                          <p:stCondLst>
                                            <p:cond delay="0"/>
                                          </p:stCondLst>
                                        </p:cTn>
                                        <p:tgtEl>
                                          <p:spTgt spid="81"/>
                                        </p:tgtEl>
                                        <p:attrNameLst>
                                          <p:attrName>style.visibility</p:attrName>
                                        </p:attrNameLst>
                                      </p:cBhvr>
                                      <p:to>
                                        <p:strVal val="visible"/>
                                      </p:to>
                                    </p:set>
                                    <p:animEffect transition="in" filter="wipe(left)">
                                      <p:cBhvr>
                                        <p:cTn id="138"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p:bldP spid="84" grpId="0"/>
      <p:bldP spid="85" grpId="0"/>
      <p:bldP spid="86" grpId="0"/>
      <p:bldP spid="87" grpId="0"/>
      <p:bldP spid="88" grpId="0"/>
      <p:bldP spid="8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4879516" y="2036275"/>
            <a:ext cx="2613484" cy="3506176"/>
            <a:chOff x="4879516" y="2036275"/>
            <a:chExt cx="2613484" cy="3506176"/>
          </a:xfrm>
        </p:grpSpPr>
        <p:sp>
          <p:nvSpPr>
            <p:cNvPr id="3" name="ïṧḷïḓê-Freeform: Shape 1"/>
            <p:cNvSpPr/>
            <p:nvPr/>
          </p:nvSpPr>
          <p:spPr>
            <a:xfrm rot="14400000" flipH="1">
              <a:off x="6185992" y="4299634"/>
              <a:ext cx="1324966" cy="1160667"/>
            </a:xfrm>
            <a:custGeom>
              <a:avLst/>
              <a:gdLst/>
              <a:ahLst/>
              <a:cxnLst/>
              <a:rect l="l" t="t" r="r" b="b"/>
              <a:pathLst>
                <a:path w="1902750" h="1666803">
                  <a:moveTo>
                    <a:pt x="0" y="0"/>
                  </a:moveTo>
                  <a:cubicBezTo>
                    <a:pt x="435283" y="-435283"/>
                    <a:pt x="1141015" y="-435283"/>
                    <a:pt x="1576298" y="0"/>
                  </a:cubicBezTo>
                  <a:cubicBezTo>
                    <a:pt x="2011020" y="434721"/>
                    <a:pt x="2011581" y="1139195"/>
                    <a:pt x="1577897" y="1574529"/>
                  </a:cubicBezTo>
                  <a:lnTo>
                    <a:pt x="1670171" y="1666803"/>
                  </a:lnTo>
                  <a:lnTo>
                    <a:pt x="1310131" y="1666803"/>
                  </a:lnTo>
                  <a:lnTo>
                    <a:pt x="1310131" y="1306763"/>
                  </a:lnTo>
                  <a:lnTo>
                    <a:pt x="1411850" y="1408482"/>
                  </a:lnTo>
                  <a:cubicBezTo>
                    <a:pt x="1753828" y="1064853"/>
                    <a:pt x="1753267" y="509063"/>
                    <a:pt x="1410251" y="166047"/>
                  </a:cubicBezTo>
                  <a:cubicBezTo>
                    <a:pt x="1066674" y="-177531"/>
                    <a:pt x="509625" y="-177531"/>
                    <a:pt x="166047" y="166047"/>
                  </a:cubicBezTo>
                  <a:cubicBezTo>
                    <a:pt x="-177530" y="509624"/>
                    <a:pt x="-177530" y="1066673"/>
                    <a:pt x="166047" y="1410251"/>
                  </a:cubicBezTo>
                  <a:lnTo>
                    <a:pt x="0" y="1576298"/>
                  </a:lnTo>
                  <a:cubicBezTo>
                    <a:pt x="-435283" y="1141015"/>
                    <a:pt x="-435283" y="435283"/>
                    <a:pt x="0" y="0"/>
                  </a:cubicBezTo>
                  <a:close/>
                </a:path>
              </a:pathLst>
            </a:custGeom>
            <a:blipFill dpi="0" rotWithShape="1">
              <a:blip r:embed="rId4" cstate="email">
                <a:extLst>
                  <a:ext uri="{28A0092B-C50C-407E-A947-70E740481C1C}">
                    <a14:useLocalDpi xmlns:a14="http://schemas.microsoft.com/office/drawing/2010/main"/>
                  </a:ext>
                </a:extLst>
              </a:blip>
              <a:srcRect/>
              <a:tile tx="0" ty="0" sx="100000" sy="100000" flip="none" algn="t"/>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tx1"/>
                </a:solidFill>
              </a:endParaRPr>
            </a:p>
          </p:txBody>
        </p:sp>
        <p:sp>
          <p:nvSpPr>
            <p:cNvPr id="4" name="ïṧḷïḓê-Freeform: Shape 2"/>
            <p:cNvSpPr/>
            <p:nvPr/>
          </p:nvSpPr>
          <p:spPr>
            <a:xfrm rot="900000">
              <a:off x="6168034" y="3008889"/>
              <a:ext cx="1324966" cy="1160667"/>
            </a:xfrm>
            <a:custGeom>
              <a:avLst/>
              <a:gdLst/>
              <a:ahLst/>
              <a:cxnLst/>
              <a:rect l="l" t="t" r="r" b="b"/>
              <a:pathLst>
                <a:path w="1902750" h="1666803">
                  <a:moveTo>
                    <a:pt x="0" y="0"/>
                  </a:moveTo>
                  <a:cubicBezTo>
                    <a:pt x="435283" y="-435283"/>
                    <a:pt x="1141015" y="-435283"/>
                    <a:pt x="1576298" y="0"/>
                  </a:cubicBezTo>
                  <a:cubicBezTo>
                    <a:pt x="2011020" y="434721"/>
                    <a:pt x="2011581" y="1139195"/>
                    <a:pt x="1577897" y="1574529"/>
                  </a:cubicBezTo>
                  <a:lnTo>
                    <a:pt x="1670171" y="1666803"/>
                  </a:lnTo>
                  <a:lnTo>
                    <a:pt x="1310131" y="1666803"/>
                  </a:lnTo>
                  <a:lnTo>
                    <a:pt x="1310131" y="1306763"/>
                  </a:lnTo>
                  <a:lnTo>
                    <a:pt x="1411850" y="1408482"/>
                  </a:lnTo>
                  <a:cubicBezTo>
                    <a:pt x="1753828" y="1064853"/>
                    <a:pt x="1753267" y="509063"/>
                    <a:pt x="1410251" y="166047"/>
                  </a:cubicBezTo>
                  <a:cubicBezTo>
                    <a:pt x="1066674" y="-177531"/>
                    <a:pt x="509625" y="-177531"/>
                    <a:pt x="166047" y="166047"/>
                  </a:cubicBezTo>
                  <a:cubicBezTo>
                    <a:pt x="-177530" y="509624"/>
                    <a:pt x="-177530" y="1066673"/>
                    <a:pt x="166047" y="1410251"/>
                  </a:cubicBezTo>
                  <a:lnTo>
                    <a:pt x="0" y="1576298"/>
                  </a:lnTo>
                  <a:cubicBezTo>
                    <a:pt x="-435283" y="1141015"/>
                    <a:pt x="-435283" y="435283"/>
                    <a:pt x="0" y="0"/>
                  </a:cubicBezTo>
                  <a:close/>
                </a:path>
              </a:pathLst>
            </a:custGeom>
            <a:blipFill dpi="0" rotWithShape="1">
              <a:blip r:embed="rId4" cstate="email">
                <a:extLst>
                  <a:ext uri="{28A0092B-C50C-407E-A947-70E740481C1C}">
                    <a14:useLocalDpi xmlns:a14="http://schemas.microsoft.com/office/drawing/2010/main"/>
                  </a:ext>
                </a:extLst>
              </a:blip>
              <a:srcRect/>
              <a:tile tx="0" ty="0" sx="100000" sy="100000" flip="none" algn="t"/>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tx1"/>
                </a:solidFill>
              </a:endParaRPr>
            </a:p>
          </p:txBody>
        </p:sp>
        <p:sp>
          <p:nvSpPr>
            <p:cNvPr id="5" name="ïṧḷïḓê-Freeform: Shape 3"/>
            <p:cNvSpPr/>
            <p:nvPr/>
          </p:nvSpPr>
          <p:spPr>
            <a:xfrm rot="14400000" flipH="1">
              <a:off x="4900289" y="3328534"/>
              <a:ext cx="1324966" cy="1160667"/>
            </a:xfrm>
            <a:custGeom>
              <a:avLst/>
              <a:gdLst/>
              <a:ahLst/>
              <a:cxnLst/>
              <a:rect l="l" t="t" r="r" b="b"/>
              <a:pathLst>
                <a:path w="1902750" h="1666803">
                  <a:moveTo>
                    <a:pt x="0" y="0"/>
                  </a:moveTo>
                  <a:cubicBezTo>
                    <a:pt x="435283" y="-435283"/>
                    <a:pt x="1141015" y="-435283"/>
                    <a:pt x="1576298" y="0"/>
                  </a:cubicBezTo>
                  <a:cubicBezTo>
                    <a:pt x="2011020" y="434721"/>
                    <a:pt x="2011581" y="1139195"/>
                    <a:pt x="1577897" y="1574529"/>
                  </a:cubicBezTo>
                  <a:lnTo>
                    <a:pt x="1670171" y="1666803"/>
                  </a:lnTo>
                  <a:lnTo>
                    <a:pt x="1310131" y="1666803"/>
                  </a:lnTo>
                  <a:lnTo>
                    <a:pt x="1310131" y="1306763"/>
                  </a:lnTo>
                  <a:lnTo>
                    <a:pt x="1411850" y="1408482"/>
                  </a:lnTo>
                  <a:cubicBezTo>
                    <a:pt x="1753828" y="1064853"/>
                    <a:pt x="1753267" y="509063"/>
                    <a:pt x="1410251" y="166047"/>
                  </a:cubicBezTo>
                  <a:cubicBezTo>
                    <a:pt x="1066674" y="-177531"/>
                    <a:pt x="509625" y="-177531"/>
                    <a:pt x="166047" y="166047"/>
                  </a:cubicBezTo>
                  <a:cubicBezTo>
                    <a:pt x="-177530" y="509624"/>
                    <a:pt x="-177530" y="1066673"/>
                    <a:pt x="166047" y="1410251"/>
                  </a:cubicBezTo>
                  <a:lnTo>
                    <a:pt x="0" y="1576298"/>
                  </a:lnTo>
                  <a:cubicBezTo>
                    <a:pt x="-435283" y="1141015"/>
                    <a:pt x="-435283" y="435283"/>
                    <a:pt x="0" y="0"/>
                  </a:cubicBezTo>
                  <a:close/>
                </a:path>
              </a:pathLst>
            </a:custGeom>
            <a:blipFill dpi="0" rotWithShape="1">
              <a:blip r:embed="rId4" cstate="email">
                <a:extLst>
                  <a:ext uri="{28A0092B-C50C-407E-A947-70E740481C1C}">
                    <a14:useLocalDpi xmlns:a14="http://schemas.microsoft.com/office/drawing/2010/main"/>
                  </a:ext>
                </a:extLst>
              </a:blip>
              <a:srcRect/>
              <a:tile tx="0" ty="0" sx="100000" sy="100000" flip="none" algn="t"/>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tx1"/>
                </a:solidFill>
              </a:endParaRPr>
            </a:p>
          </p:txBody>
        </p:sp>
        <p:sp>
          <p:nvSpPr>
            <p:cNvPr id="6" name="ïṧḷïḓê-Freeform: Shape 4"/>
            <p:cNvSpPr/>
            <p:nvPr/>
          </p:nvSpPr>
          <p:spPr>
            <a:xfrm rot="900000">
              <a:off x="4879516" y="2036275"/>
              <a:ext cx="1324966" cy="1160667"/>
            </a:xfrm>
            <a:custGeom>
              <a:avLst/>
              <a:gdLst/>
              <a:ahLst/>
              <a:cxnLst/>
              <a:rect l="l" t="t" r="r" b="b"/>
              <a:pathLst>
                <a:path w="1902750" h="1666803">
                  <a:moveTo>
                    <a:pt x="0" y="0"/>
                  </a:moveTo>
                  <a:cubicBezTo>
                    <a:pt x="435283" y="-435283"/>
                    <a:pt x="1141015" y="-435283"/>
                    <a:pt x="1576298" y="0"/>
                  </a:cubicBezTo>
                  <a:cubicBezTo>
                    <a:pt x="2011020" y="434721"/>
                    <a:pt x="2011581" y="1139195"/>
                    <a:pt x="1577897" y="1574529"/>
                  </a:cubicBezTo>
                  <a:lnTo>
                    <a:pt x="1670171" y="1666803"/>
                  </a:lnTo>
                  <a:lnTo>
                    <a:pt x="1310131" y="1666803"/>
                  </a:lnTo>
                  <a:lnTo>
                    <a:pt x="1310131" y="1306763"/>
                  </a:lnTo>
                  <a:lnTo>
                    <a:pt x="1411850" y="1408482"/>
                  </a:lnTo>
                  <a:cubicBezTo>
                    <a:pt x="1753828" y="1064853"/>
                    <a:pt x="1753267" y="509063"/>
                    <a:pt x="1410251" y="166047"/>
                  </a:cubicBezTo>
                  <a:cubicBezTo>
                    <a:pt x="1066674" y="-177531"/>
                    <a:pt x="509625" y="-177531"/>
                    <a:pt x="166047" y="166047"/>
                  </a:cubicBezTo>
                  <a:cubicBezTo>
                    <a:pt x="-177530" y="509624"/>
                    <a:pt x="-177530" y="1066673"/>
                    <a:pt x="166047" y="1410251"/>
                  </a:cubicBezTo>
                  <a:lnTo>
                    <a:pt x="0" y="1576298"/>
                  </a:lnTo>
                  <a:cubicBezTo>
                    <a:pt x="-435283" y="1141015"/>
                    <a:pt x="-435283" y="435283"/>
                    <a:pt x="0" y="0"/>
                  </a:cubicBezTo>
                  <a:close/>
                </a:path>
              </a:pathLst>
            </a:custGeom>
            <a:blipFill dpi="0" rotWithShape="1">
              <a:blip r:embed="rId4" cstate="email">
                <a:extLst>
                  <a:ext uri="{28A0092B-C50C-407E-A947-70E740481C1C}">
                    <a14:useLocalDpi xmlns:a14="http://schemas.microsoft.com/office/drawing/2010/main"/>
                  </a:ext>
                </a:extLst>
              </a:blip>
              <a:srcRect/>
              <a:tile tx="0" ty="0" sx="100000" sy="100000" flip="none" algn="t"/>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tx1"/>
                </a:solidFill>
              </a:endParaRPr>
            </a:p>
          </p:txBody>
        </p:sp>
        <p:sp>
          <p:nvSpPr>
            <p:cNvPr id="7" name="ïṧḷïḓê-Freeform: Shape 30"/>
            <p:cNvSpPr>
              <a:spLocks/>
            </p:cNvSpPr>
            <p:nvPr/>
          </p:nvSpPr>
          <p:spPr bwMode="auto">
            <a:xfrm>
              <a:off x="6449944" y="4476030"/>
              <a:ext cx="593464" cy="593465"/>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blipFill>
              <a:blip r:embed="rId4" cstate="email">
                <a:extLst>
                  <a:ext uri="{28A0092B-C50C-407E-A947-70E740481C1C}">
                    <a14:useLocalDpi xmlns:a14="http://schemas.microsoft.com/office/drawing/2010/main"/>
                  </a:ext>
                </a:extLst>
              </a:blip>
              <a:tile tx="0" ty="0" sx="100000" sy="100000" flip="none" algn="t"/>
            </a:blipFill>
            <a:ln>
              <a:noFill/>
            </a:ln>
            <a:extLst/>
          </p:spPr>
          <p:txBody>
            <a:bodyPr anchor="ctr"/>
            <a:lstStyle/>
            <a:p>
              <a:pPr algn="ctr"/>
              <a:endParaRPr/>
            </a:p>
          </p:txBody>
        </p:sp>
        <p:sp>
          <p:nvSpPr>
            <p:cNvPr id="8" name="ïṧḷïḓê-Freeform: Shape 31"/>
            <p:cNvSpPr>
              <a:spLocks/>
            </p:cNvSpPr>
            <p:nvPr/>
          </p:nvSpPr>
          <p:spPr bwMode="auto">
            <a:xfrm>
              <a:off x="5169072" y="3503825"/>
              <a:ext cx="593464" cy="593465"/>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blipFill>
              <a:blip r:embed="rId4" cstate="email">
                <a:extLst>
                  <a:ext uri="{28A0092B-C50C-407E-A947-70E740481C1C}">
                    <a14:useLocalDpi xmlns:a14="http://schemas.microsoft.com/office/drawing/2010/main"/>
                  </a:ext>
                </a:extLst>
              </a:blip>
              <a:tile tx="0" ty="0" sx="100000" sy="100000" flip="none" algn="t"/>
            </a:blipFill>
            <a:ln>
              <a:noFill/>
            </a:ln>
            <a:extLst/>
          </p:spPr>
          <p:txBody>
            <a:bodyPr anchor="ctr"/>
            <a:lstStyle/>
            <a:p>
              <a:pPr algn="ctr"/>
              <a:endParaRPr/>
            </a:p>
          </p:txBody>
        </p:sp>
        <p:sp>
          <p:nvSpPr>
            <p:cNvPr id="9" name="ïṧḷïḓê-Freeform: Shape 32"/>
            <p:cNvSpPr>
              <a:spLocks/>
            </p:cNvSpPr>
            <p:nvPr/>
          </p:nvSpPr>
          <p:spPr bwMode="auto">
            <a:xfrm>
              <a:off x="5156821" y="2193094"/>
              <a:ext cx="593464" cy="593465"/>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blipFill>
              <a:blip r:embed="rId4" cstate="email">
                <a:extLst>
                  <a:ext uri="{28A0092B-C50C-407E-A947-70E740481C1C}">
                    <a14:useLocalDpi xmlns:a14="http://schemas.microsoft.com/office/drawing/2010/main"/>
                  </a:ext>
                </a:extLst>
              </a:blip>
              <a:tile tx="0" ty="0" sx="100000" sy="100000" flip="none" algn="t"/>
            </a:blipFill>
            <a:ln>
              <a:noFill/>
            </a:ln>
            <a:extLst/>
          </p:spPr>
          <p:txBody>
            <a:bodyPr anchor="ctr"/>
            <a:lstStyle/>
            <a:p>
              <a:pPr algn="ctr"/>
              <a:endParaRPr/>
            </a:p>
          </p:txBody>
        </p:sp>
        <p:sp>
          <p:nvSpPr>
            <p:cNvPr id="10" name="ïṧḷïḓê-Freeform: Shape 33"/>
            <p:cNvSpPr>
              <a:spLocks/>
            </p:cNvSpPr>
            <p:nvPr/>
          </p:nvSpPr>
          <p:spPr bwMode="auto">
            <a:xfrm>
              <a:off x="6435868" y="3170871"/>
              <a:ext cx="593464" cy="593465"/>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blipFill>
              <a:blip r:embed="rId4" cstate="email">
                <a:extLst>
                  <a:ext uri="{28A0092B-C50C-407E-A947-70E740481C1C}">
                    <a14:useLocalDpi xmlns:a14="http://schemas.microsoft.com/office/drawing/2010/main"/>
                  </a:ext>
                </a:extLst>
              </a:blip>
              <a:tile tx="0" ty="0" sx="100000" sy="100000" flip="none" algn="t"/>
            </a:blipFill>
            <a:ln>
              <a:noFill/>
            </a:ln>
            <a:extLst/>
          </p:spPr>
          <p:txBody>
            <a:bodyPr anchor="ctr"/>
            <a:lstStyle/>
            <a:p>
              <a:pPr algn="ctr"/>
              <a:endParaRPr/>
            </a:p>
          </p:txBody>
        </p:sp>
      </p:grpSp>
      <p:pic>
        <p:nvPicPr>
          <p:cNvPr id="23" name="图片 22"/>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rot="10800000">
            <a:off x="-14516" y="-1"/>
            <a:ext cx="2256753" cy="1480458"/>
          </a:xfrm>
          <a:prstGeom prst="rect">
            <a:avLst/>
          </a:prstGeom>
        </p:spPr>
      </p:pic>
      <p:pic>
        <p:nvPicPr>
          <p:cNvPr id="24" name="图片 23"/>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10740570" y="5143621"/>
            <a:ext cx="1451430" cy="1714379"/>
          </a:xfrm>
          <a:prstGeom prst="rect">
            <a:avLst/>
          </a:prstGeom>
        </p:spPr>
      </p:pic>
      <p:grpSp>
        <p:nvGrpSpPr>
          <p:cNvPr id="25" name="组合 24"/>
          <p:cNvGrpSpPr/>
          <p:nvPr/>
        </p:nvGrpSpPr>
        <p:grpSpPr>
          <a:xfrm>
            <a:off x="2222754" y="343930"/>
            <a:ext cx="4885992" cy="792596"/>
            <a:chOff x="1518453" y="282986"/>
            <a:chExt cx="4885992" cy="792596"/>
          </a:xfrm>
        </p:grpSpPr>
        <p:sp>
          <p:nvSpPr>
            <p:cNvPr id="26" name="文本框 25"/>
            <p:cNvSpPr txBox="1"/>
            <p:nvPr/>
          </p:nvSpPr>
          <p:spPr>
            <a:xfrm>
              <a:off x="1518453" y="282986"/>
              <a:ext cx="4475526" cy="584775"/>
            </a:xfrm>
            <a:prstGeom prst="rect">
              <a:avLst/>
            </a:prstGeom>
            <a:noFill/>
          </p:spPr>
          <p:txBody>
            <a:bodyPr wrap="square" rtlCol="0">
              <a:spAutoFit/>
              <a:scene3d>
                <a:camera prst="orthographicFront"/>
                <a:lightRig rig="threePt" dir="t"/>
              </a:scene3d>
              <a:sp3d contourW="12700"/>
            </a:bodyPr>
            <a:lstStyle/>
            <a:p>
              <a:r>
                <a:rPr lang="zh-CN" altLang="en-US" sz="3200" b="1" dirty="0" smtClean="0">
                  <a:blipFill dpi="0" rotWithShape="1">
                    <a:blip r:embed="rId7"/>
                    <a:srcRect/>
                    <a:tile tx="0" ty="0" sx="100000" sy="100000" flip="none" algn="tr"/>
                  </a:blipFill>
                  <a:latin typeface="+mn-ea"/>
                </a:rPr>
                <a:t>标题文字添加此处</a:t>
              </a:r>
              <a:endParaRPr lang="zh-CN" altLang="en-US" sz="3200" b="1" dirty="0">
                <a:blipFill dpi="0" rotWithShape="1">
                  <a:blip r:embed="rId7"/>
                  <a:srcRect/>
                  <a:tile tx="0" ty="0" sx="100000" sy="100000" flip="none" algn="tr"/>
                </a:blipFill>
                <a:latin typeface="+mn-ea"/>
              </a:endParaRPr>
            </a:p>
          </p:txBody>
        </p:sp>
        <p:sp>
          <p:nvSpPr>
            <p:cNvPr id="27" name="文本框 26"/>
            <p:cNvSpPr txBox="1"/>
            <p:nvPr/>
          </p:nvSpPr>
          <p:spPr>
            <a:xfrm>
              <a:off x="1518453" y="805765"/>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smtClean="0">
                  <a:solidFill>
                    <a:schemeClr val="bg1">
                      <a:lumMod val="50000"/>
                    </a:schemeClr>
                  </a:solidFill>
                  <a:latin typeface="+mj-ea"/>
                  <a:ea typeface="+mj-ea"/>
                </a:rPr>
                <a:t>print </a:t>
              </a:r>
              <a:r>
                <a:rPr lang="en-US" altLang="zh-CN" sz="1000" dirty="0">
                  <a:solidFill>
                    <a:schemeClr val="bg1">
                      <a:lumMod val="50000"/>
                    </a:schemeClr>
                  </a:solidFill>
                  <a:latin typeface="+mj-ea"/>
                  <a:ea typeface="+mj-ea"/>
                </a:rPr>
                <a:t>the presentation and make it into a film to be used in a wider field</a:t>
              </a:r>
            </a:p>
          </p:txBody>
        </p:sp>
      </p:grpSp>
      <p:grpSp>
        <p:nvGrpSpPr>
          <p:cNvPr id="28" name="组合 27"/>
          <p:cNvGrpSpPr/>
          <p:nvPr/>
        </p:nvGrpSpPr>
        <p:grpSpPr>
          <a:xfrm>
            <a:off x="7215962" y="1880194"/>
            <a:ext cx="3386367" cy="977006"/>
            <a:chOff x="7583812" y="3324025"/>
            <a:chExt cx="3386367" cy="977006"/>
          </a:xfrm>
        </p:grpSpPr>
        <p:sp>
          <p:nvSpPr>
            <p:cNvPr id="29" name="矩形 28"/>
            <p:cNvSpPr/>
            <p:nvPr/>
          </p:nvSpPr>
          <p:spPr>
            <a:xfrm>
              <a:off x="7583812" y="3747033"/>
              <a:ext cx="3386367" cy="553998"/>
            </a:xfrm>
            <a:prstGeom prst="rect">
              <a:avLst/>
            </a:prstGeom>
          </p:spPr>
          <p:txBody>
            <a:bodyPr wrap="square">
              <a:spAutoFit/>
              <a:scene3d>
                <a:camera prst="orthographicFront"/>
                <a:lightRig rig="threePt" dir="t"/>
              </a:scene3d>
              <a:sp3d contourW="12700"/>
            </a:bodyPr>
            <a:lstStyle/>
            <a:p>
              <a:pPr>
                <a:lnSpc>
                  <a:spcPct val="125000"/>
                </a:lnSpc>
              </a:pPr>
              <a:r>
                <a:rPr lang="zh-CN" altLang="en-US" sz="1200" dirty="0">
                  <a:solidFill>
                    <a:schemeClr val="tx1">
                      <a:lumMod val="75000"/>
                      <a:lumOff val="25000"/>
                    </a:schemeClr>
                  </a:solidFill>
                  <a:latin typeface="+mn-ea"/>
                </a:rPr>
                <a:t>用户可以在投影仪或者计算机上进行演示也可以将演示文稿打印出来制作</a:t>
              </a:r>
              <a:r>
                <a:rPr lang="zh-CN" altLang="en-US" sz="1200" dirty="0" smtClean="0">
                  <a:solidFill>
                    <a:schemeClr val="tx1">
                      <a:lumMod val="75000"/>
                      <a:lumOff val="25000"/>
                    </a:schemeClr>
                  </a:solidFill>
                  <a:latin typeface="+mn-ea"/>
                </a:rPr>
                <a:t>成可以在投影仪</a:t>
              </a:r>
            </a:p>
          </p:txBody>
        </p:sp>
        <p:sp>
          <p:nvSpPr>
            <p:cNvPr id="30" name="矩形 29"/>
            <p:cNvSpPr/>
            <p:nvPr/>
          </p:nvSpPr>
          <p:spPr>
            <a:xfrm>
              <a:off x="7583812" y="3324025"/>
              <a:ext cx="2050552"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mn-ea"/>
                </a:rPr>
                <a:t>标题文字添加</a:t>
              </a:r>
            </a:p>
          </p:txBody>
        </p:sp>
      </p:grpSp>
      <p:grpSp>
        <p:nvGrpSpPr>
          <p:cNvPr id="34" name="组合 33"/>
          <p:cNvGrpSpPr/>
          <p:nvPr/>
        </p:nvGrpSpPr>
        <p:grpSpPr>
          <a:xfrm>
            <a:off x="7761683" y="4321245"/>
            <a:ext cx="3386367" cy="977006"/>
            <a:chOff x="7583812" y="3324025"/>
            <a:chExt cx="3386367" cy="977006"/>
          </a:xfrm>
        </p:grpSpPr>
        <p:sp>
          <p:nvSpPr>
            <p:cNvPr id="35" name="矩形 34"/>
            <p:cNvSpPr/>
            <p:nvPr/>
          </p:nvSpPr>
          <p:spPr>
            <a:xfrm>
              <a:off x="7583812" y="3747033"/>
              <a:ext cx="3386367" cy="553998"/>
            </a:xfrm>
            <a:prstGeom prst="rect">
              <a:avLst/>
            </a:prstGeom>
          </p:spPr>
          <p:txBody>
            <a:bodyPr wrap="square">
              <a:spAutoFit/>
              <a:scene3d>
                <a:camera prst="orthographicFront"/>
                <a:lightRig rig="threePt" dir="t"/>
              </a:scene3d>
              <a:sp3d contourW="12700"/>
            </a:bodyPr>
            <a:lstStyle/>
            <a:p>
              <a:pPr>
                <a:lnSpc>
                  <a:spcPct val="125000"/>
                </a:lnSpc>
              </a:pPr>
              <a:r>
                <a:rPr lang="zh-CN" altLang="en-US" sz="1200" dirty="0">
                  <a:solidFill>
                    <a:schemeClr val="tx1">
                      <a:lumMod val="75000"/>
                      <a:lumOff val="25000"/>
                    </a:schemeClr>
                  </a:solidFill>
                  <a:latin typeface="+mn-ea"/>
                </a:rPr>
                <a:t>用户可以在投影仪或者计算机上进行演示也可以将演示文稿打印出来制作</a:t>
              </a:r>
              <a:r>
                <a:rPr lang="zh-CN" altLang="en-US" sz="1200" dirty="0" smtClean="0">
                  <a:solidFill>
                    <a:schemeClr val="tx1">
                      <a:lumMod val="75000"/>
                      <a:lumOff val="25000"/>
                    </a:schemeClr>
                  </a:solidFill>
                  <a:latin typeface="+mn-ea"/>
                </a:rPr>
                <a:t>成可以在投影仪</a:t>
              </a:r>
            </a:p>
          </p:txBody>
        </p:sp>
        <p:sp>
          <p:nvSpPr>
            <p:cNvPr id="36" name="矩形 35"/>
            <p:cNvSpPr/>
            <p:nvPr/>
          </p:nvSpPr>
          <p:spPr>
            <a:xfrm>
              <a:off x="7583812" y="3324025"/>
              <a:ext cx="2050552"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mn-ea"/>
                </a:rPr>
                <a:t>标题文字添加</a:t>
              </a:r>
            </a:p>
          </p:txBody>
        </p:sp>
      </p:grpSp>
      <p:grpSp>
        <p:nvGrpSpPr>
          <p:cNvPr id="37" name="组合 36"/>
          <p:cNvGrpSpPr/>
          <p:nvPr/>
        </p:nvGrpSpPr>
        <p:grpSpPr>
          <a:xfrm>
            <a:off x="1064631" y="2556470"/>
            <a:ext cx="3386367" cy="977006"/>
            <a:chOff x="7583812" y="3324025"/>
            <a:chExt cx="3386367" cy="977006"/>
          </a:xfrm>
        </p:grpSpPr>
        <p:sp>
          <p:nvSpPr>
            <p:cNvPr id="38" name="矩形 37"/>
            <p:cNvSpPr/>
            <p:nvPr/>
          </p:nvSpPr>
          <p:spPr>
            <a:xfrm>
              <a:off x="7583812" y="3747033"/>
              <a:ext cx="3386367" cy="553998"/>
            </a:xfrm>
            <a:prstGeom prst="rect">
              <a:avLst/>
            </a:prstGeom>
          </p:spPr>
          <p:txBody>
            <a:bodyPr wrap="square">
              <a:spAutoFit/>
              <a:scene3d>
                <a:camera prst="orthographicFront"/>
                <a:lightRig rig="threePt" dir="t"/>
              </a:scene3d>
              <a:sp3d contourW="12700"/>
            </a:bodyPr>
            <a:lstStyle/>
            <a:p>
              <a:pPr algn="r">
                <a:lnSpc>
                  <a:spcPct val="125000"/>
                </a:lnSpc>
              </a:pPr>
              <a:r>
                <a:rPr lang="zh-CN" altLang="en-US" sz="1200" dirty="0">
                  <a:solidFill>
                    <a:schemeClr val="tx1">
                      <a:lumMod val="75000"/>
                      <a:lumOff val="25000"/>
                    </a:schemeClr>
                  </a:solidFill>
                  <a:latin typeface="+mn-ea"/>
                </a:rPr>
                <a:t>用户可以在投影仪或者计算机上进行演示也可以将演示文稿打印出来制作</a:t>
              </a:r>
              <a:r>
                <a:rPr lang="zh-CN" altLang="en-US" sz="1200" dirty="0" smtClean="0">
                  <a:solidFill>
                    <a:schemeClr val="tx1">
                      <a:lumMod val="75000"/>
                      <a:lumOff val="25000"/>
                    </a:schemeClr>
                  </a:solidFill>
                  <a:latin typeface="+mn-ea"/>
                </a:rPr>
                <a:t>成可以在投影仪</a:t>
              </a:r>
            </a:p>
          </p:txBody>
        </p:sp>
        <p:sp>
          <p:nvSpPr>
            <p:cNvPr id="39" name="矩形 38"/>
            <p:cNvSpPr/>
            <p:nvPr/>
          </p:nvSpPr>
          <p:spPr>
            <a:xfrm>
              <a:off x="8919627" y="3324025"/>
              <a:ext cx="2050552"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latin typeface="+mn-ea"/>
                </a:rPr>
                <a:t>标题文字添加</a:t>
              </a:r>
            </a:p>
          </p:txBody>
        </p:sp>
      </p:grpSp>
      <p:grpSp>
        <p:nvGrpSpPr>
          <p:cNvPr id="40" name="组合 39"/>
          <p:cNvGrpSpPr/>
          <p:nvPr/>
        </p:nvGrpSpPr>
        <p:grpSpPr>
          <a:xfrm>
            <a:off x="2155632" y="4997521"/>
            <a:ext cx="3386367" cy="977006"/>
            <a:chOff x="7583812" y="3324025"/>
            <a:chExt cx="3386367" cy="977006"/>
          </a:xfrm>
        </p:grpSpPr>
        <p:sp>
          <p:nvSpPr>
            <p:cNvPr id="41" name="矩形 40"/>
            <p:cNvSpPr/>
            <p:nvPr/>
          </p:nvSpPr>
          <p:spPr>
            <a:xfrm>
              <a:off x="7583812" y="3747033"/>
              <a:ext cx="3386367" cy="553998"/>
            </a:xfrm>
            <a:prstGeom prst="rect">
              <a:avLst/>
            </a:prstGeom>
          </p:spPr>
          <p:txBody>
            <a:bodyPr wrap="square">
              <a:spAutoFit/>
              <a:scene3d>
                <a:camera prst="orthographicFront"/>
                <a:lightRig rig="threePt" dir="t"/>
              </a:scene3d>
              <a:sp3d contourW="12700"/>
            </a:bodyPr>
            <a:lstStyle/>
            <a:p>
              <a:pPr algn="r">
                <a:lnSpc>
                  <a:spcPct val="125000"/>
                </a:lnSpc>
              </a:pPr>
              <a:r>
                <a:rPr lang="zh-CN" altLang="en-US" sz="1200" dirty="0">
                  <a:solidFill>
                    <a:schemeClr val="tx1">
                      <a:lumMod val="75000"/>
                      <a:lumOff val="25000"/>
                    </a:schemeClr>
                  </a:solidFill>
                  <a:latin typeface="+mn-ea"/>
                </a:rPr>
                <a:t>用户可以在投影仪或者计算机上进行演示也可以将演示文稿打印出来制作</a:t>
              </a:r>
              <a:r>
                <a:rPr lang="zh-CN" altLang="en-US" sz="1200" dirty="0" smtClean="0">
                  <a:solidFill>
                    <a:schemeClr val="tx1">
                      <a:lumMod val="75000"/>
                      <a:lumOff val="25000"/>
                    </a:schemeClr>
                  </a:solidFill>
                  <a:latin typeface="+mn-ea"/>
                </a:rPr>
                <a:t>成可以在投影仪</a:t>
              </a:r>
            </a:p>
          </p:txBody>
        </p:sp>
        <p:sp>
          <p:nvSpPr>
            <p:cNvPr id="42" name="矩形 41"/>
            <p:cNvSpPr/>
            <p:nvPr/>
          </p:nvSpPr>
          <p:spPr>
            <a:xfrm>
              <a:off x="8919627" y="3324025"/>
              <a:ext cx="2050552"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latin typeface="+mn-ea"/>
                </a:rPr>
                <a:t>标题文字添加</a:t>
              </a:r>
            </a:p>
          </p:txBody>
        </p:sp>
      </p:grpSp>
    </p:spTree>
    <p:custDataLst>
      <p:tags r:id="rId1"/>
    </p:custDataLst>
    <p:extLst>
      <p:ext uri="{BB962C8B-B14F-4D97-AF65-F5344CB8AC3E}">
        <p14:creationId xmlns:p14="http://schemas.microsoft.com/office/powerpoint/2010/main" val="6451715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1000" fill="hold"/>
                                        <p:tgtEl>
                                          <p:spTgt spid="43"/>
                                        </p:tgtEl>
                                        <p:attrNameLst>
                                          <p:attrName>ppt_w</p:attrName>
                                        </p:attrNameLst>
                                      </p:cBhvr>
                                      <p:tavLst>
                                        <p:tav tm="0">
                                          <p:val>
                                            <p:fltVal val="0"/>
                                          </p:val>
                                        </p:tav>
                                        <p:tav tm="100000">
                                          <p:val>
                                            <p:strVal val="#ppt_w"/>
                                          </p:val>
                                        </p:tav>
                                      </p:tavLst>
                                    </p:anim>
                                    <p:anim calcmode="lin" valueType="num">
                                      <p:cBhvr>
                                        <p:cTn id="8" dur="1000" fill="hold"/>
                                        <p:tgtEl>
                                          <p:spTgt spid="43"/>
                                        </p:tgtEl>
                                        <p:attrNameLst>
                                          <p:attrName>ppt_h</p:attrName>
                                        </p:attrNameLst>
                                      </p:cBhvr>
                                      <p:tavLst>
                                        <p:tav tm="0">
                                          <p:val>
                                            <p:fltVal val="0"/>
                                          </p:val>
                                        </p:tav>
                                        <p:tav tm="100000">
                                          <p:val>
                                            <p:strVal val="#ppt_h"/>
                                          </p:val>
                                        </p:tav>
                                      </p:tavLst>
                                    </p:anim>
                                    <p:anim calcmode="lin" valueType="num">
                                      <p:cBhvr>
                                        <p:cTn id="9" dur="1000" fill="hold"/>
                                        <p:tgtEl>
                                          <p:spTgt spid="43"/>
                                        </p:tgtEl>
                                        <p:attrNameLst>
                                          <p:attrName>style.rotation</p:attrName>
                                        </p:attrNameLst>
                                      </p:cBhvr>
                                      <p:tavLst>
                                        <p:tav tm="0">
                                          <p:val>
                                            <p:fltVal val="90"/>
                                          </p:val>
                                        </p:tav>
                                        <p:tav tm="100000">
                                          <p:val>
                                            <p:fltVal val="0"/>
                                          </p:val>
                                        </p:tav>
                                      </p:tavLst>
                                    </p:anim>
                                    <p:animEffect transition="in" filter="fade">
                                      <p:cBhvr>
                                        <p:cTn id="10" dur="1000"/>
                                        <p:tgtEl>
                                          <p:spTgt spid="43"/>
                                        </p:tgtEl>
                                      </p:cBhvr>
                                    </p:animEffect>
                                  </p:childTnLst>
                                </p:cTn>
                              </p:par>
                            </p:childTnLst>
                          </p:cTn>
                        </p:par>
                        <p:par>
                          <p:cTn id="11" fill="hold">
                            <p:stCondLst>
                              <p:cond delay="1000"/>
                            </p:stCondLst>
                            <p:childTnLst>
                              <p:par>
                                <p:cTn id="12" presetID="2" presetClass="entr" presetSubtype="2" fill="hold" nodeType="after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additive="base">
                                        <p:cTn id="14" dur="500" fill="hold"/>
                                        <p:tgtEl>
                                          <p:spTgt spid="28"/>
                                        </p:tgtEl>
                                        <p:attrNameLst>
                                          <p:attrName>ppt_x</p:attrName>
                                        </p:attrNameLst>
                                      </p:cBhvr>
                                      <p:tavLst>
                                        <p:tav tm="0">
                                          <p:val>
                                            <p:strVal val="1+#ppt_w/2"/>
                                          </p:val>
                                        </p:tav>
                                        <p:tav tm="100000">
                                          <p:val>
                                            <p:strVal val="#ppt_x"/>
                                          </p:val>
                                        </p:tav>
                                      </p:tavLst>
                                    </p:anim>
                                    <p:anim calcmode="lin" valueType="num">
                                      <p:cBhvr additive="base">
                                        <p:cTn id="15" dur="500" fill="hold"/>
                                        <p:tgtEl>
                                          <p:spTgt spid="28"/>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2" presetClass="entr" presetSubtype="8"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500" fill="hold"/>
                                        <p:tgtEl>
                                          <p:spTgt spid="37"/>
                                        </p:tgtEl>
                                        <p:attrNameLst>
                                          <p:attrName>ppt_x</p:attrName>
                                        </p:attrNameLst>
                                      </p:cBhvr>
                                      <p:tavLst>
                                        <p:tav tm="0">
                                          <p:val>
                                            <p:strVal val="0-#ppt_w/2"/>
                                          </p:val>
                                        </p:tav>
                                        <p:tav tm="100000">
                                          <p:val>
                                            <p:strVal val="#ppt_x"/>
                                          </p:val>
                                        </p:tav>
                                      </p:tavLst>
                                    </p:anim>
                                    <p:anim calcmode="lin" valueType="num">
                                      <p:cBhvr additive="base">
                                        <p:cTn id="20" dur="500" fill="hold"/>
                                        <p:tgtEl>
                                          <p:spTgt spid="37"/>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 presetClass="entr" presetSubtype="2" fill="hold" nodeType="afterEffect">
                                  <p:stCondLst>
                                    <p:cond delay="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1+#ppt_w/2"/>
                                          </p:val>
                                        </p:tav>
                                        <p:tav tm="100000">
                                          <p:val>
                                            <p:strVal val="#ppt_x"/>
                                          </p:val>
                                        </p:tav>
                                      </p:tavLst>
                                    </p:anim>
                                    <p:anim calcmode="lin" valueType="num">
                                      <p:cBhvr additive="base">
                                        <p:cTn id="25" dur="500" fill="hold"/>
                                        <p:tgtEl>
                                          <p:spTgt spid="34"/>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8"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 calcmode="lin" valueType="num">
                                      <p:cBhvr additive="base">
                                        <p:cTn id="29" dur="500" fill="hold"/>
                                        <p:tgtEl>
                                          <p:spTgt spid="40"/>
                                        </p:tgtEl>
                                        <p:attrNameLst>
                                          <p:attrName>ppt_x</p:attrName>
                                        </p:attrNameLst>
                                      </p:cBhvr>
                                      <p:tavLst>
                                        <p:tav tm="0">
                                          <p:val>
                                            <p:strVal val="0-#ppt_w/2"/>
                                          </p:val>
                                        </p:tav>
                                        <p:tav tm="100000">
                                          <p:val>
                                            <p:strVal val="#ppt_x"/>
                                          </p:val>
                                        </p:tav>
                                      </p:tavLst>
                                    </p:anim>
                                    <p:anim calcmode="lin" valueType="num">
                                      <p:cBhvr additive="base">
                                        <p:cTn id="30"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a:xfrm>
            <a:off x="3731905" y="2492238"/>
            <a:ext cx="4735780" cy="2594250"/>
            <a:chOff x="3731905" y="2492238"/>
            <a:chExt cx="4735780" cy="2594250"/>
          </a:xfrm>
        </p:grpSpPr>
        <p:grpSp>
          <p:nvGrpSpPr>
            <p:cNvPr id="3" name="组合 2"/>
            <p:cNvGrpSpPr/>
            <p:nvPr/>
          </p:nvGrpSpPr>
          <p:grpSpPr>
            <a:xfrm>
              <a:off x="4628009" y="2492238"/>
              <a:ext cx="2935982" cy="2594250"/>
              <a:chOff x="4001084" y="1916832"/>
              <a:chExt cx="3366060" cy="2974270"/>
            </a:xfrm>
          </p:grpSpPr>
          <p:sp>
            <p:nvSpPr>
              <p:cNvPr id="31" name="îṣļîḑé-任意多边形: 形状 28"/>
              <p:cNvSpPr>
                <a:spLocks/>
              </p:cNvSpPr>
              <p:nvPr/>
            </p:nvSpPr>
            <p:spPr bwMode="auto">
              <a:xfrm>
                <a:off x="4223792" y="1916832"/>
                <a:ext cx="2988410" cy="2974270"/>
              </a:xfrm>
              <a:custGeom>
                <a:avLst/>
                <a:gdLst>
                  <a:gd name="T0" fmla="*/ 569 w 713"/>
                  <a:gd name="T1" fmla="*/ 74 h 709"/>
                  <a:gd name="T2" fmla="*/ 571 w 713"/>
                  <a:gd name="T3" fmla="*/ 89 h 709"/>
                  <a:gd name="T4" fmla="*/ 555 w 713"/>
                  <a:gd name="T5" fmla="*/ 92 h 709"/>
                  <a:gd name="T6" fmla="*/ 379 w 713"/>
                  <a:gd name="T7" fmla="*/ 24 h 709"/>
                  <a:gd name="T8" fmla="*/ 358 w 713"/>
                  <a:gd name="T9" fmla="*/ 23 h 709"/>
                  <a:gd name="T10" fmla="*/ 358 w 713"/>
                  <a:gd name="T11" fmla="*/ 1 h 709"/>
                  <a:gd name="T12" fmla="*/ 380 w 713"/>
                  <a:gd name="T13" fmla="*/ 2 h 709"/>
                  <a:gd name="T14" fmla="*/ 569 w 713"/>
                  <a:gd name="T15" fmla="*/ 74 h 709"/>
                  <a:gd name="T16" fmla="*/ 358 w 713"/>
                  <a:gd name="T17" fmla="*/ 708 h 709"/>
                  <a:gd name="T18" fmla="*/ 358 w 713"/>
                  <a:gd name="T19" fmla="*/ 686 h 709"/>
                  <a:gd name="T20" fmla="*/ 470 w 713"/>
                  <a:gd name="T21" fmla="*/ 664 h 709"/>
                  <a:gd name="T22" fmla="*/ 634 w 713"/>
                  <a:gd name="T23" fmla="*/ 531 h 709"/>
                  <a:gd name="T24" fmla="*/ 683 w 713"/>
                  <a:gd name="T25" fmla="*/ 322 h 709"/>
                  <a:gd name="T26" fmla="*/ 694 w 713"/>
                  <a:gd name="T27" fmla="*/ 310 h 709"/>
                  <a:gd name="T28" fmla="*/ 706 w 713"/>
                  <a:gd name="T29" fmla="*/ 320 h 709"/>
                  <a:gd name="T30" fmla="*/ 653 w 713"/>
                  <a:gd name="T31" fmla="*/ 544 h 709"/>
                  <a:gd name="T32" fmla="*/ 478 w 713"/>
                  <a:gd name="T33" fmla="*/ 686 h 709"/>
                  <a:gd name="T34" fmla="*/ 358 w 713"/>
                  <a:gd name="T35" fmla="*/ 708 h 709"/>
                  <a:gd name="T36" fmla="*/ 358 w 713"/>
                  <a:gd name="T37" fmla="*/ 23 h 709"/>
                  <a:gd name="T38" fmla="*/ 218 w 713"/>
                  <a:gd name="T39" fmla="*/ 53 h 709"/>
                  <a:gd name="T40" fmla="*/ 90 w 713"/>
                  <a:gd name="T41" fmla="*/ 154 h 709"/>
                  <a:gd name="T42" fmla="*/ 24 w 713"/>
                  <a:gd name="T43" fmla="*/ 331 h 709"/>
                  <a:gd name="T44" fmla="*/ 24 w 713"/>
                  <a:gd name="T45" fmla="*/ 331 h 709"/>
                  <a:gd name="T46" fmla="*/ 24 w 713"/>
                  <a:gd name="T47" fmla="*/ 331 h 709"/>
                  <a:gd name="T48" fmla="*/ 23 w 713"/>
                  <a:gd name="T49" fmla="*/ 358 h 709"/>
                  <a:gd name="T50" fmla="*/ 25 w 713"/>
                  <a:gd name="T51" fmla="*/ 385 h 709"/>
                  <a:gd name="T52" fmla="*/ 14 w 713"/>
                  <a:gd name="T53" fmla="*/ 397 h 709"/>
                  <a:gd name="T54" fmla="*/ 2 w 713"/>
                  <a:gd name="T55" fmla="*/ 387 h 709"/>
                  <a:gd name="T56" fmla="*/ 0 w 713"/>
                  <a:gd name="T57" fmla="*/ 358 h 709"/>
                  <a:gd name="T58" fmla="*/ 1 w 713"/>
                  <a:gd name="T59" fmla="*/ 330 h 709"/>
                  <a:gd name="T60" fmla="*/ 1 w 713"/>
                  <a:gd name="T61" fmla="*/ 330 h 709"/>
                  <a:gd name="T62" fmla="*/ 72 w 713"/>
                  <a:gd name="T63" fmla="*/ 140 h 709"/>
                  <a:gd name="T64" fmla="*/ 209 w 713"/>
                  <a:gd name="T65" fmla="*/ 32 h 709"/>
                  <a:gd name="T66" fmla="*/ 358 w 713"/>
                  <a:gd name="T67" fmla="*/ 1 h 709"/>
                  <a:gd name="T68" fmla="*/ 358 w 713"/>
                  <a:gd name="T69" fmla="*/ 23 h 709"/>
                  <a:gd name="T70" fmla="*/ 358 w 713"/>
                  <a:gd name="T71" fmla="*/ 686 h 709"/>
                  <a:gd name="T72" fmla="*/ 358 w 713"/>
                  <a:gd name="T73" fmla="*/ 708 h 709"/>
                  <a:gd name="T74" fmla="*/ 299 w 713"/>
                  <a:gd name="T75" fmla="*/ 704 h 709"/>
                  <a:gd name="T76" fmla="*/ 148 w 713"/>
                  <a:gd name="T77" fmla="*/ 639 h 709"/>
                  <a:gd name="T78" fmla="*/ 146 w 713"/>
                  <a:gd name="T79" fmla="*/ 623 h 709"/>
                  <a:gd name="T80" fmla="*/ 162 w 713"/>
                  <a:gd name="T81" fmla="*/ 621 h 709"/>
                  <a:gd name="T82" fmla="*/ 302 w 713"/>
                  <a:gd name="T83" fmla="*/ 681 h 709"/>
                  <a:gd name="T84" fmla="*/ 358 w 713"/>
                  <a:gd name="T85" fmla="*/ 686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13" h="709">
                    <a:moveTo>
                      <a:pt x="569" y="74"/>
                    </a:moveTo>
                    <a:cubicBezTo>
                      <a:pt x="574" y="77"/>
                      <a:pt x="575" y="84"/>
                      <a:pt x="571" y="89"/>
                    </a:cubicBezTo>
                    <a:cubicBezTo>
                      <a:pt x="567" y="94"/>
                      <a:pt x="560" y="95"/>
                      <a:pt x="555" y="92"/>
                    </a:cubicBezTo>
                    <a:cubicBezTo>
                      <a:pt x="501" y="50"/>
                      <a:pt x="440" y="29"/>
                      <a:pt x="379" y="24"/>
                    </a:cubicBezTo>
                    <a:cubicBezTo>
                      <a:pt x="372" y="24"/>
                      <a:pt x="365" y="24"/>
                      <a:pt x="358" y="23"/>
                    </a:cubicBezTo>
                    <a:cubicBezTo>
                      <a:pt x="358" y="1"/>
                      <a:pt x="358" y="1"/>
                      <a:pt x="358" y="1"/>
                    </a:cubicBezTo>
                    <a:cubicBezTo>
                      <a:pt x="366" y="1"/>
                      <a:pt x="373" y="1"/>
                      <a:pt x="380" y="2"/>
                    </a:cubicBezTo>
                    <a:cubicBezTo>
                      <a:pt x="445" y="6"/>
                      <a:pt x="511" y="29"/>
                      <a:pt x="569" y="74"/>
                    </a:cubicBezTo>
                    <a:close/>
                    <a:moveTo>
                      <a:pt x="358" y="708"/>
                    </a:moveTo>
                    <a:cubicBezTo>
                      <a:pt x="358" y="686"/>
                      <a:pt x="358" y="686"/>
                      <a:pt x="358" y="686"/>
                    </a:cubicBezTo>
                    <a:cubicBezTo>
                      <a:pt x="395" y="685"/>
                      <a:pt x="432" y="678"/>
                      <a:pt x="470" y="664"/>
                    </a:cubicBezTo>
                    <a:cubicBezTo>
                      <a:pt x="542" y="637"/>
                      <a:pt x="598" y="590"/>
                      <a:pt x="634" y="531"/>
                    </a:cubicBezTo>
                    <a:cubicBezTo>
                      <a:pt x="673" y="469"/>
                      <a:pt x="690" y="395"/>
                      <a:pt x="683" y="322"/>
                    </a:cubicBezTo>
                    <a:cubicBezTo>
                      <a:pt x="683" y="316"/>
                      <a:pt x="687" y="311"/>
                      <a:pt x="694" y="310"/>
                    </a:cubicBezTo>
                    <a:cubicBezTo>
                      <a:pt x="700" y="310"/>
                      <a:pt x="705" y="314"/>
                      <a:pt x="706" y="320"/>
                    </a:cubicBezTo>
                    <a:cubicBezTo>
                      <a:pt x="713" y="398"/>
                      <a:pt x="695" y="477"/>
                      <a:pt x="653" y="544"/>
                    </a:cubicBezTo>
                    <a:cubicBezTo>
                      <a:pt x="614" y="606"/>
                      <a:pt x="555" y="657"/>
                      <a:pt x="478" y="686"/>
                    </a:cubicBezTo>
                    <a:cubicBezTo>
                      <a:pt x="438" y="701"/>
                      <a:pt x="398" y="708"/>
                      <a:pt x="358" y="708"/>
                    </a:cubicBezTo>
                    <a:close/>
                    <a:moveTo>
                      <a:pt x="358" y="23"/>
                    </a:moveTo>
                    <a:cubicBezTo>
                      <a:pt x="310" y="23"/>
                      <a:pt x="262" y="34"/>
                      <a:pt x="218" y="53"/>
                    </a:cubicBezTo>
                    <a:cubicBezTo>
                      <a:pt x="168" y="76"/>
                      <a:pt x="124" y="110"/>
                      <a:pt x="90" y="154"/>
                    </a:cubicBezTo>
                    <a:cubicBezTo>
                      <a:pt x="53" y="203"/>
                      <a:pt x="29" y="263"/>
                      <a:pt x="24" y="331"/>
                    </a:cubicBezTo>
                    <a:cubicBezTo>
                      <a:pt x="24" y="331"/>
                      <a:pt x="24" y="331"/>
                      <a:pt x="24" y="331"/>
                    </a:cubicBezTo>
                    <a:cubicBezTo>
                      <a:pt x="24" y="331"/>
                      <a:pt x="24" y="331"/>
                      <a:pt x="24" y="331"/>
                    </a:cubicBezTo>
                    <a:cubicBezTo>
                      <a:pt x="23" y="340"/>
                      <a:pt x="23" y="349"/>
                      <a:pt x="23" y="358"/>
                    </a:cubicBezTo>
                    <a:cubicBezTo>
                      <a:pt x="23" y="367"/>
                      <a:pt x="24" y="376"/>
                      <a:pt x="25" y="385"/>
                    </a:cubicBezTo>
                    <a:cubicBezTo>
                      <a:pt x="25" y="391"/>
                      <a:pt x="20" y="396"/>
                      <a:pt x="14" y="397"/>
                    </a:cubicBezTo>
                    <a:cubicBezTo>
                      <a:pt x="8" y="398"/>
                      <a:pt x="2" y="393"/>
                      <a:pt x="2" y="387"/>
                    </a:cubicBezTo>
                    <a:cubicBezTo>
                      <a:pt x="1" y="377"/>
                      <a:pt x="1" y="368"/>
                      <a:pt x="0" y="358"/>
                    </a:cubicBezTo>
                    <a:cubicBezTo>
                      <a:pt x="0" y="349"/>
                      <a:pt x="1" y="339"/>
                      <a:pt x="1" y="330"/>
                    </a:cubicBezTo>
                    <a:cubicBezTo>
                      <a:pt x="1" y="330"/>
                      <a:pt x="1" y="330"/>
                      <a:pt x="1" y="330"/>
                    </a:cubicBezTo>
                    <a:cubicBezTo>
                      <a:pt x="6" y="256"/>
                      <a:pt x="32" y="192"/>
                      <a:pt x="72" y="140"/>
                    </a:cubicBezTo>
                    <a:cubicBezTo>
                      <a:pt x="108" y="93"/>
                      <a:pt x="156" y="56"/>
                      <a:pt x="209" y="32"/>
                    </a:cubicBezTo>
                    <a:cubicBezTo>
                      <a:pt x="256" y="11"/>
                      <a:pt x="307" y="0"/>
                      <a:pt x="358" y="1"/>
                    </a:cubicBezTo>
                    <a:cubicBezTo>
                      <a:pt x="358" y="23"/>
                      <a:pt x="358" y="23"/>
                      <a:pt x="358" y="23"/>
                    </a:cubicBezTo>
                    <a:close/>
                    <a:moveTo>
                      <a:pt x="358" y="686"/>
                    </a:moveTo>
                    <a:cubicBezTo>
                      <a:pt x="358" y="708"/>
                      <a:pt x="358" y="708"/>
                      <a:pt x="358" y="708"/>
                    </a:cubicBezTo>
                    <a:cubicBezTo>
                      <a:pt x="338" y="709"/>
                      <a:pt x="318" y="707"/>
                      <a:pt x="299" y="704"/>
                    </a:cubicBezTo>
                    <a:cubicBezTo>
                      <a:pt x="237" y="694"/>
                      <a:pt x="195" y="676"/>
                      <a:pt x="148" y="639"/>
                    </a:cubicBezTo>
                    <a:cubicBezTo>
                      <a:pt x="143" y="635"/>
                      <a:pt x="142" y="627"/>
                      <a:pt x="146" y="623"/>
                    </a:cubicBezTo>
                    <a:cubicBezTo>
                      <a:pt x="150" y="618"/>
                      <a:pt x="157" y="617"/>
                      <a:pt x="162" y="621"/>
                    </a:cubicBezTo>
                    <a:cubicBezTo>
                      <a:pt x="206" y="656"/>
                      <a:pt x="245" y="672"/>
                      <a:pt x="302" y="681"/>
                    </a:cubicBezTo>
                    <a:cubicBezTo>
                      <a:pt x="321" y="684"/>
                      <a:pt x="339" y="686"/>
                      <a:pt x="358" y="686"/>
                    </a:cubicBezTo>
                    <a:close/>
                  </a:path>
                </a:pathLst>
              </a:custGeom>
              <a:solidFill>
                <a:schemeClr val="tx1">
                  <a:lumMod val="20000"/>
                  <a:lumOff val="80000"/>
                </a:schemeClr>
              </a:solidFill>
              <a:ln>
                <a:noFill/>
              </a:ln>
              <a:extLst/>
            </p:spPr>
            <p:txBody>
              <a:bodyPr anchor="ctr"/>
              <a:lstStyle/>
              <a:p>
                <a:pPr algn="ctr"/>
                <a:endParaRPr/>
              </a:p>
            </p:txBody>
          </p:sp>
          <p:sp>
            <p:nvSpPr>
              <p:cNvPr id="32" name="îṣļîḑé-任意多边形: 形状 30"/>
              <p:cNvSpPr/>
              <p:nvPr/>
            </p:nvSpPr>
            <p:spPr>
              <a:xfrm>
                <a:off x="5195942" y="3005376"/>
                <a:ext cx="985870" cy="797181"/>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blipFill>
                <a:blip r:embed="rId4" cstate="email">
                  <a:extLst>
                    <a:ext uri="{28A0092B-C50C-407E-A947-70E740481C1C}">
                      <a14:useLocalDpi xmlns:a14="http://schemas.microsoft.com/office/drawing/2010/main"/>
                    </a:ext>
                  </a:extLst>
                </a:blip>
                <a:tile tx="0" ty="0" sx="100000" sy="100000" flip="none" algn="t"/>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4" name="îṣļîḑé-Oval 33"/>
              <p:cNvSpPr/>
              <p:nvPr/>
            </p:nvSpPr>
            <p:spPr>
              <a:xfrm>
                <a:off x="6528048" y="2289372"/>
                <a:ext cx="839096" cy="839096"/>
              </a:xfrm>
              <a:prstGeom prst="ellipse">
                <a:avLst/>
              </a:prstGeom>
              <a:blipFill>
                <a:blip r:embed="rId4" cstate="email">
                  <a:extLst>
                    <a:ext uri="{28A0092B-C50C-407E-A947-70E740481C1C}">
                      <a14:useLocalDpi xmlns:a14="http://schemas.microsoft.com/office/drawing/2010/main"/>
                    </a:ext>
                  </a:extLst>
                </a:blip>
                <a:tile tx="0" ty="0" sx="100000" sy="100000" flip="none" algn="ctr"/>
              </a:blipFill>
              <a:ln w="25400">
                <a:solidFill>
                  <a:schemeClr val="bg1"/>
                </a:solidFill>
              </a:ln>
              <a:effectLst>
                <a:outerShdw blurRad="330200" sx="102000" sy="102000" algn="ct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5" name="îṣļîḑé-Oval 34"/>
              <p:cNvSpPr/>
              <p:nvPr/>
            </p:nvSpPr>
            <p:spPr>
              <a:xfrm>
                <a:off x="4001084" y="3717032"/>
                <a:ext cx="839096" cy="839096"/>
              </a:xfrm>
              <a:prstGeom prst="ellipse">
                <a:avLst/>
              </a:prstGeom>
              <a:blipFill>
                <a:blip r:embed="rId4" cstate="email">
                  <a:extLst>
                    <a:ext uri="{28A0092B-C50C-407E-A947-70E740481C1C}">
                      <a14:useLocalDpi xmlns:a14="http://schemas.microsoft.com/office/drawing/2010/main"/>
                    </a:ext>
                  </a:extLst>
                </a:blip>
                <a:tile tx="0" ty="0" sx="100000" sy="100000" flip="none" algn="ctr"/>
              </a:blipFill>
              <a:ln w="25400">
                <a:solidFill>
                  <a:schemeClr val="bg1"/>
                </a:solidFill>
              </a:ln>
              <a:effectLst>
                <a:outerShdw blurRad="330200" sx="102000" sy="102000" algn="ct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6" name="îṣļîḑé-任意多边形: 形状 36"/>
              <p:cNvSpPr/>
              <p:nvPr/>
            </p:nvSpPr>
            <p:spPr>
              <a:xfrm>
                <a:off x="6719634" y="2541669"/>
                <a:ext cx="459441" cy="340805"/>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7" name="îṣļîḑé-任意多边形: 形状 37"/>
              <p:cNvSpPr/>
              <p:nvPr/>
            </p:nvSpPr>
            <p:spPr>
              <a:xfrm>
                <a:off x="4192670" y="3969329"/>
                <a:ext cx="459441" cy="340805"/>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62" name="组合 61"/>
            <p:cNvGrpSpPr/>
            <p:nvPr/>
          </p:nvGrpSpPr>
          <p:grpSpPr>
            <a:xfrm>
              <a:off x="3731905" y="2557500"/>
              <a:ext cx="896104" cy="2476203"/>
              <a:chOff x="3540495" y="2557500"/>
              <a:chExt cx="1087514" cy="2476203"/>
            </a:xfrm>
          </p:grpSpPr>
          <p:cxnSp>
            <p:nvCxnSpPr>
              <p:cNvPr id="6" name="îṣļîḑé-连接符: 肘形 91"/>
              <p:cNvCxnSpPr>
                <a:endCxn id="35" idx="2"/>
              </p:cNvCxnSpPr>
              <p:nvPr/>
            </p:nvCxnSpPr>
            <p:spPr>
              <a:xfrm>
                <a:off x="3540495" y="2557500"/>
                <a:ext cx="1087514" cy="1870871"/>
              </a:xfrm>
              <a:prstGeom prst="bentConnector3">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îṣļîḑé-连接符: 肘形 93"/>
              <p:cNvCxnSpPr>
                <a:endCxn id="35" idx="2"/>
              </p:cNvCxnSpPr>
              <p:nvPr/>
            </p:nvCxnSpPr>
            <p:spPr>
              <a:xfrm>
                <a:off x="3540495" y="3795602"/>
                <a:ext cx="1087514" cy="632769"/>
              </a:xfrm>
              <a:prstGeom prst="bentConnector3">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îṣļîḑé-连接符: 肘形 95"/>
              <p:cNvCxnSpPr>
                <a:endCxn id="35" idx="2"/>
              </p:cNvCxnSpPr>
              <p:nvPr/>
            </p:nvCxnSpPr>
            <p:spPr>
              <a:xfrm flipV="1">
                <a:off x="3540495" y="4428371"/>
                <a:ext cx="1087514" cy="605332"/>
              </a:xfrm>
              <a:prstGeom prst="bentConnector3">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61" name="组合 60"/>
            <p:cNvGrpSpPr/>
            <p:nvPr/>
          </p:nvGrpSpPr>
          <p:grpSpPr>
            <a:xfrm>
              <a:off x="7563991" y="2557500"/>
              <a:ext cx="903694" cy="2476204"/>
              <a:chOff x="7563991" y="2557500"/>
              <a:chExt cx="1087516" cy="2476204"/>
            </a:xfrm>
          </p:grpSpPr>
          <p:cxnSp>
            <p:nvCxnSpPr>
              <p:cNvPr id="9" name="îṣļîḑé-连接符: 肘形 97"/>
              <p:cNvCxnSpPr>
                <a:endCxn id="34" idx="6"/>
              </p:cNvCxnSpPr>
              <p:nvPr/>
            </p:nvCxnSpPr>
            <p:spPr>
              <a:xfrm rot="10800000" flipV="1">
                <a:off x="7563991" y="2557500"/>
                <a:ext cx="1087516" cy="625622"/>
              </a:xfrm>
              <a:prstGeom prst="bentConnector3">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îṣļîḑé-连接符: 肘形 99"/>
              <p:cNvCxnSpPr>
                <a:endCxn id="34" idx="6"/>
              </p:cNvCxnSpPr>
              <p:nvPr/>
            </p:nvCxnSpPr>
            <p:spPr>
              <a:xfrm rot="10800000">
                <a:off x="7563991" y="3183122"/>
                <a:ext cx="1087516" cy="612480"/>
              </a:xfrm>
              <a:prstGeom prst="bentConnector3">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îṣļîḑé-连接符: 肘形 101"/>
              <p:cNvCxnSpPr>
                <a:endCxn id="34" idx="6"/>
              </p:cNvCxnSpPr>
              <p:nvPr/>
            </p:nvCxnSpPr>
            <p:spPr>
              <a:xfrm rot="10800000">
                <a:off x="7563991" y="3183123"/>
                <a:ext cx="1087516" cy="1850581"/>
              </a:xfrm>
              <a:prstGeom prst="bentConnector3">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pic>
        <p:nvPicPr>
          <p:cNvPr id="38" name="图片 37"/>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rot="10800000">
            <a:off x="-14516" y="-1"/>
            <a:ext cx="2256753" cy="1480458"/>
          </a:xfrm>
          <a:prstGeom prst="rect">
            <a:avLst/>
          </a:prstGeom>
        </p:spPr>
      </p:pic>
      <p:pic>
        <p:nvPicPr>
          <p:cNvPr id="39" name="图片 38"/>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10740570" y="5143621"/>
            <a:ext cx="1451430" cy="1714379"/>
          </a:xfrm>
          <a:prstGeom prst="rect">
            <a:avLst/>
          </a:prstGeom>
        </p:spPr>
      </p:pic>
      <p:grpSp>
        <p:nvGrpSpPr>
          <p:cNvPr id="40" name="组合 39"/>
          <p:cNvGrpSpPr/>
          <p:nvPr/>
        </p:nvGrpSpPr>
        <p:grpSpPr>
          <a:xfrm>
            <a:off x="2222754" y="343930"/>
            <a:ext cx="4885992" cy="792596"/>
            <a:chOff x="1518453" y="282986"/>
            <a:chExt cx="4885992" cy="792596"/>
          </a:xfrm>
        </p:grpSpPr>
        <p:sp>
          <p:nvSpPr>
            <p:cNvPr id="41" name="文本框 40"/>
            <p:cNvSpPr txBox="1"/>
            <p:nvPr/>
          </p:nvSpPr>
          <p:spPr>
            <a:xfrm>
              <a:off x="1518453" y="282986"/>
              <a:ext cx="4475526" cy="584775"/>
            </a:xfrm>
            <a:prstGeom prst="rect">
              <a:avLst/>
            </a:prstGeom>
            <a:noFill/>
          </p:spPr>
          <p:txBody>
            <a:bodyPr wrap="square" rtlCol="0">
              <a:spAutoFit/>
              <a:scene3d>
                <a:camera prst="orthographicFront"/>
                <a:lightRig rig="threePt" dir="t"/>
              </a:scene3d>
              <a:sp3d contourW="12700"/>
            </a:bodyPr>
            <a:lstStyle/>
            <a:p>
              <a:r>
                <a:rPr lang="zh-CN" altLang="en-US" sz="3200" b="1" dirty="0" smtClean="0">
                  <a:blipFill dpi="0" rotWithShape="1">
                    <a:blip r:embed="rId7"/>
                    <a:srcRect/>
                    <a:tile tx="0" ty="0" sx="100000" sy="100000" flip="none" algn="tr"/>
                  </a:blipFill>
                  <a:latin typeface="+mn-ea"/>
                </a:rPr>
                <a:t>标题文字添加此处</a:t>
              </a:r>
              <a:endParaRPr lang="zh-CN" altLang="en-US" sz="3200" b="1" dirty="0">
                <a:blipFill dpi="0" rotWithShape="1">
                  <a:blip r:embed="rId7"/>
                  <a:srcRect/>
                  <a:tile tx="0" ty="0" sx="100000" sy="100000" flip="none" algn="tr"/>
                </a:blipFill>
                <a:latin typeface="+mn-ea"/>
              </a:endParaRPr>
            </a:p>
          </p:txBody>
        </p:sp>
        <p:sp>
          <p:nvSpPr>
            <p:cNvPr id="42" name="文本框 41"/>
            <p:cNvSpPr txBox="1"/>
            <p:nvPr/>
          </p:nvSpPr>
          <p:spPr>
            <a:xfrm>
              <a:off x="1518453" y="805765"/>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smtClean="0">
                  <a:solidFill>
                    <a:schemeClr val="bg1">
                      <a:lumMod val="50000"/>
                    </a:schemeClr>
                  </a:solidFill>
                  <a:latin typeface="+mj-ea"/>
                  <a:ea typeface="+mj-ea"/>
                </a:rPr>
                <a:t>print </a:t>
              </a:r>
              <a:r>
                <a:rPr lang="en-US" altLang="zh-CN" sz="1000" dirty="0">
                  <a:solidFill>
                    <a:schemeClr val="bg1">
                      <a:lumMod val="50000"/>
                    </a:schemeClr>
                  </a:solidFill>
                  <a:latin typeface="+mj-ea"/>
                  <a:ea typeface="+mj-ea"/>
                </a:rPr>
                <a:t>the presentation and make it into a film to be used in a wider field</a:t>
              </a:r>
            </a:p>
          </p:txBody>
        </p:sp>
      </p:grpSp>
      <p:grpSp>
        <p:nvGrpSpPr>
          <p:cNvPr id="43" name="组合 42"/>
          <p:cNvGrpSpPr/>
          <p:nvPr/>
        </p:nvGrpSpPr>
        <p:grpSpPr>
          <a:xfrm>
            <a:off x="8467685" y="2249372"/>
            <a:ext cx="3100200" cy="720773"/>
            <a:chOff x="7583812" y="3324025"/>
            <a:chExt cx="3100200" cy="720773"/>
          </a:xfrm>
        </p:grpSpPr>
        <p:sp>
          <p:nvSpPr>
            <p:cNvPr id="44" name="矩形 43"/>
            <p:cNvSpPr/>
            <p:nvPr/>
          </p:nvSpPr>
          <p:spPr>
            <a:xfrm>
              <a:off x="7583812" y="3721633"/>
              <a:ext cx="3100200" cy="323165"/>
            </a:xfrm>
            <a:prstGeom prst="rect">
              <a:avLst/>
            </a:prstGeom>
          </p:spPr>
          <p:txBody>
            <a:bodyPr wrap="square">
              <a:spAutoFit/>
              <a:scene3d>
                <a:camera prst="orthographicFront"/>
                <a:lightRig rig="threePt" dir="t"/>
              </a:scene3d>
              <a:sp3d contourW="12700"/>
            </a:bodyPr>
            <a:lstStyle/>
            <a:p>
              <a:pPr>
                <a:lnSpc>
                  <a:spcPct val="125000"/>
                </a:lnSpc>
              </a:pPr>
              <a:r>
                <a:rPr lang="zh-CN" altLang="en-US" sz="1200" dirty="0">
                  <a:solidFill>
                    <a:schemeClr val="tx1">
                      <a:lumMod val="75000"/>
                      <a:lumOff val="25000"/>
                    </a:schemeClr>
                  </a:solidFill>
                  <a:latin typeface="+mn-ea"/>
                </a:rPr>
                <a:t>用户可以在投影仪或者计算机上</a:t>
              </a:r>
              <a:r>
                <a:rPr lang="zh-CN" altLang="en-US" sz="1200" dirty="0" smtClean="0">
                  <a:solidFill>
                    <a:schemeClr val="tx1">
                      <a:lumMod val="75000"/>
                      <a:lumOff val="25000"/>
                    </a:schemeClr>
                  </a:solidFill>
                  <a:latin typeface="+mn-ea"/>
                </a:rPr>
                <a:t>进行演示</a:t>
              </a:r>
            </a:p>
          </p:txBody>
        </p:sp>
        <p:sp>
          <p:nvSpPr>
            <p:cNvPr id="45" name="矩形 44"/>
            <p:cNvSpPr/>
            <p:nvPr/>
          </p:nvSpPr>
          <p:spPr>
            <a:xfrm>
              <a:off x="7583812" y="3324025"/>
              <a:ext cx="2050552" cy="43037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mn-ea"/>
                </a:rPr>
                <a:t>标题文字添加</a:t>
              </a:r>
            </a:p>
          </p:txBody>
        </p:sp>
      </p:grpSp>
      <p:grpSp>
        <p:nvGrpSpPr>
          <p:cNvPr id="46" name="组合 45"/>
          <p:cNvGrpSpPr/>
          <p:nvPr/>
        </p:nvGrpSpPr>
        <p:grpSpPr>
          <a:xfrm>
            <a:off x="8467685" y="3449144"/>
            <a:ext cx="3100200" cy="720773"/>
            <a:chOff x="7583812" y="3324025"/>
            <a:chExt cx="3100200" cy="720773"/>
          </a:xfrm>
        </p:grpSpPr>
        <p:sp>
          <p:nvSpPr>
            <p:cNvPr id="47" name="矩形 46"/>
            <p:cNvSpPr/>
            <p:nvPr/>
          </p:nvSpPr>
          <p:spPr>
            <a:xfrm>
              <a:off x="7583812" y="3721633"/>
              <a:ext cx="3100200" cy="323165"/>
            </a:xfrm>
            <a:prstGeom prst="rect">
              <a:avLst/>
            </a:prstGeom>
          </p:spPr>
          <p:txBody>
            <a:bodyPr wrap="square">
              <a:spAutoFit/>
              <a:scene3d>
                <a:camera prst="orthographicFront"/>
                <a:lightRig rig="threePt" dir="t"/>
              </a:scene3d>
              <a:sp3d contourW="12700"/>
            </a:bodyPr>
            <a:lstStyle/>
            <a:p>
              <a:pPr>
                <a:lnSpc>
                  <a:spcPct val="125000"/>
                </a:lnSpc>
              </a:pPr>
              <a:r>
                <a:rPr lang="zh-CN" altLang="en-US" sz="1200" dirty="0">
                  <a:solidFill>
                    <a:schemeClr val="tx1">
                      <a:lumMod val="75000"/>
                      <a:lumOff val="25000"/>
                    </a:schemeClr>
                  </a:solidFill>
                  <a:latin typeface="+mn-ea"/>
                </a:rPr>
                <a:t>用户可以在投影仪或者计算机上</a:t>
              </a:r>
              <a:r>
                <a:rPr lang="zh-CN" altLang="en-US" sz="1200" dirty="0" smtClean="0">
                  <a:solidFill>
                    <a:schemeClr val="tx1">
                      <a:lumMod val="75000"/>
                      <a:lumOff val="25000"/>
                    </a:schemeClr>
                  </a:solidFill>
                  <a:latin typeface="+mn-ea"/>
                </a:rPr>
                <a:t>进行演示</a:t>
              </a:r>
            </a:p>
          </p:txBody>
        </p:sp>
        <p:sp>
          <p:nvSpPr>
            <p:cNvPr id="48" name="矩形 47"/>
            <p:cNvSpPr/>
            <p:nvPr/>
          </p:nvSpPr>
          <p:spPr>
            <a:xfrm>
              <a:off x="7583812" y="3324025"/>
              <a:ext cx="2050552" cy="43037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mn-ea"/>
                </a:rPr>
                <a:t>标题文字添加</a:t>
              </a:r>
            </a:p>
          </p:txBody>
        </p:sp>
      </p:grpSp>
      <p:grpSp>
        <p:nvGrpSpPr>
          <p:cNvPr id="49" name="组合 48"/>
          <p:cNvGrpSpPr/>
          <p:nvPr/>
        </p:nvGrpSpPr>
        <p:grpSpPr>
          <a:xfrm>
            <a:off x="8467685" y="4595877"/>
            <a:ext cx="3100200" cy="720773"/>
            <a:chOff x="7583812" y="3324025"/>
            <a:chExt cx="3100200" cy="720773"/>
          </a:xfrm>
        </p:grpSpPr>
        <p:sp>
          <p:nvSpPr>
            <p:cNvPr id="50" name="矩形 49"/>
            <p:cNvSpPr/>
            <p:nvPr/>
          </p:nvSpPr>
          <p:spPr>
            <a:xfrm>
              <a:off x="7583812" y="3721633"/>
              <a:ext cx="3100200" cy="323165"/>
            </a:xfrm>
            <a:prstGeom prst="rect">
              <a:avLst/>
            </a:prstGeom>
          </p:spPr>
          <p:txBody>
            <a:bodyPr wrap="square">
              <a:spAutoFit/>
              <a:scene3d>
                <a:camera prst="orthographicFront"/>
                <a:lightRig rig="threePt" dir="t"/>
              </a:scene3d>
              <a:sp3d contourW="12700"/>
            </a:bodyPr>
            <a:lstStyle/>
            <a:p>
              <a:pPr>
                <a:lnSpc>
                  <a:spcPct val="125000"/>
                </a:lnSpc>
              </a:pPr>
              <a:r>
                <a:rPr lang="zh-CN" altLang="en-US" sz="1200" dirty="0">
                  <a:solidFill>
                    <a:schemeClr val="tx1">
                      <a:lumMod val="75000"/>
                      <a:lumOff val="25000"/>
                    </a:schemeClr>
                  </a:solidFill>
                  <a:latin typeface="+mn-ea"/>
                </a:rPr>
                <a:t>用户可以在投影仪或者计算机上</a:t>
              </a:r>
              <a:r>
                <a:rPr lang="zh-CN" altLang="en-US" sz="1200" dirty="0" smtClean="0">
                  <a:solidFill>
                    <a:schemeClr val="tx1">
                      <a:lumMod val="75000"/>
                      <a:lumOff val="25000"/>
                    </a:schemeClr>
                  </a:solidFill>
                  <a:latin typeface="+mn-ea"/>
                </a:rPr>
                <a:t>进行演示</a:t>
              </a:r>
            </a:p>
          </p:txBody>
        </p:sp>
        <p:sp>
          <p:nvSpPr>
            <p:cNvPr id="51" name="矩形 50"/>
            <p:cNvSpPr/>
            <p:nvPr/>
          </p:nvSpPr>
          <p:spPr>
            <a:xfrm>
              <a:off x="7583812" y="3324025"/>
              <a:ext cx="2050552" cy="43037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mn-ea"/>
                </a:rPr>
                <a:t>标题文字添加</a:t>
              </a:r>
            </a:p>
          </p:txBody>
        </p:sp>
      </p:grpSp>
      <p:grpSp>
        <p:nvGrpSpPr>
          <p:cNvPr id="52" name="组合 51"/>
          <p:cNvGrpSpPr/>
          <p:nvPr/>
        </p:nvGrpSpPr>
        <p:grpSpPr>
          <a:xfrm>
            <a:off x="659667" y="2249372"/>
            <a:ext cx="3100200" cy="720773"/>
            <a:chOff x="7583812" y="3324025"/>
            <a:chExt cx="3100200" cy="720773"/>
          </a:xfrm>
        </p:grpSpPr>
        <p:sp>
          <p:nvSpPr>
            <p:cNvPr id="53" name="矩形 52"/>
            <p:cNvSpPr/>
            <p:nvPr/>
          </p:nvSpPr>
          <p:spPr>
            <a:xfrm>
              <a:off x="7583812" y="3721633"/>
              <a:ext cx="3100200" cy="323165"/>
            </a:xfrm>
            <a:prstGeom prst="rect">
              <a:avLst/>
            </a:prstGeom>
          </p:spPr>
          <p:txBody>
            <a:bodyPr wrap="square">
              <a:spAutoFit/>
              <a:scene3d>
                <a:camera prst="orthographicFront"/>
                <a:lightRig rig="threePt" dir="t"/>
              </a:scene3d>
              <a:sp3d contourW="12700"/>
            </a:bodyPr>
            <a:lstStyle/>
            <a:p>
              <a:pPr algn="r">
                <a:lnSpc>
                  <a:spcPct val="125000"/>
                </a:lnSpc>
              </a:pPr>
              <a:r>
                <a:rPr lang="zh-CN" altLang="en-US" sz="1200" dirty="0">
                  <a:solidFill>
                    <a:schemeClr val="tx1">
                      <a:lumMod val="75000"/>
                      <a:lumOff val="25000"/>
                    </a:schemeClr>
                  </a:solidFill>
                  <a:latin typeface="+mn-ea"/>
                </a:rPr>
                <a:t>用户可以在投影仪或者计算机上</a:t>
              </a:r>
              <a:r>
                <a:rPr lang="zh-CN" altLang="en-US" sz="1200" dirty="0" smtClean="0">
                  <a:solidFill>
                    <a:schemeClr val="tx1">
                      <a:lumMod val="75000"/>
                      <a:lumOff val="25000"/>
                    </a:schemeClr>
                  </a:solidFill>
                  <a:latin typeface="+mn-ea"/>
                </a:rPr>
                <a:t>进行演示</a:t>
              </a:r>
            </a:p>
          </p:txBody>
        </p:sp>
        <p:sp>
          <p:nvSpPr>
            <p:cNvPr id="54" name="矩形 53"/>
            <p:cNvSpPr/>
            <p:nvPr/>
          </p:nvSpPr>
          <p:spPr>
            <a:xfrm>
              <a:off x="8633460" y="3324025"/>
              <a:ext cx="2050552"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latin typeface="+mn-ea"/>
                </a:rPr>
                <a:t>标题文字添加</a:t>
              </a:r>
            </a:p>
          </p:txBody>
        </p:sp>
      </p:grpSp>
      <p:grpSp>
        <p:nvGrpSpPr>
          <p:cNvPr id="55" name="组合 54"/>
          <p:cNvGrpSpPr/>
          <p:nvPr/>
        </p:nvGrpSpPr>
        <p:grpSpPr>
          <a:xfrm>
            <a:off x="659667" y="3449144"/>
            <a:ext cx="3100200" cy="720773"/>
            <a:chOff x="7583812" y="3324025"/>
            <a:chExt cx="3100200" cy="720773"/>
          </a:xfrm>
        </p:grpSpPr>
        <p:sp>
          <p:nvSpPr>
            <p:cNvPr id="56" name="矩形 55"/>
            <p:cNvSpPr/>
            <p:nvPr/>
          </p:nvSpPr>
          <p:spPr>
            <a:xfrm>
              <a:off x="7583812" y="3721633"/>
              <a:ext cx="3100200" cy="323165"/>
            </a:xfrm>
            <a:prstGeom prst="rect">
              <a:avLst/>
            </a:prstGeom>
          </p:spPr>
          <p:txBody>
            <a:bodyPr wrap="square">
              <a:spAutoFit/>
              <a:scene3d>
                <a:camera prst="orthographicFront"/>
                <a:lightRig rig="threePt" dir="t"/>
              </a:scene3d>
              <a:sp3d contourW="12700"/>
            </a:bodyPr>
            <a:lstStyle/>
            <a:p>
              <a:pPr algn="r">
                <a:lnSpc>
                  <a:spcPct val="125000"/>
                </a:lnSpc>
              </a:pPr>
              <a:r>
                <a:rPr lang="zh-CN" altLang="en-US" sz="1200" dirty="0">
                  <a:solidFill>
                    <a:schemeClr val="tx1">
                      <a:lumMod val="75000"/>
                      <a:lumOff val="25000"/>
                    </a:schemeClr>
                  </a:solidFill>
                  <a:latin typeface="+mn-ea"/>
                </a:rPr>
                <a:t>用户可以在投影仪或者计算机上</a:t>
              </a:r>
              <a:r>
                <a:rPr lang="zh-CN" altLang="en-US" sz="1200" dirty="0" smtClean="0">
                  <a:solidFill>
                    <a:schemeClr val="tx1">
                      <a:lumMod val="75000"/>
                      <a:lumOff val="25000"/>
                    </a:schemeClr>
                  </a:solidFill>
                  <a:latin typeface="+mn-ea"/>
                </a:rPr>
                <a:t>进行演示</a:t>
              </a:r>
            </a:p>
          </p:txBody>
        </p:sp>
        <p:sp>
          <p:nvSpPr>
            <p:cNvPr id="57" name="矩形 56"/>
            <p:cNvSpPr/>
            <p:nvPr/>
          </p:nvSpPr>
          <p:spPr>
            <a:xfrm>
              <a:off x="8633460" y="3324025"/>
              <a:ext cx="2050552"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latin typeface="+mn-ea"/>
                </a:rPr>
                <a:t>标题文字添加</a:t>
              </a:r>
            </a:p>
          </p:txBody>
        </p:sp>
      </p:grpSp>
      <p:grpSp>
        <p:nvGrpSpPr>
          <p:cNvPr id="58" name="组合 57"/>
          <p:cNvGrpSpPr/>
          <p:nvPr/>
        </p:nvGrpSpPr>
        <p:grpSpPr>
          <a:xfrm>
            <a:off x="659667" y="4595877"/>
            <a:ext cx="3100200" cy="720773"/>
            <a:chOff x="7583812" y="3324025"/>
            <a:chExt cx="3100200" cy="720773"/>
          </a:xfrm>
        </p:grpSpPr>
        <p:sp>
          <p:nvSpPr>
            <p:cNvPr id="59" name="矩形 58"/>
            <p:cNvSpPr/>
            <p:nvPr/>
          </p:nvSpPr>
          <p:spPr>
            <a:xfrm>
              <a:off x="7583812" y="3721633"/>
              <a:ext cx="3100200" cy="323165"/>
            </a:xfrm>
            <a:prstGeom prst="rect">
              <a:avLst/>
            </a:prstGeom>
          </p:spPr>
          <p:txBody>
            <a:bodyPr wrap="square">
              <a:spAutoFit/>
              <a:scene3d>
                <a:camera prst="orthographicFront"/>
                <a:lightRig rig="threePt" dir="t"/>
              </a:scene3d>
              <a:sp3d contourW="12700"/>
            </a:bodyPr>
            <a:lstStyle/>
            <a:p>
              <a:pPr algn="r">
                <a:lnSpc>
                  <a:spcPct val="125000"/>
                </a:lnSpc>
              </a:pPr>
              <a:r>
                <a:rPr lang="zh-CN" altLang="en-US" sz="1200" dirty="0">
                  <a:solidFill>
                    <a:schemeClr val="tx1">
                      <a:lumMod val="75000"/>
                      <a:lumOff val="25000"/>
                    </a:schemeClr>
                  </a:solidFill>
                  <a:latin typeface="+mn-ea"/>
                </a:rPr>
                <a:t>用户可以在投影仪或者计算机上</a:t>
              </a:r>
              <a:r>
                <a:rPr lang="zh-CN" altLang="en-US" sz="1200" dirty="0" smtClean="0">
                  <a:solidFill>
                    <a:schemeClr val="tx1">
                      <a:lumMod val="75000"/>
                      <a:lumOff val="25000"/>
                    </a:schemeClr>
                  </a:solidFill>
                  <a:latin typeface="+mn-ea"/>
                </a:rPr>
                <a:t>进行演示</a:t>
              </a:r>
            </a:p>
          </p:txBody>
        </p:sp>
        <p:sp>
          <p:nvSpPr>
            <p:cNvPr id="60" name="矩形 59"/>
            <p:cNvSpPr/>
            <p:nvPr/>
          </p:nvSpPr>
          <p:spPr>
            <a:xfrm>
              <a:off x="8633460" y="3324025"/>
              <a:ext cx="2050552"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latin typeface="+mn-ea"/>
                </a:rPr>
                <a:t>标题文字添加</a:t>
              </a:r>
            </a:p>
          </p:txBody>
        </p:sp>
      </p:grpSp>
    </p:spTree>
    <p:custDataLst>
      <p:tags r:id="rId1"/>
    </p:custDataLst>
    <p:extLst>
      <p:ext uri="{BB962C8B-B14F-4D97-AF65-F5344CB8AC3E}">
        <p14:creationId xmlns:p14="http://schemas.microsoft.com/office/powerpoint/2010/main" val="20682632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1000" fill="hold"/>
                                        <p:tgtEl>
                                          <p:spTgt spid="63"/>
                                        </p:tgtEl>
                                        <p:attrNameLst>
                                          <p:attrName>ppt_w</p:attrName>
                                        </p:attrNameLst>
                                      </p:cBhvr>
                                      <p:tavLst>
                                        <p:tav tm="0">
                                          <p:val>
                                            <p:fltVal val="0"/>
                                          </p:val>
                                        </p:tav>
                                        <p:tav tm="100000">
                                          <p:val>
                                            <p:strVal val="#ppt_w"/>
                                          </p:val>
                                        </p:tav>
                                      </p:tavLst>
                                    </p:anim>
                                    <p:anim calcmode="lin" valueType="num">
                                      <p:cBhvr>
                                        <p:cTn id="8" dur="1000" fill="hold"/>
                                        <p:tgtEl>
                                          <p:spTgt spid="63"/>
                                        </p:tgtEl>
                                        <p:attrNameLst>
                                          <p:attrName>ppt_h</p:attrName>
                                        </p:attrNameLst>
                                      </p:cBhvr>
                                      <p:tavLst>
                                        <p:tav tm="0">
                                          <p:val>
                                            <p:fltVal val="0"/>
                                          </p:val>
                                        </p:tav>
                                        <p:tav tm="100000">
                                          <p:val>
                                            <p:strVal val="#ppt_h"/>
                                          </p:val>
                                        </p:tav>
                                      </p:tavLst>
                                    </p:anim>
                                    <p:anim calcmode="lin" valueType="num">
                                      <p:cBhvr>
                                        <p:cTn id="9" dur="1000" fill="hold"/>
                                        <p:tgtEl>
                                          <p:spTgt spid="63"/>
                                        </p:tgtEl>
                                        <p:attrNameLst>
                                          <p:attrName>style.rotation</p:attrName>
                                        </p:attrNameLst>
                                      </p:cBhvr>
                                      <p:tavLst>
                                        <p:tav tm="0">
                                          <p:val>
                                            <p:fltVal val="90"/>
                                          </p:val>
                                        </p:tav>
                                        <p:tav tm="100000">
                                          <p:val>
                                            <p:fltVal val="0"/>
                                          </p:val>
                                        </p:tav>
                                      </p:tavLst>
                                    </p:anim>
                                    <p:animEffect transition="in" filter="fade">
                                      <p:cBhvr>
                                        <p:cTn id="10" dur="1000"/>
                                        <p:tgtEl>
                                          <p:spTgt spid="63"/>
                                        </p:tgtEl>
                                      </p:cBhvr>
                                    </p:animEffect>
                                  </p:childTnLst>
                                </p:cTn>
                              </p:par>
                            </p:childTnLst>
                          </p:cTn>
                        </p:par>
                        <p:par>
                          <p:cTn id="11" fill="hold">
                            <p:stCondLst>
                              <p:cond delay="1000"/>
                            </p:stCondLst>
                            <p:childTnLst>
                              <p:par>
                                <p:cTn id="12" presetID="12" presetClass="entr" presetSubtype="2" fill="hold" nodeType="afterEffect">
                                  <p:stCondLst>
                                    <p:cond delay="0"/>
                                  </p:stCondLst>
                                  <p:childTnLst>
                                    <p:set>
                                      <p:cBhvr>
                                        <p:cTn id="13" dur="1" fill="hold">
                                          <p:stCondLst>
                                            <p:cond delay="0"/>
                                          </p:stCondLst>
                                        </p:cTn>
                                        <p:tgtEl>
                                          <p:spTgt spid="52"/>
                                        </p:tgtEl>
                                        <p:attrNameLst>
                                          <p:attrName>style.visibility</p:attrName>
                                        </p:attrNameLst>
                                      </p:cBhvr>
                                      <p:to>
                                        <p:strVal val="visible"/>
                                      </p:to>
                                    </p:set>
                                    <p:anim calcmode="lin" valueType="num">
                                      <p:cBhvr additive="base">
                                        <p:cTn id="14" dur="500"/>
                                        <p:tgtEl>
                                          <p:spTgt spid="52"/>
                                        </p:tgtEl>
                                        <p:attrNameLst>
                                          <p:attrName>ppt_x</p:attrName>
                                        </p:attrNameLst>
                                      </p:cBhvr>
                                      <p:tavLst>
                                        <p:tav tm="0">
                                          <p:val>
                                            <p:strVal val="#ppt_x+#ppt_w*1.125000"/>
                                          </p:val>
                                        </p:tav>
                                        <p:tav tm="100000">
                                          <p:val>
                                            <p:strVal val="#ppt_x"/>
                                          </p:val>
                                        </p:tav>
                                      </p:tavLst>
                                    </p:anim>
                                    <p:animEffect transition="in" filter="wipe(left)">
                                      <p:cBhvr>
                                        <p:cTn id="15" dur="500"/>
                                        <p:tgtEl>
                                          <p:spTgt spid="52"/>
                                        </p:tgtEl>
                                      </p:cBhvr>
                                    </p:animEffect>
                                  </p:childTnLst>
                                </p:cTn>
                              </p:par>
                              <p:par>
                                <p:cTn id="16" presetID="12" presetClass="entr" presetSubtype="2" fill="hold" nodeType="withEffect">
                                  <p:stCondLst>
                                    <p:cond delay="0"/>
                                  </p:stCondLst>
                                  <p:childTnLst>
                                    <p:set>
                                      <p:cBhvr>
                                        <p:cTn id="17" dur="1" fill="hold">
                                          <p:stCondLst>
                                            <p:cond delay="0"/>
                                          </p:stCondLst>
                                        </p:cTn>
                                        <p:tgtEl>
                                          <p:spTgt spid="55"/>
                                        </p:tgtEl>
                                        <p:attrNameLst>
                                          <p:attrName>style.visibility</p:attrName>
                                        </p:attrNameLst>
                                      </p:cBhvr>
                                      <p:to>
                                        <p:strVal val="visible"/>
                                      </p:to>
                                    </p:set>
                                    <p:anim calcmode="lin" valueType="num">
                                      <p:cBhvr additive="base">
                                        <p:cTn id="18" dur="500"/>
                                        <p:tgtEl>
                                          <p:spTgt spid="55"/>
                                        </p:tgtEl>
                                        <p:attrNameLst>
                                          <p:attrName>ppt_x</p:attrName>
                                        </p:attrNameLst>
                                      </p:cBhvr>
                                      <p:tavLst>
                                        <p:tav tm="0">
                                          <p:val>
                                            <p:strVal val="#ppt_x+#ppt_w*1.125000"/>
                                          </p:val>
                                        </p:tav>
                                        <p:tav tm="100000">
                                          <p:val>
                                            <p:strVal val="#ppt_x"/>
                                          </p:val>
                                        </p:tav>
                                      </p:tavLst>
                                    </p:anim>
                                    <p:animEffect transition="in" filter="wipe(left)">
                                      <p:cBhvr>
                                        <p:cTn id="19" dur="500"/>
                                        <p:tgtEl>
                                          <p:spTgt spid="55"/>
                                        </p:tgtEl>
                                      </p:cBhvr>
                                    </p:animEffect>
                                  </p:childTnLst>
                                </p:cTn>
                              </p:par>
                              <p:par>
                                <p:cTn id="20" presetID="12" presetClass="entr" presetSubtype="2" fill="hold" nodeType="withEffect">
                                  <p:stCondLst>
                                    <p:cond delay="0"/>
                                  </p:stCondLst>
                                  <p:childTnLst>
                                    <p:set>
                                      <p:cBhvr>
                                        <p:cTn id="21" dur="1" fill="hold">
                                          <p:stCondLst>
                                            <p:cond delay="0"/>
                                          </p:stCondLst>
                                        </p:cTn>
                                        <p:tgtEl>
                                          <p:spTgt spid="58"/>
                                        </p:tgtEl>
                                        <p:attrNameLst>
                                          <p:attrName>style.visibility</p:attrName>
                                        </p:attrNameLst>
                                      </p:cBhvr>
                                      <p:to>
                                        <p:strVal val="visible"/>
                                      </p:to>
                                    </p:set>
                                    <p:anim calcmode="lin" valueType="num">
                                      <p:cBhvr additive="base">
                                        <p:cTn id="22" dur="500"/>
                                        <p:tgtEl>
                                          <p:spTgt spid="58"/>
                                        </p:tgtEl>
                                        <p:attrNameLst>
                                          <p:attrName>ppt_x</p:attrName>
                                        </p:attrNameLst>
                                      </p:cBhvr>
                                      <p:tavLst>
                                        <p:tav tm="0">
                                          <p:val>
                                            <p:strVal val="#ppt_x+#ppt_w*1.125000"/>
                                          </p:val>
                                        </p:tav>
                                        <p:tav tm="100000">
                                          <p:val>
                                            <p:strVal val="#ppt_x"/>
                                          </p:val>
                                        </p:tav>
                                      </p:tavLst>
                                    </p:anim>
                                    <p:animEffect transition="in" filter="wipe(left)">
                                      <p:cBhvr>
                                        <p:cTn id="23" dur="500"/>
                                        <p:tgtEl>
                                          <p:spTgt spid="58"/>
                                        </p:tgtEl>
                                      </p:cBhvr>
                                    </p:animEffect>
                                  </p:childTnLst>
                                </p:cTn>
                              </p:par>
                              <p:par>
                                <p:cTn id="24" presetID="12" presetClass="entr" presetSubtype="8" fill="hold" nodeType="withEffect">
                                  <p:stCondLst>
                                    <p:cond delay="0"/>
                                  </p:stCondLst>
                                  <p:childTnLst>
                                    <p:set>
                                      <p:cBhvr>
                                        <p:cTn id="25" dur="1" fill="hold">
                                          <p:stCondLst>
                                            <p:cond delay="0"/>
                                          </p:stCondLst>
                                        </p:cTn>
                                        <p:tgtEl>
                                          <p:spTgt spid="43"/>
                                        </p:tgtEl>
                                        <p:attrNameLst>
                                          <p:attrName>style.visibility</p:attrName>
                                        </p:attrNameLst>
                                      </p:cBhvr>
                                      <p:to>
                                        <p:strVal val="visible"/>
                                      </p:to>
                                    </p:set>
                                    <p:anim calcmode="lin" valueType="num">
                                      <p:cBhvr additive="base">
                                        <p:cTn id="26" dur="500"/>
                                        <p:tgtEl>
                                          <p:spTgt spid="43"/>
                                        </p:tgtEl>
                                        <p:attrNameLst>
                                          <p:attrName>ppt_x</p:attrName>
                                        </p:attrNameLst>
                                      </p:cBhvr>
                                      <p:tavLst>
                                        <p:tav tm="0">
                                          <p:val>
                                            <p:strVal val="#ppt_x-#ppt_w*1.125000"/>
                                          </p:val>
                                        </p:tav>
                                        <p:tav tm="100000">
                                          <p:val>
                                            <p:strVal val="#ppt_x"/>
                                          </p:val>
                                        </p:tav>
                                      </p:tavLst>
                                    </p:anim>
                                    <p:animEffect transition="in" filter="wipe(right)">
                                      <p:cBhvr>
                                        <p:cTn id="27" dur="500"/>
                                        <p:tgtEl>
                                          <p:spTgt spid="43"/>
                                        </p:tgtEl>
                                      </p:cBhvr>
                                    </p:animEffect>
                                  </p:childTnLst>
                                </p:cTn>
                              </p:par>
                              <p:par>
                                <p:cTn id="28" presetID="12" presetClass="entr" presetSubtype="8" fill="hold" nodeType="withEffect">
                                  <p:stCondLst>
                                    <p:cond delay="0"/>
                                  </p:stCondLst>
                                  <p:childTnLst>
                                    <p:set>
                                      <p:cBhvr>
                                        <p:cTn id="29" dur="1" fill="hold">
                                          <p:stCondLst>
                                            <p:cond delay="0"/>
                                          </p:stCondLst>
                                        </p:cTn>
                                        <p:tgtEl>
                                          <p:spTgt spid="46"/>
                                        </p:tgtEl>
                                        <p:attrNameLst>
                                          <p:attrName>style.visibility</p:attrName>
                                        </p:attrNameLst>
                                      </p:cBhvr>
                                      <p:to>
                                        <p:strVal val="visible"/>
                                      </p:to>
                                    </p:set>
                                    <p:anim calcmode="lin" valueType="num">
                                      <p:cBhvr additive="base">
                                        <p:cTn id="30" dur="500"/>
                                        <p:tgtEl>
                                          <p:spTgt spid="46"/>
                                        </p:tgtEl>
                                        <p:attrNameLst>
                                          <p:attrName>ppt_x</p:attrName>
                                        </p:attrNameLst>
                                      </p:cBhvr>
                                      <p:tavLst>
                                        <p:tav tm="0">
                                          <p:val>
                                            <p:strVal val="#ppt_x-#ppt_w*1.125000"/>
                                          </p:val>
                                        </p:tav>
                                        <p:tav tm="100000">
                                          <p:val>
                                            <p:strVal val="#ppt_x"/>
                                          </p:val>
                                        </p:tav>
                                      </p:tavLst>
                                    </p:anim>
                                    <p:animEffect transition="in" filter="wipe(right)">
                                      <p:cBhvr>
                                        <p:cTn id="31" dur="500"/>
                                        <p:tgtEl>
                                          <p:spTgt spid="46"/>
                                        </p:tgtEl>
                                      </p:cBhvr>
                                    </p:animEffect>
                                  </p:childTnLst>
                                </p:cTn>
                              </p:par>
                              <p:par>
                                <p:cTn id="32" presetID="12" presetClass="entr" presetSubtype="8" fill="hold" nodeType="withEffect">
                                  <p:stCondLst>
                                    <p:cond delay="0"/>
                                  </p:stCondLst>
                                  <p:childTnLst>
                                    <p:set>
                                      <p:cBhvr>
                                        <p:cTn id="33" dur="1" fill="hold">
                                          <p:stCondLst>
                                            <p:cond delay="0"/>
                                          </p:stCondLst>
                                        </p:cTn>
                                        <p:tgtEl>
                                          <p:spTgt spid="49"/>
                                        </p:tgtEl>
                                        <p:attrNameLst>
                                          <p:attrName>style.visibility</p:attrName>
                                        </p:attrNameLst>
                                      </p:cBhvr>
                                      <p:to>
                                        <p:strVal val="visible"/>
                                      </p:to>
                                    </p:set>
                                    <p:anim calcmode="lin" valueType="num">
                                      <p:cBhvr additive="base">
                                        <p:cTn id="34" dur="500"/>
                                        <p:tgtEl>
                                          <p:spTgt spid="49"/>
                                        </p:tgtEl>
                                        <p:attrNameLst>
                                          <p:attrName>ppt_x</p:attrName>
                                        </p:attrNameLst>
                                      </p:cBhvr>
                                      <p:tavLst>
                                        <p:tav tm="0">
                                          <p:val>
                                            <p:strVal val="#ppt_x-#ppt_w*1.125000"/>
                                          </p:val>
                                        </p:tav>
                                        <p:tav tm="100000">
                                          <p:val>
                                            <p:strVal val="#ppt_x"/>
                                          </p:val>
                                        </p:tav>
                                      </p:tavLst>
                                    </p:anim>
                                    <p:animEffect transition="in" filter="wipe(right)">
                                      <p:cBhvr>
                                        <p:cTn id="3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440364" y="1683129"/>
            <a:ext cx="4547538" cy="4212468"/>
            <a:chOff x="875420" y="1322766"/>
            <a:chExt cx="4547538" cy="4212468"/>
          </a:xfrm>
        </p:grpSpPr>
        <p:sp>
          <p:nvSpPr>
            <p:cNvPr id="23" name="iS1ide-Oval 22"/>
            <p:cNvSpPr/>
            <p:nvPr/>
          </p:nvSpPr>
          <p:spPr bwMode="auto">
            <a:xfrm>
              <a:off x="2276621" y="1322766"/>
              <a:ext cx="1745137" cy="1745137"/>
            </a:xfrm>
            <a:prstGeom prst="ellipse">
              <a:avLst/>
            </a:prstGeom>
            <a:solidFill>
              <a:srgbClr val="0070C0"/>
            </a:solidFill>
            <a:ln w="19050">
              <a:noFill/>
              <a:round/>
              <a:headEnd/>
              <a:tailEnd/>
            </a:ln>
          </p:spPr>
          <p:txBody>
            <a:bodyPr anchor="ctr"/>
            <a:lstStyle/>
            <a:p>
              <a:pPr algn="ctr"/>
              <a:endParaRPr/>
            </a:p>
          </p:txBody>
        </p:sp>
        <p:sp>
          <p:nvSpPr>
            <p:cNvPr id="24" name="iS1ide-Oval 23"/>
            <p:cNvSpPr/>
            <p:nvPr/>
          </p:nvSpPr>
          <p:spPr bwMode="auto">
            <a:xfrm>
              <a:off x="875420" y="3790097"/>
              <a:ext cx="1745137" cy="1745137"/>
            </a:xfrm>
            <a:prstGeom prst="ellipse">
              <a:avLst/>
            </a:prstGeom>
            <a:solidFill>
              <a:srgbClr val="0070C0"/>
            </a:solidFill>
            <a:ln w="19050">
              <a:noFill/>
              <a:round/>
              <a:headEnd/>
              <a:tailEnd/>
            </a:ln>
          </p:spPr>
          <p:txBody>
            <a:bodyPr anchor="ctr"/>
            <a:lstStyle/>
            <a:p>
              <a:pPr algn="ctr"/>
              <a:endParaRPr/>
            </a:p>
          </p:txBody>
        </p:sp>
        <p:sp>
          <p:nvSpPr>
            <p:cNvPr id="25" name="iS1ide-Oval 24"/>
            <p:cNvSpPr/>
            <p:nvPr/>
          </p:nvSpPr>
          <p:spPr bwMode="auto">
            <a:xfrm>
              <a:off x="3677821" y="3790097"/>
              <a:ext cx="1745137" cy="1745137"/>
            </a:xfrm>
            <a:prstGeom prst="ellipse">
              <a:avLst/>
            </a:prstGeom>
            <a:solidFill>
              <a:srgbClr val="0070C0"/>
            </a:solidFill>
            <a:ln w="19050">
              <a:noFill/>
              <a:round/>
              <a:headEnd/>
              <a:tailEnd/>
            </a:ln>
          </p:spPr>
          <p:txBody>
            <a:bodyPr anchor="ctr"/>
            <a:lstStyle/>
            <a:p>
              <a:pPr algn="ctr"/>
              <a:endParaRPr/>
            </a:p>
          </p:txBody>
        </p:sp>
        <p:sp>
          <p:nvSpPr>
            <p:cNvPr id="26" name="iS1ide-Isosceles Triangle 25"/>
            <p:cNvSpPr/>
            <p:nvPr/>
          </p:nvSpPr>
          <p:spPr bwMode="auto">
            <a:xfrm>
              <a:off x="1309797" y="1834816"/>
              <a:ext cx="3680230" cy="3172614"/>
            </a:xfrm>
            <a:prstGeom prst="triangle">
              <a:avLst/>
            </a:prstGeom>
            <a:solidFill>
              <a:schemeClr val="bg1"/>
            </a:solidFill>
            <a:ln w="19050">
              <a:solidFill>
                <a:schemeClr val="bg2"/>
              </a:solidFill>
              <a:round/>
              <a:headEnd/>
              <a:tailEnd/>
            </a:ln>
          </p:spPr>
          <p:txBody>
            <a:bodyPr anchor="ctr"/>
            <a:lstStyle/>
            <a:p>
              <a:pPr algn="ctr"/>
              <a:endParaRPr/>
            </a:p>
          </p:txBody>
        </p:sp>
        <p:sp>
          <p:nvSpPr>
            <p:cNvPr id="27" name="iS1ide-Oval 26"/>
            <p:cNvSpPr/>
            <p:nvPr/>
          </p:nvSpPr>
          <p:spPr bwMode="auto">
            <a:xfrm>
              <a:off x="2382070" y="1428215"/>
              <a:ext cx="1534239" cy="1534239"/>
            </a:xfrm>
            <a:prstGeom prst="ellipse">
              <a:avLst/>
            </a:prstGeom>
            <a:solidFill>
              <a:schemeClr val="bg1"/>
            </a:solidFill>
            <a:ln w="57150" cap="flat" cmpd="sng" algn="ctr">
              <a:solidFill>
                <a:srgbClr val="00B0F0"/>
              </a:solidFill>
              <a:prstDash val="solid"/>
              <a:round/>
              <a:headEnd type="none" w="med" len="med"/>
              <a:tailEnd type="none" w="med" len="med"/>
            </a:ln>
          </p:spPr>
          <p:txBody>
            <a:bodyPr anchor="ctr"/>
            <a:lstStyle/>
            <a:p>
              <a:pPr algn="ctr"/>
              <a:endParaRPr/>
            </a:p>
          </p:txBody>
        </p:sp>
        <p:sp>
          <p:nvSpPr>
            <p:cNvPr id="28" name="iS1ide-Oval 27"/>
            <p:cNvSpPr/>
            <p:nvPr/>
          </p:nvSpPr>
          <p:spPr bwMode="auto">
            <a:xfrm>
              <a:off x="980869" y="3895546"/>
              <a:ext cx="1534239" cy="1534239"/>
            </a:xfrm>
            <a:prstGeom prst="ellipse">
              <a:avLst/>
            </a:prstGeom>
            <a:solidFill>
              <a:schemeClr val="bg1"/>
            </a:solidFill>
            <a:ln w="57150" cap="flat" cmpd="sng" algn="ctr">
              <a:solidFill>
                <a:srgbClr val="00B0F0"/>
              </a:solidFill>
              <a:prstDash val="solid"/>
              <a:round/>
              <a:headEnd type="none" w="med" len="med"/>
              <a:tailEnd type="none" w="med" len="med"/>
            </a:ln>
          </p:spPr>
          <p:txBody>
            <a:bodyPr anchor="ctr"/>
            <a:lstStyle/>
            <a:p>
              <a:pPr algn="ctr"/>
              <a:endParaRPr/>
            </a:p>
          </p:txBody>
        </p:sp>
        <p:sp>
          <p:nvSpPr>
            <p:cNvPr id="29" name="iS1ide-Oval 28"/>
            <p:cNvSpPr/>
            <p:nvPr/>
          </p:nvSpPr>
          <p:spPr bwMode="auto">
            <a:xfrm>
              <a:off x="3783270" y="3895546"/>
              <a:ext cx="1534239" cy="1534239"/>
            </a:xfrm>
            <a:prstGeom prst="ellipse">
              <a:avLst/>
            </a:prstGeom>
            <a:solidFill>
              <a:schemeClr val="bg1"/>
            </a:solidFill>
            <a:ln w="57150" cap="flat" cmpd="sng" algn="ctr">
              <a:solidFill>
                <a:srgbClr val="00B0F0"/>
              </a:solidFill>
              <a:prstDash val="solid"/>
              <a:round/>
              <a:headEnd type="none" w="med" len="med"/>
              <a:tailEnd type="none" w="med" len="med"/>
            </a:ln>
          </p:spPr>
          <p:txBody>
            <a:bodyPr anchor="ctr"/>
            <a:lstStyle/>
            <a:p>
              <a:pPr algn="ctr"/>
              <a:endParaRPr/>
            </a:p>
          </p:txBody>
        </p:sp>
        <p:sp>
          <p:nvSpPr>
            <p:cNvPr id="30" name="iS1ide-Oval 29"/>
            <p:cNvSpPr/>
            <p:nvPr/>
          </p:nvSpPr>
          <p:spPr bwMode="auto">
            <a:xfrm>
              <a:off x="2506007" y="1552152"/>
              <a:ext cx="1286364" cy="1286364"/>
            </a:xfrm>
            <a:prstGeom prst="ellipse">
              <a:avLst/>
            </a:prstGeom>
            <a:blipFill dpi="0" rotWithShape="1">
              <a:blip r:embed="rId4" cstate="email">
                <a:extLst>
                  <a:ext uri="{28A0092B-C50C-407E-A947-70E740481C1C}">
                    <a14:useLocalDpi xmlns:a14="http://schemas.microsoft.com/office/drawing/2010/main"/>
                  </a:ext>
                </a:extLst>
              </a:blip>
              <a:srcRect/>
              <a:tile tx="0" ty="0" sx="100000" sy="100000" flip="none" algn="t"/>
            </a:blipFill>
            <a:ln w="19050">
              <a:noFill/>
              <a:round/>
              <a:headEnd/>
              <a:tailEnd/>
            </a:ln>
          </p:spPr>
          <p:txBody>
            <a:bodyPr anchor="ctr"/>
            <a:lstStyle/>
            <a:p>
              <a:pPr algn="ctr"/>
              <a:endParaRPr/>
            </a:p>
          </p:txBody>
        </p:sp>
        <p:sp>
          <p:nvSpPr>
            <p:cNvPr id="31" name="iS1ide-Oval 30"/>
            <p:cNvSpPr/>
            <p:nvPr/>
          </p:nvSpPr>
          <p:spPr bwMode="auto">
            <a:xfrm>
              <a:off x="1104806" y="4019484"/>
              <a:ext cx="1286364" cy="1286364"/>
            </a:xfrm>
            <a:prstGeom prst="ellipse">
              <a:avLst/>
            </a:prstGeom>
            <a:blipFill>
              <a:blip r:embed="rId4" cstate="email">
                <a:extLst>
                  <a:ext uri="{28A0092B-C50C-407E-A947-70E740481C1C}">
                    <a14:useLocalDpi xmlns:a14="http://schemas.microsoft.com/office/drawing/2010/main"/>
                  </a:ext>
                </a:extLst>
              </a:blip>
              <a:tile tx="0" ty="0" sx="100000" sy="100000" flip="none" algn="tl"/>
            </a:blipFill>
            <a:ln w="19050">
              <a:noFill/>
              <a:round/>
              <a:headEnd/>
              <a:tailEnd/>
            </a:ln>
          </p:spPr>
          <p:txBody>
            <a:bodyPr anchor="ctr"/>
            <a:lstStyle/>
            <a:p>
              <a:pPr algn="ctr"/>
              <a:endParaRPr/>
            </a:p>
          </p:txBody>
        </p:sp>
        <p:sp>
          <p:nvSpPr>
            <p:cNvPr id="32" name="iS1ide-Oval 31"/>
            <p:cNvSpPr/>
            <p:nvPr/>
          </p:nvSpPr>
          <p:spPr bwMode="auto">
            <a:xfrm>
              <a:off x="3907208" y="4019484"/>
              <a:ext cx="1286364" cy="1286364"/>
            </a:xfrm>
            <a:prstGeom prst="ellipse">
              <a:avLst/>
            </a:prstGeom>
            <a:blipFill dpi="0" rotWithShape="1">
              <a:blip r:embed="rId4" cstate="email">
                <a:extLst>
                  <a:ext uri="{28A0092B-C50C-407E-A947-70E740481C1C}">
                    <a14:useLocalDpi xmlns:a14="http://schemas.microsoft.com/office/drawing/2010/main"/>
                  </a:ext>
                </a:extLst>
              </a:blip>
              <a:srcRect/>
              <a:tile tx="0" ty="0" sx="100000" sy="100000" flip="none" algn="r"/>
            </a:blipFill>
            <a:ln w="19050">
              <a:noFill/>
              <a:round/>
              <a:headEnd/>
              <a:tailEnd/>
            </a:ln>
          </p:spPr>
          <p:txBody>
            <a:bodyPr anchor="ctr"/>
            <a:lstStyle/>
            <a:p>
              <a:pPr algn="ctr"/>
              <a:endParaRPr/>
            </a:p>
          </p:txBody>
        </p:sp>
        <p:sp>
          <p:nvSpPr>
            <p:cNvPr id="33" name="iS1ide-任意多边形: 形状 18"/>
            <p:cNvSpPr/>
            <p:nvPr/>
          </p:nvSpPr>
          <p:spPr>
            <a:xfrm>
              <a:off x="1561458" y="4476137"/>
              <a:ext cx="373062" cy="373060"/>
            </a:xfrm>
            <a:custGeom>
              <a:avLst/>
              <a:gdLst/>
              <a:ahLst/>
              <a:cxnLst>
                <a:cxn ang="0">
                  <a:pos x="wd2" y="hd2"/>
                </a:cxn>
                <a:cxn ang="5400000">
                  <a:pos x="wd2" y="hd2"/>
                </a:cxn>
                <a:cxn ang="10800000">
                  <a:pos x="wd2" y="hd2"/>
                </a:cxn>
                <a:cxn ang="16200000">
                  <a:pos x="wd2" y="hd2"/>
                </a:cxn>
              </a:cxnLst>
              <a:rect l="0" t="0" r="r" b="b"/>
              <a:pathLst>
                <a:path w="21551" h="21600" extrusionOk="0">
                  <a:moveTo>
                    <a:pt x="19313" y="4353"/>
                  </a:moveTo>
                  <a:lnTo>
                    <a:pt x="16178" y="7496"/>
                  </a:lnTo>
                  <a:cubicBezTo>
                    <a:pt x="16034" y="7640"/>
                    <a:pt x="15980" y="7851"/>
                    <a:pt x="16036" y="8047"/>
                  </a:cubicBezTo>
                  <a:lnTo>
                    <a:pt x="18732" y="17470"/>
                  </a:lnTo>
                  <a:cubicBezTo>
                    <a:pt x="18788" y="17666"/>
                    <a:pt x="18734" y="17878"/>
                    <a:pt x="18590" y="18022"/>
                  </a:cubicBezTo>
                  <a:lnTo>
                    <a:pt x="17170" y="19445"/>
                  </a:lnTo>
                  <a:cubicBezTo>
                    <a:pt x="17059" y="19556"/>
                    <a:pt x="16916" y="19609"/>
                    <a:pt x="16775" y="19609"/>
                  </a:cubicBezTo>
                  <a:cubicBezTo>
                    <a:pt x="16581" y="19609"/>
                    <a:pt x="16390" y="19510"/>
                    <a:pt x="16285" y="19322"/>
                  </a:cubicBezTo>
                  <a:lnTo>
                    <a:pt x="12375" y="12317"/>
                  </a:lnTo>
                  <a:cubicBezTo>
                    <a:pt x="12271" y="12129"/>
                    <a:pt x="12079" y="12029"/>
                    <a:pt x="11886" y="12029"/>
                  </a:cubicBezTo>
                  <a:cubicBezTo>
                    <a:pt x="11744" y="12029"/>
                    <a:pt x="11602" y="12083"/>
                    <a:pt x="11491" y="12194"/>
                  </a:cubicBezTo>
                  <a:lnTo>
                    <a:pt x="8519" y="15172"/>
                  </a:lnTo>
                  <a:cubicBezTo>
                    <a:pt x="8388" y="15304"/>
                    <a:pt x="8330" y="15492"/>
                    <a:pt x="8365" y="15674"/>
                  </a:cubicBezTo>
                  <a:lnTo>
                    <a:pt x="8996" y="18989"/>
                  </a:lnTo>
                  <a:cubicBezTo>
                    <a:pt x="9031" y="19171"/>
                    <a:pt x="8973" y="19359"/>
                    <a:pt x="8842" y="19491"/>
                  </a:cubicBezTo>
                  <a:lnTo>
                    <a:pt x="8441" y="19893"/>
                  </a:lnTo>
                  <a:cubicBezTo>
                    <a:pt x="8330" y="20004"/>
                    <a:pt x="8187" y="20058"/>
                    <a:pt x="8046" y="20058"/>
                  </a:cubicBezTo>
                  <a:cubicBezTo>
                    <a:pt x="7852" y="20058"/>
                    <a:pt x="7661" y="19958"/>
                    <a:pt x="7556" y="19770"/>
                  </a:cubicBezTo>
                  <a:lnTo>
                    <a:pt x="5577" y="16226"/>
                  </a:lnTo>
                  <a:cubicBezTo>
                    <a:pt x="5526" y="16136"/>
                    <a:pt x="5452" y="16061"/>
                    <a:pt x="5362" y="16010"/>
                  </a:cubicBezTo>
                  <a:lnTo>
                    <a:pt x="1826" y="14027"/>
                  </a:lnTo>
                  <a:cubicBezTo>
                    <a:pt x="1502" y="13845"/>
                    <a:pt x="1441" y="13403"/>
                    <a:pt x="1703" y="13141"/>
                  </a:cubicBezTo>
                  <a:lnTo>
                    <a:pt x="2105" y="12738"/>
                  </a:lnTo>
                  <a:cubicBezTo>
                    <a:pt x="2211" y="12632"/>
                    <a:pt x="2354" y="12574"/>
                    <a:pt x="2501" y="12574"/>
                  </a:cubicBezTo>
                  <a:cubicBezTo>
                    <a:pt x="2536" y="12574"/>
                    <a:pt x="2571" y="12577"/>
                    <a:pt x="2606" y="12584"/>
                  </a:cubicBezTo>
                  <a:lnTo>
                    <a:pt x="5913" y="13216"/>
                  </a:lnTo>
                  <a:cubicBezTo>
                    <a:pt x="5948" y="13223"/>
                    <a:pt x="5983" y="13226"/>
                    <a:pt x="6018" y="13226"/>
                  </a:cubicBezTo>
                  <a:cubicBezTo>
                    <a:pt x="6165" y="13226"/>
                    <a:pt x="6308" y="13168"/>
                    <a:pt x="6414" y="13062"/>
                  </a:cubicBezTo>
                  <a:lnTo>
                    <a:pt x="9385" y="10083"/>
                  </a:lnTo>
                  <a:cubicBezTo>
                    <a:pt x="9648" y="9820"/>
                    <a:pt x="9587" y="9379"/>
                    <a:pt x="9263" y="9197"/>
                  </a:cubicBezTo>
                  <a:lnTo>
                    <a:pt x="2273" y="5278"/>
                  </a:lnTo>
                  <a:cubicBezTo>
                    <a:pt x="1949" y="5097"/>
                    <a:pt x="1888" y="4655"/>
                    <a:pt x="2150" y="4392"/>
                  </a:cubicBezTo>
                  <a:lnTo>
                    <a:pt x="3571" y="2968"/>
                  </a:lnTo>
                  <a:cubicBezTo>
                    <a:pt x="3677" y="2862"/>
                    <a:pt x="3820" y="2804"/>
                    <a:pt x="3966" y="2804"/>
                  </a:cubicBezTo>
                  <a:cubicBezTo>
                    <a:pt x="4018" y="2804"/>
                    <a:pt x="4070" y="2811"/>
                    <a:pt x="4121" y="2826"/>
                  </a:cubicBezTo>
                  <a:lnTo>
                    <a:pt x="13523" y="5528"/>
                  </a:lnTo>
                  <a:cubicBezTo>
                    <a:pt x="13574" y="5543"/>
                    <a:pt x="13625" y="5550"/>
                    <a:pt x="13677" y="5550"/>
                  </a:cubicBezTo>
                  <a:cubicBezTo>
                    <a:pt x="13823" y="5550"/>
                    <a:pt x="13966" y="5493"/>
                    <a:pt x="14073" y="5386"/>
                  </a:cubicBezTo>
                  <a:lnTo>
                    <a:pt x="17208" y="2243"/>
                  </a:lnTo>
                  <a:cubicBezTo>
                    <a:pt x="17593" y="1857"/>
                    <a:pt x="18321" y="1542"/>
                    <a:pt x="18937" y="1542"/>
                  </a:cubicBezTo>
                  <a:cubicBezTo>
                    <a:pt x="19252" y="1542"/>
                    <a:pt x="19538" y="1624"/>
                    <a:pt x="19734" y="1821"/>
                  </a:cubicBezTo>
                  <a:cubicBezTo>
                    <a:pt x="20316" y="2404"/>
                    <a:pt x="19895" y="3770"/>
                    <a:pt x="19313" y="4353"/>
                  </a:cubicBezTo>
                  <a:cubicBezTo>
                    <a:pt x="19313" y="4353"/>
                    <a:pt x="19313" y="4353"/>
                    <a:pt x="19313" y="4353"/>
                  </a:cubicBezTo>
                  <a:close/>
                  <a:moveTo>
                    <a:pt x="20822" y="731"/>
                  </a:moveTo>
                  <a:cubicBezTo>
                    <a:pt x="20557" y="465"/>
                    <a:pt x="20235" y="268"/>
                    <a:pt x="19866" y="145"/>
                  </a:cubicBezTo>
                  <a:cubicBezTo>
                    <a:pt x="19578" y="49"/>
                    <a:pt x="19266" y="0"/>
                    <a:pt x="18937" y="0"/>
                  </a:cubicBezTo>
                  <a:cubicBezTo>
                    <a:pt x="18441" y="0"/>
                    <a:pt x="17909" y="111"/>
                    <a:pt x="17399" y="322"/>
                  </a:cubicBezTo>
                  <a:cubicBezTo>
                    <a:pt x="16897" y="530"/>
                    <a:pt x="16455" y="817"/>
                    <a:pt x="16120" y="1153"/>
                  </a:cubicBezTo>
                  <a:lnTo>
                    <a:pt x="13392" y="3887"/>
                  </a:lnTo>
                  <a:lnTo>
                    <a:pt x="4545" y="1343"/>
                  </a:lnTo>
                  <a:cubicBezTo>
                    <a:pt x="4357" y="1289"/>
                    <a:pt x="4162" y="1262"/>
                    <a:pt x="3966" y="1262"/>
                  </a:cubicBezTo>
                  <a:cubicBezTo>
                    <a:pt x="3691" y="1262"/>
                    <a:pt x="3423" y="1315"/>
                    <a:pt x="3169" y="1420"/>
                  </a:cubicBezTo>
                  <a:cubicBezTo>
                    <a:pt x="2911" y="1526"/>
                    <a:pt x="2680" y="1680"/>
                    <a:pt x="2482" y="1878"/>
                  </a:cubicBezTo>
                  <a:lnTo>
                    <a:pt x="1062" y="3301"/>
                  </a:lnTo>
                  <a:cubicBezTo>
                    <a:pt x="828" y="3536"/>
                    <a:pt x="650" y="3827"/>
                    <a:pt x="549" y="4142"/>
                  </a:cubicBezTo>
                  <a:cubicBezTo>
                    <a:pt x="452" y="4442"/>
                    <a:pt x="424" y="4765"/>
                    <a:pt x="467" y="5077"/>
                  </a:cubicBezTo>
                  <a:cubicBezTo>
                    <a:pt x="511" y="5389"/>
                    <a:pt x="625" y="5693"/>
                    <a:pt x="799" y="5955"/>
                  </a:cubicBezTo>
                  <a:cubicBezTo>
                    <a:pt x="982" y="6230"/>
                    <a:pt x="1232" y="6462"/>
                    <a:pt x="1522" y="6624"/>
                  </a:cubicBezTo>
                  <a:lnTo>
                    <a:pt x="7382" y="9910"/>
                  </a:lnTo>
                  <a:lnTo>
                    <a:pt x="5692" y="11604"/>
                  </a:lnTo>
                  <a:lnTo>
                    <a:pt x="2894" y="11069"/>
                  </a:lnTo>
                  <a:cubicBezTo>
                    <a:pt x="2765" y="11044"/>
                    <a:pt x="2632" y="11031"/>
                    <a:pt x="2501" y="11031"/>
                  </a:cubicBezTo>
                  <a:cubicBezTo>
                    <a:pt x="2225" y="11031"/>
                    <a:pt x="1956" y="11085"/>
                    <a:pt x="1701" y="11190"/>
                  </a:cubicBezTo>
                  <a:cubicBezTo>
                    <a:pt x="1444" y="11296"/>
                    <a:pt x="1213" y="11450"/>
                    <a:pt x="1017" y="11647"/>
                  </a:cubicBezTo>
                  <a:lnTo>
                    <a:pt x="615" y="12050"/>
                  </a:lnTo>
                  <a:cubicBezTo>
                    <a:pt x="380" y="12285"/>
                    <a:pt x="203" y="12576"/>
                    <a:pt x="101" y="12891"/>
                  </a:cubicBezTo>
                  <a:cubicBezTo>
                    <a:pt x="5" y="13191"/>
                    <a:pt x="-23" y="13513"/>
                    <a:pt x="20" y="13826"/>
                  </a:cubicBezTo>
                  <a:cubicBezTo>
                    <a:pt x="63" y="14138"/>
                    <a:pt x="178" y="14441"/>
                    <a:pt x="352" y="14703"/>
                  </a:cubicBezTo>
                  <a:cubicBezTo>
                    <a:pt x="535" y="14979"/>
                    <a:pt x="785" y="15210"/>
                    <a:pt x="1074" y="15373"/>
                  </a:cubicBezTo>
                  <a:lnTo>
                    <a:pt x="4369" y="17221"/>
                  </a:lnTo>
                  <a:lnTo>
                    <a:pt x="6213" y="20524"/>
                  </a:lnTo>
                  <a:cubicBezTo>
                    <a:pt x="6584" y="21188"/>
                    <a:pt x="7286" y="21600"/>
                    <a:pt x="8046" y="21600"/>
                  </a:cubicBezTo>
                  <a:cubicBezTo>
                    <a:pt x="8606" y="21600"/>
                    <a:pt x="9132" y="21381"/>
                    <a:pt x="9529" y="20984"/>
                  </a:cubicBezTo>
                  <a:lnTo>
                    <a:pt x="9930" y="20581"/>
                  </a:lnTo>
                  <a:cubicBezTo>
                    <a:pt x="10422" y="20088"/>
                    <a:pt x="10638" y="19385"/>
                    <a:pt x="10508" y="18700"/>
                  </a:cubicBezTo>
                  <a:lnTo>
                    <a:pt x="9974" y="15896"/>
                  </a:lnTo>
                  <a:lnTo>
                    <a:pt x="11664" y="14201"/>
                  </a:lnTo>
                  <a:lnTo>
                    <a:pt x="14942" y="20075"/>
                  </a:lnTo>
                  <a:cubicBezTo>
                    <a:pt x="15313" y="20739"/>
                    <a:pt x="16015" y="21152"/>
                    <a:pt x="16775" y="21152"/>
                  </a:cubicBezTo>
                  <a:cubicBezTo>
                    <a:pt x="17335" y="21152"/>
                    <a:pt x="17861" y="20933"/>
                    <a:pt x="18258" y="20536"/>
                  </a:cubicBezTo>
                  <a:lnTo>
                    <a:pt x="19678" y="19113"/>
                  </a:lnTo>
                  <a:cubicBezTo>
                    <a:pt x="20217" y="18572"/>
                    <a:pt x="20422" y="17780"/>
                    <a:pt x="20211" y="17045"/>
                  </a:cubicBezTo>
                  <a:lnTo>
                    <a:pt x="17674" y="8178"/>
                  </a:lnTo>
                  <a:lnTo>
                    <a:pt x="20402" y="5443"/>
                  </a:lnTo>
                  <a:cubicBezTo>
                    <a:pt x="20900" y="4943"/>
                    <a:pt x="21298" y="4185"/>
                    <a:pt x="21464" y="3413"/>
                  </a:cubicBezTo>
                  <a:cubicBezTo>
                    <a:pt x="21559" y="2971"/>
                    <a:pt x="21577" y="2546"/>
                    <a:pt x="21517" y="2149"/>
                  </a:cubicBezTo>
                  <a:cubicBezTo>
                    <a:pt x="21432" y="1592"/>
                    <a:pt x="21192" y="1102"/>
                    <a:pt x="20822" y="731"/>
                  </a:cubicBezTo>
                  <a:cubicBezTo>
                    <a:pt x="20822" y="731"/>
                    <a:pt x="20822" y="731"/>
                    <a:pt x="20822" y="731"/>
                  </a:cubicBezTo>
                  <a:close/>
                </a:path>
              </a:pathLst>
            </a:custGeom>
            <a:solidFill>
              <a:srgbClr val="FFFFFF"/>
            </a:solidFill>
            <a:ln w="12700" cap="flat">
              <a:noFill/>
              <a:miter lim="400000"/>
            </a:ln>
            <a:effectLst/>
          </p:spPr>
          <p:txBody>
            <a:bodyPr anchor="ctr"/>
            <a:lstStyle/>
            <a:p>
              <a:pPr algn="ctr"/>
              <a:endParaRPr/>
            </a:p>
          </p:txBody>
        </p:sp>
        <p:sp>
          <p:nvSpPr>
            <p:cNvPr id="34" name="iS1ide-任意多边形: 形状 19"/>
            <p:cNvSpPr/>
            <p:nvPr/>
          </p:nvSpPr>
          <p:spPr>
            <a:xfrm>
              <a:off x="2948100" y="2031938"/>
              <a:ext cx="402178" cy="326794"/>
            </a:xfrm>
            <a:custGeom>
              <a:avLst/>
              <a:gdLst/>
              <a:ahLst/>
              <a:cxnLst>
                <a:cxn ang="0">
                  <a:pos x="wd2" y="hd2"/>
                </a:cxn>
                <a:cxn ang="5400000">
                  <a:pos x="wd2" y="hd2"/>
                </a:cxn>
                <a:cxn ang="10800000">
                  <a:pos x="wd2" y="hd2"/>
                </a:cxn>
                <a:cxn ang="16200000">
                  <a:pos x="wd2" y="hd2"/>
                </a:cxn>
              </a:cxnLst>
              <a:rect l="0" t="0" r="r" b="b"/>
              <a:pathLst>
                <a:path w="21600" h="21600" extrusionOk="0">
                  <a:moveTo>
                    <a:pt x="2024" y="0"/>
                  </a:moveTo>
                  <a:cubicBezTo>
                    <a:pt x="912" y="0"/>
                    <a:pt x="0" y="1122"/>
                    <a:pt x="0" y="2491"/>
                  </a:cubicBezTo>
                  <a:lnTo>
                    <a:pt x="0" y="11634"/>
                  </a:lnTo>
                  <a:cubicBezTo>
                    <a:pt x="0" y="13008"/>
                    <a:pt x="912" y="14134"/>
                    <a:pt x="2024" y="14134"/>
                  </a:cubicBezTo>
                  <a:lnTo>
                    <a:pt x="2024" y="16617"/>
                  </a:lnTo>
                  <a:cubicBezTo>
                    <a:pt x="2024" y="17994"/>
                    <a:pt x="2935" y="19109"/>
                    <a:pt x="4049" y="19109"/>
                  </a:cubicBezTo>
                  <a:lnTo>
                    <a:pt x="4822" y="19109"/>
                  </a:lnTo>
                  <a:cubicBezTo>
                    <a:pt x="5125" y="20540"/>
                    <a:pt x="6166" y="21600"/>
                    <a:pt x="7423" y="21600"/>
                  </a:cubicBezTo>
                  <a:cubicBezTo>
                    <a:pt x="8673" y="21600"/>
                    <a:pt x="9726" y="20540"/>
                    <a:pt x="10030" y="19109"/>
                  </a:cubicBezTo>
                  <a:lnTo>
                    <a:pt x="13594" y="19109"/>
                  </a:lnTo>
                  <a:cubicBezTo>
                    <a:pt x="13897" y="20540"/>
                    <a:pt x="14942" y="21600"/>
                    <a:pt x="16202" y="21600"/>
                  </a:cubicBezTo>
                  <a:cubicBezTo>
                    <a:pt x="17449" y="21600"/>
                    <a:pt x="18498" y="20540"/>
                    <a:pt x="18803" y="19109"/>
                  </a:cubicBezTo>
                  <a:lnTo>
                    <a:pt x="19576" y="19109"/>
                  </a:lnTo>
                  <a:cubicBezTo>
                    <a:pt x="20692" y="19109"/>
                    <a:pt x="21600" y="17994"/>
                    <a:pt x="21600" y="16617"/>
                  </a:cubicBezTo>
                  <a:lnTo>
                    <a:pt x="21600" y="11634"/>
                  </a:lnTo>
                  <a:cubicBezTo>
                    <a:pt x="21600" y="11142"/>
                    <a:pt x="21482" y="10663"/>
                    <a:pt x="21259" y="10248"/>
                  </a:cubicBezTo>
                  <a:lnTo>
                    <a:pt x="18554" y="5265"/>
                  </a:lnTo>
                  <a:cubicBezTo>
                    <a:pt x="18182" y="4566"/>
                    <a:pt x="17557" y="4160"/>
                    <a:pt x="16876" y="4160"/>
                  </a:cubicBezTo>
                  <a:lnTo>
                    <a:pt x="14177" y="4160"/>
                  </a:lnTo>
                  <a:lnTo>
                    <a:pt x="14177" y="2491"/>
                  </a:lnTo>
                  <a:cubicBezTo>
                    <a:pt x="14177" y="1122"/>
                    <a:pt x="13265" y="0"/>
                    <a:pt x="12146" y="0"/>
                  </a:cubicBezTo>
                  <a:lnTo>
                    <a:pt x="2024" y="0"/>
                  </a:lnTo>
                  <a:close/>
                  <a:moveTo>
                    <a:pt x="2024" y="1669"/>
                  </a:moveTo>
                  <a:lnTo>
                    <a:pt x="12146" y="1669"/>
                  </a:lnTo>
                  <a:cubicBezTo>
                    <a:pt x="12524" y="1669"/>
                    <a:pt x="12821" y="2034"/>
                    <a:pt x="12821" y="2491"/>
                  </a:cubicBezTo>
                  <a:lnTo>
                    <a:pt x="12821" y="11634"/>
                  </a:lnTo>
                  <a:cubicBezTo>
                    <a:pt x="12821" y="12090"/>
                    <a:pt x="12524" y="12465"/>
                    <a:pt x="12146" y="12465"/>
                  </a:cubicBezTo>
                  <a:cubicBezTo>
                    <a:pt x="12146" y="12465"/>
                    <a:pt x="2024" y="12465"/>
                    <a:pt x="2024" y="12465"/>
                  </a:cubicBezTo>
                  <a:cubicBezTo>
                    <a:pt x="1649" y="12465"/>
                    <a:pt x="1350" y="12090"/>
                    <a:pt x="1350" y="11634"/>
                  </a:cubicBezTo>
                  <a:lnTo>
                    <a:pt x="1350" y="2491"/>
                  </a:lnTo>
                  <a:cubicBezTo>
                    <a:pt x="1350" y="2034"/>
                    <a:pt x="1649" y="1669"/>
                    <a:pt x="2024" y="1669"/>
                  </a:cubicBezTo>
                  <a:close/>
                  <a:moveTo>
                    <a:pt x="14177" y="5821"/>
                  </a:moveTo>
                  <a:lnTo>
                    <a:pt x="16876" y="5821"/>
                  </a:lnTo>
                  <a:cubicBezTo>
                    <a:pt x="17102" y="5821"/>
                    <a:pt x="17311" y="5958"/>
                    <a:pt x="17440" y="6184"/>
                  </a:cubicBezTo>
                  <a:lnTo>
                    <a:pt x="20132" y="11175"/>
                  </a:lnTo>
                  <a:cubicBezTo>
                    <a:pt x="20206" y="11307"/>
                    <a:pt x="20250" y="11475"/>
                    <a:pt x="20250" y="11634"/>
                  </a:cubicBezTo>
                  <a:cubicBezTo>
                    <a:pt x="20250" y="11634"/>
                    <a:pt x="20250" y="16617"/>
                    <a:pt x="20250" y="16617"/>
                  </a:cubicBezTo>
                  <a:cubicBezTo>
                    <a:pt x="20250" y="17074"/>
                    <a:pt x="19946" y="17448"/>
                    <a:pt x="19576" y="17448"/>
                  </a:cubicBezTo>
                  <a:lnTo>
                    <a:pt x="18803" y="17448"/>
                  </a:lnTo>
                  <a:cubicBezTo>
                    <a:pt x="18498" y="16016"/>
                    <a:pt x="17455" y="14956"/>
                    <a:pt x="16202" y="14956"/>
                  </a:cubicBezTo>
                  <a:cubicBezTo>
                    <a:pt x="14942" y="14956"/>
                    <a:pt x="13897" y="16016"/>
                    <a:pt x="13594" y="17448"/>
                  </a:cubicBezTo>
                  <a:lnTo>
                    <a:pt x="10030" y="17448"/>
                  </a:lnTo>
                  <a:cubicBezTo>
                    <a:pt x="9729" y="16016"/>
                    <a:pt x="8678" y="14956"/>
                    <a:pt x="7423" y="14956"/>
                  </a:cubicBezTo>
                  <a:cubicBezTo>
                    <a:pt x="6166" y="14956"/>
                    <a:pt x="5125" y="16016"/>
                    <a:pt x="4822" y="17448"/>
                  </a:cubicBezTo>
                  <a:lnTo>
                    <a:pt x="4049" y="17448"/>
                  </a:lnTo>
                  <a:cubicBezTo>
                    <a:pt x="3676" y="17448"/>
                    <a:pt x="3374" y="17074"/>
                    <a:pt x="3374" y="16617"/>
                  </a:cubicBezTo>
                  <a:lnTo>
                    <a:pt x="3374" y="14134"/>
                  </a:lnTo>
                  <a:lnTo>
                    <a:pt x="12146" y="14134"/>
                  </a:lnTo>
                  <a:cubicBezTo>
                    <a:pt x="13265" y="14134"/>
                    <a:pt x="14177" y="13008"/>
                    <a:pt x="14177" y="11634"/>
                  </a:cubicBezTo>
                  <a:lnTo>
                    <a:pt x="14177" y="5821"/>
                  </a:lnTo>
                  <a:close/>
                  <a:moveTo>
                    <a:pt x="15553" y="6450"/>
                  </a:moveTo>
                  <a:cubicBezTo>
                    <a:pt x="15182" y="6450"/>
                    <a:pt x="14885" y="6824"/>
                    <a:pt x="14885" y="7281"/>
                  </a:cubicBezTo>
                  <a:lnTo>
                    <a:pt x="14885" y="12263"/>
                  </a:lnTo>
                  <a:cubicBezTo>
                    <a:pt x="14885" y="12721"/>
                    <a:pt x="15182" y="13102"/>
                    <a:pt x="15553" y="13102"/>
                  </a:cubicBezTo>
                  <a:lnTo>
                    <a:pt x="18259" y="13102"/>
                  </a:lnTo>
                  <a:cubicBezTo>
                    <a:pt x="18629" y="13102"/>
                    <a:pt x="18934" y="12721"/>
                    <a:pt x="18934" y="12263"/>
                  </a:cubicBezTo>
                  <a:lnTo>
                    <a:pt x="18934" y="11022"/>
                  </a:lnTo>
                  <a:cubicBezTo>
                    <a:pt x="18934" y="10857"/>
                    <a:pt x="18888" y="10694"/>
                    <a:pt x="18816" y="10554"/>
                  </a:cubicBezTo>
                  <a:cubicBezTo>
                    <a:pt x="18816" y="10554"/>
                    <a:pt x="16798" y="6829"/>
                    <a:pt x="16798" y="6829"/>
                  </a:cubicBezTo>
                  <a:cubicBezTo>
                    <a:pt x="16673" y="6592"/>
                    <a:pt x="16460" y="6450"/>
                    <a:pt x="16234" y="6450"/>
                  </a:cubicBezTo>
                  <a:lnTo>
                    <a:pt x="15553" y="6450"/>
                  </a:lnTo>
                  <a:close/>
                  <a:moveTo>
                    <a:pt x="15553" y="7281"/>
                  </a:moveTo>
                  <a:lnTo>
                    <a:pt x="16234" y="7281"/>
                  </a:lnTo>
                  <a:lnTo>
                    <a:pt x="18259" y="11022"/>
                  </a:lnTo>
                  <a:cubicBezTo>
                    <a:pt x="18259" y="11022"/>
                    <a:pt x="18259" y="12263"/>
                    <a:pt x="18259" y="12263"/>
                  </a:cubicBezTo>
                  <a:lnTo>
                    <a:pt x="15553" y="12263"/>
                  </a:lnTo>
                  <a:lnTo>
                    <a:pt x="15553" y="7281"/>
                  </a:lnTo>
                  <a:close/>
                  <a:moveTo>
                    <a:pt x="7423" y="16617"/>
                  </a:moveTo>
                  <a:cubicBezTo>
                    <a:pt x="8167" y="16617"/>
                    <a:pt x="8772" y="17365"/>
                    <a:pt x="8772" y="18278"/>
                  </a:cubicBezTo>
                  <a:cubicBezTo>
                    <a:pt x="8772" y="19191"/>
                    <a:pt x="8167" y="19939"/>
                    <a:pt x="7423" y="19939"/>
                  </a:cubicBezTo>
                  <a:cubicBezTo>
                    <a:pt x="6677" y="19939"/>
                    <a:pt x="6073" y="19191"/>
                    <a:pt x="6073" y="18278"/>
                  </a:cubicBezTo>
                  <a:cubicBezTo>
                    <a:pt x="6073" y="17365"/>
                    <a:pt x="6677" y="16617"/>
                    <a:pt x="7423" y="16617"/>
                  </a:cubicBezTo>
                  <a:close/>
                  <a:moveTo>
                    <a:pt x="16202" y="16617"/>
                  </a:moveTo>
                  <a:cubicBezTo>
                    <a:pt x="16943" y="16617"/>
                    <a:pt x="17551" y="17365"/>
                    <a:pt x="17551" y="18278"/>
                  </a:cubicBezTo>
                  <a:cubicBezTo>
                    <a:pt x="17551" y="19191"/>
                    <a:pt x="16943" y="19939"/>
                    <a:pt x="16202" y="19939"/>
                  </a:cubicBezTo>
                  <a:cubicBezTo>
                    <a:pt x="15454" y="19939"/>
                    <a:pt x="14852" y="19191"/>
                    <a:pt x="14852" y="18278"/>
                  </a:cubicBezTo>
                  <a:cubicBezTo>
                    <a:pt x="14852" y="17365"/>
                    <a:pt x="15454" y="16617"/>
                    <a:pt x="16202" y="16617"/>
                  </a:cubicBezTo>
                  <a:close/>
                </a:path>
              </a:pathLst>
            </a:custGeom>
            <a:solidFill>
              <a:srgbClr val="FFFFFF"/>
            </a:solidFill>
            <a:ln w="12700" cap="flat">
              <a:noFill/>
              <a:miter lim="400000"/>
            </a:ln>
            <a:effectLst/>
          </p:spPr>
          <p:txBody>
            <a:bodyPr anchor="ctr"/>
            <a:lstStyle/>
            <a:p>
              <a:pPr algn="ctr"/>
              <a:endParaRPr/>
            </a:p>
          </p:txBody>
        </p:sp>
        <p:sp>
          <p:nvSpPr>
            <p:cNvPr id="35" name="iS1ide-任意多边形: 形状 20"/>
            <p:cNvSpPr/>
            <p:nvPr/>
          </p:nvSpPr>
          <p:spPr>
            <a:xfrm>
              <a:off x="4376380" y="4441928"/>
              <a:ext cx="348020" cy="441478"/>
            </a:xfrm>
            <a:custGeom>
              <a:avLst/>
              <a:gdLst/>
              <a:ahLst/>
              <a:cxnLst>
                <a:cxn ang="0">
                  <a:pos x="wd2" y="hd2"/>
                </a:cxn>
                <a:cxn ang="5400000">
                  <a:pos x="wd2" y="hd2"/>
                </a:cxn>
                <a:cxn ang="10800000">
                  <a:pos x="wd2" y="hd2"/>
                </a:cxn>
                <a:cxn ang="16200000">
                  <a:pos x="wd2" y="hd2"/>
                </a:cxn>
              </a:cxnLst>
              <a:rect l="0" t="0" r="r" b="b"/>
              <a:pathLst>
                <a:path w="21600" h="21600" extrusionOk="0">
                  <a:moveTo>
                    <a:pt x="18003" y="6729"/>
                  </a:moveTo>
                  <a:cubicBezTo>
                    <a:pt x="17891" y="6790"/>
                    <a:pt x="17842" y="6883"/>
                    <a:pt x="17842" y="6994"/>
                  </a:cubicBezTo>
                  <a:cubicBezTo>
                    <a:pt x="17842" y="7080"/>
                    <a:pt x="17901" y="7139"/>
                    <a:pt x="18015" y="7191"/>
                  </a:cubicBezTo>
                  <a:cubicBezTo>
                    <a:pt x="18122" y="7230"/>
                    <a:pt x="18344" y="7284"/>
                    <a:pt x="18697" y="7352"/>
                  </a:cubicBezTo>
                  <a:cubicBezTo>
                    <a:pt x="19207" y="7434"/>
                    <a:pt x="19552" y="7540"/>
                    <a:pt x="19715" y="7661"/>
                  </a:cubicBezTo>
                  <a:cubicBezTo>
                    <a:pt x="19899" y="7775"/>
                    <a:pt x="19976" y="7963"/>
                    <a:pt x="19976" y="8220"/>
                  </a:cubicBezTo>
                  <a:cubicBezTo>
                    <a:pt x="19976" y="8479"/>
                    <a:pt x="19851" y="8684"/>
                    <a:pt x="19591" y="8842"/>
                  </a:cubicBezTo>
                  <a:cubicBezTo>
                    <a:pt x="19332" y="8993"/>
                    <a:pt x="18985" y="9069"/>
                    <a:pt x="18546" y="9069"/>
                  </a:cubicBezTo>
                  <a:cubicBezTo>
                    <a:pt x="18091" y="9069"/>
                    <a:pt x="17748" y="8987"/>
                    <a:pt x="17505" y="8826"/>
                  </a:cubicBezTo>
                  <a:cubicBezTo>
                    <a:pt x="17256" y="8660"/>
                    <a:pt x="17122" y="8433"/>
                    <a:pt x="17105" y="8130"/>
                  </a:cubicBezTo>
                  <a:lnTo>
                    <a:pt x="17814" y="8130"/>
                  </a:lnTo>
                  <a:cubicBezTo>
                    <a:pt x="17814" y="8283"/>
                    <a:pt x="17879" y="8395"/>
                    <a:pt x="18015" y="8471"/>
                  </a:cubicBezTo>
                  <a:cubicBezTo>
                    <a:pt x="18132" y="8553"/>
                    <a:pt x="18312" y="8592"/>
                    <a:pt x="18546" y="8592"/>
                  </a:cubicBezTo>
                  <a:cubicBezTo>
                    <a:pt x="18773" y="8592"/>
                    <a:pt x="18957" y="8562"/>
                    <a:pt x="19091" y="8501"/>
                  </a:cubicBezTo>
                  <a:cubicBezTo>
                    <a:pt x="19217" y="8442"/>
                    <a:pt x="19283" y="8356"/>
                    <a:pt x="19283" y="8253"/>
                  </a:cubicBezTo>
                  <a:cubicBezTo>
                    <a:pt x="19283" y="8152"/>
                    <a:pt x="19234" y="8078"/>
                    <a:pt x="19148" y="8024"/>
                  </a:cubicBezTo>
                  <a:cubicBezTo>
                    <a:pt x="19054" y="7973"/>
                    <a:pt x="18860" y="7926"/>
                    <a:pt x="18555" y="7874"/>
                  </a:cubicBezTo>
                  <a:cubicBezTo>
                    <a:pt x="18003" y="7775"/>
                    <a:pt x="17623" y="7669"/>
                    <a:pt x="17440" y="7554"/>
                  </a:cubicBezTo>
                  <a:cubicBezTo>
                    <a:pt x="17256" y="7442"/>
                    <a:pt x="17161" y="7268"/>
                    <a:pt x="17161" y="7024"/>
                  </a:cubicBezTo>
                  <a:cubicBezTo>
                    <a:pt x="17161" y="6759"/>
                    <a:pt x="17278" y="6550"/>
                    <a:pt x="17527" y="6388"/>
                  </a:cubicBezTo>
                  <a:cubicBezTo>
                    <a:pt x="17776" y="6230"/>
                    <a:pt x="18103" y="6154"/>
                    <a:pt x="18524" y="6154"/>
                  </a:cubicBezTo>
                  <a:cubicBezTo>
                    <a:pt x="18919" y="6154"/>
                    <a:pt x="19234" y="6230"/>
                    <a:pt x="19487" y="6397"/>
                  </a:cubicBezTo>
                  <a:cubicBezTo>
                    <a:pt x="19737" y="6563"/>
                    <a:pt x="19868" y="6785"/>
                    <a:pt x="19899" y="7063"/>
                  </a:cubicBezTo>
                  <a:lnTo>
                    <a:pt x="19179" y="7063"/>
                  </a:lnTo>
                  <a:cubicBezTo>
                    <a:pt x="19169" y="6926"/>
                    <a:pt x="19091" y="6820"/>
                    <a:pt x="18967" y="6747"/>
                  </a:cubicBezTo>
                  <a:cubicBezTo>
                    <a:pt x="18832" y="6670"/>
                    <a:pt x="18648" y="6631"/>
                    <a:pt x="18437" y="6631"/>
                  </a:cubicBezTo>
                  <a:cubicBezTo>
                    <a:pt x="18257" y="6631"/>
                    <a:pt x="18103" y="6661"/>
                    <a:pt x="18003" y="6729"/>
                  </a:cubicBezTo>
                  <a:cubicBezTo>
                    <a:pt x="18003" y="6729"/>
                    <a:pt x="18003" y="6729"/>
                    <a:pt x="18003" y="6729"/>
                  </a:cubicBezTo>
                  <a:close/>
                  <a:moveTo>
                    <a:pt x="15761" y="7344"/>
                  </a:moveTo>
                  <a:cubicBezTo>
                    <a:pt x="15665" y="7405"/>
                    <a:pt x="15528" y="7434"/>
                    <a:pt x="15338" y="7434"/>
                  </a:cubicBezTo>
                  <a:lnTo>
                    <a:pt x="14490" y="7434"/>
                  </a:lnTo>
                  <a:lnTo>
                    <a:pt x="14490" y="6707"/>
                  </a:lnTo>
                  <a:lnTo>
                    <a:pt x="15366" y="6707"/>
                  </a:lnTo>
                  <a:cubicBezTo>
                    <a:pt x="15549" y="6707"/>
                    <a:pt x="15675" y="6738"/>
                    <a:pt x="15768" y="6798"/>
                  </a:cubicBezTo>
                  <a:cubicBezTo>
                    <a:pt x="15865" y="6857"/>
                    <a:pt x="15902" y="6950"/>
                    <a:pt x="15902" y="7070"/>
                  </a:cubicBezTo>
                  <a:cubicBezTo>
                    <a:pt x="15902" y="7191"/>
                    <a:pt x="15855" y="7284"/>
                    <a:pt x="15761" y="7344"/>
                  </a:cubicBezTo>
                  <a:cubicBezTo>
                    <a:pt x="15761" y="7344"/>
                    <a:pt x="15761" y="7344"/>
                    <a:pt x="15761" y="7344"/>
                  </a:cubicBezTo>
                  <a:close/>
                  <a:moveTo>
                    <a:pt x="16633" y="6994"/>
                  </a:moveTo>
                  <a:cubicBezTo>
                    <a:pt x="16633" y="6769"/>
                    <a:pt x="16526" y="6579"/>
                    <a:pt x="16326" y="6435"/>
                  </a:cubicBezTo>
                  <a:cubicBezTo>
                    <a:pt x="16124" y="6299"/>
                    <a:pt x="15855" y="6230"/>
                    <a:pt x="15518" y="6230"/>
                  </a:cubicBezTo>
                  <a:lnTo>
                    <a:pt x="13751" y="6230"/>
                  </a:lnTo>
                  <a:lnTo>
                    <a:pt x="13751" y="8993"/>
                  </a:lnTo>
                  <a:lnTo>
                    <a:pt x="14490" y="8993"/>
                  </a:lnTo>
                  <a:lnTo>
                    <a:pt x="14490" y="7904"/>
                  </a:lnTo>
                  <a:lnTo>
                    <a:pt x="15210" y="7904"/>
                  </a:lnTo>
                  <a:cubicBezTo>
                    <a:pt x="15432" y="7904"/>
                    <a:pt x="15577" y="7926"/>
                    <a:pt x="15665" y="7980"/>
                  </a:cubicBezTo>
                  <a:cubicBezTo>
                    <a:pt x="15761" y="8032"/>
                    <a:pt x="15800" y="8122"/>
                    <a:pt x="15800" y="8245"/>
                  </a:cubicBezTo>
                  <a:lnTo>
                    <a:pt x="15806" y="8494"/>
                  </a:lnTo>
                  <a:cubicBezTo>
                    <a:pt x="15806" y="8609"/>
                    <a:pt x="15815" y="8706"/>
                    <a:pt x="15837" y="8805"/>
                  </a:cubicBezTo>
                  <a:cubicBezTo>
                    <a:pt x="15855" y="8895"/>
                    <a:pt x="15865" y="8963"/>
                    <a:pt x="15886" y="8987"/>
                  </a:cubicBezTo>
                  <a:lnTo>
                    <a:pt x="16692" y="8987"/>
                  </a:lnTo>
                  <a:lnTo>
                    <a:pt x="16692" y="8919"/>
                  </a:lnTo>
                  <a:cubicBezTo>
                    <a:pt x="16633" y="8895"/>
                    <a:pt x="16585" y="8864"/>
                    <a:pt x="16575" y="8826"/>
                  </a:cubicBezTo>
                  <a:cubicBezTo>
                    <a:pt x="16547" y="8788"/>
                    <a:pt x="16538" y="8720"/>
                    <a:pt x="16526" y="8638"/>
                  </a:cubicBezTo>
                  <a:lnTo>
                    <a:pt x="16519" y="8184"/>
                  </a:lnTo>
                  <a:cubicBezTo>
                    <a:pt x="16508" y="7963"/>
                    <a:pt x="16401" y="7805"/>
                    <a:pt x="16202" y="7707"/>
                  </a:cubicBezTo>
                  <a:cubicBezTo>
                    <a:pt x="16174" y="7691"/>
                    <a:pt x="16135" y="7685"/>
                    <a:pt x="16086" y="7661"/>
                  </a:cubicBezTo>
                  <a:cubicBezTo>
                    <a:pt x="16163" y="7639"/>
                    <a:pt x="16230" y="7609"/>
                    <a:pt x="16298" y="7579"/>
                  </a:cubicBezTo>
                  <a:cubicBezTo>
                    <a:pt x="16519" y="7456"/>
                    <a:pt x="16633" y="7260"/>
                    <a:pt x="16633" y="6994"/>
                  </a:cubicBezTo>
                  <a:cubicBezTo>
                    <a:pt x="16633" y="6994"/>
                    <a:pt x="16633" y="6994"/>
                    <a:pt x="16633" y="6994"/>
                  </a:cubicBezTo>
                  <a:close/>
                  <a:moveTo>
                    <a:pt x="12311" y="8993"/>
                  </a:moveTo>
                  <a:lnTo>
                    <a:pt x="12311" y="7737"/>
                  </a:lnTo>
                  <a:lnTo>
                    <a:pt x="10936" y="7737"/>
                  </a:lnTo>
                  <a:lnTo>
                    <a:pt x="10936" y="8993"/>
                  </a:lnTo>
                  <a:lnTo>
                    <a:pt x="10200" y="8993"/>
                  </a:lnTo>
                  <a:lnTo>
                    <a:pt x="10200" y="6230"/>
                  </a:lnTo>
                  <a:lnTo>
                    <a:pt x="10936" y="6230"/>
                  </a:lnTo>
                  <a:lnTo>
                    <a:pt x="10936" y="7268"/>
                  </a:lnTo>
                  <a:lnTo>
                    <a:pt x="12311" y="7268"/>
                  </a:lnTo>
                  <a:lnTo>
                    <a:pt x="12311" y="6230"/>
                  </a:lnTo>
                  <a:lnTo>
                    <a:pt x="13033" y="6230"/>
                  </a:lnTo>
                  <a:lnTo>
                    <a:pt x="13033" y="8993"/>
                  </a:lnTo>
                  <a:cubicBezTo>
                    <a:pt x="13033" y="8993"/>
                    <a:pt x="12311" y="8993"/>
                    <a:pt x="12311" y="8993"/>
                  </a:cubicBezTo>
                  <a:close/>
                  <a:moveTo>
                    <a:pt x="16086" y="3348"/>
                  </a:moveTo>
                  <a:lnTo>
                    <a:pt x="16135" y="3271"/>
                  </a:lnTo>
                  <a:lnTo>
                    <a:pt x="17787" y="1111"/>
                  </a:lnTo>
                  <a:lnTo>
                    <a:pt x="17787" y="3348"/>
                  </a:lnTo>
                  <a:cubicBezTo>
                    <a:pt x="17787" y="3348"/>
                    <a:pt x="16086" y="3348"/>
                    <a:pt x="16086" y="3348"/>
                  </a:cubicBezTo>
                  <a:close/>
                  <a:moveTo>
                    <a:pt x="17787" y="5367"/>
                  </a:moveTo>
                  <a:lnTo>
                    <a:pt x="19104" y="5367"/>
                  </a:lnTo>
                  <a:lnTo>
                    <a:pt x="19104" y="4180"/>
                  </a:lnTo>
                  <a:lnTo>
                    <a:pt x="19868" y="4180"/>
                  </a:lnTo>
                  <a:lnTo>
                    <a:pt x="19868" y="3348"/>
                  </a:lnTo>
                  <a:lnTo>
                    <a:pt x="19104" y="3348"/>
                  </a:lnTo>
                  <a:lnTo>
                    <a:pt x="19104" y="0"/>
                  </a:lnTo>
                  <a:lnTo>
                    <a:pt x="17613" y="0"/>
                  </a:lnTo>
                  <a:lnTo>
                    <a:pt x="15106" y="3271"/>
                  </a:lnTo>
                  <a:lnTo>
                    <a:pt x="15106" y="4180"/>
                  </a:lnTo>
                  <a:lnTo>
                    <a:pt x="17787" y="4180"/>
                  </a:lnTo>
                  <a:cubicBezTo>
                    <a:pt x="17787" y="4180"/>
                    <a:pt x="17787" y="5367"/>
                    <a:pt x="17787" y="5367"/>
                  </a:cubicBezTo>
                  <a:close/>
                  <a:moveTo>
                    <a:pt x="14415" y="5367"/>
                  </a:moveTo>
                  <a:lnTo>
                    <a:pt x="9776" y="5367"/>
                  </a:lnTo>
                  <a:lnTo>
                    <a:pt x="9776" y="5360"/>
                  </a:lnTo>
                  <a:cubicBezTo>
                    <a:pt x="9776" y="4876"/>
                    <a:pt x="9929" y="4451"/>
                    <a:pt x="10247" y="4095"/>
                  </a:cubicBezTo>
                  <a:cubicBezTo>
                    <a:pt x="10563" y="3746"/>
                    <a:pt x="11159" y="3340"/>
                    <a:pt x="12024" y="2853"/>
                  </a:cubicBezTo>
                  <a:cubicBezTo>
                    <a:pt x="12410" y="2643"/>
                    <a:pt x="12676" y="2443"/>
                    <a:pt x="12841" y="2271"/>
                  </a:cubicBezTo>
                  <a:cubicBezTo>
                    <a:pt x="13003" y="2089"/>
                    <a:pt x="13081" y="1892"/>
                    <a:pt x="13081" y="1674"/>
                  </a:cubicBezTo>
                  <a:cubicBezTo>
                    <a:pt x="13081" y="1440"/>
                    <a:pt x="12995" y="1243"/>
                    <a:pt x="12820" y="1106"/>
                  </a:cubicBezTo>
                  <a:cubicBezTo>
                    <a:pt x="12648" y="954"/>
                    <a:pt x="12416" y="885"/>
                    <a:pt x="12121" y="885"/>
                  </a:cubicBezTo>
                  <a:cubicBezTo>
                    <a:pt x="11824" y="885"/>
                    <a:pt x="11581" y="976"/>
                    <a:pt x="11419" y="1158"/>
                  </a:cubicBezTo>
                  <a:cubicBezTo>
                    <a:pt x="11235" y="1342"/>
                    <a:pt x="11159" y="1590"/>
                    <a:pt x="11169" y="1892"/>
                  </a:cubicBezTo>
                  <a:lnTo>
                    <a:pt x="9863" y="1892"/>
                  </a:lnTo>
                  <a:cubicBezTo>
                    <a:pt x="9842" y="1317"/>
                    <a:pt x="10038" y="855"/>
                    <a:pt x="10449" y="514"/>
                  </a:cubicBezTo>
                  <a:cubicBezTo>
                    <a:pt x="10851" y="175"/>
                    <a:pt x="11419" y="0"/>
                    <a:pt x="12139" y="0"/>
                  </a:cubicBezTo>
                  <a:cubicBezTo>
                    <a:pt x="12801" y="0"/>
                    <a:pt x="13348" y="159"/>
                    <a:pt x="13779" y="470"/>
                  </a:cubicBezTo>
                  <a:cubicBezTo>
                    <a:pt x="14194" y="786"/>
                    <a:pt x="14415" y="1188"/>
                    <a:pt x="14415" y="1679"/>
                  </a:cubicBezTo>
                  <a:cubicBezTo>
                    <a:pt x="14415" y="2089"/>
                    <a:pt x="14290" y="2430"/>
                    <a:pt x="14051" y="2695"/>
                  </a:cubicBezTo>
                  <a:cubicBezTo>
                    <a:pt x="13810" y="2960"/>
                    <a:pt x="13358" y="3263"/>
                    <a:pt x="12697" y="3595"/>
                  </a:cubicBezTo>
                  <a:cubicBezTo>
                    <a:pt x="12080" y="3907"/>
                    <a:pt x="11668" y="4180"/>
                    <a:pt x="11438" y="4429"/>
                  </a:cubicBezTo>
                  <a:lnTo>
                    <a:pt x="11438" y="4437"/>
                  </a:lnTo>
                  <a:lnTo>
                    <a:pt x="14415" y="4437"/>
                  </a:lnTo>
                  <a:cubicBezTo>
                    <a:pt x="14415" y="4437"/>
                    <a:pt x="14415" y="5367"/>
                    <a:pt x="14415" y="5367"/>
                  </a:cubicBezTo>
                  <a:close/>
                  <a:moveTo>
                    <a:pt x="11045" y="20298"/>
                  </a:moveTo>
                  <a:cubicBezTo>
                    <a:pt x="11045" y="21008"/>
                    <a:pt x="10314" y="21600"/>
                    <a:pt x="9403" y="21600"/>
                  </a:cubicBezTo>
                  <a:cubicBezTo>
                    <a:pt x="8489" y="21600"/>
                    <a:pt x="7750" y="21008"/>
                    <a:pt x="7750" y="20298"/>
                  </a:cubicBezTo>
                  <a:cubicBezTo>
                    <a:pt x="7750" y="19577"/>
                    <a:pt x="8489" y="18995"/>
                    <a:pt x="9403" y="18995"/>
                  </a:cubicBezTo>
                  <a:cubicBezTo>
                    <a:pt x="10314" y="18995"/>
                    <a:pt x="11045" y="19577"/>
                    <a:pt x="11045" y="20298"/>
                  </a:cubicBezTo>
                  <a:cubicBezTo>
                    <a:pt x="11045" y="20298"/>
                    <a:pt x="11045" y="20298"/>
                    <a:pt x="11045" y="20298"/>
                  </a:cubicBezTo>
                  <a:close/>
                  <a:moveTo>
                    <a:pt x="5175" y="20298"/>
                  </a:moveTo>
                  <a:cubicBezTo>
                    <a:pt x="5175" y="21008"/>
                    <a:pt x="4448" y="21600"/>
                    <a:pt x="3541" y="21600"/>
                  </a:cubicBezTo>
                  <a:cubicBezTo>
                    <a:pt x="2625" y="21600"/>
                    <a:pt x="1882" y="21008"/>
                    <a:pt x="1882" y="20298"/>
                  </a:cubicBezTo>
                  <a:cubicBezTo>
                    <a:pt x="1882" y="19577"/>
                    <a:pt x="2625" y="18995"/>
                    <a:pt x="3541" y="18995"/>
                  </a:cubicBezTo>
                  <a:cubicBezTo>
                    <a:pt x="4448" y="18995"/>
                    <a:pt x="5175" y="19577"/>
                    <a:pt x="5175" y="20298"/>
                  </a:cubicBezTo>
                  <a:cubicBezTo>
                    <a:pt x="5175" y="20298"/>
                    <a:pt x="5175" y="20298"/>
                    <a:pt x="5175" y="20298"/>
                  </a:cubicBezTo>
                  <a:close/>
                  <a:moveTo>
                    <a:pt x="21600" y="12006"/>
                  </a:moveTo>
                  <a:cubicBezTo>
                    <a:pt x="21600" y="12259"/>
                    <a:pt x="21339" y="12460"/>
                    <a:pt x="21021" y="12460"/>
                  </a:cubicBezTo>
                  <a:lnTo>
                    <a:pt x="16990" y="12460"/>
                  </a:lnTo>
                  <a:lnTo>
                    <a:pt x="13714" y="18359"/>
                  </a:lnTo>
                  <a:cubicBezTo>
                    <a:pt x="13627" y="18526"/>
                    <a:pt x="13417" y="18624"/>
                    <a:pt x="13184" y="18624"/>
                  </a:cubicBezTo>
                  <a:lnTo>
                    <a:pt x="847" y="18624"/>
                  </a:lnTo>
                  <a:cubicBezTo>
                    <a:pt x="523" y="18624"/>
                    <a:pt x="264" y="18428"/>
                    <a:pt x="264" y="18177"/>
                  </a:cubicBezTo>
                  <a:cubicBezTo>
                    <a:pt x="264" y="17928"/>
                    <a:pt x="523" y="17723"/>
                    <a:pt x="847" y="17723"/>
                  </a:cubicBezTo>
                  <a:lnTo>
                    <a:pt x="12810" y="17723"/>
                  </a:lnTo>
                  <a:lnTo>
                    <a:pt x="16086" y="11824"/>
                  </a:lnTo>
                  <a:cubicBezTo>
                    <a:pt x="16174" y="11657"/>
                    <a:pt x="16384" y="11554"/>
                    <a:pt x="16613" y="11554"/>
                  </a:cubicBezTo>
                  <a:lnTo>
                    <a:pt x="21021" y="11554"/>
                  </a:lnTo>
                  <a:cubicBezTo>
                    <a:pt x="21339" y="11554"/>
                    <a:pt x="21600" y="11758"/>
                    <a:pt x="21600" y="12006"/>
                  </a:cubicBezTo>
                  <a:cubicBezTo>
                    <a:pt x="21600" y="12006"/>
                    <a:pt x="21600" y="12006"/>
                    <a:pt x="21600" y="12006"/>
                  </a:cubicBezTo>
                  <a:close/>
                  <a:moveTo>
                    <a:pt x="3650" y="4466"/>
                  </a:moveTo>
                  <a:cubicBezTo>
                    <a:pt x="5034" y="4466"/>
                    <a:pt x="6147" y="5345"/>
                    <a:pt x="6147" y="6435"/>
                  </a:cubicBezTo>
                  <a:lnTo>
                    <a:pt x="6147" y="9675"/>
                  </a:lnTo>
                  <a:lnTo>
                    <a:pt x="1158" y="9675"/>
                  </a:lnTo>
                  <a:lnTo>
                    <a:pt x="1158" y="6435"/>
                  </a:lnTo>
                  <a:cubicBezTo>
                    <a:pt x="1158" y="5345"/>
                    <a:pt x="2273" y="4466"/>
                    <a:pt x="3650" y="4466"/>
                  </a:cubicBezTo>
                  <a:cubicBezTo>
                    <a:pt x="3650" y="4466"/>
                    <a:pt x="3650" y="4466"/>
                    <a:pt x="3650" y="4466"/>
                  </a:cubicBezTo>
                  <a:close/>
                  <a:moveTo>
                    <a:pt x="10936" y="11113"/>
                  </a:moveTo>
                  <a:lnTo>
                    <a:pt x="5982" y="15080"/>
                  </a:lnTo>
                  <a:cubicBezTo>
                    <a:pt x="4963" y="13984"/>
                    <a:pt x="5059" y="12430"/>
                    <a:pt x="6310" y="11431"/>
                  </a:cubicBezTo>
                  <a:cubicBezTo>
                    <a:pt x="6992" y="10888"/>
                    <a:pt x="7903" y="10585"/>
                    <a:pt x="8872" y="10585"/>
                  </a:cubicBezTo>
                  <a:cubicBezTo>
                    <a:pt x="9620" y="10590"/>
                    <a:pt x="10341" y="10772"/>
                    <a:pt x="10936" y="11113"/>
                  </a:cubicBezTo>
                  <a:cubicBezTo>
                    <a:pt x="10936" y="11113"/>
                    <a:pt x="10936" y="11113"/>
                    <a:pt x="10936" y="11113"/>
                  </a:cubicBezTo>
                  <a:close/>
                  <a:moveTo>
                    <a:pt x="11438" y="15405"/>
                  </a:moveTo>
                  <a:cubicBezTo>
                    <a:pt x="10228" y="16366"/>
                    <a:pt x="8201" y="16481"/>
                    <a:pt x="6809" y="15716"/>
                  </a:cubicBezTo>
                  <a:lnTo>
                    <a:pt x="11765" y="11750"/>
                  </a:lnTo>
                  <a:cubicBezTo>
                    <a:pt x="12784" y="12856"/>
                    <a:pt x="12685" y="14398"/>
                    <a:pt x="11438" y="15405"/>
                  </a:cubicBezTo>
                  <a:cubicBezTo>
                    <a:pt x="11438" y="15405"/>
                    <a:pt x="11438" y="15405"/>
                    <a:pt x="11438" y="15405"/>
                  </a:cubicBezTo>
                  <a:close/>
                  <a:moveTo>
                    <a:pt x="1158" y="14082"/>
                  </a:moveTo>
                  <a:lnTo>
                    <a:pt x="1158" y="10585"/>
                  </a:lnTo>
                  <a:lnTo>
                    <a:pt x="5811" y="10585"/>
                  </a:lnTo>
                  <a:cubicBezTo>
                    <a:pt x="5704" y="10652"/>
                    <a:pt x="5590" y="10720"/>
                    <a:pt x="5493" y="10794"/>
                  </a:cubicBezTo>
                  <a:cubicBezTo>
                    <a:pt x="3821" y="12135"/>
                    <a:pt x="3713" y="14218"/>
                    <a:pt x="5109" y="15670"/>
                  </a:cubicBezTo>
                  <a:cubicBezTo>
                    <a:pt x="4686" y="15913"/>
                    <a:pt x="4187" y="16050"/>
                    <a:pt x="3650" y="16050"/>
                  </a:cubicBezTo>
                  <a:cubicBezTo>
                    <a:pt x="2273" y="16050"/>
                    <a:pt x="1158" y="15170"/>
                    <a:pt x="1158" y="14082"/>
                  </a:cubicBezTo>
                  <a:cubicBezTo>
                    <a:pt x="1158" y="14082"/>
                    <a:pt x="1158" y="14082"/>
                    <a:pt x="1158" y="14082"/>
                  </a:cubicBezTo>
                  <a:close/>
                  <a:moveTo>
                    <a:pt x="3650" y="16958"/>
                  </a:moveTo>
                  <a:cubicBezTo>
                    <a:pt x="4485" y="16958"/>
                    <a:pt x="5271" y="16732"/>
                    <a:pt x="5916" y="16323"/>
                  </a:cubicBezTo>
                  <a:cubicBezTo>
                    <a:pt x="6761" y="16852"/>
                    <a:pt x="7778" y="17155"/>
                    <a:pt x="8872" y="17155"/>
                  </a:cubicBezTo>
                  <a:cubicBezTo>
                    <a:pt x="10151" y="17155"/>
                    <a:pt x="11360" y="16761"/>
                    <a:pt x="12252" y="16041"/>
                  </a:cubicBezTo>
                  <a:cubicBezTo>
                    <a:pt x="14088" y="14573"/>
                    <a:pt x="14067" y="12195"/>
                    <a:pt x="12204" y="10750"/>
                  </a:cubicBezTo>
                  <a:cubicBezTo>
                    <a:pt x="11304" y="10059"/>
                    <a:pt x="10123" y="9675"/>
                    <a:pt x="8872" y="9675"/>
                  </a:cubicBezTo>
                  <a:cubicBezTo>
                    <a:pt x="8326" y="9675"/>
                    <a:pt x="7799" y="9764"/>
                    <a:pt x="7297" y="9902"/>
                  </a:cubicBezTo>
                  <a:lnTo>
                    <a:pt x="7297" y="6435"/>
                  </a:lnTo>
                  <a:cubicBezTo>
                    <a:pt x="7297" y="4846"/>
                    <a:pt x="5667" y="3557"/>
                    <a:pt x="3650" y="3557"/>
                  </a:cubicBezTo>
                  <a:cubicBezTo>
                    <a:pt x="1639" y="3557"/>
                    <a:pt x="0" y="4846"/>
                    <a:pt x="0" y="6435"/>
                  </a:cubicBezTo>
                  <a:lnTo>
                    <a:pt x="0" y="14082"/>
                  </a:lnTo>
                  <a:cubicBezTo>
                    <a:pt x="0" y="15670"/>
                    <a:pt x="1639" y="16958"/>
                    <a:pt x="3650" y="16958"/>
                  </a:cubicBezTo>
                  <a:cubicBezTo>
                    <a:pt x="3650" y="16958"/>
                    <a:pt x="3650" y="16958"/>
                    <a:pt x="3650" y="16958"/>
                  </a:cubicBezTo>
                  <a:close/>
                </a:path>
              </a:pathLst>
            </a:custGeom>
            <a:solidFill>
              <a:srgbClr val="FFFFFF"/>
            </a:solidFill>
            <a:ln w="12700" cap="flat">
              <a:noFill/>
              <a:miter lim="400000"/>
            </a:ln>
            <a:effectLst/>
          </p:spPr>
          <p:txBody>
            <a:bodyPr anchor="ctr"/>
            <a:lstStyle/>
            <a:p>
              <a:pPr algn="ctr"/>
              <a:endParaRPr/>
            </a:p>
          </p:txBody>
        </p:sp>
        <p:sp>
          <p:nvSpPr>
            <p:cNvPr id="36" name="iS1ide-任意多边形: 形状 21"/>
            <p:cNvSpPr>
              <a:spLocks/>
            </p:cNvSpPr>
            <p:nvPr/>
          </p:nvSpPr>
          <p:spPr>
            <a:xfrm>
              <a:off x="2802316" y="3530600"/>
              <a:ext cx="695192" cy="695192"/>
            </a:xfrm>
            <a:custGeom>
              <a:avLst/>
              <a:gdLst/>
              <a:ahLst/>
              <a:cxnLst>
                <a:cxn ang="0">
                  <a:pos x="wd2" y="hd2"/>
                </a:cxn>
                <a:cxn ang="5400000">
                  <a:pos x="wd2" y="hd2"/>
                </a:cxn>
                <a:cxn ang="10800000">
                  <a:pos x="wd2" y="hd2"/>
                </a:cxn>
                <a:cxn ang="16200000">
                  <a:pos x="wd2" y="hd2"/>
                </a:cxn>
              </a:cxnLst>
              <a:rect l="0" t="0" r="r" b="b"/>
              <a:pathLst>
                <a:path w="21600" h="21600" extrusionOk="0">
                  <a:moveTo>
                    <a:pt x="14896" y="15577"/>
                  </a:moveTo>
                  <a:cubicBezTo>
                    <a:pt x="12144" y="16865"/>
                    <a:pt x="9844" y="18851"/>
                    <a:pt x="8177" y="21278"/>
                  </a:cubicBezTo>
                  <a:cubicBezTo>
                    <a:pt x="9017" y="21487"/>
                    <a:pt x="9895" y="21600"/>
                    <a:pt x="10801" y="21600"/>
                  </a:cubicBezTo>
                  <a:cubicBezTo>
                    <a:pt x="12429" y="21600"/>
                    <a:pt x="13973" y="21237"/>
                    <a:pt x="15358" y="20591"/>
                  </a:cubicBezTo>
                  <a:cubicBezTo>
                    <a:pt x="15580" y="19502"/>
                    <a:pt x="15699" y="18376"/>
                    <a:pt x="15699" y="17222"/>
                  </a:cubicBezTo>
                  <a:cubicBezTo>
                    <a:pt x="15699" y="16807"/>
                    <a:pt x="15679" y="16394"/>
                    <a:pt x="15648" y="15985"/>
                  </a:cubicBezTo>
                  <a:cubicBezTo>
                    <a:pt x="15371" y="15896"/>
                    <a:pt x="15116" y="15757"/>
                    <a:pt x="14896" y="15577"/>
                  </a:cubicBezTo>
                  <a:close/>
                  <a:moveTo>
                    <a:pt x="18049" y="2796"/>
                  </a:moveTo>
                  <a:cubicBezTo>
                    <a:pt x="16319" y="2963"/>
                    <a:pt x="14667" y="3397"/>
                    <a:pt x="13127" y="4050"/>
                  </a:cubicBezTo>
                  <a:cubicBezTo>
                    <a:pt x="13136" y="4125"/>
                    <a:pt x="13139" y="4202"/>
                    <a:pt x="13139" y="4280"/>
                  </a:cubicBezTo>
                  <a:cubicBezTo>
                    <a:pt x="13139" y="4642"/>
                    <a:pt x="13052" y="4984"/>
                    <a:pt x="12904" y="5289"/>
                  </a:cubicBezTo>
                  <a:cubicBezTo>
                    <a:pt x="14441" y="7094"/>
                    <a:pt x="15635" y="9198"/>
                    <a:pt x="16388" y="11500"/>
                  </a:cubicBezTo>
                  <a:cubicBezTo>
                    <a:pt x="17323" y="11517"/>
                    <a:pt x="18121" y="12090"/>
                    <a:pt x="18465" y="12903"/>
                  </a:cubicBezTo>
                  <a:cubicBezTo>
                    <a:pt x="19505" y="12797"/>
                    <a:pt x="20517" y="12599"/>
                    <a:pt x="21493" y="12312"/>
                  </a:cubicBezTo>
                  <a:cubicBezTo>
                    <a:pt x="21562" y="11817"/>
                    <a:pt x="21600" y="11314"/>
                    <a:pt x="21600" y="10799"/>
                  </a:cubicBezTo>
                  <a:cubicBezTo>
                    <a:pt x="21600" y="7626"/>
                    <a:pt x="20230" y="4772"/>
                    <a:pt x="18049" y="2796"/>
                  </a:cubicBezTo>
                  <a:close/>
                  <a:moveTo>
                    <a:pt x="13739" y="14349"/>
                  </a:moveTo>
                  <a:cubicBezTo>
                    <a:pt x="11074" y="13908"/>
                    <a:pt x="8601" y="12890"/>
                    <a:pt x="6450" y="11433"/>
                  </a:cubicBezTo>
                  <a:cubicBezTo>
                    <a:pt x="6101" y="11646"/>
                    <a:pt x="5691" y="11773"/>
                    <a:pt x="5251" y="11773"/>
                  </a:cubicBezTo>
                  <a:cubicBezTo>
                    <a:pt x="5090" y="11773"/>
                    <a:pt x="4933" y="11755"/>
                    <a:pt x="4781" y="11724"/>
                  </a:cubicBezTo>
                  <a:cubicBezTo>
                    <a:pt x="3750" y="13677"/>
                    <a:pt x="3093" y="15854"/>
                    <a:pt x="2903" y="18164"/>
                  </a:cubicBezTo>
                  <a:cubicBezTo>
                    <a:pt x="3931" y="19266"/>
                    <a:pt x="5186" y="20154"/>
                    <a:pt x="6595" y="20750"/>
                  </a:cubicBezTo>
                  <a:cubicBezTo>
                    <a:pt x="8345" y="18059"/>
                    <a:pt x="10792" y="15833"/>
                    <a:pt x="13739" y="14349"/>
                  </a:cubicBezTo>
                  <a:close/>
                  <a:moveTo>
                    <a:pt x="17258" y="15906"/>
                  </a:moveTo>
                  <a:cubicBezTo>
                    <a:pt x="17290" y="16340"/>
                    <a:pt x="17306" y="16780"/>
                    <a:pt x="17306" y="17222"/>
                  </a:cubicBezTo>
                  <a:cubicBezTo>
                    <a:pt x="17306" y="18003"/>
                    <a:pt x="17256" y="18770"/>
                    <a:pt x="17163" y="19525"/>
                  </a:cubicBezTo>
                  <a:cubicBezTo>
                    <a:pt x="18993" y="18186"/>
                    <a:pt x="20389" y="16288"/>
                    <a:pt x="21091" y="14080"/>
                  </a:cubicBezTo>
                  <a:cubicBezTo>
                    <a:pt x="20259" y="14281"/>
                    <a:pt x="19403" y="14425"/>
                    <a:pt x="18531" y="14508"/>
                  </a:cubicBezTo>
                  <a:cubicBezTo>
                    <a:pt x="18326" y="15137"/>
                    <a:pt x="17860" y="15646"/>
                    <a:pt x="17258" y="15906"/>
                  </a:cubicBezTo>
                  <a:close/>
                  <a:moveTo>
                    <a:pt x="14278" y="12804"/>
                  </a:moveTo>
                  <a:cubicBezTo>
                    <a:pt x="14421" y="12507"/>
                    <a:pt x="14624" y="12244"/>
                    <a:pt x="14874" y="12035"/>
                  </a:cubicBezTo>
                  <a:cubicBezTo>
                    <a:pt x="14196" y="9947"/>
                    <a:pt x="13122" y="8037"/>
                    <a:pt x="11738" y="6396"/>
                  </a:cubicBezTo>
                  <a:cubicBezTo>
                    <a:pt x="11462" y="6512"/>
                    <a:pt x="11160" y="6577"/>
                    <a:pt x="10842" y="6577"/>
                  </a:cubicBezTo>
                  <a:cubicBezTo>
                    <a:pt x="10343" y="6577"/>
                    <a:pt x="9883" y="6417"/>
                    <a:pt x="9507" y="6147"/>
                  </a:cubicBezTo>
                  <a:cubicBezTo>
                    <a:pt x="8673" y="6781"/>
                    <a:pt x="7903" y="7490"/>
                    <a:pt x="7202" y="8265"/>
                  </a:cubicBezTo>
                  <a:cubicBezTo>
                    <a:pt x="7421" y="8615"/>
                    <a:pt x="7550" y="9030"/>
                    <a:pt x="7550" y="9475"/>
                  </a:cubicBezTo>
                  <a:cubicBezTo>
                    <a:pt x="7550" y="9715"/>
                    <a:pt x="7513" y="9946"/>
                    <a:pt x="7444" y="10163"/>
                  </a:cubicBezTo>
                  <a:cubicBezTo>
                    <a:pt x="9459" y="11510"/>
                    <a:pt x="11779" y="12433"/>
                    <a:pt x="14278" y="12804"/>
                  </a:cubicBezTo>
                  <a:close/>
                  <a:moveTo>
                    <a:pt x="10842" y="1982"/>
                  </a:moveTo>
                  <a:cubicBezTo>
                    <a:pt x="11448" y="1982"/>
                    <a:pt x="11999" y="2219"/>
                    <a:pt x="12409" y="2604"/>
                  </a:cubicBezTo>
                  <a:cubicBezTo>
                    <a:pt x="13608" y="2088"/>
                    <a:pt x="14870" y="1692"/>
                    <a:pt x="16183" y="1439"/>
                  </a:cubicBezTo>
                  <a:cubicBezTo>
                    <a:pt x="14599" y="526"/>
                    <a:pt x="12761" y="0"/>
                    <a:pt x="10801" y="0"/>
                  </a:cubicBezTo>
                  <a:cubicBezTo>
                    <a:pt x="9464" y="0"/>
                    <a:pt x="8183" y="245"/>
                    <a:pt x="7001" y="690"/>
                  </a:cubicBezTo>
                  <a:cubicBezTo>
                    <a:pt x="7940" y="1152"/>
                    <a:pt x="8833" y="1693"/>
                    <a:pt x="9674" y="2303"/>
                  </a:cubicBezTo>
                  <a:cubicBezTo>
                    <a:pt x="10018" y="2100"/>
                    <a:pt x="10415" y="1982"/>
                    <a:pt x="10842" y="1982"/>
                  </a:cubicBezTo>
                  <a:close/>
                  <a:moveTo>
                    <a:pt x="2954" y="9475"/>
                  </a:moveTo>
                  <a:cubicBezTo>
                    <a:pt x="2954" y="9153"/>
                    <a:pt x="3021" y="8844"/>
                    <a:pt x="3141" y="8566"/>
                  </a:cubicBezTo>
                  <a:cubicBezTo>
                    <a:pt x="2404" y="7757"/>
                    <a:pt x="1736" y="6884"/>
                    <a:pt x="1151" y="5952"/>
                  </a:cubicBezTo>
                  <a:cubicBezTo>
                    <a:pt x="417" y="7410"/>
                    <a:pt x="0" y="9056"/>
                    <a:pt x="0" y="10799"/>
                  </a:cubicBezTo>
                  <a:cubicBezTo>
                    <a:pt x="0" y="12819"/>
                    <a:pt x="556" y="14708"/>
                    <a:pt x="1521" y="16325"/>
                  </a:cubicBezTo>
                  <a:cubicBezTo>
                    <a:pt x="1866" y="14381"/>
                    <a:pt x="2520" y="12545"/>
                    <a:pt x="3424" y="10861"/>
                  </a:cubicBezTo>
                  <a:cubicBezTo>
                    <a:pt x="3130" y="10477"/>
                    <a:pt x="2954" y="9996"/>
                    <a:pt x="2954" y="9475"/>
                  </a:cubicBezTo>
                  <a:close/>
                  <a:moveTo>
                    <a:pt x="5251" y="7176"/>
                  </a:moveTo>
                  <a:cubicBezTo>
                    <a:pt x="5487" y="7176"/>
                    <a:pt x="5715" y="7213"/>
                    <a:pt x="5930" y="7278"/>
                  </a:cubicBezTo>
                  <a:cubicBezTo>
                    <a:pt x="6738" y="6372"/>
                    <a:pt x="7636" y="5547"/>
                    <a:pt x="8608" y="4813"/>
                  </a:cubicBezTo>
                  <a:cubicBezTo>
                    <a:pt x="8567" y="4642"/>
                    <a:pt x="8543" y="4464"/>
                    <a:pt x="8543" y="4280"/>
                  </a:cubicBezTo>
                  <a:cubicBezTo>
                    <a:pt x="8543" y="4026"/>
                    <a:pt x="8587" y="3781"/>
                    <a:pt x="8663" y="3552"/>
                  </a:cubicBezTo>
                  <a:cubicBezTo>
                    <a:pt x="7575" y="2771"/>
                    <a:pt x="6391" y="2115"/>
                    <a:pt x="5131" y="1609"/>
                  </a:cubicBezTo>
                  <a:cubicBezTo>
                    <a:pt x="3949" y="2338"/>
                    <a:pt x="2920" y="3289"/>
                    <a:pt x="2099" y="4405"/>
                  </a:cubicBezTo>
                  <a:cubicBezTo>
                    <a:pt x="2708" y="5484"/>
                    <a:pt x="3433" y="6491"/>
                    <a:pt x="4256" y="7407"/>
                  </a:cubicBezTo>
                  <a:cubicBezTo>
                    <a:pt x="4557" y="7261"/>
                    <a:pt x="4895" y="7176"/>
                    <a:pt x="5251" y="7176"/>
                  </a:cubicBezTo>
                  <a:close/>
                </a:path>
              </a:pathLst>
            </a:custGeom>
            <a:blipFill>
              <a:blip r:embed="rId4" cstate="email">
                <a:extLst>
                  <a:ext uri="{28A0092B-C50C-407E-A947-70E740481C1C}">
                    <a14:useLocalDpi xmlns:a14="http://schemas.microsoft.com/office/drawing/2010/main"/>
                  </a:ext>
                </a:extLst>
              </a:blip>
              <a:tile tx="0" ty="0" sx="100000" sy="100000" flip="none" algn="t"/>
            </a:blipFill>
            <a:ln w="12700">
              <a:miter lim="400000"/>
            </a:ln>
          </p:spPr>
          <p:txBody>
            <a:bodyPr anchor="ctr"/>
            <a:lstStyle/>
            <a:p>
              <a:pPr algn="ctr"/>
              <a:endParaRPr/>
            </a:p>
          </p:txBody>
        </p:sp>
      </p:grpSp>
      <p:pic>
        <p:nvPicPr>
          <p:cNvPr id="37" name="图片 36"/>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rot="10800000">
            <a:off x="-14516" y="-1"/>
            <a:ext cx="2256753" cy="1480458"/>
          </a:xfrm>
          <a:prstGeom prst="rect">
            <a:avLst/>
          </a:prstGeom>
        </p:spPr>
      </p:pic>
      <p:pic>
        <p:nvPicPr>
          <p:cNvPr id="38" name="图片 37"/>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10740570" y="5143621"/>
            <a:ext cx="1451430" cy="1714379"/>
          </a:xfrm>
          <a:prstGeom prst="rect">
            <a:avLst/>
          </a:prstGeom>
        </p:spPr>
      </p:pic>
      <p:grpSp>
        <p:nvGrpSpPr>
          <p:cNvPr id="39" name="组合 38"/>
          <p:cNvGrpSpPr/>
          <p:nvPr/>
        </p:nvGrpSpPr>
        <p:grpSpPr>
          <a:xfrm>
            <a:off x="2222754" y="343930"/>
            <a:ext cx="4885992" cy="792596"/>
            <a:chOff x="1518453" y="282986"/>
            <a:chExt cx="4885992" cy="792596"/>
          </a:xfrm>
        </p:grpSpPr>
        <p:sp>
          <p:nvSpPr>
            <p:cNvPr id="40" name="文本框 39"/>
            <p:cNvSpPr txBox="1"/>
            <p:nvPr/>
          </p:nvSpPr>
          <p:spPr>
            <a:xfrm>
              <a:off x="1518453" y="282986"/>
              <a:ext cx="4475526" cy="584775"/>
            </a:xfrm>
            <a:prstGeom prst="rect">
              <a:avLst/>
            </a:prstGeom>
            <a:noFill/>
          </p:spPr>
          <p:txBody>
            <a:bodyPr wrap="square" rtlCol="0">
              <a:spAutoFit/>
              <a:scene3d>
                <a:camera prst="orthographicFront"/>
                <a:lightRig rig="threePt" dir="t"/>
              </a:scene3d>
              <a:sp3d contourW="12700"/>
            </a:bodyPr>
            <a:lstStyle/>
            <a:p>
              <a:r>
                <a:rPr lang="zh-CN" altLang="en-US" sz="3200" b="1" dirty="0" smtClean="0">
                  <a:blipFill dpi="0" rotWithShape="1">
                    <a:blip r:embed="rId7"/>
                    <a:srcRect/>
                    <a:tile tx="0" ty="0" sx="100000" sy="100000" flip="none" algn="tr"/>
                  </a:blipFill>
                  <a:latin typeface="+mn-ea"/>
                </a:rPr>
                <a:t>标题文字添加此处</a:t>
              </a:r>
              <a:endParaRPr lang="zh-CN" altLang="en-US" sz="3200" b="1" dirty="0">
                <a:blipFill dpi="0" rotWithShape="1">
                  <a:blip r:embed="rId7"/>
                  <a:srcRect/>
                  <a:tile tx="0" ty="0" sx="100000" sy="100000" flip="none" algn="tr"/>
                </a:blipFill>
                <a:latin typeface="+mn-ea"/>
              </a:endParaRPr>
            </a:p>
          </p:txBody>
        </p:sp>
        <p:sp>
          <p:nvSpPr>
            <p:cNvPr id="41" name="文本框 40"/>
            <p:cNvSpPr txBox="1"/>
            <p:nvPr/>
          </p:nvSpPr>
          <p:spPr>
            <a:xfrm>
              <a:off x="1518453" y="805765"/>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smtClean="0">
                  <a:solidFill>
                    <a:schemeClr val="bg1">
                      <a:lumMod val="50000"/>
                    </a:schemeClr>
                  </a:solidFill>
                  <a:latin typeface="+mj-ea"/>
                  <a:ea typeface="+mj-ea"/>
                </a:rPr>
                <a:t>print </a:t>
              </a:r>
              <a:r>
                <a:rPr lang="en-US" altLang="zh-CN" sz="1000" dirty="0">
                  <a:solidFill>
                    <a:schemeClr val="bg1">
                      <a:lumMod val="50000"/>
                    </a:schemeClr>
                  </a:solidFill>
                  <a:latin typeface="+mj-ea"/>
                  <a:ea typeface="+mj-ea"/>
                </a:rPr>
                <a:t>the presentation and make it into a film to be used in a wider field</a:t>
              </a:r>
            </a:p>
          </p:txBody>
        </p:sp>
      </p:grpSp>
      <p:grpSp>
        <p:nvGrpSpPr>
          <p:cNvPr id="42" name="组合 41"/>
          <p:cNvGrpSpPr/>
          <p:nvPr/>
        </p:nvGrpSpPr>
        <p:grpSpPr>
          <a:xfrm>
            <a:off x="6351625" y="1903798"/>
            <a:ext cx="4644570" cy="977006"/>
            <a:chOff x="7583812" y="3324025"/>
            <a:chExt cx="4644570" cy="977006"/>
          </a:xfrm>
        </p:grpSpPr>
        <p:sp>
          <p:nvSpPr>
            <p:cNvPr id="43" name="矩形 42"/>
            <p:cNvSpPr/>
            <p:nvPr/>
          </p:nvSpPr>
          <p:spPr>
            <a:xfrm>
              <a:off x="7583812" y="3747033"/>
              <a:ext cx="4644570" cy="553998"/>
            </a:xfrm>
            <a:prstGeom prst="rect">
              <a:avLst/>
            </a:prstGeom>
          </p:spPr>
          <p:txBody>
            <a:bodyPr wrap="square">
              <a:spAutoFit/>
              <a:scene3d>
                <a:camera prst="orthographicFront"/>
                <a:lightRig rig="threePt" dir="t"/>
              </a:scene3d>
              <a:sp3d contourW="12700"/>
            </a:bodyPr>
            <a:lstStyle/>
            <a:p>
              <a:pPr>
                <a:lnSpc>
                  <a:spcPct val="125000"/>
                </a:lnSpc>
              </a:pPr>
              <a:r>
                <a:rPr lang="zh-CN" altLang="en-US" sz="1200" dirty="0">
                  <a:solidFill>
                    <a:schemeClr val="tx1">
                      <a:lumMod val="75000"/>
                      <a:lumOff val="25000"/>
                    </a:schemeClr>
                  </a:solidFill>
                  <a:latin typeface="+mn-ea"/>
                </a:rPr>
                <a:t>用户可以在投影仪</a:t>
              </a:r>
              <a:r>
                <a:rPr lang="zh-CN" altLang="en-US" sz="1200" dirty="0" smtClean="0">
                  <a:solidFill>
                    <a:schemeClr val="tx1">
                      <a:lumMod val="75000"/>
                      <a:lumOff val="25000"/>
                    </a:schemeClr>
                  </a:solidFill>
                  <a:latin typeface="+mn-ea"/>
                </a:rPr>
                <a:t>或计算机上进行演示计算机上者</a:t>
              </a:r>
              <a:r>
                <a:rPr lang="zh-CN" altLang="en-US" sz="1200" dirty="0">
                  <a:solidFill>
                    <a:schemeClr val="tx1">
                      <a:lumMod val="75000"/>
                      <a:lumOff val="25000"/>
                    </a:schemeClr>
                  </a:solidFill>
                  <a:latin typeface="+mn-ea"/>
                </a:rPr>
                <a:t>计算机上进行演示也可以将演示文稿打印出来制作</a:t>
              </a:r>
              <a:r>
                <a:rPr lang="zh-CN" altLang="en-US" sz="1200" dirty="0" smtClean="0">
                  <a:solidFill>
                    <a:schemeClr val="tx1">
                      <a:lumMod val="75000"/>
                      <a:lumOff val="25000"/>
                    </a:schemeClr>
                  </a:solidFill>
                  <a:latin typeface="+mn-ea"/>
                </a:rPr>
                <a:t>成可以在投影仪</a:t>
              </a:r>
            </a:p>
          </p:txBody>
        </p:sp>
        <p:sp>
          <p:nvSpPr>
            <p:cNvPr id="44" name="矩形 43"/>
            <p:cNvSpPr/>
            <p:nvPr/>
          </p:nvSpPr>
          <p:spPr>
            <a:xfrm>
              <a:off x="7583812" y="3324025"/>
              <a:ext cx="2050552"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mn-ea"/>
                </a:rPr>
                <a:t>标题文字添加</a:t>
              </a:r>
            </a:p>
          </p:txBody>
        </p:sp>
      </p:grpSp>
      <p:grpSp>
        <p:nvGrpSpPr>
          <p:cNvPr id="45" name="组合 44"/>
          <p:cNvGrpSpPr/>
          <p:nvPr/>
        </p:nvGrpSpPr>
        <p:grpSpPr>
          <a:xfrm>
            <a:off x="6351625" y="3296502"/>
            <a:ext cx="4644570" cy="977006"/>
            <a:chOff x="7583812" y="3324025"/>
            <a:chExt cx="4644570" cy="977006"/>
          </a:xfrm>
        </p:grpSpPr>
        <p:sp>
          <p:nvSpPr>
            <p:cNvPr id="46" name="矩形 45"/>
            <p:cNvSpPr/>
            <p:nvPr/>
          </p:nvSpPr>
          <p:spPr>
            <a:xfrm>
              <a:off x="7583812" y="3747033"/>
              <a:ext cx="4644570" cy="553998"/>
            </a:xfrm>
            <a:prstGeom prst="rect">
              <a:avLst/>
            </a:prstGeom>
          </p:spPr>
          <p:txBody>
            <a:bodyPr wrap="square">
              <a:spAutoFit/>
              <a:scene3d>
                <a:camera prst="orthographicFront"/>
                <a:lightRig rig="threePt" dir="t"/>
              </a:scene3d>
              <a:sp3d contourW="12700"/>
            </a:bodyPr>
            <a:lstStyle/>
            <a:p>
              <a:pPr>
                <a:lnSpc>
                  <a:spcPct val="125000"/>
                </a:lnSpc>
              </a:pPr>
              <a:r>
                <a:rPr lang="zh-CN" altLang="en-US" sz="1200" dirty="0">
                  <a:solidFill>
                    <a:schemeClr val="tx1">
                      <a:lumMod val="75000"/>
                      <a:lumOff val="25000"/>
                    </a:schemeClr>
                  </a:solidFill>
                  <a:latin typeface="+mn-ea"/>
                </a:rPr>
                <a:t>用户可以在投影仪</a:t>
              </a:r>
              <a:r>
                <a:rPr lang="zh-CN" altLang="en-US" sz="1200" dirty="0" smtClean="0">
                  <a:solidFill>
                    <a:schemeClr val="tx1">
                      <a:lumMod val="75000"/>
                      <a:lumOff val="25000"/>
                    </a:schemeClr>
                  </a:solidFill>
                  <a:latin typeface="+mn-ea"/>
                </a:rPr>
                <a:t>或计算机上进行演示计算机上者</a:t>
              </a:r>
              <a:r>
                <a:rPr lang="zh-CN" altLang="en-US" sz="1200" dirty="0">
                  <a:solidFill>
                    <a:schemeClr val="tx1">
                      <a:lumMod val="75000"/>
                      <a:lumOff val="25000"/>
                    </a:schemeClr>
                  </a:solidFill>
                  <a:latin typeface="+mn-ea"/>
                </a:rPr>
                <a:t>计算机上进行演示也可以将演示文稿打印出来制作</a:t>
              </a:r>
              <a:r>
                <a:rPr lang="zh-CN" altLang="en-US" sz="1200" dirty="0" smtClean="0">
                  <a:solidFill>
                    <a:schemeClr val="tx1">
                      <a:lumMod val="75000"/>
                      <a:lumOff val="25000"/>
                    </a:schemeClr>
                  </a:solidFill>
                  <a:latin typeface="+mn-ea"/>
                </a:rPr>
                <a:t>成可以在投影仪</a:t>
              </a:r>
            </a:p>
          </p:txBody>
        </p:sp>
        <p:sp>
          <p:nvSpPr>
            <p:cNvPr id="47" name="矩形 46"/>
            <p:cNvSpPr/>
            <p:nvPr/>
          </p:nvSpPr>
          <p:spPr>
            <a:xfrm>
              <a:off x="7583812" y="3324025"/>
              <a:ext cx="2050552"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mn-ea"/>
                </a:rPr>
                <a:t>标题文字添加</a:t>
              </a:r>
            </a:p>
          </p:txBody>
        </p:sp>
      </p:grpSp>
      <p:grpSp>
        <p:nvGrpSpPr>
          <p:cNvPr id="48" name="组合 47"/>
          <p:cNvGrpSpPr/>
          <p:nvPr/>
        </p:nvGrpSpPr>
        <p:grpSpPr>
          <a:xfrm>
            <a:off x="6351625" y="4689205"/>
            <a:ext cx="4644570" cy="977006"/>
            <a:chOff x="7583812" y="3324025"/>
            <a:chExt cx="4644570" cy="977006"/>
          </a:xfrm>
        </p:grpSpPr>
        <p:sp>
          <p:nvSpPr>
            <p:cNvPr id="49" name="矩形 48"/>
            <p:cNvSpPr/>
            <p:nvPr/>
          </p:nvSpPr>
          <p:spPr>
            <a:xfrm>
              <a:off x="7583812" y="3747033"/>
              <a:ext cx="4644570" cy="553998"/>
            </a:xfrm>
            <a:prstGeom prst="rect">
              <a:avLst/>
            </a:prstGeom>
          </p:spPr>
          <p:txBody>
            <a:bodyPr wrap="square">
              <a:spAutoFit/>
              <a:scene3d>
                <a:camera prst="orthographicFront"/>
                <a:lightRig rig="threePt" dir="t"/>
              </a:scene3d>
              <a:sp3d contourW="12700"/>
            </a:bodyPr>
            <a:lstStyle/>
            <a:p>
              <a:pPr>
                <a:lnSpc>
                  <a:spcPct val="125000"/>
                </a:lnSpc>
              </a:pPr>
              <a:r>
                <a:rPr lang="zh-CN" altLang="en-US" sz="1200" dirty="0">
                  <a:solidFill>
                    <a:schemeClr val="tx1">
                      <a:lumMod val="75000"/>
                      <a:lumOff val="25000"/>
                    </a:schemeClr>
                  </a:solidFill>
                  <a:latin typeface="+mn-ea"/>
                </a:rPr>
                <a:t>用户可以在投影仪</a:t>
              </a:r>
              <a:r>
                <a:rPr lang="zh-CN" altLang="en-US" sz="1200" dirty="0" smtClean="0">
                  <a:solidFill>
                    <a:schemeClr val="tx1">
                      <a:lumMod val="75000"/>
                      <a:lumOff val="25000"/>
                    </a:schemeClr>
                  </a:solidFill>
                  <a:latin typeface="+mn-ea"/>
                </a:rPr>
                <a:t>或计算机上进行演示计算机上者</a:t>
              </a:r>
              <a:r>
                <a:rPr lang="zh-CN" altLang="en-US" sz="1200" dirty="0">
                  <a:solidFill>
                    <a:schemeClr val="tx1">
                      <a:lumMod val="75000"/>
                      <a:lumOff val="25000"/>
                    </a:schemeClr>
                  </a:solidFill>
                  <a:latin typeface="+mn-ea"/>
                </a:rPr>
                <a:t>计算机上进行演示也可以将演示文稿打印出来制作</a:t>
              </a:r>
              <a:r>
                <a:rPr lang="zh-CN" altLang="en-US" sz="1200" dirty="0" smtClean="0">
                  <a:solidFill>
                    <a:schemeClr val="tx1">
                      <a:lumMod val="75000"/>
                      <a:lumOff val="25000"/>
                    </a:schemeClr>
                  </a:solidFill>
                  <a:latin typeface="+mn-ea"/>
                </a:rPr>
                <a:t>成可以在投影仪</a:t>
              </a:r>
            </a:p>
          </p:txBody>
        </p:sp>
        <p:sp>
          <p:nvSpPr>
            <p:cNvPr id="50" name="矩形 49"/>
            <p:cNvSpPr/>
            <p:nvPr/>
          </p:nvSpPr>
          <p:spPr>
            <a:xfrm>
              <a:off x="7583812" y="3324025"/>
              <a:ext cx="2050552"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mn-ea"/>
                </a:rPr>
                <a:t>标题文字添加</a:t>
              </a:r>
            </a:p>
          </p:txBody>
        </p:sp>
      </p:grpSp>
    </p:spTree>
    <p:custDataLst>
      <p:tags r:id="rId1"/>
    </p:custDataLst>
    <p:extLst>
      <p:ext uri="{BB962C8B-B14F-4D97-AF65-F5344CB8AC3E}">
        <p14:creationId xmlns:p14="http://schemas.microsoft.com/office/powerpoint/2010/main" val="32032910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additive="base">
                                        <p:cTn id="13" dur="500" fill="hold"/>
                                        <p:tgtEl>
                                          <p:spTgt spid="42"/>
                                        </p:tgtEl>
                                        <p:attrNameLst>
                                          <p:attrName>ppt_x</p:attrName>
                                        </p:attrNameLst>
                                      </p:cBhvr>
                                      <p:tavLst>
                                        <p:tav tm="0">
                                          <p:val>
                                            <p:strVal val="1+#ppt_w/2"/>
                                          </p:val>
                                        </p:tav>
                                        <p:tav tm="100000">
                                          <p:val>
                                            <p:strVal val="#ppt_x"/>
                                          </p:val>
                                        </p:tav>
                                      </p:tavLst>
                                    </p:anim>
                                    <p:anim calcmode="lin" valueType="num">
                                      <p:cBhvr additive="base">
                                        <p:cTn id="14" dur="500" fill="hold"/>
                                        <p:tgtEl>
                                          <p:spTgt spid="4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45"/>
                                        </p:tgtEl>
                                        <p:attrNameLst>
                                          <p:attrName>style.visibility</p:attrName>
                                        </p:attrNameLst>
                                      </p:cBhvr>
                                      <p:to>
                                        <p:strVal val="visible"/>
                                      </p:to>
                                    </p:set>
                                    <p:anim calcmode="lin" valueType="num">
                                      <p:cBhvr additive="base">
                                        <p:cTn id="18" dur="500" fill="hold"/>
                                        <p:tgtEl>
                                          <p:spTgt spid="45"/>
                                        </p:tgtEl>
                                        <p:attrNameLst>
                                          <p:attrName>ppt_x</p:attrName>
                                        </p:attrNameLst>
                                      </p:cBhvr>
                                      <p:tavLst>
                                        <p:tav tm="0">
                                          <p:val>
                                            <p:strVal val="1+#ppt_w/2"/>
                                          </p:val>
                                        </p:tav>
                                        <p:tav tm="100000">
                                          <p:val>
                                            <p:strVal val="#ppt_x"/>
                                          </p:val>
                                        </p:tav>
                                      </p:tavLst>
                                    </p:anim>
                                    <p:anim calcmode="lin" valueType="num">
                                      <p:cBhvr additive="base">
                                        <p:cTn id="19" dur="500" fill="hold"/>
                                        <p:tgtEl>
                                          <p:spTgt spid="45"/>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2" fill="hold" nodeType="afterEffect">
                                  <p:stCondLst>
                                    <p:cond delay="0"/>
                                  </p:stCondLst>
                                  <p:childTnLst>
                                    <p:set>
                                      <p:cBhvr>
                                        <p:cTn id="22" dur="1" fill="hold">
                                          <p:stCondLst>
                                            <p:cond delay="0"/>
                                          </p:stCondLst>
                                        </p:cTn>
                                        <p:tgtEl>
                                          <p:spTgt spid="48"/>
                                        </p:tgtEl>
                                        <p:attrNameLst>
                                          <p:attrName>style.visibility</p:attrName>
                                        </p:attrNameLst>
                                      </p:cBhvr>
                                      <p:to>
                                        <p:strVal val="visible"/>
                                      </p:to>
                                    </p:set>
                                    <p:anim calcmode="lin" valueType="num">
                                      <p:cBhvr additive="base">
                                        <p:cTn id="23" dur="500" fill="hold"/>
                                        <p:tgtEl>
                                          <p:spTgt spid="48"/>
                                        </p:tgtEl>
                                        <p:attrNameLst>
                                          <p:attrName>ppt_x</p:attrName>
                                        </p:attrNameLst>
                                      </p:cBhvr>
                                      <p:tavLst>
                                        <p:tav tm="0">
                                          <p:val>
                                            <p:strVal val="1+#ppt_w/2"/>
                                          </p:val>
                                        </p:tav>
                                        <p:tav tm="100000">
                                          <p:val>
                                            <p:strVal val="#ppt_x"/>
                                          </p:val>
                                        </p:tav>
                                      </p:tavLst>
                                    </p:anim>
                                    <p:anim calcmode="lin" valueType="num">
                                      <p:cBhvr additive="base">
                                        <p:cTn id="24"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812076" y="2027590"/>
            <a:ext cx="4843224" cy="839214"/>
            <a:chOff x="3797607" y="424476"/>
            <a:chExt cx="3807891" cy="839214"/>
          </a:xfrm>
        </p:grpSpPr>
        <p:sp>
          <p:nvSpPr>
            <p:cNvPr id="6" name="文本框 5"/>
            <p:cNvSpPr txBox="1"/>
            <p:nvPr/>
          </p:nvSpPr>
          <p:spPr>
            <a:xfrm>
              <a:off x="3797608" y="424476"/>
              <a:ext cx="2842445" cy="523220"/>
            </a:xfrm>
            <a:prstGeom prst="rect">
              <a:avLst/>
            </a:prstGeom>
            <a:noFill/>
          </p:spPr>
          <p:txBody>
            <a:bodyPr wrap="none" rtlCol="0">
              <a:spAutoFit/>
              <a:scene3d>
                <a:camera prst="orthographicFront"/>
                <a:lightRig rig="threePt" dir="t"/>
              </a:scene3d>
              <a:sp3d contourW="12700"/>
            </a:bodyPr>
            <a:lstStyle/>
            <a:p>
              <a:r>
                <a:rPr lang="en-US" altLang="zh-CN" sz="2800" b="1" i="1" dirty="0" smtClean="0">
                  <a:solidFill>
                    <a:schemeClr val="tx1">
                      <a:lumMod val="75000"/>
                      <a:lumOff val="25000"/>
                    </a:schemeClr>
                  </a:solidFill>
                  <a:latin typeface="Century Gothic" panose="020B0502020202020204" pitchFamily="34" charset="0"/>
                  <a:ea typeface="+mj-ea"/>
                  <a:cs typeface="经典综艺体简" panose="02010609000101010101" pitchFamily="49" charset="-122"/>
                </a:rPr>
                <a:t>1 . </a:t>
              </a:r>
              <a:r>
                <a:rPr lang="zh-CN" altLang="en-US" sz="2800" b="1" dirty="0" smtClean="0">
                  <a:solidFill>
                    <a:schemeClr val="tx1">
                      <a:lumMod val="75000"/>
                      <a:lumOff val="25000"/>
                    </a:schemeClr>
                  </a:solidFill>
                  <a:latin typeface="+mj-ea"/>
                  <a:ea typeface="+mj-ea"/>
                  <a:cs typeface="经典综艺体简" panose="02010609000101010101" pitchFamily="49" charset="-122"/>
                </a:rPr>
                <a:t>标题文字添加</a:t>
              </a:r>
              <a:endParaRPr lang="zh-CN" altLang="en-US" sz="2800" b="1" dirty="0">
                <a:solidFill>
                  <a:schemeClr val="tx1">
                    <a:lumMod val="75000"/>
                    <a:lumOff val="25000"/>
                  </a:schemeClr>
                </a:solidFill>
                <a:latin typeface="+mj-ea"/>
                <a:ea typeface="+mj-ea"/>
                <a:cs typeface="经典综艺体简" panose="02010609000101010101" pitchFamily="49" charset="-122"/>
              </a:endParaRPr>
            </a:p>
          </p:txBody>
        </p:sp>
        <p:sp>
          <p:nvSpPr>
            <p:cNvPr id="7" name="文本框 6"/>
            <p:cNvSpPr txBox="1"/>
            <p:nvPr/>
          </p:nvSpPr>
          <p:spPr>
            <a:xfrm>
              <a:off x="3797607" y="802282"/>
              <a:ext cx="3807891" cy="461408"/>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tx1">
                      <a:lumMod val="75000"/>
                      <a:lumOff val="25000"/>
                    </a:schemeClr>
                  </a:solidFill>
                  <a:latin typeface="Century Gothic" panose="020B0502020202020204" pitchFamily="34" charset="0"/>
                  <a:ea typeface="+mj-ea"/>
                </a:rPr>
                <a:t>The user can demonstrate on a projector or </a:t>
              </a:r>
              <a:r>
                <a:rPr lang="en-US" altLang="zh-CN" sz="1100" dirty="0" smtClean="0">
                  <a:solidFill>
                    <a:schemeClr val="tx1">
                      <a:lumMod val="75000"/>
                      <a:lumOff val="25000"/>
                    </a:schemeClr>
                  </a:solidFill>
                  <a:latin typeface="Century Gothic" panose="020B0502020202020204" pitchFamily="34" charset="0"/>
                  <a:ea typeface="+mj-ea"/>
                </a:rPr>
                <a:t>computer</a:t>
              </a:r>
              <a:endParaRPr lang="en-US" altLang="zh-CN" sz="1100" dirty="0">
                <a:solidFill>
                  <a:schemeClr val="tx1">
                    <a:lumMod val="75000"/>
                    <a:lumOff val="25000"/>
                  </a:schemeClr>
                </a:solidFill>
                <a:latin typeface="Century Gothic" panose="020B0502020202020204" pitchFamily="34" charset="0"/>
                <a:ea typeface="+mj-ea"/>
              </a:endParaRPr>
            </a:p>
          </p:txBody>
        </p:sp>
      </p:grpSp>
      <p:grpSp>
        <p:nvGrpSpPr>
          <p:cNvPr id="8" name="组合 7"/>
          <p:cNvGrpSpPr/>
          <p:nvPr/>
        </p:nvGrpSpPr>
        <p:grpSpPr>
          <a:xfrm>
            <a:off x="5812076" y="3055375"/>
            <a:ext cx="4843224" cy="856142"/>
            <a:chOff x="3797607" y="424476"/>
            <a:chExt cx="3807891" cy="856142"/>
          </a:xfrm>
        </p:grpSpPr>
        <p:sp>
          <p:nvSpPr>
            <p:cNvPr id="9" name="文本框 8"/>
            <p:cNvSpPr txBox="1"/>
            <p:nvPr/>
          </p:nvSpPr>
          <p:spPr>
            <a:xfrm>
              <a:off x="3797608" y="424476"/>
              <a:ext cx="2842445" cy="523220"/>
            </a:xfrm>
            <a:prstGeom prst="rect">
              <a:avLst/>
            </a:prstGeom>
            <a:noFill/>
          </p:spPr>
          <p:txBody>
            <a:bodyPr wrap="none" rtlCol="0">
              <a:spAutoFit/>
              <a:scene3d>
                <a:camera prst="orthographicFront"/>
                <a:lightRig rig="threePt" dir="t"/>
              </a:scene3d>
              <a:sp3d contourW="12700"/>
            </a:bodyPr>
            <a:lstStyle/>
            <a:p>
              <a:r>
                <a:rPr lang="en-US" altLang="zh-CN" sz="2800" b="1" i="1" dirty="0" smtClean="0">
                  <a:solidFill>
                    <a:schemeClr val="tx1">
                      <a:lumMod val="75000"/>
                      <a:lumOff val="25000"/>
                    </a:schemeClr>
                  </a:solidFill>
                  <a:latin typeface="Century Gothic" panose="020B0502020202020204" pitchFamily="34" charset="0"/>
                  <a:ea typeface="+mj-ea"/>
                  <a:cs typeface="经典综艺体简" panose="02010609000101010101" pitchFamily="49" charset="-122"/>
                </a:rPr>
                <a:t>2 . </a:t>
              </a:r>
              <a:r>
                <a:rPr lang="zh-CN" altLang="en-US" sz="2800" b="1" dirty="0" smtClean="0">
                  <a:solidFill>
                    <a:schemeClr val="tx1">
                      <a:lumMod val="75000"/>
                      <a:lumOff val="25000"/>
                    </a:schemeClr>
                  </a:solidFill>
                  <a:latin typeface="+mj-ea"/>
                  <a:ea typeface="+mj-ea"/>
                  <a:cs typeface="经典综艺体简" panose="02010609000101010101" pitchFamily="49" charset="-122"/>
                </a:rPr>
                <a:t>标题文字添加</a:t>
              </a:r>
              <a:endParaRPr lang="zh-CN" altLang="en-US" sz="2800" b="1" dirty="0">
                <a:solidFill>
                  <a:schemeClr val="tx1">
                    <a:lumMod val="75000"/>
                    <a:lumOff val="25000"/>
                  </a:schemeClr>
                </a:solidFill>
                <a:latin typeface="+mj-ea"/>
                <a:ea typeface="+mj-ea"/>
                <a:cs typeface="经典综艺体简" panose="02010609000101010101" pitchFamily="49" charset="-122"/>
              </a:endParaRPr>
            </a:p>
          </p:txBody>
        </p:sp>
        <p:sp>
          <p:nvSpPr>
            <p:cNvPr id="10" name="文本框 9"/>
            <p:cNvSpPr txBox="1"/>
            <p:nvPr/>
          </p:nvSpPr>
          <p:spPr>
            <a:xfrm>
              <a:off x="3797607" y="802282"/>
              <a:ext cx="3807891" cy="47833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tx1">
                      <a:lumMod val="75000"/>
                      <a:lumOff val="25000"/>
                    </a:schemeClr>
                  </a:solidFill>
                  <a:latin typeface="Century Gothic" panose="020B0502020202020204" pitchFamily="34" charset="0"/>
                  <a:ea typeface="+mj-ea"/>
                </a:rPr>
                <a:t>The user can demonstrate on a projector or </a:t>
              </a:r>
              <a:r>
                <a:rPr lang="en-US" altLang="zh-CN" sz="1100" dirty="0" smtClean="0">
                  <a:solidFill>
                    <a:schemeClr val="tx1">
                      <a:lumMod val="75000"/>
                      <a:lumOff val="25000"/>
                    </a:schemeClr>
                  </a:solidFill>
                  <a:latin typeface="Century Gothic" panose="020B0502020202020204" pitchFamily="34" charset="0"/>
                  <a:ea typeface="+mj-ea"/>
                </a:rPr>
                <a:t>computer</a:t>
              </a:r>
              <a:endParaRPr lang="en-US" altLang="zh-CN" sz="1100" dirty="0">
                <a:solidFill>
                  <a:schemeClr val="tx1">
                    <a:lumMod val="75000"/>
                    <a:lumOff val="25000"/>
                  </a:schemeClr>
                </a:solidFill>
                <a:latin typeface="Century Gothic" panose="020B0502020202020204" pitchFamily="34" charset="0"/>
                <a:ea typeface="+mj-ea"/>
              </a:endParaRPr>
            </a:p>
          </p:txBody>
        </p:sp>
      </p:grpSp>
      <p:grpSp>
        <p:nvGrpSpPr>
          <p:cNvPr id="11" name="组合 10"/>
          <p:cNvGrpSpPr/>
          <p:nvPr/>
        </p:nvGrpSpPr>
        <p:grpSpPr>
          <a:xfrm>
            <a:off x="5812076" y="4100088"/>
            <a:ext cx="4843224" cy="856142"/>
            <a:chOff x="3797607" y="424476"/>
            <a:chExt cx="3807891" cy="856142"/>
          </a:xfrm>
        </p:grpSpPr>
        <p:sp>
          <p:nvSpPr>
            <p:cNvPr id="12" name="文本框 11"/>
            <p:cNvSpPr txBox="1"/>
            <p:nvPr/>
          </p:nvSpPr>
          <p:spPr>
            <a:xfrm>
              <a:off x="3797608" y="424476"/>
              <a:ext cx="2842445" cy="523220"/>
            </a:xfrm>
            <a:prstGeom prst="rect">
              <a:avLst/>
            </a:prstGeom>
            <a:noFill/>
          </p:spPr>
          <p:txBody>
            <a:bodyPr wrap="none" rtlCol="0">
              <a:spAutoFit/>
              <a:scene3d>
                <a:camera prst="orthographicFront"/>
                <a:lightRig rig="threePt" dir="t"/>
              </a:scene3d>
              <a:sp3d contourW="12700"/>
            </a:bodyPr>
            <a:lstStyle/>
            <a:p>
              <a:r>
                <a:rPr lang="en-US" altLang="zh-CN" sz="2800" b="1" i="1" dirty="0" smtClean="0">
                  <a:solidFill>
                    <a:schemeClr val="tx1">
                      <a:lumMod val="75000"/>
                      <a:lumOff val="25000"/>
                    </a:schemeClr>
                  </a:solidFill>
                  <a:latin typeface="Century Gothic" panose="020B0502020202020204" pitchFamily="34" charset="0"/>
                  <a:ea typeface="+mj-ea"/>
                  <a:cs typeface="经典综艺体简" panose="02010609000101010101" pitchFamily="49" charset="-122"/>
                </a:rPr>
                <a:t>3 . </a:t>
              </a:r>
              <a:r>
                <a:rPr lang="zh-CN" altLang="en-US" sz="2800" b="1" dirty="0" smtClean="0">
                  <a:solidFill>
                    <a:schemeClr val="tx1">
                      <a:lumMod val="75000"/>
                      <a:lumOff val="25000"/>
                    </a:schemeClr>
                  </a:solidFill>
                  <a:latin typeface="+mj-ea"/>
                  <a:ea typeface="+mj-ea"/>
                  <a:cs typeface="经典综艺体简" panose="02010609000101010101" pitchFamily="49" charset="-122"/>
                </a:rPr>
                <a:t>标题文字添加</a:t>
              </a:r>
              <a:endParaRPr lang="zh-CN" altLang="en-US" sz="2800" b="1" dirty="0">
                <a:solidFill>
                  <a:schemeClr val="tx1">
                    <a:lumMod val="75000"/>
                    <a:lumOff val="25000"/>
                  </a:schemeClr>
                </a:solidFill>
                <a:latin typeface="+mj-ea"/>
                <a:ea typeface="+mj-ea"/>
                <a:cs typeface="经典综艺体简" panose="02010609000101010101" pitchFamily="49" charset="-122"/>
              </a:endParaRPr>
            </a:p>
          </p:txBody>
        </p:sp>
        <p:sp>
          <p:nvSpPr>
            <p:cNvPr id="13" name="文本框 12"/>
            <p:cNvSpPr txBox="1"/>
            <p:nvPr/>
          </p:nvSpPr>
          <p:spPr>
            <a:xfrm>
              <a:off x="3797607" y="802282"/>
              <a:ext cx="3807891" cy="47833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tx1">
                      <a:lumMod val="75000"/>
                      <a:lumOff val="25000"/>
                    </a:schemeClr>
                  </a:solidFill>
                  <a:latin typeface="Century Gothic" panose="020B0502020202020204" pitchFamily="34" charset="0"/>
                  <a:ea typeface="+mj-ea"/>
                </a:rPr>
                <a:t>The user can demonstrate on a projector or </a:t>
              </a:r>
              <a:r>
                <a:rPr lang="en-US" altLang="zh-CN" sz="1100" dirty="0" smtClean="0">
                  <a:solidFill>
                    <a:schemeClr val="tx1">
                      <a:lumMod val="75000"/>
                      <a:lumOff val="25000"/>
                    </a:schemeClr>
                  </a:solidFill>
                  <a:latin typeface="Century Gothic" panose="020B0502020202020204" pitchFamily="34" charset="0"/>
                  <a:ea typeface="+mj-ea"/>
                </a:rPr>
                <a:t>computer</a:t>
              </a:r>
              <a:endParaRPr lang="en-US" altLang="zh-CN" sz="1100" dirty="0">
                <a:solidFill>
                  <a:schemeClr val="tx1">
                    <a:lumMod val="75000"/>
                    <a:lumOff val="25000"/>
                  </a:schemeClr>
                </a:solidFill>
                <a:latin typeface="Century Gothic" panose="020B0502020202020204" pitchFamily="34" charset="0"/>
                <a:ea typeface="+mj-ea"/>
              </a:endParaRPr>
            </a:p>
          </p:txBody>
        </p:sp>
      </p:grpSp>
      <p:grpSp>
        <p:nvGrpSpPr>
          <p:cNvPr id="14" name="组合 13"/>
          <p:cNvGrpSpPr/>
          <p:nvPr/>
        </p:nvGrpSpPr>
        <p:grpSpPr>
          <a:xfrm>
            <a:off x="5812076" y="5144802"/>
            <a:ext cx="4843224" cy="856142"/>
            <a:chOff x="3797607" y="424476"/>
            <a:chExt cx="3807891" cy="856142"/>
          </a:xfrm>
        </p:grpSpPr>
        <p:sp>
          <p:nvSpPr>
            <p:cNvPr id="15" name="文本框 14"/>
            <p:cNvSpPr txBox="1"/>
            <p:nvPr/>
          </p:nvSpPr>
          <p:spPr>
            <a:xfrm>
              <a:off x="3797608" y="424476"/>
              <a:ext cx="2842445" cy="523220"/>
            </a:xfrm>
            <a:prstGeom prst="rect">
              <a:avLst/>
            </a:prstGeom>
            <a:noFill/>
          </p:spPr>
          <p:txBody>
            <a:bodyPr wrap="none" rtlCol="0">
              <a:spAutoFit/>
              <a:scene3d>
                <a:camera prst="orthographicFront"/>
                <a:lightRig rig="threePt" dir="t"/>
              </a:scene3d>
              <a:sp3d contourW="12700"/>
            </a:bodyPr>
            <a:lstStyle/>
            <a:p>
              <a:r>
                <a:rPr lang="en-US" altLang="zh-CN" sz="2800" b="1" i="1" dirty="0" smtClean="0">
                  <a:solidFill>
                    <a:schemeClr val="tx1">
                      <a:lumMod val="75000"/>
                      <a:lumOff val="25000"/>
                    </a:schemeClr>
                  </a:solidFill>
                  <a:latin typeface="Century Gothic" panose="020B0502020202020204" pitchFamily="34" charset="0"/>
                  <a:ea typeface="+mj-ea"/>
                  <a:cs typeface="经典综艺体简" panose="02010609000101010101" pitchFamily="49" charset="-122"/>
                </a:rPr>
                <a:t>4 . </a:t>
              </a:r>
              <a:r>
                <a:rPr lang="zh-CN" altLang="en-US" sz="2800" b="1" dirty="0" smtClean="0">
                  <a:solidFill>
                    <a:schemeClr val="tx1">
                      <a:lumMod val="75000"/>
                      <a:lumOff val="25000"/>
                    </a:schemeClr>
                  </a:solidFill>
                  <a:latin typeface="+mj-ea"/>
                  <a:ea typeface="+mj-ea"/>
                  <a:cs typeface="经典综艺体简" panose="02010609000101010101" pitchFamily="49" charset="-122"/>
                </a:rPr>
                <a:t>标题文字添加</a:t>
              </a:r>
              <a:endParaRPr lang="zh-CN" altLang="en-US" sz="2800" b="1" dirty="0">
                <a:solidFill>
                  <a:schemeClr val="tx1">
                    <a:lumMod val="75000"/>
                    <a:lumOff val="25000"/>
                  </a:schemeClr>
                </a:solidFill>
                <a:latin typeface="+mj-ea"/>
                <a:ea typeface="+mj-ea"/>
                <a:cs typeface="经典综艺体简" panose="02010609000101010101" pitchFamily="49" charset="-122"/>
              </a:endParaRPr>
            </a:p>
          </p:txBody>
        </p:sp>
        <p:sp>
          <p:nvSpPr>
            <p:cNvPr id="16" name="文本框 15"/>
            <p:cNvSpPr txBox="1"/>
            <p:nvPr/>
          </p:nvSpPr>
          <p:spPr>
            <a:xfrm>
              <a:off x="3797607" y="802282"/>
              <a:ext cx="3807891" cy="47833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tx1">
                      <a:lumMod val="75000"/>
                      <a:lumOff val="25000"/>
                    </a:schemeClr>
                  </a:solidFill>
                  <a:latin typeface="Century Gothic" panose="020B0502020202020204" pitchFamily="34" charset="0"/>
                  <a:ea typeface="+mj-ea"/>
                </a:rPr>
                <a:t>The user can demonstrate on a projector or </a:t>
              </a:r>
              <a:r>
                <a:rPr lang="en-US" altLang="zh-CN" sz="1100" dirty="0" smtClean="0">
                  <a:solidFill>
                    <a:schemeClr val="tx1">
                      <a:lumMod val="75000"/>
                      <a:lumOff val="25000"/>
                    </a:schemeClr>
                  </a:solidFill>
                  <a:latin typeface="Century Gothic" panose="020B0502020202020204" pitchFamily="34" charset="0"/>
                  <a:ea typeface="+mj-ea"/>
                </a:rPr>
                <a:t>computer</a:t>
              </a:r>
              <a:endParaRPr lang="en-US" altLang="zh-CN" sz="1100" dirty="0">
                <a:solidFill>
                  <a:schemeClr val="tx1">
                    <a:lumMod val="75000"/>
                    <a:lumOff val="25000"/>
                  </a:schemeClr>
                </a:solidFill>
                <a:latin typeface="Century Gothic" panose="020B0502020202020204" pitchFamily="34" charset="0"/>
                <a:ea typeface="+mj-ea"/>
              </a:endParaRPr>
            </a:p>
          </p:txBody>
        </p:sp>
      </p:grpSp>
      <p:grpSp>
        <p:nvGrpSpPr>
          <p:cNvPr id="19" name="组合 18"/>
          <p:cNvGrpSpPr/>
          <p:nvPr/>
        </p:nvGrpSpPr>
        <p:grpSpPr>
          <a:xfrm>
            <a:off x="1867408" y="2773980"/>
            <a:ext cx="3022092" cy="2605250"/>
            <a:chOff x="1867408" y="2126375"/>
            <a:chExt cx="3022092" cy="2605250"/>
          </a:xfrm>
        </p:grpSpPr>
        <p:pic>
          <p:nvPicPr>
            <p:cNvPr id="4" name="图片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867408" y="2126375"/>
              <a:ext cx="3022092" cy="2605250"/>
            </a:xfrm>
            <a:custGeom>
              <a:avLst/>
              <a:gdLst>
                <a:gd name="connsiteX0" fmla="*/ 720725 w 3344164"/>
                <a:gd name="connsiteY0" fmla="*/ 0 h 2882898"/>
                <a:gd name="connsiteX1" fmla="*/ 2623439 w 3344164"/>
                <a:gd name="connsiteY1" fmla="*/ 0 h 2882898"/>
                <a:gd name="connsiteX2" fmla="*/ 3344164 w 3344164"/>
                <a:gd name="connsiteY2" fmla="*/ 1441449 h 2882898"/>
                <a:gd name="connsiteX3" fmla="*/ 2623439 w 3344164"/>
                <a:gd name="connsiteY3" fmla="*/ 2882898 h 2882898"/>
                <a:gd name="connsiteX4" fmla="*/ 720725 w 3344164"/>
                <a:gd name="connsiteY4" fmla="*/ 2882898 h 2882898"/>
                <a:gd name="connsiteX5" fmla="*/ 0 w 3344164"/>
                <a:gd name="connsiteY5" fmla="*/ 1441449 h 2882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44164" h="2882898">
                  <a:moveTo>
                    <a:pt x="720725" y="0"/>
                  </a:moveTo>
                  <a:lnTo>
                    <a:pt x="2623439" y="0"/>
                  </a:lnTo>
                  <a:lnTo>
                    <a:pt x="3344164" y="1441449"/>
                  </a:lnTo>
                  <a:lnTo>
                    <a:pt x="2623439" y="2882898"/>
                  </a:lnTo>
                  <a:lnTo>
                    <a:pt x="720725" y="2882898"/>
                  </a:lnTo>
                  <a:lnTo>
                    <a:pt x="0" y="1441449"/>
                  </a:lnTo>
                  <a:close/>
                </a:path>
              </a:pathLst>
            </a:custGeom>
            <a:ln w="38100">
              <a:solidFill>
                <a:schemeClr val="bg1"/>
              </a:solidFill>
            </a:ln>
            <a:effectLst>
              <a:outerShdw blurRad="266700" sx="102000" sy="102000" algn="ctr" rotWithShape="0">
                <a:prstClr val="black">
                  <a:alpha val="30000"/>
                </a:prstClr>
              </a:outerShdw>
            </a:effectLst>
          </p:spPr>
        </p:pic>
        <p:sp>
          <p:nvSpPr>
            <p:cNvPr id="17" name="文本框 16"/>
            <p:cNvSpPr txBox="1"/>
            <p:nvPr/>
          </p:nvSpPr>
          <p:spPr>
            <a:xfrm>
              <a:off x="1917700" y="3405744"/>
              <a:ext cx="2895600" cy="64633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3600" i="1" dirty="0" smtClean="0">
                  <a:solidFill>
                    <a:schemeClr val="bg1"/>
                  </a:solidFill>
                  <a:latin typeface="Century Gothic" panose="020B0502020202020204" pitchFamily="34" charset="0"/>
                  <a:ea typeface="方正兰亭中黑_GBK" panose="02000000000000000000" pitchFamily="2" charset="-122"/>
                </a:rPr>
                <a:t>CONTENT</a:t>
              </a:r>
              <a:endParaRPr kumimoji="0" lang="zh-CN" altLang="en-US" sz="3600" i="1" u="none" strike="noStrike" kern="1200" cap="none" spc="0" normalizeH="0" baseline="0" noProof="0" dirty="0" smtClean="0">
                <a:ln>
                  <a:noFill/>
                </a:ln>
                <a:solidFill>
                  <a:schemeClr val="bg1"/>
                </a:solidFill>
                <a:effectLst/>
                <a:uLnTx/>
                <a:uFillTx/>
                <a:latin typeface="Century Gothic" panose="020B0502020202020204" pitchFamily="34" charset="0"/>
                <a:ea typeface="方正兰亭中黑_GBK" panose="02000000000000000000" pitchFamily="2" charset="-122"/>
              </a:endParaRPr>
            </a:p>
          </p:txBody>
        </p:sp>
        <p:sp>
          <p:nvSpPr>
            <p:cNvPr id="18" name="文本框 17"/>
            <p:cNvSpPr txBox="1"/>
            <p:nvPr/>
          </p:nvSpPr>
          <p:spPr>
            <a:xfrm>
              <a:off x="1917700" y="2759413"/>
              <a:ext cx="2895600" cy="707886"/>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1" u="none" strike="noStrike" kern="1200" cap="none" spc="0" normalizeH="0" baseline="0" noProof="0" dirty="0" smtClean="0">
                  <a:ln>
                    <a:noFill/>
                  </a:ln>
                  <a:solidFill>
                    <a:schemeClr val="bg1"/>
                  </a:solidFill>
                  <a:effectLst/>
                  <a:uLnTx/>
                  <a:uFillTx/>
                  <a:latin typeface="Century Gothic" panose="020B0502020202020204" pitchFamily="34" charset="0"/>
                  <a:ea typeface="方正兰亭中黑_GBK" panose="02000000000000000000" pitchFamily="2" charset="-122"/>
                </a:rPr>
                <a:t>目 录</a:t>
              </a:r>
            </a:p>
          </p:txBody>
        </p:sp>
      </p:grpSp>
      <p:pic>
        <p:nvPicPr>
          <p:cNvPr id="20" name="图片 19"/>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rot="10800000">
            <a:off x="-14516" y="-1"/>
            <a:ext cx="2256753" cy="1480458"/>
          </a:xfrm>
          <a:prstGeom prst="rect">
            <a:avLst/>
          </a:prstGeom>
        </p:spPr>
      </p:pic>
      <p:pic>
        <p:nvPicPr>
          <p:cNvPr id="21" name="图片 20"/>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0740570" y="5143621"/>
            <a:ext cx="1451430" cy="1714379"/>
          </a:xfrm>
          <a:prstGeom prst="rect">
            <a:avLst/>
          </a:prstGeom>
        </p:spPr>
      </p:pic>
      <p:grpSp>
        <p:nvGrpSpPr>
          <p:cNvPr id="22" name="组合 21"/>
          <p:cNvGrpSpPr/>
          <p:nvPr/>
        </p:nvGrpSpPr>
        <p:grpSpPr>
          <a:xfrm>
            <a:off x="2222754" y="343930"/>
            <a:ext cx="4885992" cy="792596"/>
            <a:chOff x="1518453" y="282986"/>
            <a:chExt cx="4885992" cy="792596"/>
          </a:xfrm>
        </p:grpSpPr>
        <p:sp>
          <p:nvSpPr>
            <p:cNvPr id="23" name="文本框 22"/>
            <p:cNvSpPr txBox="1"/>
            <p:nvPr/>
          </p:nvSpPr>
          <p:spPr>
            <a:xfrm>
              <a:off x="1518453" y="282986"/>
              <a:ext cx="4475526" cy="584775"/>
            </a:xfrm>
            <a:prstGeom prst="rect">
              <a:avLst/>
            </a:prstGeom>
            <a:noFill/>
          </p:spPr>
          <p:txBody>
            <a:bodyPr wrap="square" rtlCol="0">
              <a:spAutoFit/>
              <a:scene3d>
                <a:camera prst="orthographicFront"/>
                <a:lightRig rig="threePt" dir="t"/>
              </a:scene3d>
              <a:sp3d contourW="12700"/>
            </a:bodyPr>
            <a:lstStyle/>
            <a:p>
              <a:r>
                <a:rPr lang="zh-CN" altLang="en-US" sz="3200" b="1" dirty="0" smtClean="0">
                  <a:blipFill dpi="0" rotWithShape="1">
                    <a:blip r:embed="rId6"/>
                    <a:srcRect/>
                    <a:tile tx="0" ty="0" sx="100000" sy="100000" flip="none" algn="tr"/>
                  </a:blipFill>
                  <a:latin typeface="+mn-ea"/>
                </a:rPr>
                <a:t>标题文字添加此处</a:t>
              </a:r>
              <a:endParaRPr lang="zh-CN" altLang="en-US" sz="3200" b="1" dirty="0">
                <a:blipFill dpi="0" rotWithShape="1">
                  <a:blip r:embed="rId6"/>
                  <a:srcRect/>
                  <a:tile tx="0" ty="0" sx="100000" sy="100000" flip="none" algn="tr"/>
                </a:blipFill>
                <a:latin typeface="+mn-ea"/>
              </a:endParaRPr>
            </a:p>
          </p:txBody>
        </p:sp>
        <p:sp>
          <p:nvSpPr>
            <p:cNvPr id="24" name="文本框 23"/>
            <p:cNvSpPr txBox="1"/>
            <p:nvPr/>
          </p:nvSpPr>
          <p:spPr>
            <a:xfrm>
              <a:off x="1518453" y="805765"/>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smtClean="0">
                  <a:solidFill>
                    <a:schemeClr val="bg1">
                      <a:lumMod val="50000"/>
                    </a:schemeClr>
                  </a:solidFill>
                  <a:latin typeface="+mj-ea"/>
                  <a:ea typeface="+mj-ea"/>
                </a:rPr>
                <a:t>print </a:t>
              </a:r>
              <a:r>
                <a:rPr lang="en-US" altLang="zh-CN" sz="1000" dirty="0">
                  <a:solidFill>
                    <a:schemeClr val="bg1">
                      <a:lumMod val="50000"/>
                    </a:schemeClr>
                  </a:solidFill>
                  <a:latin typeface="+mj-ea"/>
                  <a:ea typeface="+mj-ea"/>
                </a:rPr>
                <a:t>the presentation and make it into a film to be used in a wider field</a:t>
              </a:r>
            </a:p>
          </p:txBody>
        </p:sp>
      </p:grpSp>
    </p:spTree>
    <p:extLst>
      <p:ext uri="{BB962C8B-B14F-4D97-AF65-F5344CB8AC3E}">
        <p14:creationId xmlns:p14="http://schemas.microsoft.com/office/powerpoint/2010/main" val="371955979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ppt_x</p:attrName>
                                        </p:attrNameLst>
                                      </p:cBhvr>
                                      <p:tavLst>
                                        <p:tav tm="0">
                                          <p:val>
                                            <p:strVal val="#ppt_x-#ppt_w*1.125000"/>
                                          </p:val>
                                        </p:tav>
                                        <p:tav tm="100000">
                                          <p:val>
                                            <p:strVal val="#ppt_x"/>
                                          </p:val>
                                        </p:tav>
                                      </p:tavLst>
                                    </p:anim>
                                    <p:animEffect transition="in" filter="wipe(right)">
                                      <p:cBhvr>
                                        <p:cTn id="14" dur="500"/>
                                        <p:tgtEl>
                                          <p:spTgt spid="5"/>
                                        </p:tgtEl>
                                      </p:cBhvr>
                                    </p:animEffect>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p:tgtEl>
                                          <p:spTgt spid="8"/>
                                        </p:tgtEl>
                                        <p:attrNameLst>
                                          <p:attrName>ppt_x</p:attrName>
                                        </p:attrNameLst>
                                      </p:cBhvr>
                                      <p:tavLst>
                                        <p:tav tm="0">
                                          <p:val>
                                            <p:strVal val="#ppt_x-#ppt_w*1.125000"/>
                                          </p:val>
                                        </p:tav>
                                        <p:tav tm="100000">
                                          <p:val>
                                            <p:strVal val="#ppt_x"/>
                                          </p:val>
                                        </p:tav>
                                      </p:tavLst>
                                    </p:anim>
                                    <p:animEffect transition="in" filter="wipe(right)">
                                      <p:cBhvr>
                                        <p:cTn id="19" dur="500"/>
                                        <p:tgtEl>
                                          <p:spTgt spid="8"/>
                                        </p:tgtEl>
                                      </p:cBhvr>
                                    </p:animEffect>
                                  </p:childTnLst>
                                </p:cTn>
                              </p:par>
                            </p:childTnLst>
                          </p:cTn>
                        </p:par>
                        <p:par>
                          <p:cTn id="20" fill="hold">
                            <p:stCondLst>
                              <p:cond delay="1500"/>
                            </p:stCondLst>
                            <p:childTnLst>
                              <p:par>
                                <p:cTn id="21" presetID="12" presetClass="entr" presetSubtype="8"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p:tgtEl>
                                          <p:spTgt spid="11"/>
                                        </p:tgtEl>
                                        <p:attrNameLst>
                                          <p:attrName>ppt_x</p:attrName>
                                        </p:attrNameLst>
                                      </p:cBhvr>
                                      <p:tavLst>
                                        <p:tav tm="0">
                                          <p:val>
                                            <p:strVal val="#ppt_x-#ppt_w*1.125000"/>
                                          </p:val>
                                        </p:tav>
                                        <p:tav tm="100000">
                                          <p:val>
                                            <p:strVal val="#ppt_x"/>
                                          </p:val>
                                        </p:tav>
                                      </p:tavLst>
                                    </p:anim>
                                    <p:animEffect transition="in" filter="wipe(right)">
                                      <p:cBhvr>
                                        <p:cTn id="24" dur="500"/>
                                        <p:tgtEl>
                                          <p:spTgt spid="11"/>
                                        </p:tgtEl>
                                      </p:cBhvr>
                                    </p:animEffect>
                                  </p:childTnLst>
                                </p:cTn>
                              </p:par>
                            </p:childTnLst>
                          </p:cTn>
                        </p:par>
                        <p:par>
                          <p:cTn id="25" fill="hold">
                            <p:stCondLst>
                              <p:cond delay="2000"/>
                            </p:stCondLst>
                            <p:childTnLst>
                              <p:par>
                                <p:cTn id="26" presetID="12" presetClass="entr" presetSubtype="8"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p:tgtEl>
                                          <p:spTgt spid="14"/>
                                        </p:tgtEl>
                                        <p:attrNameLst>
                                          <p:attrName>ppt_x</p:attrName>
                                        </p:attrNameLst>
                                      </p:cBhvr>
                                      <p:tavLst>
                                        <p:tav tm="0">
                                          <p:val>
                                            <p:strVal val="#ppt_x-#ppt_w*1.125000"/>
                                          </p:val>
                                        </p:tav>
                                        <p:tav tm="100000">
                                          <p:val>
                                            <p:strVal val="#ppt_x"/>
                                          </p:val>
                                        </p:tav>
                                      </p:tavLst>
                                    </p:anim>
                                    <p:animEffect transition="in" filter="wipe(right)">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flipH="1">
            <a:off x="0" y="1866900"/>
            <a:ext cx="8889529" cy="4991100"/>
          </a:xfrm>
          <a:prstGeom prst="rect">
            <a:avLst/>
          </a:prstGeom>
        </p:spPr>
      </p:pic>
      <p:sp>
        <p:nvSpPr>
          <p:cNvPr id="11" name="文本框 10"/>
          <p:cNvSpPr txBox="1"/>
          <p:nvPr/>
        </p:nvSpPr>
        <p:spPr>
          <a:xfrm>
            <a:off x="8382000" y="1898058"/>
            <a:ext cx="2895600" cy="707886"/>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4000" i="1" dirty="0" smtClean="0">
                <a:solidFill>
                  <a:srgbClr val="0842BF"/>
                </a:solidFill>
                <a:latin typeface="Century Gothic" panose="020B0502020202020204" pitchFamily="34" charset="0"/>
                <a:ea typeface="方正兰亭中黑_GBK" panose="02000000000000000000" pitchFamily="2" charset="-122"/>
              </a:rPr>
              <a:t>PART 04</a:t>
            </a:r>
            <a:endParaRPr kumimoji="0" lang="zh-CN" altLang="en-US" sz="4000" i="1" u="none" strike="noStrike" kern="1200" cap="none" spc="0" normalizeH="0" baseline="0" noProof="0" dirty="0" smtClean="0">
              <a:ln>
                <a:noFill/>
              </a:ln>
              <a:solidFill>
                <a:srgbClr val="0842BF"/>
              </a:solidFill>
              <a:effectLst/>
              <a:uLnTx/>
              <a:uFillTx/>
              <a:latin typeface="Century Gothic" panose="020B0502020202020204" pitchFamily="34" charset="0"/>
              <a:ea typeface="方正兰亭中黑_GBK" panose="02000000000000000000" pitchFamily="2" charset="-122"/>
            </a:endParaRPr>
          </a:p>
        </p:txBody>
      </p:sp>
      <p:sp>
        <p:nvSpPr>
          <p:cNvPr id="12" name="文本框 11"/>
          <p:cNvSpPr txBox="1"/>
          <p:nvPr/>
        </p:nvSpPr>
        <p:spPr>
          <a:xfrm>
            <a:off x="5664202" y="3411855"/>
            <a:ext cx="5613398" cy="584584"/>
          </a:xfrm>
          <a:prstGeom prst="rect">
            <a:avLst/>
          </a:prstGeom>
          <a:noFill/>
        </p:spPr>
        <p:txBody>
          <a:bodyPr wrap="square" rtlCol="0">
            <a:spAutoFit/>
            <a:scene3d>
              <a:camera prst="orthographicFront"/>
              <a:lightRig rig="threePt" dir="t"/>
            </a:scene3d>
            <a:sp3d contourW="12700"/>
          </a:bodyPr>
          <a:lstStyle/>
          <a:p>
            <a:pPr lvl="0" algn="r">
              <a:lnSpc>
                <a:spcPct val="120000"/>
              </a:lnSpc>
              <a:defRPr/>
            </a:pPr>
            <a:r>
              <a:rPr lang="en-US" altLang="zh-CN" sz="1400" dirty="0">
                <a:solidFill>
                  <a:prstClr val="white">
                    <a:lumMod val="50000"/>
                  </a:prstClr>
                </a:solidFill>
                <a:latin typeface="Century Gothic" panose="020B0502020202020204" pitchFamily="34" charset="0"/>
              </a:rPr>
              <a:t>The user can demonstrate on a projector or computer or print the it into a film to be used in a wider field</a:t>
            </a:r>
          </a:p>
        </p:txBody>
      </p:sp>
      <p:sp>
        <p:nvSpPr>
          <p:cNvPr id="13" name="文本框 12"/>
          <p:cNvSpPr txBox="1"/>
          <p:nvPr/>
        </p:nvSpPr>
        <p:spPr>
          <a:xfrm>
            <a:off x="8015168" y="2679090"/>
            <a:ext cx="3262432" cy="707886"/>
          </a:xfrm>
          <a:prstGeom prst="rect">
            <a:avLst/>
          </a:prstGeom>
          <a:noFill/>
        </p:spPr>
        <p:txBody>
          <a:bodyPr wrap="non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zh-CN" altLang="en-US" sz="4000" noProof="0" dirty="0" smtClean="0">
                <a:solidFill>
                  <a:schemeClr val="tx1">
                    <a:lumMod val="75000"/>
                    <a:lumOff val="25000"/>
                  </a:schemeClr>
                </a:solidFill>
                <a:latin typeface="Century Gothic" panose="020B0502020202020204" pitchFamily="34" charset="0"/>
                <a:ea typeface="方正兰亭中黑_GBK" panose="02000000000000000000" pitchFamily="2" charset="-122"/>
              </a:rPr>
              <a:t>标题文字添加</a:t>
            </a:r>
            <a:endParaRPr kumimoji="0" lang="zh-CN" altLang="en-US" sz="4000" u="none" strike="noStrike" kern="1200" cap="none" spc="0" normalizeH="0" baseline="0" noProof="0" dirty="0" smtClean="0">
              <a:ln>
                <a:noFill/>
              </a:ln>
              <a:solidFill>
                <a:schemeClr val="tx1">
                  <a:lumMod val="75000"/>
                  <a:lumOff val="25000"/>
                </a:schemeClr>
              </a:solidFill>
              <a:effectLst/>
              <a:uLnTx/>
              <a:uFillTx/>
              <a:latin typeface="Century Gothic" panose="020B0502020202020204" pitchFamily="34" charset="0"/>
              <a:ea typeface="方正兰亭中黑_GBK" panose="02000000000000000000" pitchFamily="2" charset="-122"/>
            </a:endParaRPr>
          </a:p>
        </p:txBody>
      </p:sp>
    </p:spTree>
    <p:custDataLst>
      <p:tags r:id="rId1"/>
    </p:custDataLst>
    <p:extLst>
      <p:ext uri="{BB962C8B-B14F-4D97-AF65-F5344CB8AC3E}">
        <p14:creationId xmlns:p14="http://schemas.microsoft.com/office/powerpoint/2010/main" val="419397549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2"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1+#ppt_w/2"/>
                                          </p:val>
                                        </p:tav>
                                        <p:tav tm="100000">
                                          <p:val>
                                            <p:strVal val="#ppt_x"/>
                                          </p:val>
                                        </p:tav>
                                      </p:tavLst>
                                    </p:anim>
                                    <p:anim calcmode="lin" valueType="num">
                                      <p:cBhvr additive="base">
                                        <p:cTn id="19" dur="500" fill="hold"/>
                                        <p:tgtEl>
                                          <p:spTgt spid="13"/>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4459211" y="2361328"/>
            <a:ext cx="3293807" cy="2858372"/>
            <a:chOff x="4459211" y="2361328"/>
            <a:chExt cx="3293807" cy="2858372"/>
          </a:xfrm>
        </p:grpSpPr>
        <p:sp>
          <p:nvSpPr>
            <p:cNvPr id="3" name="iS1ide-Freeform: Shape 48"/>
            <p:cNvSpPr/>
            <p:nvPr/>
          </p:nvSpPr>
          <p:spPr>
            <a:xfrm rot="16200000" flipH="1" flipV="1">
              <a:off x="6218768" y="3683885"/>
              <a:ext cx="1426318" cy="1642182"/>
            </a:xfrm>
            <a:custGeom>
              <a:avLst/>
              <a:gdLst>
                <a:gd name="connsiteX0" fmla="*/ 387146 w 1159769"/>
                <a:gd name="connsiteY0" fmla="*/ 669102 h 1335293"/>
                <a:gd name="connsiteX1" fmla="*/ 1158071 w 1159769"/>
                <a:gd name="connsiteY1" fmla="*/ 669102 h 1335293"/>
                <a:gd name="connsiteX2" fmla="*/ 772609 w 1159769"/>
                <a:gd name="connsiteY2" fmla="*/ 1335293 h 1335293"/>
                <a:gd name="connsiteX3" fmla="*/ 0 w 1159769"/>
                <a:gd name="connsiteY3" fmla="*/ 0 h 1335293"/>
                <a:gd name="connsiteX4" fmla="*/ 517198 w 1159769"/>
                <a:gd name="connsiteY4" fmla="*/ 297077 h 1335293"/>
                <a:gd name="connsiteX5" fmla="*/ 517410 w 1159769"/>
                <a:gd name="connsiteY5" fmla="*/ 297200 h 1335293"/>
                <a:gd name="connsiteX6" fmla="*/ 1159769 w 1159769"/>
                <a:gd name="connsiteY6" fmla="*/ 666168 h 1335293"/>
                <a:gd name="connsiteX7" fmla="*/ 1158072 w 1159769"/>
                <a:gd name="connsiteY7" fmla="*/ 669101 h 1335293"/>
                <a:gd name="connsiteX8" fmla="*/ 387146 w 1159769"/>
                <a:gd name="connsiteY8" fmla="*/ 669101 h 133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9769" h="1335293">
                  <a:moveTo>
                    <a:pt x="387146" y="669102"/>
                  </a:moveTo>
                  <a:lnTo>
                    <a:pt x="1158071" y="669102"/>
                  </a:lnTo>
                  <a:lnTo>
                    <a:pt x="772609" y="1335293"/>
                  </a:lnTo>
                  <a:close/>
                  <a:moveTo>
                    <a:pt x="0" y="0"/>
                  </a:moveTo>
                  <a:lnTo>
                    <a:pt x="517198" y="297077"/>
                  </a:lnTo>
                  <a:lnTo>
                    <a:pt x="517410" y="297200"/>
                  </a:lnTo>
                  <a:lnTo>
                    <a:pt x="1159769" y="666168"/>
                  </a:lnTo>
                  <a:lnTo>
                    <a:pt x="1158072" y="669101"/>
                  </a:lnTo>
                  <a:lnTo>
                    <a:pt x="387146" y="669101"/>
                  </a:lnTo>
                  <a:close/>
                </a:path>
              </a:pathLst>
            </a:custGeom>
            <a:blipFill dpi="0" rotWithShape="1">
              <a:blip r:embed="rId4" cstate="email">
                <a:extLst>
                  <a:ext uri="{28A0092B-C50C-407E-A947-70E740481C1C}">
                    <a14:useLocalDpi xmlns:a14="http://schemas.microsoft.com/office/drawing/2010/main"/>
                  </a:ext>
                </a:extLst>
              </a:blip>
              <a:srcRect/>
              <a:tile tx="0" ty="0" sx="100000" sy="100000" flip="none" algn="t"/>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tx1"/>
                </a:solidFill>
              </a:endParaRPr>
            </a:p>
          </p:txBody>
        </p:sp>
        <p:sp>
          <p:nvSpPr>
            <p:cNvPr id="4" name="iS1ide-Freeform: Shape 84"/>
            <p:cNvSpPr/>
            <p:nvPr/>
          </p:nvSpPr>
          <p:spPr>
            <a:xfrm rot="16200000" flipH="1" flipV="1">
              <a:off x="3921594" y="3851977"/>
              <a:ext cx="1909600" cy="825845"/>
            </a:xfrm>
            <a:custGeom>
              <a:avLst/>
              <a:gdLst>
                <a:gd name="connsiteX0" fmla="*/ 2314656 w 2318060"/>
                <a:gd name="connsiteY0" fmla="*/ 1278 h 1002492"/>
                <a:gd name="connsiteX1" fmla="*/ 2314658 w 2318060"/>
                <a:gd name="connsiteY1" fmla="*/ 1280 h 1002492"/>
                <a:gd name="connsiteX2" fmla="*/ 2314658 w 2318060"/>
                <a:gd name="connsiteY2" fmla="*/ 1280 h 1002492"/>
                <a:gd name="connsiteX3" fmla="*/ 2314656 w 2318060"/>
                <a:gd name="connsiteY3" fmla="*/ 1278 h 1002492"/>
                <a:gd name="connsiteX4" fmla="*/ 0 w 2318060"/>
                <a:gd name="connsiteY4" fmla="*/ 0 h 1002492"/>
                <a:gd name="connsiteX5" fmla="*/ 1159422 w 2318060"/>
                <a:gd name="connsiteY5" fmla="*/ 0 h 1002492"/>
                <a:gd name="connsiteX6" fmla="*/ 583249 w 2318060"/>
                <a:gd name="connsiteY6" fmla="*/ 995791 h 1002492"/>
                <a:gd name="connsiteX7" fmla="*/ 583251 w 2318060"/>
                <a:gd name="connsiteY7" fmla="*/ 995791 h 1002492"/>
                <a:gd name="connsiteX8" fmla="*/ 1159422 w 2318060"/>
                <a:gd name="connsiteY8" fmla="*/ 1 h 1002492"/>
                <a:gd name="connsiteX9" fmla="*/ 2316880 w 2318060"/>
                <a:gd name="connsiteY9" fmla="*/ 1 h 1002492"/>
                <a:gd name="connsiteX10" fmla="*/ 2316881 w 2318060"/>
                <a:gd name="connsiteY10" fmla="*/ 0 h 1002492"/>
                <a:gd name="connsiteX11" fmla="*/ 2318060 w 2318060"/>
                <a:gd name="connsiteY11" fmla="*/ 0 h 1002492"/>
                <a:gd name="connsiteX12" fmla="*/ 586804 w 2318060"/>
                <a:gd name="connsiteY12" fmla="*/ 1002492 h 1002492"/>
                <a:gd name="connsiteX13" fmla="*/ 576644 w 2318060"/>
                <a:gd name="connsiteY13" fmla="*/ 996609 h 100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18060" h="1002492">
                  <a:moveTo>
                    <a:pt x="2314656" y="1278"/>
                  </a:moveTo>
                  <a:lnTo>
                    <a:pt x="2314658" y="1280"/>
                  </a:lnTo>
                  <a:lnTo>
                    <a:pt x="2314658" y="1280"/>
                  </a:lnTo>
                  <a:lnTo>
                    <a:pt x="2314656" y="1278"/>
                  </a:lnTo>
                  <a:close/>
                  <a:moveTo>
                    <a:pt x="0" y="0"/>
                  </a:moveTo>
                  <a:lnTo>
                    <a:pt x="1159422" y="0"/>
                  </a:lnTo>
                  <a:lnTo>
                    <a:pt x="583249" y="995791"/>
                  </a:lnTo>
                  <a:lnTo>
                    <a:pt x="583251" y="995791"/>
                  </a:lnTo>
                  <a:lnTo>
                    <a:pt x="1159422" y="1"/>
                  </a:lnTo>
                  <a:lnTo>
                    <a:pt x="2316880" y="1"/>
                  </a:lnTo>
                  <a:lnTo>
                    <a:pt x="2316881" y="0"/>
                  </a:lnTo>
                  <a:lnTo>
                    <a:pt x="2318060" y="0"/>
                  </a:lnTo>
                  <a:lnTo>
                    <a:pt x="586804" y="1002492"/>
                  </a:lnTo>
                  <a:lnTo>
                    <a:pt x="576644" y="996609"/>
                  </a:lnTo>
                  <a:close/>
                </a:path>
              </a:pathLst>
            </a:custGeom>
            <a:blipFill dpi="0" rotWithShape="1">
              <a:blip r:embed="rId4" cstate="email">
                <a:extLst>
                  <a:ext uri="{28A0092B-C50C-407E-A947-70E740481C1C}">
                    <a14:useLocalDpi xmlns:a14="http://schemas.microsoft.com/office/drawing/2010/main"/>
                  </a:ext>
                </a:extLst>
              </a:blip>
              <a:srcRect/>
              <a:tile tx="0" ty="0" sx="100000" sy="100000" flip="none" algn="t"/>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tx1"/>
                </a:solidFill>
              </a:endParaRPr>
            </a:p>
          </p:txBody>
        </p:sp>
        <p:sp>
          <p:nvSpPr>
            <p:cNvPr id="5" name="iS1ide-Freeform: Shape 81"/>
            <p:cNvSpPr/>
            <p:nvPr/>
          </p:nvSpPr>
          <p:spPr>
            <a:xfrm rot="16200000" flipH="1" flipV="1">
              <a:off x="5634624" y="3919916"/>
              <a:ext cx="954153" cy="1644767"/>
            </a:xfrm>
            <a:custGeom>
              <a:avLst/>
              <a:gdLst>
                <a:gd name="connsiteX0" fmla="*/ 0 w 1158245"/>
                <a:gd name="connsiteY0" fmla="*/ 1996580 h 1996580"/>
                <a:gd name="connsiteX1" fmla="*/ 577249 w 1158245"/>
                <a:gd name="connsiteY1" fmla="*/ 998928 h 1996580"/>
                <a:gd name="connsiteX2" fmla="*/ 577248 w 1158245"/>
                <a:gd name="connsiteY2" fmla="*/ 998928 h 1996580"/>
                <a:gd name="connsiteX3" fmla="*/ 1152699 w 1158245"/>
                <a:gd name="connsiteY3" fmla="*/ 4380 h 1996580"/>
                <a:gd name="connsiteX4" fmla="*/ 1155082 w 1158245"/>
                <a:gd name="connsiteY4" fmla="*/ 4380 h 1996580"/>
                <a:gd name="connsiteX5" fmla="*/ 1155080 w 1158245"/>
                <a:gd name="connsiteY5" fmla="*/ 4378 h 1996580"/>
                <a:gd name="connsiteX6" fmla="*/ 1152701 w 1158245"/>
                <a:gd name="connsiteY6" fmla="*/ 4378 h 1996580"/>
                <a:gd name="connsiteX7" fmla="*/ 1155234 w 1158245"/>
                <a:gd name="connsiteY7" fmla="*/ 0 h 1996580"/>
                <a:gd name="connsiteX8" fmla="*/ 1157911 w 1158245"/>
                <a:gd name="connsiteY8" fmla="*/ 1536 h 1996580"/>
                <a:gd name="connsiteX9" fmla="*/ 1158245 w 1158245"/>
                <a:gd name="connsiteY9" fmla="*/ 1001157 h 1996580"/>
                <a:gd name="connsiteX10" fmla="*/ 1157912 w 1158245"/>
                <a:gd name="connsiteY10" fmla="*/ 1996320 h 1996580"/>
                <a:gd name="connsiteX11" fmla="*/ 1157459 w 1158245"/>
                <a:gd name="connsiteY11" fmla="*/ 1996580 h 1996580"/>
                <a:gd name="connsiteX12" fmla="*/ 0 w 1158245"/>
                <a:gd name="connsiteY12" fmla="*/ 1996580 h 1996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58245" h="1996580">
                  <a:moveTo>
                    <a:pt x="0" y="1996580"/>
                  </a:moveTo>
                  <a:lnTo>
                    <a:pt x="577249" y="998928"/>
                  </a:lnTo>
                  <a:lnTo>
                    <a:pt x="577248" y="998928"/>
                  </a:lnTo>
                  <a:lnTo>
                    <a:pt x="1152699" y="4380"/>
                  </a:lnTo>
                  <a:lnTo>
                    <a:pt x="1155082" y="4380"/>
                  </a:lnTo>
                  <a:lnTo>
                    <a:pt x="1155080" y="4378"/>
                  </a:lnTo>
                  <a:lnTo>
                    <a:pt x="1152701" y="4378"/>
                  </a:lnTo>
                  <a:lnTo>
                    <a:pt x="1155234" y="0"/>
                  </a:lnTo>
                  <a:lnTo>
                    <a:pt x="1157911" y="1536"/>
                  </a:lnTo>
                  <a:lnTo>
                    <a:pt x="1158245" y="1001157"/>
                  </a:lnTo>
                  <a:lnTo>
                    <a:pt x="1157912" y="1996320"/>
                  </a:lnTo>
                  <a:lnTo>
                    <a:pt x="1157459" y="1996580"/>
                  </a:lnTo>
                  <a:lnTo>
                    <a:pt x="0" y="1996580"/>
                  </a:lnTo>
                  <a:close/>
                </a:path>
              </a:pathLst>
            </a:custGeom>
            <a:blipFill dpi="0" rotWithShape="1">
              <a:blip r:embed="rId4" cstate="email">
                <a:extLst>
                  <a:ext uri="{28A0092B-C50C-407E-A947-70E740481C1C}">
                    <a14:useLocalDpi xmlns:a14="http://schemas.microsoft.com/office/drawing/2010/main"/>
                  </a:ext>
                </a:extLst>
              </a:blip>
              <a:srcRect/>
              <a:tile tx="0" ty="0" sx="100000" sy="100000" flip="none" algn="t"/>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tx1"/>
                </a:solidFill>
              </a:endParaRPr>
            </a:p>
          </p:txBody>
        </p:sp>
        <p:sp>
          <p:nvSpPr>
            <p:cNvPr id="6" name="iS1ide-Freeform: Shape 69"/>
            <p:cNvSpPr/>
            <p:nvPr/>
          </p:nvSpPr>
          <p:spPr>
            <a:xfrm rot="16200000" flipH="1" flipV="1">
              <a:off x="5631129" y="2018856"/>
              <a:ext cx="952676" cy="1646022"/>
            </a:xfrm>
            <a:custGeom>
              <a:avLst/>
              <a:gdLst>
                <a:gd name="connsiteX0" fmla="*/ 1431 w 1156451"/>
                <a:gd name="connsiteY0" fmla="*/ 0 h 1998103"/>
                <a:gd name="connsiteX1" fmla="*/ 1156451 w 1156451"/>
                <a:gd name="connsiteY1" fmla="*/ 1 h 1998103"/>
                <a:gd name="connsiteX2" fmla="*/ 578940 w 1156451"/>
                <a:gd name="connsiteY2" fmla="*/ 998106 h 1998103"/>
                <a:gd name="connsiteX3" fmla="*/ 0 w 1156451"/>
                <a:gd name="connsiteY3" fmla="*/ 999465 h 1998103"/>
                <a:gd name="connsiteX4" fmla="*/ 335 w 1156451"/>
                <a:gd name="connsiteY4" fmla="*/ 1 h 1998103"/>
                <a:gd name="connsiteX5" fmla="*/ 1430 w 1156451"/>
                <a:gd name="connsiteY5" fmla="*/ 1 h 1998103"/>
                <a:gd name="connsiteX6" fmla="*/ 578940 w 1156451"/>
                <a:gd name="connsiteY6" fmla="*/ 998106 h 1998103"/>
                <a:gd name="connsiteX7" fmla="*/ 335 w 1156451"/>
                <a:gd name="connsiteY7" fmla="*/ 1998103 h 1998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6451" h="1998103">
                  <a:moveTo>
                    <a:pt x="1431" y="0"/>
                  </a:moveTo>
                  <a:lnTo>
                    <a:pt x="1156451" y="1"/>
                  </a:lnTo>
                  <a:lnTo>
                    <a:pt x="578940" y="998106"/>
                  </a:lnTo>
                  <a:close/>
                  <a:moveTo>
                    <a:pt x="0" y="999465"/>
                  </a:moveTo>
                  <a:lnTo>
                    <a:pt x="335" y="1"/>
                  </a:lnTo>
                  <a:lnTo>
                    <a:pt x="1430" y="1"/>
                  </a:lnTo>
                  <a:lnTo>
                    <a:pt x="578940" y="998106"/>
                  </a:lnTo>
                  <a:lnTo>
                    <a:pt x="335" y="1998103"/>
                  </a:lnTo>
                  <a:close/>
                </a:path>
              </a:pathLst>
            </a:custGeom>
            <a:blipFill dpi="0" rotWithShape="1">
              <a:blip r:embed="rId4" cstate="email">
                <a:extLst>
                  <a:ext uri="{28A0092B-C50C-407E-A947-70E740481C1C}">
                    <a14:useLocalDpi xmlns:a14="http://schemas.microsoft.com/office/drawing/2010/main"/>
                  </a:ext>
                </a:extLst>
              </a:blip>
              <a:srcRect/>
              <a:tile tx="0" ty="0" sx="100000" sy="100000" flip="none" algn="t"/>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tx1"/>
                </a:solidFill>
              </a:endParaRPr>
            </a:p>
          </p:txBody>
        </p:sp>
        <p:sp>
          <p:nvSpPr>
            <p:cNvPr id="7" name="iS1ide-Freeform: Shape 80"/>
            <p:cNvSpPr/>
            <p:nvPr/>
          </p:nvSpPr>
          <p:spPr>
            <a:xfrm rot="16200000" flipH="1" flipV="1">
              <a:off x="4567229" y="2253310"/>
              <a:ext cx="1429076" cy="1645111"/>
            </a:xfrm>
            <a:custGeom>
              <a:avLst/>
              <a:gdLst>
                <a:gd name="connsiteX0" fmla="*/ 0 w 1734752"/>
                <a:gd name="connsiteY0" fmla="*/ 1000564 h 1996998"/>
                <a:gd name="connsiteX1" fmla="*/ 337 w 1734752"/>
                <a:gd name="connsiteY1" fmla="*/ 1359 h 1996998"/>
                <a:gd name="connsiteX2" fmla="*/ 671 w 1734752"/>
                <a:gd name="connsiteY2" fmla="*/ 999998 h 1996998"/>
                <a:gd name="connsiteX3" fmla="*/ 579277 w 1734752"/>
                <a:gd name="connsiteY3" fmla="*/ 0 h 1996998"/>
                <a:gd name="connsiteX4" fmla="*/ 1151713 w 1734752"/>
                <a:gd name="connsiteY4" fmla="*/ 989336 h 1996998"/>
                <a:gd name="connsiteX5" fmla="*/ 7259 w 1734752"/>
                <a:gd name="connsiteY5" fmla="*/ 989335 h 1996998"/>
                <a:gd name="connsiteX6" fmla="*/ 7259 w 1734752"/>
                <a:gd name="connsiteY6" fmla="*/ 989336 h 1996998"/>
                <a:gd name="connsiteX7" fmla="*/ 1151712 w 1734752"/>
                <a:gd name="connsiteY7" fmla="*/ 989336 h 1996998"/>
                <a:gd name="connsiteX8" fmla="*/ 1728355 w 1734752"/>
                <a:gd name="connsiteY8" fmla="*/ 1985944 h 1996998"/>
                <a:gd name="connsiteX9" fmla="*/ 1728357 w 1734752"/>
                <a:gd name="connsiteY9" fmla="*/ 1985945 h 1996998"/>
                <a:gd name="connsiteX10" fmla="*/ 1734752 w 1734752"/>
                <a:gd name="connsiteY10" fmla="*/ 1996998 h 1996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34752" h="1996998">
                  <a:moveTo>
                    <a:pt x="0" y="1000564"/>
                  </a:moveTo>
                  <a:lnTo>
                    <a:pt x="337" y="1359"/>
                  </a:lnTo>
                  <a:lnTo>
                    <a:pt x="671" y="999998"/>
                  </a:lnTo>
                  <a:lnTo>
                    <a:pt x="579277" y="0"/>
                  </a:lnTo>
                  <a:lnTo>
                    <a:pt x="1151713" y="989336"/>
                  </a:lnTo>
                  <a:lnTo>
                    <a:pt x="7259" y="989335"/>
                  </a:lnTo>
                  <a:lnTo>
                    <a:pt x="7259" y="989336"/>
                  </a:lnTo>
                  <a:lnTo>
                    <a:pt x="1151712" y="989336"/>
                  </a:lnTo>
                  <a:lnTo>
                    <a:pt x="1728355" y="1985944"/>
                  </a:lnTo>
                  <a:lnTo>
                    <a:pt x="1728357" y="1985945"/>
                  </a:lnTo>
                  <a:lnTo>
                    <a:pt x="1734752" y="1996998"/>
                  </a:lnTo>
                  <a:close/>
                </a:path>
              </a:pathLst>
            </a:custGeom>
            <a:blipFill dpi="0" rotWithShape="1">
              <a:blip r:embed="rId4" cstate="email">
                <a:extLst>
                  <a:ext uri="{28A0092B-C50C-407E-A947-70E740481C1C}">
                    <a14:useLocalDpi xmlns:a14="http://schemas.microsoft.com/office/drawing/2010/main"/>
                  </a:ext>
                </a:extLst>
              </a:blip>
              <a:srcRect/>
              <a:tile tx="0" ty="0" sx="100000" sy="100000" flip="none" algn="t"/>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tx1"/>
                </a:solidFill>
              </a:endParaRPr>
            </a:p>
          </p:txBody>
        </p:sp>
        <p:sp>
          <p:nvSpPr>
            <p:cNvPr id="8" name="iS1ide-Freeform: Shape 63"/>
            <p:cNvSpPr/>
            <p:nvPr/>
          </p:nvSpPr>
          <p:spPr>
            <a:xfrm rot="16200000" flipH="1" flipV="1">
              <a:off x="6390383" y="2905345"/>
              <a:ext cx="1901450" cy="821263"/>
            </a:xfrm>
            <a:custGeom>
              <a:avLst/>
              <a:gdLst>
                <a:gd name="connsiteX0" fmla="*/ 0 w 2308166"/>
                <a:gd name="connsiteY0" fmla="*/ 996929 h 996930"/>
                <a:gd name="connsiteX1" fmla="*/ 0 w 2308166"/>
                <a:gd name="connsiteY1" fmla="*/ 996315 h 996930"/>
                <a:gd name="connsiteX2" fmla="*/ 395620 w 2308166"/>
                <a:gd name="connsiteY2" fmla="*/ 767229 h 996930"/>
                <a:gd name="connsiteX3" fmla="*/ 1731338 w 2308166"/>
                <a:gd name="connsiteY3" fmla="*/ 0 h 996930"/>
                <a:gd name="connsiteX4" fmla="*/ 1732477 w 2308166"/>
                <a:gd name="connsiteY4" fmla="*/ 1969 h 996930"/>
                <a:gd name="connsiteX5" fmla="*/ 1732476 w 2308166"/>
                <a:gd name="connsiteY5" fmla="*/ 1970 h 996930"/>
                <a:gd name="connsiteX6" fmla="*/ 2308166 w 2308166"/>
                <a:gd name="connsiteY6" fmla="*/ 996930 h 996930"/>
                <a:gd name="connsiteX7" fmla="*/ 1156786 w 2308166"/>
                <a:gd name="connsiteY7" fmla="*/ 996930 h 996930"/>
                <a:gd name="connsiteX8" fmla="*/ 1156786 w 2308166"/>
                <a:gd name="connsiteY8" fmla="*/ 996930 h 996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8166" h="996930">
                  <a:moveTo>
                    <a:pt x="0" y="996929"/>
                  </a:moveTo>
                  <a:lnTo>
                    <a:pt x="0" y="996315"/>
                  </a:lnTo>
                  <a:lnTo>
                    <a:pt x="395620" y="767229"/>
                  </a:lnTo>
                  <a:lnTo>
                    <a:pt x="1731338" y="0"/>
                  </a:lnTo>
                  <a:lnTo>
                    <a:pt x="1732477" y="1969"/>
                  </a:lnTo>
                  <a:lnTo>
                    <a:pt x="1732476" y="1970"/>
                  </a:lnTo>
                  <a:lnTo>
                    <a:pt x="2308166" y="996930"/>
                  </a:lnTo>
                  <a:lnTo>
                    <a:pt x="1156786" y="996930"/>
                  </a:lnTo>
                  <a:lnTo>
                    <a:pt x="1156786" y="996930"/>
                  </a:lnTo>
                  <a:close/>
                </a:path>
              </a:pathLst>
            </a:custGeom>
            <a:blipFill dpi="0" rotWithShape="1">
              <a:blip r:embed="rId4" cstate="email">
                <a:extLst>
                  <a:ext uri="{28A0092B-C50C-407E-A947-70E740481C1C}">
                    <a14:useLocalDpi xmlns:a14="http://schemas.microsoft.com/office/drawing/2010/main"/>
                  </a:ext>
                </a:extLst>
              </a:blip>
              <a:srcRect/>
              <a:tile tx="0" ty="0" sx="100000" sy="100000" flip="none" algn="t"/>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tx1"/>
                </a:solidFill>
              </a:endParaRPr>
            </a:p>
          </p:txBody>
        </p:sp>
        <p:sp>
          <p:nvSpPr>
            <p:cNvPr id="17" name="íṡľíḍè-Freeform: Shape 32"/>
            <p:cNvSpPr>
              <a:spLocks/>
            </p:cNvSpPr>
            <p:nvPr/>
          </p:nvSpPr>
          <p:spPr bwMode="auto">
            <a:xfrm>
              <a:off x="5741014" y="3448479"/>
              <a:ext cx="735372" cy="621442"/>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blipFill>
              <a:blip r:embed="rId4" cstate="email">
                <a:extLst>
                  <a:ext uri="{28A0092B-C50C-407E-A947-70E740481C1C}">
                    <a14:useLocalDpi xmlns:a14="http://schemas.microsoft.com/office/drawing/2010/main"/>
                  </a:ext>
                </a:extLst>
              </a:blip>
              <a:tile tx="0" ty="0" sx="100000" sy="100000" flip="none" algn="t"/>
            </a:blipFill>
            <a:ln w="9525">
              <a:noFill/>
              <a:round/>
              <a:headEnd/>
              <a:tailEnd/>
            </a:ln>
          </p:spPr>
          <p:txBody>
            <a:bodyPr anchor="ctr"/>
            <a:lstStyle/>
            <a:p>
              <a:pPr algn="ctr"/>
              <a:endParaRPr/>
            </a:p>
          </p:txBody>
        </p:sp>
      </p:grpSp>
      <p:pic>
        <p:nvPicPr>
          <p:cNvPr id="32" name="图片 31"/>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rot="10800000">
            <a:off x="-14516" y="-1"/>
            <a:ext cx="2256753" cy="1480458"/>
          </a:xfrm>
          <a:prstGeom prst="rect">
            <a:avLst/>
          </a:prstGeom>
        </p:spPr>
      </p:pic>
      <p:pic>
        <p:nvPicPr>
          <p:cNvPr id="33" name="图片 32"/>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10740570" y="5143621"/>
            <a:ext cx="1451430" cy="1714379"/>
          </a:xfrm>
          <a:prstGeom prst="rect">
            <a:avLst/>
          </a:prstGeom>
        </p:spPr>
      </p:pic>
      <p:grpSp>
        <p:nvGrpSpPr>
          <p:cNvPr id="34" name="组合 33"/>
          <p:cNvGrpSpPr/>
          <p:nvPr/>
        </p:nvGrpSpPr>
        <p:grpSpPr>
          <a:xfrm>
            <a:off x="2222754" y="343930"/>
            <a:ext cx="4885992" cy="792596"/>
            <a:chOff x="1518453" y="282986"/>
            <a:chExt cx="4885992" cy="792596"/>
          </a:xfrm>
        </p:grpSpPr>
        <p:sp>
          <p:nvSpPr>
            <p:cNvPr id="35" name="文本框 34"/>
            <p:cNvSpPr txBox="1"/>
            <p:nvPr/>
          </p:nvSpPr>
          <p:spPr>
            <a:xfrm>
              <a:off x="1518453" y="282986"/>
              <a:ext cx="4475526" cy="584775"/>
            </a:xfrm>
            <a:prstGeom prst="rect">
              <a:avLst/>
            </a:prstGeom>
            <a:noFill/>
          </p:spPr>
          <p:txBody>
            <a:bodyPr wrap="square" rtlCol="0">
              <a:spAutoFit/>
              <a:scene3d>
                <a:camera prst="orthographicFront"/>
                <a:lightRig rig="threePt" dir="t"/>
              </a:scene3d>
              <a:sp3d contourW="12700"/>
            </a:bodyPr>
            <a:lstStyle/>
            <a:p>
              <a:r>
                <a:rPr lang="zh-CN" altLang="en-US" sz="3200" b="1" dirty="0" smtClean="0">
                  <a:blipFill dpi="0" rotWithShape="1">
                    <a:blip r:embed="rId7"/>
                    <a:srcRect/>
                    <a:tile tx="0" ty="0" sx="100000" sy="100000" flip="none" algn="tr"/>
                  </a:blipFill>
                  <a:latin typeface="+mn-ea"/>
                </a:rPr>
                <a:t>标题文字添加此处</a:t>
              </a:r>
              <a:endParaRPr lang="zh-CN" altLang="en-US" sz="3200" b="1" dirty="0">
                <a:blipFill dpi="0" rotWithShape="1">
                  <a:blip r:embed="rId7"/>
                  <a:srcRect/>
                  <a:tile tx="0" ty="0" sx="100000" sy="100000" flip="none" algn="tr"/>
                </a:blipFill>
                <a:latin typeface="+mn-ea"/>
              </a:endParaRPr>
            </a:p>
          </p:txBody>
        </p:sp>
        <p:sp>
          <p:nvSpPr>
            <p:cNvPr id="36" name="文本框 35"/>
            <p:cNvSpPr txBox="1"/>
            <p:nvPr/>
          </p:nvSpPr>
          <p:spPr>
            <a:xfrm>
              <a:off x="1518453" y="805765"/>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smtClean="0">
                  <a:solidFill>
                    <a:schemeClr val="bg1">
                      <a:lumMod val="50000"/>
                    </a:schemeClr>
                  </a:solidFill>
                  <a:latin typeface="+mj-ea"/>
                  <a:ea typeface="+mj-ea"/>
                </a:rPr>
                <a:t>print </a:t>
              </a:r>
              <a:r>
                <a:rPr lang="en-US" altLang="zh-CN" sz="1000" dirty="0">
                  <a:solidFill>
                    <a:schemeClr val="bg1">
                      <a:lumMod val="50000"/>
                    </a:schemeClr>
                  </a:solidFill>
                  <a:latin typeface="+mj-ea"/>
                  <a:ea typeface="+mj-ea"/>
                </a:rPr>
                <a:t>the presentation and make it into a film to be used in a wider field</a:t>
              </a:r>
            </a:p>
          </p:txBody>
        </p:sp>
      </p:grpSp>
      <p:grpSp>
        <p:nvGrpSpPr>
          <p:cNvPr id="37" name="组合 36"/>
          <p:cNvGrpSpPr/>
          <p:nvPr/>
        </p:nvGrpSpPr>
        <p:grpSpPr>
          <a:xfrm>
            <a:off x="1496242" y="2196103"/>
            <a:ext cx="2653792" cy="1207838"/>
            <a:chOff x="7583812" y="3324025"/>
            <a:chExt cx="2653792" cy="1207838"/>
          </a:xfrm>
        </p:grpSpPr>
        <p:sp>
          <p:nvSpPr>
            <p:cNvPr id="38" name="矩形 37"/>
            <p:cNvSpPr/>
            <p:nvPr/>
          </p:nvSpPr>
          <p:spPr>
            <a:xfrm>
              <a:off x="7583812" y="3747033"/>
              <a:ext cx="2653792" cy="784830"/>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200" dirty="0">
                  <a:solidFill>
                    <a:schemeClr val="tx1">
                      <a:lumMod val="75000"/>
                      <a:lumOff val="25000"/>
                    </a:schemeClr>
                  </a:solidFill>
                  <a:latin typeface="+mn-ea"/>
                </a:rPr>
                <a:t>用户可以在投影仪或者计算机上进行演示也可以将演示文稿打印出来制作成</a:t>
              </a:r>
              <a:r>
                <a:rPr lang="zh-CN" altLang="en-US" sz="1200" dirty="0" smtClean="0">
                  <a:solidFill>
                    <a:schemeClr val="tx1">
                      <a:lumMod val="75000"/>
                      <a:lumOff val="25000"/>
                    </a:schemeClr>
                  </a:solidFill>
                  <a:latin typeface="+mn-ea"/>
                </a:rPr>
                <a:t>胶片用户可以在投影仪</a:t>
              </a:r>
            </a:p>
          </p:txBody>
        </p:sp>
        <p:sp>
          <p:nvSpPr>
            <p:cNvPr id="39" name="矩形 38"/>
            <p:cNvSpPr/>
            <p:nvPr/>
          </p:nvSpPr>
          <p:spPr>
            <a:xfrm>
              <a:off x="7885432" y="3324025"/>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latin typeface="+mn-ea"/>
                </a:rPr>
                <a:t>标题文字添加</a:t>
              </a:r>
            </a:p>
          </p:txBody>
        </p:sp>
      </p:grpSp>
      <p:grpSp>
        <p:nvGrpSpPr>
          <p:cNvPr id="40" name="组合 39"/>
          <p:cNvGrpSpPr/>
          <p:nvPr/>
        </p:nvGrpSpPr>
        <p:grpSpPr>
          <a:xfrm>
            <a:off x="1496242" y="4125680"/>
            <a:ext cx="2653792" cy="1207838"/>
            <a:chOff x="7583812" y="3324025"/>
            <a:chExt cx="2653792" cy="1207838"/>
          </a:xfrm>
        </p:grpSpPr>
        <p:sp>
          <p:nvSpPr>
            <p:cNvPr id="41" name="矩形 40"/>
            <p:cNvSpPr/>
            <p:nvPr/>
          </p:nvSpPr>
          <p:spPr>
            <a:xfrm>
              <a:off x="7583812" y="3747033"/>
              <a:ext cx="2653792" cy="784830"/>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200" dirty="0">
                  <a:solidFill>
                    <a:schemeClr val="tx1">
                      <a:lumMod val="75000"/>
                      <a:lumOff val="25000"/>
                    </a:schemeClr>
                  </a:solidFill>
                  <a:latin typeface="+mn-ea"/>
                </a:rPr>
                <a:t>用户可以在投影仪或者计算机上进行演示也可以将演示文稿打印出来制作成</a:t>
              </a:r>
              <a:r>
                <a:rPr lang="zh-CN" altLang="en-US" sz="1200" dirty="0" smtClean="0">
                  <a:solidFill>
                    <a:schemeClr val="tx1">
                      <a:lumMod val="75000"/>
                      <a:lumOff val="25000"/>
                    </a:schemeClr>
                  </a:solidFill>
                  <a:latin typeface="+mn-ea"/>
                </a:rPr>
                <a:t>胶片用户可以在投影仪</a:t>
              </a:r>
            </a:p>
          </p:txBody>
        </p:sp>
        <p:sp>
          <p:nvSpPr>
            <p:cNvPr id="42" name="矩形 41"/>
            <p:cNvSpPr/>
            <p:nvPr/>
          </p:nvSpPr>
          <p:spPr>
            <a:xfrm>
              <a:off x="7885432" y="3324025"/>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latin typeface="+mn-ea"/>
                </a:rPr>
                <a:t>标题文字添加</a:t>
              </a:r>
            </a:p>
          </p:txBody>
        </p:sp>
      </p:grpSp>
      <p:grpSp>
        <p:nvGrpSpPr>
          <p:cNvPr id="43" name="组合 42"/>
          <p:cNvGrpSpPr/>
          <p:nvPr/>
        </p:nvGrpSpPr>
        <p:grpSpPr>
          <a:xfrm>
            <a:off x="8021498" y="2196103"/>
            <a:ext cx="2653792" cy="1207838"/>
            <a:chOff x="7583812" y="3324025"/>
            <a:chExt cx="2653792" cy="1207838"/>
          </a:xfrm>
        </p:grpSpPr>
        <p:sp>
          <p:nvSpPr>
            <p:cNvPr id="44" name="矩形 43"/>
            <p:cNvSpPr/>
            <p:nvPr/>
          </p:nvSpPr>
          <p:spPr>
            <a:xfrm>
              <a:off x="7583812" y="3747033"/>
              <a:ext cx="2653792" cy="784830"/>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200" dirty="0">
                  <a:solidFill>
                    <a:schemeClr val="tx1">
                      <a:lumMod val="75000"/>
                      <a:lumOff val="25000"/>
                    </a:schemeClr>
                  </a:solidFill>
                  <a:latin typeface="+mn-ea"/>
                </a:rPr>
                <a:t>用户可以在投影仪或者计算机上进行演示也可以将演示文稿打印出来制作成</a:t>
              </a:r>
              <a:r>
                <a:rPr lang="zh-CN" altLang="en-US" sz="1200" dirty="0" smtClean="0">
                  <a:solidFill>
                    <a:schemeClr val="tx1">
                      <a:lumMod val="75000"/>
                      <a:lumOff val="25000"/>
                    </a:schemeClr>
                  </a:solidFill>
                  <a:latin typeface="+mn-ea"/>
                </a:rPr>
                <a:t>胶片用户可以在投影仪</a:t>
              </a:r>
            </a:p>
          </p:txBody>
        </p:sp>
        <p:sp>
          <p:nvSpPr>
            <p:cNvPr id="45" name="矩形 44"/>
            <p:cNvSpPr/>
            <p:nvPr/>
          </p:nvSpPr>
          <p:spPr>
            <a:xfrm>
              <a:off x="7885432" y="3324025"/>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latin typeface="+mn-ea"/>
                </a:rPr>
                <a:t>标题文字添加</a:t>
              </a:r>
            </a:p>
          </p:txBody>
        </p:sp>
      </p:grpSp>
      <p:grpSp>
        <p:nvGrpSpPr>
          <p:cNvPr id="46" name="组合 45"/>
          <p:cNvGrpSpPr/>
          <p:nvPr/>
        </p:nvGrpSpPr>
        <p:grpSpPr>
          <a:xfrm>
            <a:off x="8021498" y="4125680"/>
            <a:ext cx="2653792" cy="1207838"/>
            <a:chOff x="7583812" y="3324025"/>
            <a:chExt cx="2653792" cy="1207838"/>
          </a:xfrm>
        </p:grpSpPr>
        <p:sp>
          <p:nvSpPr>
            <p:cNvPr id="47" name="矩形 46"/>
            <p:cNvSpPr/>
            <p:nvPr/>
          </p:nvSpPr>
          <p:spPr>
            <a:xfrm>
              <a:off x="7583812" y="3747033"/>
              <a:ext cx="2653792" cy="784830"/>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200" dirty="0">
                  <a:solidFill>
                    <a:schemeClr val="tx1">
                      <a:lumMod val="75000"/>
                      <a:lumOff val="25000"/>
                    </a:schemeClr>
                  </a:solidFill>
                  <a:latin typeface="+mn-ea"/>
                </a:rPr>
                <a:t>用户可以在投影仪或者计算机上进行演示也可以将演示文稿打印出来制作成</a:t>
              </a:r>
              <a:r>
                <a:rPr lang="zh-CN" altLang="en-US" sz="1200" dirty="0" smtClean="0">
                  <a:solidFill>
                    <a:schemeClr val="tx1">
                      <a:lumMod val="75000"/>
                      <a:lumOff val="25000"/>
                    </a:schemeClr>
                  </a:solidFill>
                  <a:latin typeface="+mn-ea"/>
                </a:rPr>
                <a:t>胶片用户可以在投影仪</a:t>
              </a:r>
            </a:p>
          </p:txBody>
        </p:sp>
        <p:sp>
          <p:nvSpPr>
            <p:cNvPr id="48" name="矩形 47"/>
            <p:cNvSpPr/>
            <p:nvPr/>
          </p:nvSpPr>
          <p:spPr>
            <a:xfrm>
              <a:off x="7885432" y="3324025"/>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latin typeface="+mn-ea"/>
                </a:rPr>
                <a:t>标题文字添加</a:t>
              </a:r>
            </a:p>
          </p:txBody>
        </p:sp>
      </p:grpSp>
    </p:spTree>
    <p:custDataLst>
      <p:tags r:id="rId1"/>
    </p:custDataLst>
    <p:extLst>
      <p:ext uri="{BB962C8B-B14F-4D97-AF65-F5344CB8AC3E}">
        <p14:creationId xmlns:p14="http://schemas.microsoft.com/office/powerpoint/2010/main" val="7766334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1000" fill="hold"/>
                                        <p:tgtEl>
                                          <p:spTgt spid="49"/>
                                        </p:tgtEl>
                                        <p:attrNameLst>
                                          <p:attrName>ppt_w</p:attrName>
                                        </p:attrNameLst>
                                      </p:cBhvr>
                                      <p:tavLst>
                                        <p:tav tm="0">
                                          <p:val>
                                            <p:fltVal val="0"/>
                                          </p:val>
                                        </p:tav>
                                        <p:tav tm="100000">
                                          <p:val>
                                            <p:strVal val="#ppt_w"/>
                                          </p:val>
                                        </p:tav>
                                      </p:tavLst>
                                    </p:anim>
                                    <p:anim calcmode="lin" valueType="num">
                                      <p:cBhvr>
                                        <p:cTn id="8" dur="1000" fill="hold"/>
                                        <p:tgtEl>
                                          <p:spTgt spid="49"/>
                                        </p:tgtEl>
                                        <p:attrNameLst>
                                          <p:attrName>ppt_h</p:attrName>
                                        </p:attrNameLst>
                                      </p:cBhvr>
                                      <p:tavLst>
                                        <p:tav tm="0">
                                          <p:val>
                                            <p:fltVal val="0"/>
                                          </p:val>
                                        </p:tav>
                                        <p:tav tm="100000">
                                          <p:val>
                                            <p:strVal val="#ppt_h"/>
                                          </p:val>
                                        </p:tav>
                                      </p:tavLst>
                                    </p:anim>
                                    <p:anim calcmode="lin" valueType="num">
                                      <p:cBhvr>
                                        <p:cTn id="9" dur="1000" fill="hold"/>
                                        <p:tgtEl>
                                          <p:spTgt spid="49"/>
                                        </p:tgtEl>
                                        <p:attrNameLst>
                                          <p:attrName>style.rotation</p:attrName>
                                        </p:attrNameLst>
                                      </p:cBhvr>
                                      <p:tavLst>
                                        <p:tav tm="0">
                                          <p:val>
                                            <p:fltVal val="90"/>
                                          </p:val>
                                        </p:tav>
                                        <p:tav tm="100000">
                                          <p:val>
                                            <p:fltVal val="0"/>
                                          </p:val>
                                        </p:tav>
                                      </p:tavLst>
                                    </p:anim>
                                    <p:animEffect transition="in" filter="fade">
                                      <p:cBhvr>
                                        <p:cTn id="10" dur="1000"/>
                                        <p:tgtEl>
                                          <p:spTgt spid="49"/>
                                        </p:tgtEl>
                                      </p:cBhvr>
                                    </p:animEffect>
                                  </p:childTnLst>
                                </p:cTn>
                              </p:par>
                            </p:childTnLst>
                          </p:cTn>
                        </p:par>
                        <p:par>
                          <p:cTn id="11" fill="hold">
                            <p:stCondLst>
                              <p:cond delay="1000"/>
                            </p:stCondLst>
                            <p:childTnLst>
                              <p:par>
                                <p:cTn id="12" presetID="53" presetClass="entr" presetSubtype="16" fill="hold" nodeType="afterEffect">
                                  <p:stCondLst>
                                    <p:cond delay="0"/>
                                  </p:stCondLst>
                                  <p:childTnLst>
                                    <p:set>
                                      <p:cBhvr>
                                        <p:cTn id="13" dur="1" fill="hold">
                                          <p:stCondLst>
                                            <p:cond delay="0"/>
                                          </p:stCondLst>
                                        </p:cTn>
                                        <p:tgtEl>
                                          <p:spTgt spid="37"/>
                                        </p:tgtEl>
                                        <p:attrNameLst>
                                          <p:attrName>style.visibility</p:attrName>
                                        </p:attrNameLst>
                                      </p:cBhvr>
                                      <p:to>
                                        <p:strVal val="visible"/>
                                      </p:to>
                                    </p:set>
                                    <p:anim calcmode="lin" valueType="num">
                                      <p:cBhvr>
                                        <p:cTn id="14" dur="500" fill="hold"/>
                                        <p:tgtEl>
                                          <p:spTgt spid="37"/>
                                        </p:tgtEl>
                                        <p:attrNameLst>
                                          <p:attrName>ppt_w</p:attrName>
                                        </p:attrNameLst>
                                      </p:cBhvr>
                                      <p:tavLst>
                                        <p:tav tm="0">
                                          <p:val>
                                            <p:fltVal val="0"/>
                                          </p:val>
                                        </p:tav>
                                        <p:tav tm="100000">
                                          <p:val>
                                            <p:strVal val="#ppt_w"/>
                                          </p:val>
                                        </p:tav>
                                      </p:tavLst>
                                    </p:anim>
                                    <p:anim calcmode="lin" valueType="num">
                                      <p:cBhvr>
                                        <p:cTn id="15" dur="500" fill="hold"/>
                                        <p:tgtEl>
                                          <p:spTgt spid="37"/>
                                        </p:tgtEl>
                                        <p:attrNameLst>
                                          <p:attrName>ppt_h</p:attrName>
                                        </p:attrNameLst>
                                      </p:cBhvr>
                                      <p:tavLst>
                                        <p:tav tm="0">
                                          <p:val>
                                            <p:fltVal val="0"/>
                                          </p:val>
                                        </p:tav>
                                        <p:tav tm="100000">
                                          <p:val>
                                            <p:strVal val="#ppt_h"/>
                                          </p:val>
                                        </p:tav>
                                      </p:tavLst>
                                    </p:anim>
                                    <p:animEffect transition="in" filter="fade">
                                      <p:cBhvr>
                                        <p:cTn id="16" dur="500"/>
                                        <p:tgtEl>
                                          <p:spTgt spid="37"/>
                                        </p:tgtEl>
                                      </p:cBhvr>
                                    </p:animEffect>
                                  </p:childTnLst>
                                </p:cTn>
                              </p:par>
                              <p:par>
                                <p:cTn id="17" presetID="53" presetClass="entr" presetSubtype="16" fill="hold" nodeType="with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p:cTn id="19" dur="500" fill="hold"/>
                                        <p:tgtEl>
                                          <p:spTgt spid="40"/>
                                        </p:tgtEl>
                                        <p:attrNameLst>
                                          <p:attrName>ppt_w</p:attrName>
                                        </p:attrNameLst>
                                      </p:cBhvr>
                                      <p:tavLst>
                                        <p:tav tm="0">
                                          <p:val>
                                            <p:fltVal val="0"/>
                                          </p:val>
                                        </p:tav>
                                        <p:tav tm="100000">
                                          <p:val>
                                            <p:strVal val="#ppt_w"/>
                                          </p:val>
                                        </p:tav>
                                      </p:tavLst>
                                    </p:anim>
                                    <p:anim calcmode="lin" valueType="num">
                                      <p:cBhvr>
                                        <p:cTn id="20" dur="500" fill="hold"/>
                                        <p:tgtEl>
                                          <p:spTgt spid="40"/>
                                        </p:tgtEl>
                                        <p:attrNameLst>
                                          <p:attrName>ppt_h</p:attrName>
                                        </p:attrNameLst>
                                      </p:cBhvr>
                                      <p:tavLst>
                                        <p:tav tm="0">
                                          <p:val>
                                            <p:fltVal val="0"/>
                                          </p:val>
                                        </p:tav>
                                        <p:tav tm="100000">
                                          <p:val>
                                            <p:strVal val="#ppt_h"/>
                                          </p:val>
                                        </p:tav>
                                      </p:tavLst>
                                    </p:anim>
                                    <p:animEffect transition="in" filter="fade">
                                      <p:cBhvr>
                                        <p:cTn id="21" dur="500"/>
                                        <p:tgtEl>
                                          <p:spTgt spid="40"/>
                                        </p:tgtEl>
                                      </p:cBhvr>
                                    </p:animEffect>
                                  </p:childTnLst>
                                </p:cTn>
                              </p:par>
                              <p:par>
                                <p:cTn id="22" presetID="53" presetClass="entr" presetSubtype="16" fill="hold" nodeType="withEffect">
                                  <p:stCondLst>
                                    <p:cond delay="0"/>
                                  </p:stCondLst>
                                  <p:childTnLst>
                                    <p:set>
                                      <p:cBhvr>
                                        <p:cTn id="23" dur="1" fill="hold">
                                          <p:stCondLst>
                                            <p:cond delay="0"/>
                                          </p:stCondLst>
                                        </p:cTn>
                                        <p:tgtEl>
                                          <p:spTgt spid="43"/>
                                        </p:tgtEl>
                                        <p:attrNameLst>
                                          <p:attrName>style.visibility</p:attrName>
                                        </p:attrNameLst>
                                      </p:cBhvr>
                                      <p:to>
                                        <p:strVal val="visible"/>
                                      </p:to>
                                    </p:set>
                                    <p:anim calcmode="lin" valueType="num">
                                      <p:cBhvr>
                                        <p:cTn id="24" dur="500" fill="hold"/>
                                        <p:tgtEl>
                                          <p:spTgt spid="43"/>
                                        </p:tgtEl>
                                        <p:attrNameLst>
                                          <p:attrName>ppt_w</p:attrName>
                                        </p:attrNameLst>
                                      </p:cBhvr>
                                      <p:tavLst>
                                        <p:tav tm="0">
                                          <p:val>
                                            <p:fltVal val="0"/>
                                          </p:val>
                                        </p:tav>
                                        <p:tav tm="100000">
                                          <p:val>
                                            <p:strVal val="#ppt_w"/>
                                          </p:val>
                                        </p:tav>
                                      </p:tavLst>
                                    </p:anim>
                                    <p:anim calcmode="lin" valueType="num">
                                      <p:cBhvr>
                                        <p:cTn id="25" dur="500" fill="hold"/>
                                        <p:tgtEl>
                                          <p:spTgt spid="43"/>
                                        </p:tgtEl>
                                        <p:attrNameLst>
                                          <p:attrName>ppt_h</p:attrName>
                                        </p:attrNameLst>
                                      </p:cBhvr>
                                      <p:tavLst>
                                        <p:tav tm="0">
                                          <p:val>
                                            <p:fltVal val="0"/>
                                          </p:val>
                                        </p:tav>
                                        <p:tav tm="100000">
                                          <p:val>
                                            <p:strVal val="#ppt_h"/>
                                          </p:val>
                                        </p:tav>
                                      </p:tavLst>
                                    </p:anim>
                                    <p:animEffect transition="in" filter="fade">
                                      <p:cBhvr>
                                        <p:cTn id="26" dur="500"/>
                                        <p:tgtEl>
                                          <p:spTgt spid="43"/>
                                        </p:tgtEl>
                                      </p:cBhvr>
                                    </p:animEffect>
                                  </p:childTnLst>
                                </p:cTn>
                              </p:par>
                              <p:par>
                                <p:cTn id="27" presetID="53" presetClass="entr" presetSubtype="16" fill="hold" nodeType="withEffect">
                                  <p:stCondLst>
                                    <p:cond delay="0"/>
                                  </p:stCondLst>
                                  <p:childTnLst>
                                    <p:set>
                                      <p:cBhvr>
                                        <p:cTn id="28" dur="1" fill="hold">
                                          <p:stCondLst>
                                            <p:cond delay="0"/>
                                          </p:stCondLst>
                                        </p:cTn>
                                        <p:tgtEl>
                                          <p:spTgt spid="46"/>
                                        </p:tgtEl>
                                        <p:attrNameLst>
                                          <p:attrName>style.visibility</p:attrName>
                                        </p:attrNameLst>
                                      </p:cBhvr>
                                      <p:to>
                                        <p:strVal val="visible"/>
                                      </p:to>
                                    </p:set>
                                    <p:anim calcmode="lin" valueType="num">
                                      <p:cBhvr>
                                        <p:cTn id="29" dur="500" fill="hold"/>
                                        <p:tgtEl>
                                          <p:spTgt spid="46"/>
                                        </p:tgtEl>
                                        <p:attrNameLst>
                                          <p:attrName>ppt_w</p:attrName>
                                        </p:attrNameLst>
                                      </p:cBhvr>
                                      <p:tavLst>
                                        <p:tav tm="0">
                                          <p:val>
                                            <p:fltVal val="0"/>
                                          </p:val>
                                        </p:tav>
                                        <p:tav tm="100000">
                                          <p:val>
                                            <p:strVal val="#ppt_w"/>
                                          </p:val>
                                        </p:tav>
                                      </p:tavLst>
                                    </p:anim>
                                    <p:anim calcmode="lin" valueType="num">
                                      <p:cBhvr>
                                        <p:cTn id="30" dur="500" fill="hold"/>
                                        <p:tgtEl>
                                          <p:spTgt spid="46"/>
                                        </p:tgtEl>
                                        <p:attrNameLst>
                                          <p:attrName>ppt_h</p:attrName>
                                        </p:attrNameLst>
                                      </p:cBhvr>
                                      <p:tavLst>
                                        <p:tav tm="0">
                                          <p:val>
                                            <p:fltVal val="0"/>
                                          </p:val>
                                        </p:tav>
                                        <p:tav tm="100000">
                                          <p:val>
                                            <p:strVal val="#ppt_h"/>
                                          </p:val>
                                        </p:tav>
                                      </p:tavLst>
                                    </p:anim>
                                    <p:animEffect transition="in" filter="fade">
                                      <p:cBhvr>
                                        <p:cTn id="3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iS1ide-任意多边形: 形状 2"/>
          <p:cNvSpPr>
            <a:spLocks/>
          </p:cNvSpPr>
          <p:nvPr/>
        </p:nvSpPr>
        <p:spPr bwMode="auto">
          <a:xfrm>
            <a:off x="4178165" y="3182532"/>
            <a:ext cx="3833777" cy="2106492"/>
          </a:xfrm>
          <a:custGeom>
            <a:avLst/>
            <a:gdLst>
              <a:gd name="T0" fmla="*/ 559 w 2022"/>
              <a:gd name="T1" fmla="*/ 783 h 1111"/>
              <a:gd name="T2" fmla="*/ 1009 w 2022"/>
              <a:gd name="T3" fmla="*/ 0 h 1111"/>
              <a:gd name="T4" fmla="*/ 0 w 2022"/>
              <a:gd name="T5" fmla="*/ 1111 h 1111"/>
              <a:gd name="T6" fmla="*/ 2022 w 2022"/>
              <a:gd name="T7" fmla="*/ 1111 h 1111"/>
              <a:gd name="T8" fmla="*/ 559 w 2022"/>
              <a:gd name="T9" fmla="*/ 783 h 1111"/>
            </a:gdLst>
            <a:ahLst/>
            <a:cxnLst>
              <a:cxn ang="0">
                <a:pos x="T0" y="T1"/>
              </a:cxn>
              <a:cxn ang="0">
                <a:pos x="T2" y="T3"/>
              </a:cxn>
              <a:cxn ang="0">
                <a:pos x="T4" y="T5"/>
              </a:cxn>
              <a:cxn ang="0">
                <a:pos x="T6" y="T7"/>
              </a:cxn>
              <a:cxn ang="0">
                <a:pos x="T8" y="T9"/>
              </a:cxn>
            </a:cxnLst>
            <a:rect l="0" t="0" r="r" b="b"/>
            <a:pathLst>
              <a:path w="2022" h="1111">
                <a:moveTo>
                  <a:pt x="559" y="783"/>
                </a:moveTo>
                <a:lnTo>
                  <a:pt x="1009" y="0"/>
                </a:lnTo>
                <a:lnTo>
                  <a:pt x="0" y="1111"/>
                </a:lnTo>
                <a:lnTo>
                  <a:pt x="2022" y="1111"/>
                </a:lnTo>
                <a:lnTo>
                  <a:pt x="559" y="783"/>
                </a:lnTo>
                <a:close/>
              </a:path>
            </a:pathLst>
          </a:custGeom>
          <a:blipFill dpi="0" rotWithShape="1">
            <a:blip r:embed="rId4" cstate="email">
              <a:extLst>
                <a:ext uri="{28A0092B-C50C-407E-A947-70E740481C1C}">
                  <a14:useLocalDpi xmlns:a14="http://schemas.microsoft.com/office/drawing/2010/main"/>
                </a:ext>
              </a:extLst>
            </a:blip>
            <a:srcRect/>
            <a:tile tx="0" ty="0" sx="100000" sy="100000" flip="none" algn="t"/>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33" name="iS1ide-任意多边形: 形状 3"/>
          <p:cNvSpPr>
            <a:spLocks/>
          </p:cNvSpPr>
          <p:nvPr/>
        </p:nvSpPr>
        <p:spPr bwMode="auto">
          <a:xfrm>
            <a:off x="5238046" y="1955800"/>
            <a:ext cx="2775791" cy="3333224"/>
          </a:xfrm>
          <a:custGeom>
            <a:avLst/>
            <a:gdLst>
              <a:gd name="T0" fmla="*/ 904 w 1464"/>
              <a:gd name="T1" fmla="*/ 1430 h 1758"/>
              <a:gd name="T2" fmla="*/ 0 w 1464"/>
              <a:gd name="T3" fmla="*/ 1430 h 1758"/>
              <a:gd name="T4" fmla="*/ 1464 w 1464"/>
              <a:gd name="T5" fmla="*/ 1758 h 1758"/>
              <a:gd name="T6" fmla="*/ 449 w 1464"/>
              <a:gd name="T7" fmla="*/ 0 h 1758"/>
              <a:gd name="T8" fmla="*/ 904 w 1464"/>
              <a:gd name="T9" fmla="*/ 1430 h 1758"/>
            </a:gdLst>
            <a:ahLst/>
            <a:cxnLst>
              <a:cxn ang="0">
                <a:pos x="T0" y="T1"/>
              </a:cxn>
              <a:cxn ang="0">
                <a:pos x="T2" y="T3"/>
              </a:cxn>
              <a:cxn ang="0">
                <a:pos x="T4" y="T5"/>
              </a:cxn>
              <a:cxn ang="0">
                <a:pos x="T6" y="T7"/>
              </a:cxn>
              <a:cxn ang="0">
                <a:pos x="T8" y="T9"/>
              </a:cxn>
            </a:cxnLst>
            <a:rect l="0" t="0" r="r" b="b"/>
            <a:pathLst>
              <a:path w="1464" h="1758">
                <a:moveTo>
                  <a:pt x="904" y="1430"/>
                </a:moveTo>
                <a:lnTo>
                  <a:pt x="0" y="1430"/>
                </a:lnTo>
                <a:lnTo>
                  <a:pt x="1464" y="1758"/>
                </a:lnTo>
                <a:lnTo>
                  <a:pt x="449" y="0"/>
                </a:lnTo>
                <a:lnTo>
                  <a:pt x="904" y="1430"/>
                </a:lnTo>
                <a:close/>
              </a:path>
            </a:pathLst>
          </a:custGeom>
          <a:blipFill dpi="0" rotWithShape="1">
            <a:blip r:embed="rId4" cstate="email">
              <a:extLst>
                <a:ext uri="{28A0092B-C50C-407E-A947-70E740481C1C}">
                  <a14:useLocalDpi xmlns:a14="http://schemas.microsoft.com/office/drawing/2010/main"/>
                </a:ext>
              </a:extLst>
            </a:blip>
            <a:srcRect/>
            <a:tile tx="0" ty="0" sx="100000" sy="100000" flip="none" algn="t"/>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34" name="iS1ide-任意多边形: 形状 4"/>
          <p:cNvSpPr>
            <a:spLocks/>
          </p:cNvSpPr>
          <p:nvPr/>
        </p:nvSpPr>
        <p:spPr bwMode="auto">
          <a:xfrm>
            <a:off x="4178165" y="1955800"/>
            <a:ext cx="2773895" cy="3333224"/>
          </a:xfrm>
          <a:custGeom>
            <a:avLst/>
            <a:gdLst>
              <a:gd name="T0" fmla="*/ 1009 w 1463"/>
              <a:gd name="T1" fmla="*/ 647 h 1758"/>
              <a:gd name="T2" fmla="*/ 1463 w 1463"/>
              <a:gd name="T3" fmla="*/ 1430 h 1758"/>
              <a:gd name="T4" fmla="*/ 1008 w 1463"/>
              <a:gd name="T5" fmla="*/ 0 h 1758"/>
              <a:gd name="T6" fmla="*/ 0 w 1463"/>
              <a:gd name="T7" fmla="*/ 1758 h 1758"/>
              <a:gd name="T8" fmla="*/ 1009 w 1463"/>
              <a:gd name="T9" fmla="*/ 647 h 1758"/>
            </a:gdLst>
            <a:ahLst/>
            <a:cxnLst>
              <a:cxn ang="0">
                <a:pos x="T0" y="T1"/>
              </a:cxn>
              <a:cxn ang="0">
                <a:pos x="T2" y="T3"/>
              </a:cxn>
              <a:cxn ang="0">
                <a:pos x="T4" y="T5"/>
              </a:cxn>
              <a:cxn ang="0">
                <a:pos x="T6" y="T7"/>
              </a:cxn>
              <a:cxn ang="0">
                <a:pos x="T8" y="T9"/>
              </a:cxn>
            </a:cxnLst>
            <a:rect l="0" t="0" r="r" b="b"/>
            <a:pathLst>
              <a:path w="1463" h="1758">
                <a:moveTo>
                  <a:pt x="1009" y="647"/>
                </a:moveTo>
                <a:lnTo>
                  <a:pt x="1463" y="1430"/>
                </a:lnTo>
                <a:lnTo>
                  <a:pt x="1008" y="0"/>
                </a:lnTo>
                <a:lnTo>
                  <a:pt x="0" y="1758"/>
                </a:lnTo>
                <a:lnTo>
                  <a:pt x="1009" y="647"/>
                </a:lnTo>
                <a:close/>
              </a:path>
            </a:pathLst>
          </a:custGeom>
          <a:blipFill dpi="0" rotWithShape="1">
            <a:blip r:embed="rId4" cstate="email">
              <a:extLst>
                <a:ext uri="{28A0092B-C50C-407E-A947-70E740481C1C}">
                  <a14:useLocalDpi xmlns:a14="http://schemas.microsoft.com/office/drawing/2010/main"/>
                </a:ext>
              </a:extLst>
            </a:blip>
            <a:srcRect/>
            <a:tile tx="0" ty="0" sx="100000" sy="100000" flip="none" algn="t"/>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6" name="iS1ide-任意多边形: 形状 34"/>
          <p:cNvSpPr/>
          <p:nvPr/>
        </p:nvSpPr>
        <p:spPr>
          <a:xfrm>
            <a:off x="5905540" y="3830373"/>
            <a:ext cx="379026" cy="637727"/>
          </a:xfrm>
          <a:custGeom>
            <a:avLst/>
            <a:gdLst>
              <a:gd name="connsiteX0" fmla="*/ 100013 w 200025"/>
              <a:gd name="connsiteY0" fmla="*/ 288925 h 336550"/>
              <a:gd name="connsiteX1" fmla="*/ 76200 w 200025"/>
              <a:gd name="connsiteY1" fmla="*/ 306388 h 336550"/>
              <a:gd name="connsiteX2" fmla="*/ 100013 w 200025"/>
              <a:gd name="connsiteY2" fmla="*/ 323851 h 336550"/>
              <a:gd name="connsiteX3" fmla="*/ 123826 w 200025"/>
              <a:gd name="connsiteY3" fmla="*/ 306388 h 336550"/>
              <a:gd name="connsiteX4" fmla="*/ 100013 w 200025"/>
              <a:gd name="connsiteY4" fmla="*/ 288925 h 336550"/>
              <a:gd name="connsiteX5" fmla="*/ 26987 w 200025"/>
              <a:gd name="connsiteY5" fmla="*/ 44450 h 336550"/>
              <a:gd name="connsiteX6" fmla="*/ 26987 w 200025"/>
              <a:gd name="connsiteY6" fmla="*/ 271463 h 336550"/>
              <a:gd name="connsiteX7" fmla="*/ 171450 w 200025"/>
              <a:gd name="connsiteY7" fmla="*/ 271463 h 336550"/>
              <a:gd name="connsiteX8" fmla="*/ 171450 w 200025"/>
              <a:gd name="connsiteY8" fmla="*/ 44450 h 336550"/>
              <a:gd name="connsiteX9" fmla="*/ 34215 w 200025"/>
              <a:gd name="connsiteY9" fmla="*/ 0 h 336550"/>
              <a:gd name="connsiteX10" fmla="*/ 165810 w 200025"/>
              <a:gd name="connsiteY10" fmla="*/ 0 h 336550"/>
              <a:gd name="connsiteX11" fmla="*/ 200025 w 200025"/>
              <a:gd name="connsiteY11" fmla="*/ 34181 h 336550"/>
              <a:gd name="connsiteX12" fmla="*/ 200025 w 200025"/>
              <a:gd name="connsiteY12" fmla="*/ 302369 h 336550"/>
              <a:gd name="connsiteX13" fmla="*/ 165810 w 200025"/>
              <a:gd name="connsiteY13" fmla="*/ 336550 h 336550"/>
              <a:gd name="connsiteX14" fmla="*/ 34215 w 200025"/>
              <a:gd name="connsiteY14" fmla="*/ 336550 h 336550"/>
              <a:gd name="connsiteX15" fmla="*/ 0 w 200025"/>
              <a:gd name="connsiteY15" fmla="*/ 302369 h 336550"/>
              <a:gd name="connsiteX16" fmla="*/ 0 w 200025"/>
              <a:gd name="connsiteY16" fmla="*/ 34181 h 336550"/>
              <a:gd name="connsiteX17" fmla="*/ 34215 w 200025"/>
              <a:gd name="connsiteY17"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0025" h="336550">
                <a:moveTo>
                  <a:pt x="100013" y="288925"/>
                </a:moveTo>
                <a:cubicBezTo>
                  <a:pt x="86861" y="288925"/>
                  <a:pt x="76200" y="296743"/>
                  <a:pt x="76200" y="306388"/>
                </a:cubicBezTo>
                <a:cubicBezTo>
                  <a:pt x="76200" y="316033"/>
                  <a:pt x="86861" y="323851"/>
                  <a:pt x="100013" y="323851"/>
                </a:cubicBezTo>
                <a:cubicBezTo>
                  <a:pt x="113165" y="323851"/>
                  <a:pt x="123826" y="316033"/>
                  <a:pt x="123826" y="306388"/>
                </a:cubicBezTo>
                <a:cubicBezTo>
                  <a:pt x="123826" y="296743"/>
                  <a:pt x="113165" y="288925"/>
                  <a:pt x="100013" y="288925"/>
                </a:cubicBezTo>
                <a:close/>
                <a:moveTo>
                  <a:pt x="26987" y="44450"/>
                </a:moveTo>
                <a:lnTo>
                  <a:pt x="26987" y="271463"/>
                </a:lnTo>
                <a:lnTo>
                  <a:pt x="171450" y="271463"/>
                </a:lnTo>
                <a:lnTo>
                  <a:pt x="171450" y="44450"/>
                </a:lnTo>
                <a:close/>
                <a:moveTo>
                  <a:pt x="34215" y="0"/>
                </a:moveTo>
                <a:cubicBezTo>
                  <a:pt x="34215" y="0"/>
                  <a:pt x="34215" y="0"/>
                  <a:pt x="165810" y="0"/>
                </a:cubicBezTo>
                <a:cubicBezTo>
                  <a:pt x="184234" y="0"/>
                  <a:pt x="200025" y="15776"/>
                  <a:pt x="200025" y="34181"/>
                </a:cubicBezTo>
                <a:cubicBezTo>
                  <a:pt x="200025" y="34181"/>
                  <a:pt x="200025" y="34181"/>
                  <a:pt x="200025" y="302369"/>
                </a:cubicBezTo>
                <a:cubicBezTo>
                  <a:pt x="200025" y="320774"/>
                  <a:pt x="184234" y="336550"/>
                  <a:pt x="165810" y="336550"/>
                </a:cubicBezTo>
                <a:cubicBezTo>
                  <a:pt x="165810" y="336550"/>
                  <a:pt x="165810" y="336550"/>
                  <a:pt x="34215" y="336550"/>
                </a:cubicBezTo>
                <a:cubicBezTo>
                  <a:pt x="15791" y="336550"/>
                  <a:pt x="0" y="320774"/>
                  <a:pt x="0" y="302369"/>
                </a:cubicBezTo>
                <a:cubicBezTo>
                  <a:pt x="0" y="302369"/>
                  <a:pt x="0" y="302369"/>
                  <a:pt x="0" y="34181"/>
                </a:cubicBezTo>
                <a:cubicBezTo>
                  <a:pt x="0" y="15776"/>
                  <a:pt x="15791" y="0"/>
                  <a:pt x="34215" y="0"/>
                </a:cubicBezTo>
                <a:close/>
              </a:path>
            </a:pathLst>
          </a:custGeom>
          <a:blipFill>
            <a:blip r:embed="rId4" cstate="email">
              <a:extLst>
                <a:ext uri="{28A0092B-C50C-407E-A947-70E740481C1C}">
                  <a14:useLocalDpi xmlns:a14="http://schemas.microsoft.com/office/drawing/2010/main"/>
                </a:ext>
              </a:extLst>
            </a:blip>
            <a:tile tx="0" ty="0" sx="100000" sy="100000" flip="none" algn="t"/>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pic>
        <p:nvPicPr>
          <p:cNvPr id="35" name="图片 34"/>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rot="10800000">
            <a:off x="-14516" y="-1"/>
            <a:ext cx="2256753" cy="1480458"/>
          </a:xfrm>
          <a:prstGeom prst="rect">
            <a:avLst/>
          </a:prstGeom>
        </p:spPr>
      </p:pic>
      <p:pic>
        <p:nvPicPr>
          <p:cNvPr id="36" name="图片 35"/>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10740570" y="5143621"/>
            <a:ext cx="1451430" cy="1714379"/>
          </a:xfrm>
          <a:prstGeom prst="rect">
            <a:avLst/>
          </a:prstGeom>
        </p:spPr>
      </p:pic>
      <p:grpSp>
        <p:nvGrpSpPr>
          <p:cNvPr id="37" name="组合 36"/>
          <p:cNvGrpSpPr/>
          <p:nvPr/>
        </p:nvGrpSpPr>
        <p:grpSpPr>
          <a:xfrm>
            <a:off x="2222754" y="343930"/>
            <a:ext cx="4885992" cy="792596"/>
            <a:chOff x="1518453" y="282986"/>
            <a:chExt cx="4885992" cy="792596"/>
          </a:xfrm>
        </p:grpSpPr>
        <p:sp>
          <p:nvSpPr>
            <p:cNvPr id="38" name="文本框 37"/>
            <p:cNvSpPr txBox="1"/>
            <p:nvPr/>
          </p:nvSpPr>
          <p:spPr>
            <a:xfrm>
              <a:off x="1518453" y="282986"/>
              <a:ext cx="4475526" cy="584775"/>
            </a:xfrm>
            <a:prstGeom prst="rect">
              <a:avLst/>
            </a:prstGeom>
            <a:noFill/>
          </p:spPr>
          <p:txBody>
            <a:bodyPr wrap="square" rtlCol="0">
              <a:spAutoFit/>
              <a:scene3d>
                <a:camera prst="orthographicFront"/>
                <a:lightRig rig="threePt" dir="t"/>
              </a:scene3d>
              <a:sp3d contourW="12700"/>
            </a:bodyPr>
            <a:lstStyle/>
            <a:p>
              <a:r>
                <a:rPr lang="zh-CN" altLang="en-US" sz="3200" b="1" dirty="0" smtClean="0">
                  <a:blipFill dpi="0" rotWithShape="1">
                    <a:blip r:embed="rId7"/>
                    <a:srcRect/>
                    <a:tile tx="0" ty="0" sx="100000" sy="100000" flip="none" algn="tr"/>
                  </a:blipFill>
                  <a:latin typeface="+mn-ea"/>
                </a:rPr>
                <a:t>标题文字添加此处</a:t>
              </a:r>
              <a:endParaRPr lang="zh-CN" altLang="en-US" sz="3200" b="1" dirty="0">
                <a:blipFill dpi="0" rotWithShape="1">
                  <a:blip r:embed="rId7"/>
                  <a:srcRect/>
                  <a:tile tx="0" ty="0" sx="100000" sy="100000" flip="none" algn="tr"/>
                </a:blipFill>
                <a:latin typeface="+mn-ea"/>
              </a:endParaRPr>
            </a:p>
          </p:txBody>
        </p:sp>
        <p:sp>
          <p:nvSpPr>
            <p:cNvPr id="39" name="文本框 38"/>
            <p:cNvSpPr txBox="1"/>
            <p:nvPr/>
          </p:nvSpPr>
          <p:spPr>
            <a:xfrm>
              <a:off x="1518453" y="805765"/>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smtClean="0">
                  <a:solidFill>
                    <a:schemeClr val="bg1">
                      <a:lumMod val="50000"/>
                    </a:schemeClr>
                  </a:solidFill>
                  <a:latin typeface="+mj-ea"/>
                  <a:ea typeface="+mj-ea"/>
                </a:rPr>
                <a:t>print </a:t>
              </a:r>
              <a:r>
                <a:rPr lang="en-US" altLang="zh-CN" sz="1000" dirty="0">
                  <a:solidFill>
                    <a:schemeClr val="bg1">
                      <a:lumMod val="50000"/>
                    </a:schemeClr>
                  </a:solidFill>
                  <a:latin typeface="+mj-ea"/>
                  <a:ea typeface="+mj-ea"/>
                </a:rPr>
                <a:t>the presentation and make it into a film to be used in a wider field</a:t>
              </a:r>
            </a:p>
          </p:txBody>
        </p:sp>
      </p:grpSp>
      <p:grpSp>
        <p:nvGrpSpPr>
          <p:cNvPr id="40" name="组合 39"/>
          <p:cNvGrpSpPr/>
          <p:nvPr/>
        </p:nvGrpSpPr>
        <p:grpSpPr>
          <a:xfrm>
            <a:off x="1190311" y="2208803"/>
            <a:ext cx="2653792" cy="1207838"/>
            <a:chOff x="7583812" y="3324025"/>
            <a:chExt cx="2653792" cy="1207838"/>
          </a:xfrm>
        </p:grpSpPr>
        <p:sp>
          <p:nvSpPr>
            <p:cNvPr id="41" name="矩形 40"/>
            <p:cNvSpPr/>
            <p:nvPr/>
          </p:nvSpPr>
          <p:spPr>
            <a:xfrm>
              <a:off x="7583812" y="3747033"/>
              <a:ext cx="2653792" cy="784830"/>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200" dirty="0">
                  <a:solidFill>
                    <a:schemeClr val="tx1">
                      <a:lumMod val="75000"/>
                      <a:lumOff val="25000"/>
                    </a:schemeClr>
                  </a:solidFill>
                  <a:latin typeface="+mn-ea"/>
                </a:rPr>
                <a:t>用户可以在投影仪或者计算机上进行演示也可以将演示文稿打印出来制作成</a:t>
              </a:r>
              <a:r>
                <a:rPr lang="zh-CN" altLang="en-US" sz="1200" dirty="0" smtClean="0">
                  <a:solidFill>
                    <a:schemeClr val="tx1">
                      <a:lumMod val="75000"/>
                      <a:lumOff val="25000"/>
                    </a:schemeClr>
                  </a:solidFill>
                  <a:latin typeface="+mn-ea"/>
                </a:rPr>
                <a:t>胶片用户可以在投影仪</a:t>
              </a:r>
            </a:p>
          </p:txBody>
        </p:sp>
        <p:sp>
          <p:nvSpPr>
            <p:cNvPr id="42" name="矩形 41"/>
            <p:cNvSpPr/>
            <p:nvPr/>
          </p:nvSpPr>
          <p:spPr>
            <a:xfrm>
              <a:off x="7885432" y="3324025"/>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latin typeface="+mn-ea"/>
                </a:rPr>
                <a:t>标题文字添加</a:t>
              </a:r>
            </a:p>
          </p:txBody>
        </p:sp>
      </p:grpSp>
      <p:grpSp>
        <p:nvGrpSpPr>
          <p:cNvPr id="43" name="组合 42"/>
          <p:cNvGrpSpPr/>
          <p:nvPr/>
        </p:nvGrpSpPr>
        <p:grpSpPr>
          <a:xfrm>
            <a:off x="1190311" y="4341580"/>
            <a:ext cx="2653792" cy="1207838"/>
            <a:chOff x="7583812" y="3324025"/>
            <a:chExt cx="2653792" cy="1207838"/>
          </a:xfrm>
        </p:grpSpPr>
        <p:sp>
          <p:nvSpPr>
            <p:cNvPr id="44" name="矩形 43"/>
            <p:cNvSpPr/>
            <p:nvPr/>
          </p:nvSpPr>
          <p:spPr>
            <a:xfrm>
              <a:off x="7583812" y="3747033"/>
              <a:ext cx="2653792" cy="784830"/>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200" dirty="0">
                  <a:solidFill>
                    <a:schemeClr val="tx1">
                      <a:lumMod val="75000"/>
                      <a:lumOff val="25000"/>
                    </a:schemeClr>
                  </a:solidFill>
                  <a:latin typeface="+mn-ea"/>
                </a:rPr>
                <a:t>用户可以在投影仪或者计算机上进行演示也可以将演示文稿打印出来制作成</a:t>
              </a:r>
              <a:r>
                <a:rPr lang="zh-CN" altLang="en-US" sz="1200" dirty="0" smtClean="0">
                  <a:solidFill>
                    <a:schemeClr val="tx1">
                      <a:lumMod val="75000"/>
                      <a:lumOff val="25000"/>
                    </a:schemeClr>
                  </a:solidFill>
                  <a:latin typeface="+mn-ea"/>
                </a:rPr>
                <a:t>胶片用户可以在投影仪</a:t>
              </a:r>
            </a:p>
          </p:txBody>
        </p:sp>
        <p:sp>
          <p:nvSpPr>
            <p:cNvPr id="45" name="矩形 44"/>
            <p:cNvSpPr/>
            <p:nvPr/>
          </p:nvSpPr>
          <p:spPr>
            <a:xfrm>
              <a:off x="7885432" y="3324025"/>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latin typeface="+mn-ea"/>
                </a:rPr>
                <a:t>标题文字添加</a:t>
              </a:r>
            </a:p>
          </p:txBody>
        </p:sp>
      </p:grpSp>
      <p:grpSp>
        <p:nvGrpSpPr>
          <p:cNvPr id="46" name="组合 45"/>
          <p:cNvGrpSpPr/>
          <p:nvPr/>
        </p:nvGrpSpPr>
        <p:grpSpPr>
          <a:xfrm>
            <a:off x="8351583" y="2208803"/>
            <a:ext cx="2653792" cy="1207838"/>
            <a:chOff x="7583812" y="3324025"/>
            <a:chExt cx="2653792" cy="1207838"/>
          </a:xfrm>
        </p:grpSpPr>
        <p:sp>
          <p:nvSpPr>
            <p:cNvPr id="47" name="矩形 46"/>
            <p:cNvSpPr/>
            <p:nvPr/>
          </p:nvSpPr>
          <p:spPr>
            <a:xfrm>
              <a:off x="7583812" y="3747033"/>
              <a:ext cx="2653792" cy="784830"/>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200" dirty="0">
                  <a:solidFill>
                    <a:schemeClr val="tx1">
                      <a:lumMod val="75000"/>
                      <a:lumOff val="25000"/>
                    </a:schemeClr>
                  </a:solidFill>
                  <a:latin typeface="+mn-ea"/>
                </a:rPr>
                <a:t>用户可以在投影仪或者计算机上进行演示也可以将演示文稿打印出来制作成</a:t>
              </a:r>
              <a:r>
                <a:rPr lang="zh-CN" altLang="en-US" sz="1200" dirty="0" smtClean="0">
                  <a:solidFill>
                    <a:schemeClr val="tx1">
                      <a:lumMod val="75000"/>
                      <a:lumOff val="25000"/>
                    </a:schemeClr>
                  </a:solidFill>
                  <a:latin typeface="+mn-ea"/>
                </a:rPr>
                <a:t>胶片用户可以在投影仪</a:t>
              </a:r>
            </a:p>
          </p:txBody>
        </p:sp>
        <p:sp>
          <p:nvSpPr>
            <p:cNvPr id="48" name="矩形 47"/>
            <p:cNvSpPr/>
            <p:nvPr/>
          </p:nvSpPr>
          <p:spPr>
            <a:xfrm>
              <a:off x="7885432" y="3324025"/>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latin typeface="+mn-ea"/>
                </a:rPr>
                <a:t>标题文字添加</a:t>
              </a:r>
            </a:p>
          </p:txBody>
        </p:sp>
      </p:grpSp>
      <p:grpSp>
        <p:nvGrpSpPr>
          <p:cNvPr id="49" name="组合 48"/>
          <p:cNvGrpSpPr/>
          <p:nvPr/>
        </p:nvGrpSpPr>
        <p:grpSpPr>
          <a:xfrm>
            <a:off x="8351583" y="4341580"/>
            <a:ext cx="2653792" cy="1207838"/>
            <a:chOff x="7583812" y="3324025"/>
            <a:chExt cx="2653792" cy="1207838"/>
          </a:xfrm>
        </p:grpSpPr>
        <p:sp>
          <p:nvSpPr>
            <p:cNvPr id="50" name="矩形 49"/>
            <p:cNvSpPr/>
            <p:nvPr/>
          </p:nvSpPr>
          <p:spPr>
            <a:xfrm>
              <a:off x="7583812" y="3747033"/>
              <a:ext cx="2653792" cy="784830"/>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200" dirty="0">
                  <a:solidFill>
                    <a:schemeClr val="tx1">
                      <a:lumMod val="75000"/>
                      <a:lumOff val="25000"/>
                    </a:schemeClr>
                  </a:solidFill>
                  <a:latin typeface="+mn-ea"/>
                </a:rPr>
                <a:t>用户可以在投影仪或者计算机上进行演示也可以将演示文稿打印出来制作成</a:t>
              </a:r>
              <a:r>
                <a:rPr lang="zh-CN" altLang="en-US" sz="1200" dirty="0" smtClean="0">
                  <a:solidFill>
                    <a:schemeClr val="tx1">
                      <a:lumMod val="75000"/>
                      <a:lumOff val="25000"/>
                    </a:schemeClr>
                  </a:solidFill>
                  <a:latin typeface="+mn-ea"/>
                </a:rPr>
                <a:t>胶片用户可以在投影仪</a:t>
              </a:r>
            </a:p>
          </p:txBody>
        </p:sp>
        <p:sp>
          <p:nvSpPr>
            <p:cNvPr id="51" name="矩形 50"/>
            <p:cNvSpPr/>
            <p:nvPr/>
          </p:nvSpPr>
          <p:spPr>
            <a:xfrm>
              <a:off x="7885432" y="3324025"/>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latin typeface="+mn-ea"/>
                </a:rPr>
                <a:t>标题文字添加</a:t>
              </a:r>
            </a:p>
          </p:txBody>
        </p:sp>
      </p:grpSp>
    </p:spTree>
    <p:custDataLst>
      <p:tags r:id="rId1"/>
    </p:custDataLst>
    <p:extLst>
      <p:ext uri="{BB962C8B-B14F-4D97-AF65-F5344CB8AC3E}">
        <p14:creationId xmlns:p14="http://schemas.microsoft.com/office/powerpoint/2010/main" val="8417305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par>
                                <p:cTn id="21" presetID="53" presetClass="entr" presetSubtype="16" fill="hold" nodeType="with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p:cTn id="23" dur="500" fill="hold"/>
                                        <p:tgtEl>
                                          <p:spTgt spid="43"/>
                                        </p:tgtEl>
                                        <p:attrNameLst>
                                          <p:attrName>ppt_w</p:attrName>
                                        </p:attrNameLst>
                                      </p:cBhvr>
                                      <p:tavLst>
                                        <p:tav tm="0">
                                          <p:val>
                                            <p:fltVal val="0"/>
                                          </p:val>
                                        </p:tav>
                                        <p:tav tm="100000">
                                          <p:val>
                                            <p:strVal val="#ppt_w"/>
                                          </p:val>
                                        </p:tav>
                                      </p:tavLst>
                                    </p:anim>
                                    <p:anim calcmode="lin" valueType="num">
                                      <p:cBhvr>
                                        <p:cTn id="24" dur="500" fill="hold"/>
                                        <p:tgtEl>
                                          <p:spTgt spid="43"/>
                                        </p:tgtEl>
                                        <p:attrNameLst>
                                          <p:attrName>ppt_h</p:attrName>
                                        </p:attrNameLst>
                                      </p:cBhvr>
                                      <p:tavLst>
                                        <p:tav tm="0">
                                          <p:val>
                                            <p:fltVal val="0"/>
                                          </p:val>
                                        </p:tav>
                                        <p:tav tm="100000">
                                          <p:val>
                                            <p:strVal val="#ppt_h"/>
                                          </p:val>
                                        </p:tav>
                                      </p:tavLst>
                                    </p:anim>
                                    <p:animEffect transition="in" filter="fade">
                                      <p:cBhvr>
                                        <p:cTn id="25" dur="500"/>
                                        <p:tgtEl>
                                          <p:spTgt spid="43"/>
                                        </p:tgtEl>
                                      </p:cBhvr>
                                    </p:animEffect>
                                  </p:childTnLst>
                                </p:cTn>
                              </p:par>
                              <p:par>
                                <p:cTn id="26" presetID="53" presetClass="entr" presetSubtype="16" fill="hold" nodeType="with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p:cTn id="28" dur="500" fill="hold"/>
                                        <p:tgtEl>
                                          <p:spTgt spid="46"/>
                                        </p:tgtEl>
                                        <p:attrNameLst>
                                          <p:attrName>ppt_w</p:attrName>
                                        </p:attrNameLst>
                                      </p:cBhvr>
                                      <p:tavLst>
                                        <p:tav tm="0">
                                          <p:val>
                                            <p:fltVal val="0"/>
                                          </p:val>
                                        </p:tav>
                                        <p:tav tm="100000">
                                          <p:val>
                                            <p:strVal val="#ppt_w"/>
                                          </p:val>
                                        </p:tav>
                                      </p:tavLst>
                                    </p:anim>
                                    <p:anim calcmode="lin" valueType="num">
                                      <p:cBhvr>
                                        <p:cTn id="29" dur="500" fill="hold"/>
                                        <p:tgtEl>
                                          <p:spTgt spid="46"/>
                                        </p:tgtEl>
                                        <p:attrNameLst>
                                          <p:attrName>ppt_h</p:attrName>
                                        </p:attrNameLst>
                                      </p:cBhvr>
                                      <p:tavLst>
                                        <p:tav tm="0">
                                          <p:val>
                                            <p:fltVal val="0"/>
                                          </p:val>
                                        </p:tav>
                                        <p:tav tm="100000">
                                          <p:val>
                                            <p:strVal val="#ppt_h"/>
                                          </p:val>
                                        </p:tav>
                                      </p:tavLst>
                                    </p:anim>
                                    <p:animEffect transition="in" filter="fade">
                                      <p:cBhvr>
                                        <p:cTn id="30" dur="500"/>
                                        <p:tgtEl>
                                          <p:spTgt spid="46"/>
                                        </p:tgtEl>
                                      </p:cBhvr>
                                    </p:animEffect>
                                  </p:childTnLst>
                                </p:cTn>
                              </p:par>
                              <p:par>
                                <p:cTn id="31" presetID="53" presetClass="entr" presetSubtype="16" fill="hold" nodeType="withEffect">
                                  <p:stCondLst>
                                    <p:cond delay="0"/>
                                  </p:stCondLst>
                                  <p:childTnLst>
                                    <p:set>
                                      <p:cBhvr>
                                        <p:cTn id="32" dur="1" fill="hold">
                                          <p:stCondLst>
                                            <p:cond delay="0"/>
                                          </p:stCondLst>
                                        </p:cTn>
                                        <p:tgtEl>
                                          <p:spTgt spid="49"/>
                                        </p:tgtEl>
                                        <p:attrNameLst>
                                          <p:attrName>style.visibility</p:attrName>
                                        </p:attrNameLst>
                                      </p:cBhvr>
                                      <p:to>
                                        <p:strVal val="visible"/>
                                      </p:to>
                                    </p:set>
                                    <p:anim calcmode="lin" valueType="num">
                                      <p:cBhvr>
                                        <p:cTn id="33" dur="500" fill="hold"/>
                                        <p:tgtEl>
                                          <p:spTgt spid="49"/>
                                        </p:tgtEl>
                                        <p:attrNameLst>
                                          <p:attrName>ppt_w</p:attrName>
                                        </p:attrNameLst>
                                      </p:cBhvr>
                                      <p:tavLst>
                                        <p:tav tm="0">
                                          <p:val>
                                            <p:fltVal val="0"/>
                                          </p:val>
                                        </p:tav>
                                        <p:tav tm="100000">
                                          <p:val>
                                            <p:strVal val="#ppt_w"/>
                                          </p:val>
                                        </p:tav>
                                      </p:tavLst>
                                    </p:anim>
                                    <p:anim calcmode="lin" valueType="num">
                                      <p:cBhvr>
                                        <p:cTn id="34" dur="500" fill="hold"/>
                                        <p:tgtEl>
                                          <p:spTgt spid="49"/>
                                        </p:tgtEl>
                                        <p:attrNameLst>
                                          <p:attrName>ppt_h</p:attrName>
                                        </p:attrNameLst>
                                      </p:cBhvr>
                                      <p:tavLst>
                                        <p:tav tm="0">
                                          <p:val>
                                            <p:fltVal val="0"/>
                                          </p:val>
                                        </p:tav>
                                        <p:tav tm="100000">
                                          <p:val>
                                            <p:strVal val="#ppt_h"/>
                                          </p:val>
                                        </p:tav>
                                      </p:tavLst>
                                    </p:anim>
                                    <p:animEffect transition="in" filter="fade">
                                      <p:cBhvr>
                                        <p:cTn id="3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îṥļîḑé-Diamond 4"/>
          <p:cNvSpPr/>
          <p:nvPr/>
        </p:nvSpPr>
        <p:spPr>
          <a:xfrm>
            <a:off x="1226204" y="2045070"/>
            <a:ext cx="2466995" cy="2466996"/>
          </a:xfrm>
          <a:prstGeom prst="diamond">
            <a:avLst/>
          </a:prstGeom>
          <a:blipFill dpi="0" rotWithShape="1">
            <a:blip r:embed="rId4" cstate="email">
              <a:extLst>
                <a:ext uri="{28A0092B-C50C-407E-A947-70E740481C1C}">
                  <a14:useLocalDpi xmlns:a14="http://schemas.microsoft.com/office/drawing/2010/main"/>
                </a:ext>
              </a:extLst>
            </a:blip>
            <a:srcRect/>
            <a:tile tx="0" ty="0" sx="100000" sy="100000" flip="none" algn="tl"/>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9" name="îṥļîḑé-Diamond 5"/>
          <p:cNvSpPr/>
          <p:nvPr/>
        </p:nvSpPr>
        <p:spPr>
          <a:xfrm>
            <a:off x="3061989" y="2045070"/>
            <a:ext cx="2466995" cy="2466996"/>
          </a:xfrm>
          <a:prstGeom prst="diamond">
            <a:avLst/>
          </a:prstGeom>
          <a:blipFill dpi="0" rotWithShape="1">
            <a:blip r:embed="rId4" cstate="email">
              <a:extLst>
                <a:ext uri="{28A0092B-C50C-407E-A947-70E740481C1C}">
                  <a14:useLocalDpi xmlns:a14="http://schemas.microsoft.com/office/drawing/2010/main"/>
                </a:ext>
              </a:extLst>
            </a:blip>
            <a:srcRect/>
            <a:tile tx="0" ty="0" sx="100000" sy="100000" flip="none" algn="t"/>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10" name="îṥļîḑé-Diamond 6"/>
          <p:cNvSpPr/>
          <p:nvPr/>
        </p:nvSpPr>
        <p:spPr>
          <a:xfrm>
            <a:off x="4874810" y="2045070"/>
            <a:ext cx="2466995" cy="2466996"/>
          </a:xfrm>
          <a:prstGeom prst="diamond">
            <a:avLst/>
          </a:prstGeom>
          <a:blipFill dpi="0" rotWithShape="1">
            <a:blip r:embed="rId4" cstate="email">
              <a:extLst>
                <a:ext uri="{28A0092B-C50C-407E-A947-70E740481C1C}">
                  <a14:useLocalDpi xmlns:a14="http://schemas.microsoft.com/office/drawing/2010/main"/>
                </a:ext>
              </a:extLst>
            </a:blip>
            <a:srcRect/>
            <a:tile tx="0" ty="0" sx="100000" sy="100000" flip="none" algn="tr"/>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11" name="îṥļîḑé-Diamond 7"/>
          <p:cNvSpPr/>
          <p:nvPr/>
        </p:nvSpPr>
        <p:spPr>
          <a:xfrm>
            <a:off x="6680181" y="2045070"/>
            <a:ext cx="2466995" cy="2466996"/>
          </a:xfrm>
          <a:prstGeom prst="diamond">
            <a:avLst/>
          </a:prstGeom>
          <a:blipFill dpi="0" rotWithShape="1">
            <a:blip r:embed="rId4" cstate="email">
              <a:extLst>
                <a:ext uri="{28A0092B-C50C-407E-A947-70E740481C1C}">
                  <a14:useLocalDpi xmlns:a14="http://schemas.microsoft.com/office/drawing/2010/main"/>
                </a:ext>
              </a:extLst>
            </a:blip>
            <a:srcRect/>
            <a:tile tx="0" ty="0" sx="100000" sy="100000" flip="none" algn="ctr"/>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12" name="îṥļîḑé-Diamond 8"/>
          <p:cNvSpPr/>
          <p:nvPr/>
        </p:nvSpPr>
        <p:spPr>
          <a:xfrm>
            <a:off x="8515965" y="2045070"/>
            <a:ext cx="2466995" cy="2466996"/>
          </a:xfrm>
          <a:prstGeom prst="diamond">
            <a:avLst/>
          </a:prstGeom>
          <a:blipFill>
            <a:blip r:embed="rId4" cstate="email">
              <a:extLst>
                <a:ext uri="{28A0092B-C50C-407E-A947-70E740481C1C}">
                  <a14:useLocalDpi xmlns:a14="http://schemas.microsoft.com/office/drawing/2010/main"/>
                </a:ext>
              </a:extLst>
            </a:blip>
            <a:tile tx="0" ty="0" sx="100000" sy="100000" flip="none" algn="r"/>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13" name="îṥļîḑé-Right Arrow 9"/>
          <p:cNvSpPr/>
          <p:nvPr/>
        </p:nvSpPr>
        <p:spPr>
          <a:xfrm>
            <a:off x="3272191" y="3158016"/>
            <a:ext cx="229645" cy="241105"/>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14" name="îṥļîḑé-Right Arrow 10"/>
          <p:cNvSpPr/>
          <p:nvPr/>
        </p:nvSpPr>
        <p:spPr>
          <a:xfrm>
            <a:off x="5106058" y="3158016"/>
            <a:ext cx="229645" cy="241105"/>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15" name="îṥļîḑé-Right Arrow 11"/>
          <p:cNvSpPr/>
          <p:nvPr/>
        </p:nvSpPr>
        <p:spPr>
          <a:xfrm>
            <a:off x="6899578" y="3158016"/>
            <a:ext cx="229645" cy="241105"/>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16" name="îṥļîḑé-Right Arrow 12"/>
          <p:cNvSpPr/>
          <p:nvPr/>
        </p:nvSpPr>
        <p:spPr>
          <a:xfrm>
            <a:off x="8733445" y="3158016"/>
            <a:ext cx="229645" cy="241105"/>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27" name="îṥļîḑé-Diamond 4"/>
          <p:cNvSpPr/>
          <p:nvPr/>
        </p:nvSpPr>
        <p:spPr>
          <a:xfrm>
            <a:off x="2146064" y="2951891"/>
            <a:ext cx="627276" cy="653354"/>
          </a:xfrm>
          <a:custGeom>
            <a:avLst/>
            <a:gdLst>
              <a:gd name="connsiteX0" fmla="*/ 582177 w 584267"/>
              <a:gd name="connsiteY0" fmla="*/ 293917 h 608556"/>
              <a:gd name="connsiteX1" fmla="*/ 583869 w 584267"/>
              <a:gd name="connsiteY1" fmla="*/ 302971 h 608556"/>
              <a:gd name="connsiteX2" fmla="*/ 279094 w 584267"/>
              <a:gd name="connsiteY2" fmla="*/ 594692 h 608556"/>
              <a:gd name="connsiteX3" fmla="*/ 274201 w 584267"/>
              <a:gd name="connsiteY3" fmla="*/ 594173 h 608556"/>
              <a:gd name="connsiteX4" fmla="*/ 481444 w 584267"/>
              <a:gd name="connsiteY4" fmla="*/ 395362 h 608556"/>
              <a:gd name="connsiteX5" fmla="*/ 482901 w 584267"/>
              <a:gd name="connsiteY5" fmla="*/ 382579 h 608556"/>
              <a:gd name="connsiteX6" fmla="*/ 473950 w 584267"/>
              <a:gd name="connsiteY6" fmla="*/ 392556 h 608556"/>
              <a:gd name="connsiteX7" fmla="*/ 261711 w 584267"/>
              <a:gd name="connsiteY7" fmla="*/ 583988 h 608556"/>
              <a:gd name="connsiteX8" fmla="*/ 259837 w 584267"/>
              <a:gd name="connsiteY8" fmla="*/ 575778 h 608556"/>
              <a:gd name="connsiteX9" fmla="*/ 259837 w 584267"/>
              <a:gd name="connsiteY9" fmla="*/ 464577 h 608556"/>
              <a:gd name="connsiteX10" fmla="*/ 267019 w 584267"/>
              <a:gd name="connsiteY10" fmla="*/ 427579 h 608556"/>
              <a:gd name="connsiteX11" fmla="*/ 360492 w 584267"/>
              <a:gd name="connsiteY11" fmla="*/ 347971 h 608556"/>
              <a:gd name="connsiteX12" fmla="*/ 572210 w 584267"/>
              <a:gd name="connsiteY12" fmla="*/ 296632 h 608556"/>
              <a:gd name="connsiteX13" fmla="*/ 582177 w 584267"/>
              <a:gd name="connsiteY13" fmla="*/ 293917 h 608556"/>
              <a:gd name="connsiteX14" fmla="*/ 274656 w 584267"/>
              <a:gd name="connsiteY14" fmla="*/ 289106 h 608556"/>
              <a:gd name="connsiteX15" fmla="*/ 323064 w 584267"/>
              <a:gd name="connsiteY15" fmla="*/ 289106 h 608556"/>
              <a:gd name="connsiteX16" fmla="*/ 323064 w 584267"/>
              <a:gd name="connsiteY16" fmla="*/ 331845 h 608556"/>
              <a:gd name="connsiteX17" fmla="*/ 274656 w 584267"/>
              <a:gd name="connsiteY17" fmla="*/ 367928 h 608556"/>
              <a:gd name="connsiteX18" fmla="*/ 207690 w 584267"/>
              <a:gd name="connsiteY18" fmla="*/ 289106 h 608556"/>
              <a:gd name="connsiteX19" fmla="*/ 256098 w 584267"/>
              <a:gd name="connsiteY19" fmla="*/ 289106 h 608556"/>
              <a:gd name="connsiteX20" fmla="*/ 256098 w 584267"/>
              <a:gd name="connsiteY20" fmla="*/ 390148 h 608556"/>
              <a:gd name="connsiteX21" fmla="*/ 251413 w 584267"/>
              <a:gd name="connsiteY21" fmla="*/ 397424 h 608556"/>
              <a:gd name="connsiteX22" fmla="*/ 244230 w 584267"/>
              <a:gd name="connsiteY22" fmla="*/ 397424 h 608556"/>
              <a:gd name="connsiteX23" fmla="*/ 207690 w 584267"/>
              <a:gd name="connsiteY23" fmla="*/ 354388 h 608556"/>
              <a:gd name="connsiteX24" fmla="*/ 32007 w 584267"/>
              <a:gd name="connsiteY24" fmla="*/ 259919 h 608556"/>
              <a:gd name="connsiteX25" fmla="*/ 41076 w 584267"/>
              <a:gd name="connsiteY25" fmla="*/ 266907 h 608556"/>
              <a:gd name="connsiteX26" fmla="*/ 137781 w 584267"/>
              <a:gd name="connsiteY26" fmla="*/ 344838 h 608556"/>
              <a:gd name="connsiteX27" fmla="*/ 240315 w 584267"/>
              <a:gd name="connsiteY27" fmla="*/ 447188 h 608556"/>
              <a:gd name="connsiteX28" fmla="*/ 245936 w 584267"/>
              <a:gd name="connsiteY28" fmla="*/ 484802 h 608556"/>
              <a:gd name="connsiteX29" fmla="*/ 245936 w 584267"/>
              <a:gd name="connsiteY29" fmla="*/ 592762 h 608556"/>
              <a:gd name="connsiteX30" fmla="*/ 243854 w 584267"/>
              <a:gd name="connsiteY30" fmla="*/ 601075 h 608556"/>
              <a:gd name="connsiteX31" fmla="*/ 64914 w 584267"/>
              <a:gd name="connsiteY31" fmla="*/ 379959 h 608556"/>
              <a:gd name="connsiteX32" fmla="*/ 58668 w 584267"/>
              <a:gd name="connsiteY32" fmla="*/ 368322 h 608556"/>
              <a:gd name="connsiteX33" fmla="*/ 57523 w 584267"/>
              <a:gd name="connsiteY33" fmla="*/ 381102 h 608556"/>
              <a:gd name="connsiteX34" fmla="*/ 225637 w 584267"/>
              <a:gd name="connsiteY34" fmla="*/ 608556 h 608556"/>
              <a:gd name="connsiteX35" fmla="*/ 32852 w 584267"/>
              <a:gd name="connsiteY35" fmla="*/ 465579 h 608556"/>
              <a:gd name="connsiteX36" fmla="*/ 24108 w 584267"/>
              <a:gd name="connsiteY36" fmla="*/ 266803 h 608556"/>
              <a:gd name="connsiteX37" fmla="*/ 32007 w 584267"/>
              <a:gd name="connsiteY37" fmla="*/ 259919 h 608556"/>
              <a:gd name="connsiteX38" fmla="*/ 274656 w 584267"/>
              <a:gd name="connsiteY38" fmla="*/ 196948 h 608556"/>
              <a:gd name="connsiteX39" fmla="*/ 276946 w 584267"/>
              <a:gd name="connsiteY39" fmla="*/ 196948 h 608556"/>
              <a:gd name="connsiteX40" fmla="*/ 323064 w 584267"/>
              <a:gd name="connsiteY40" fmla="*/ 243106 h 608556"/>
              <a:gd name="connsiteX41" fmla="*/ 323064 w 584267"/>
              <a:gd name="connsiteY41" fmla="*/ 270759 h 608556"/>
              <a:gd name="connsiteX42" fmla="*/ 274656 w 584267"/>
              <a:gd name="connsiteY42" fmla="*/ 270759 h 608556"/>
              <a:gd name="connsiteX43" fmla="*/ 253808 w 584267"/>
              <a:gd name="connsiteY43" fmla="*/ 196948 h 608556"/>
              <a:gd name="connsiteX44" fmla="*/ 256098 w 584267"/>
              <a:gd name="connsiteY44" fmla="*/ 196948 h 608556"/>
              <a:gd name="connsiteX45" fmla="*/ 256098 w 584267"/>
              <a:gd name="connsiteY45" fmla="*/ 270759 h 608556"/>
              <a:gd name="connsiteX46" fmla="*/ 207690 w 584267"/>
              <a:gd name="connsiteY46" fmla="*/ 270759 h 608556"/>
              <a:gd name="connsiteX47" fmla="*/ 207690 w 584267"/>
              <a:gd name="connsiteY47" fmla="*/ 243106 h 608556"/>
              <a:gd name="connsiteX48" fmla="*/ 253808 w 584267"/>
              <a:gd name="connsiteY48" fmla="*/ 196948 h 608556"/>
              <a:gd name="connsiteX49" fmla="*/ 267670 w 584267"/>
              <a:gd name="connsiteY49" fmla="*/ 0 h 608556"/>
              <a:gd name="connsiteX50" fmla="*/ 312522 w 584267"/>
              <a:gd name="connsiteY50" fmla="*/ 15795 h 608556"/>
              <a:gd name="connsiteX51" fmla="*/ 445310 w 584267"/>
              <a:gd name="connsiteY51" fmla="*/ 125946 h 608556"/>
              <a:gd name="connsiteX52" fmla="*/ 479860 w 584267"/>
              <a:gd name="connsiteY52" fmla="*/ 199622 h 608556"/>
              <a:gd name="connsiteX53" fmla="*/ 479860 w 584267"/>
              <a:gd name="connsiteY53" fmla="*/ 283378 h 608556"/>
              <a:gd name="connsiteX54" fmla="*/ 406077 w 584267"/>
              <a:gd name="connsiteY54" fmla="*/ 296992 h 608556"/>
              <a:gd name="connsiteX55" fmla="*/ 406077 w 584267"/>
              <a:gd name="connsiteY55" fmla="*/ 199622 h 608556"/>
              <a:gd name="connsiteX56" fmla="*/ 398064 w 584267"/>
              <a:gd name="connsiteY56" fmla="*/ 182580 h 608556"/>
              <a:gd name="connsiteX57" fmla="*/ 267670 w 584267"/>
              <a:gd name="connsiteY57" fmla="*/ 74403 h 608556"/>
              <a:gd name="connsiteX58" fmla="*/ 137276 w 584267"/>
              <a:gd name="connsiteY58" fmla="*/ 182580 h 608556"/>
              <a:gd name="connsiteX59" fmla="*/ 129263 w 584267"/>
              <a:gd name="connsiteY59" fmla="*/ 199622 h 608556"/>
              <a:gd name="connsiteX60" fmla="*/ 129263 w 584267"/>
              <a:gd name="connsiteY60" fmla="*/ 307383 h 608556"/>
              <a:gd name="connsiteX61" fmla="*/ 55480 w 584267"/>
              <a:gd name="connsiteY61" fmla="*/ 245657 h 608556"/>
              <a:gd name="connsiteX62" fmla="*/ 55480 w 584267"/>
              <a:gd name="connsiteY62" fmla="*/ 199622 h 608556"/>
              <a:gd name="connsiteX63" fmla="*/ 90134 w 584267"/>
              <a:gd name="connsiteY63" fmla="*/ 125946 h 608556"/>
              <a:gd name="connsiteX64" fmla="*/ 222818 w 584267"/>
              <a:gd name="connsiteY64" fmla="*/ 15795 h 608556"/>
              <a:gd name="connsiteX65" fmla="*/ 267670 w 584267"/>
              <a:gd name="connsiteY65"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84267" h="608556">
                <a:moveTo>
                  <a:pt x="582177" y="293917"/>
                </a:moveTo>
                <a:cubicBezTo>
                  <a:pt x="584155" y="294839"/>
                  <a:pt x="584753" y="297723"/>
                  <a:pt x="583869" y="302971"/>
                </a:cubicBezTo>
                <a:cubicBezTo>
                  <a:pt x="573043" y="369172"/>
                  <a:pt x="519229" y="585339"/>
                  <a:pt x="279094" y="594692"/>
                </a:cubicBezTo>
                <a:cubicBezTo>
                  <a:pt x="277324" y="594796"/>
                  <a:pt x="275763" y="594484"/>
                  <a:pt x="274201" y="594173"/>
                </a:cubicBezTo>
                <a:cubicBezTo>
                  <a:pt x="316982" y="575362"/>
                  <a:pt x="434083" y="514565"/>
                  <a:pt x="481444" y="395362"/>
                </a:cubicBezTo>
                <a:cubicBezTo>
                  <a:pt x="484046" y="388918"/>
                  <a:pt x="484567" y="383202"/>
                  <a:pt x="482901" y="382579"/>
                </a:cubicBezTo>
                <a:cubicBezTo>
                  <a:pt x="481236" y="382059"/>
                  <a:pt x="477385" y="386632"/>
                  <a:pt x="473950" y="392556"/>
                </a:cubicBezTo>
                <a:cubicBezTo>
                  <a:pt x="425444" y="474761"/>
                  <a:pt x="294811" y="562891"/>
                  <a:pt x="261711" y="583988"/>
                </a:cubicBezTo>
                <a:cubicBezTo>
                  <a:pt x="260566" y="581494"/>
                  <a:pt x="259837" y="578688"/>
                  <a:pt x="259837" y="575778"/>
                </a:cubicBezTo>
                <a:lnTo>
                  <a:pt x="259837" y="464577"/>
                </a:lnTo>
                <a:cubicBezTo>
                  <a:pt x="259837" y="453872"/>
                  <a:pt x="261711" y="436724"/>
                  <a:pt x="267019" y="427579"/>
                </a:cubicBezTo>
                <a:cubicBezTo>
                  <a:pt x="277220" y="409703"/>
                  <a:pt x="301785" y="380292"/>
                  <a:pt x="360492" y="347971"/>
                </a:cubicBezTo>
                <a:cubicBezTo>
                  <a:pt x="443556" y="302348"/>
                  <a:pt x="532448" y="319288"/>
                  <a:pt x="572210" y="296632"/>
                </a:cubicBezTo>
                <a:cubicBezTo>
                  <a:pt x="576842" y="294034"/>
                  <a:pt x="580199" y="292994"/>
                  <a:pt x="582177" y="293917"/>
                </a:cubicBezTo>
                <a:close/>
                <a:moveTo>
                  <a:pt x="274656" y="289106"/>
                </a:moveTo>
                <a:lnTo>
                  <a:pt x="323064" y="289106"/>
                </a:lnTo>
                <a:lnTo>
                  <a:pt x="323064" y="331845"/>
                </a:lnTo>
                <a:cubicBezTo>
                  <a:pt x="302660" y="344427"/>
                  <a:pt x="286836" y="356698"/>
                  <a:pt x="274656" y="367928"/>
                </a:cubicBezTo>
                <a:close/>
                <a:moveTo>
                  <a:pt x="207690" y="289106"/>
                </a:moveTo>
                <a:lnTo>
                  <a:pt x="256098" y="289106"/>
                </a:lnTo>
                <a:lnTo>
                  <a:pt x="256098" y="390148"/>
                </a:lnTo>
                <a:cubicBezTo>
                  <a:pt x="254328" y="392642"/>
                  <a:pt x="252767" y="395033"/>
                  <a:pt x="251413" y="397424"/>
                </a:cubicBezTo>
                <a:lnTo>
                  <a:pt x="244230" y="397424"/>
                </a:lnTo>
                <a:cubicBezTo>
                  <a:pt x="235798" y="384118"/>
                  <a:pt x="224034" y="369461"/>
                  <a:pt x="207690" y="354388"/>
                </a:cubicBezTo>
                <a:close/>
                <a:moveTo>
                  <a:pt x="32007" y="259919"/>
                </a:moveTo>
                <a:cubicBezTo>
                  <a:pt x="34960" y="260049"/>
                  <a:pt x="38109" y="262491"/>
                  <a:pt x="41076" y="266907"/>
                </a:cubicBezTo>
                <a:cubicBezTo>
                  <a:pt x="52110" y="283325"/>
                  <a:pt x="77822" y="310445"/>
                  <a:pt x="137781" y="344838"/>
                </a:cubicBezTo>
                <a:cubicBezTo>
                  <a:pt x="205026" y="383388"/>
                  <a:pt x="230634" y="424328"/>
                  <a:pt x="240315" y="447188"/>
                </a:cubicBezTo>
                <a:cubicBezTo>
                  <a:pt x="244374" y="457059"/>
                  <a:pt x="245936" y="474204"/>
                  <a:pt x="245936" y="484802"/>
                </a:cubicBezTo>
                <a:lnTo>
                  <a:pt x="245936" y="592762"/>
                </a:lnTo>
                <a:cubicBezTo>
                  <a:pt x="245936" y="595879"/>
                  <a:pt x="245103" y="598685"/>
                  <a:pt x="243854" y="601075"/>
                </a:cubicBezTo>
                <a:cubicBezTo>
                  <a:pt x="202008" y="562006"/>
                  <a:pt x="87815" y="449889"/>
                  <a:pt x="64914" y="379959"/>
                </a:cubicBezTo>
                <a:cubicBezTo>
                  <a:pt x="62728" y="373413"/>
                  <a:pt x="60334" y="368010"/>
                  <a:pt x="58668" y="368322"/>
                </a:cubicBezTo>
                <a:cubicBezTo>
                  <a:pt x="56899" y="368529"/>
                  <a:pt x="56274" y="374244"/>
                  <a:pt x="57523" y="381102"/>
                </a:cubicBezTo>
                <a:cubicBezTo>
                  <a:pt x="79279" y="494777"/>
                  <a:pt x="177025" y="574890"/>
                  <a:pt x="225637" y="608556"/>
                </a:cubicBezTo>
                <a:cubicBezTo>
                  <a:pt x="154540" y="593490"/>
                  <a:pt x="100410" y="549744"/>
                  <a:pt x="32852" y="465579"/>
                </a:cubicBezTo>
                <a:cubicBezTo>
                  <a:pt x="-24400" y="394402"/>
                  <a:pt x="7037" y="304003"/>
                  <a:pt x="24108" y="266803"/>
                </a:cubicBezTo>
                <a:cubicBezTo>
                  <a:pt x="26294" y="261972"/>
                  <a:pt x="29053" y="259789"/>
                  <a:pt x="32007" y="259919"/>
                </a:cubicBezTo>
                <a:close/>
                <a:moveTo>
                  <a:pt x="274656" y="196948"/>
                </a:moveTo>
                <a:lnTo>
                  <a:pt x="276946" y="196948"/>
                </a:lnTo>
                <a:cubicBezTo>
                  <a:pt x="302452" y="196948"/>
                  <a:pt x="323064" y="217636"/>
                  <a:pt x="323064" y="243106"/>
                </a:cubicBezTo>
                <a:lnTo>
                  <a:pt x="323064" y="270759"/>
                </a:lnTo>
                <a:lnTo>
                  <a:pt x="274656" y="270759"/>
                </a:lnTo>
                <a:close/>
                <a:moveTo>
                  <a:pt x="253808" y="196948"/>
                </a:moveTo>
                <a:lnTo>
                  <a:pt x="256098" y="196948"/>
                </a:lnTo>
                <a:lnTo>
                  <a:pt x="256098" y="270759"/>
                </a:lnTo>
                <a:lnTo>
                  <a:pt x="207690" y="270759"/>
                </a:lnTo>
                <a:lnTo>
                  <a:pt x="207690" y="243106"/>
                </a:lnTo>
                <a:cubicBezTo>
                  <a:pt x="207690" y="217636"/>
                  <a:pt x="228302" y="196948"/>
                  <a:pt x="253808" y="196948"/>
                </a:cubicBezTo>
                <a:close/>
                <a:moveTo>
                  <a:pt x="267670" y="0"/>
                </a:moveTo>
                <a:cubicBezTo>
                  <a:pt x="284321" y="0"/>
                  <a:pt x="300243" y="5611"/>
                  <a:pt x="312522" y="15795"/>
                </a:cubicBezTo>
                <a:lnTo>
                  <a:pt x="445310" y="125946"/>
                </a:lnTo>
                <a:cubicBezTo>
                  <a:pt x="465291" y="142572"/>
                  <a:pt x="479860" y="173539"/>
                  <a:pt x="479860" y="199622"/>
                </a:cubicBezTo>
                <a:lnTo>
                  <a:pt x="479860" y="283378"/>
                </a:lnTo>
                <a:cubicBezTo>
                  <a:pt x="457070" y="285976"/>
                  <a:pt x="431990" y="289613"/>
                  <a:pt x="406077" y="296992"/>
                </a:cubicBezTo>
                <a:lnTo>
                  <a:pt x="406077" y="199622"/>
                </a:lnTo>
                <a:cubicBezTo>
                  <a:pt x="406077" y="195258"/>
                  <a:pt x="401499" y="185386"/>
                  <a:pt x="398064" y="182580"/>
                </a:cubicBezTo>
                <a:lnTo>
                  <a:pt x="267670" y="74403"/>
                </a:lnTo>
                <a:lnTo>
                  <a:pt x="137276" y="182580"/>
                </a:lnTo>
                <a:cubicBezTo>
                  <a:pt x="133945" y="185386"/>
                  <a:pt x="129263" y="195258"/>
                  <a:pt x="129263" y="199622"/>
                </a:cubicBezTo>
                <a:lnTo>
                  <a:pt x="129263" y="307383"/>
                </a:lnTo>
                <a:cubicBezTo>
                  <a:pt x="82849" y="278702"/>
                  <a:pt x="63285" y="256984"/>
                  <a:pt x="55480" y="245657"/>
                </a:cubicBezTo>
                <a:lnTo>
                  <a:pt x="55480" y="199622"/>
                </a:lnTo>
                <a:cubicBezTo>
                  <a:pt x="55480" y="173539"/>
                  <a:pt x="70049" y="142572"/>
                  <a:pt x="90134" y="125946"/>
                </a:cubicBezTo>
                <a:lnTo>
                  <a:pt x="222818" y="15795"/>
                </a:lnTo>
                <a:cubicBezTo>
                  <a:pt x="235097" y="5611"/>
                  <a:pt x="251019" y="0"/>
                  <a:pt x="2676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id-ID">
              <a:solidFill>
                <a:schemeClr val="tx1"/>
              </a:solidFill>
            </a:endParaRPr>
          </a:p>
        </p:txBody>
      </p:sp>
      <p:sp>
        <p:nvSpPr>
          <p:cNvPr id="28" name="îṥļîḑé-Diamond 5"/>
          <p:cNvSpPr/>
          <p:nvPr/>
        </p:nvSpPr>
        <p:spPr>
          <a:xfrm>
            <a:off x="3981849" y="2951891"/>
            <a:ext cx="627276" cy="653354"/>
          </a:xfrm>
          <a:custGeom>
            <a:avLst/>
            <a:gdLst>
              <a:gd name="connsiteX0" fmla="*/ 582177 w 584267"/>
              <a:gd name="connsiteY0" fmla="*/ 293917 h 608556"/>
              <a:gd name="connsiteX1" fmla="*/ 583869 w 584267"/>
              <a:gd name="connsiteY1" fmla="*/ 302971 h 608556"/>
              <a:gd name="connsiteX2" fmla="*/ 279094 w 584267"/>
              <a:gd name="connsiteY2" fmla="*/ 594692 h 608556"/>
              <a:gd name="connsiteX3" fmla="*/ 274201 w 584267"/>
              <a:gd name="connsiteY3" fmla="*/ 594173 h 608556"/>
              <a:gd name="connsiteX4" fmla="*/ 481444 w 584267"/>
              <a:gd name="connsiteY4" fmla="*/ 395362 h 608556"/>
              <a:gd name="connsiteX5" fmla="*/ 482901 w 584267"/>
              <a:gd name="connsiteY5" fmla="*/ 382579 h 608556"/>
              <a:gd name="connsiteX6" fmla="*/ 473950 w 584267"/>
              <a:gd name="connsiteY6" fmla="*/ 392556 h 608556"/>
              <a:gd name="connsiteX7" fmla="*/ 261711 w 584267"/>
              <a:gd name="connsiteY7" fmla="*/ 583988 h 608556"/>
              <a:gd name="connsiteX8" fmla="*/ 259837 w 584267"/>
              <a:gd name="connsiteY8" fmla="*/ 575778 h 608556"/>
              <a:gd name="connsiteX9" fmla="*/ 259837 w 584267"/>
              <a:gd name="connsiteY9" fmla="*/ 464577 h 608556"/>
              <a:gd name="connsiteX10" fmla="*/ 267019 w 584267"/>
              <a:gd name="connsiteY10" fmla="*/ 427579 h 608556"/>
              <a:gd name="connsiteX11" fmla="*/ 360492 w 584267"/>
              <a:gd name="connsiteY11" fmla="*/ 347971 h 608556"/>
              <a:gd name="connsiteX12" fmla="*/ 572210 w 584267"/>
              <a:gd name="connsiteY12" fmla="*/ 296632 h 608556"/>
              <a:gd name="connsiteX13" fmla="*/ 582177 w 584267"/>
              <a:gd name="connsiteY13" fmla="*/ 293917 h 608556"/>
              <a:gd name="connsiteX14" fmla="*/ 274656 w 584267"/>
              <a:gd name="connsiteY14" fmla="*/ 289106 h 608556"/>
              <a:gd name="connsiteX15" fmla="*/ 323064 w 584267"/>
              <a:gd name="connsiteY15" fmla="*/ 289106 h 608556"/>
              <a:gd name="connsiteX16" fmla="*/ 323064 w 584267"/>
              <a:gd name="connsiteY16" fmla="*/ 331845 h 608556"/>
              <a:gd name="connsiteX17" fmla="*/ 274656 w 584267"/>
              <a:gd name="connsiteY17" fmla="*/ 367928 h 608556"/>
              <a:gd name="connsiteX18" fmla="*/ 207690 w 584267"/>
              <a:gd name="connsiteY18" fmla="*/ 289106 h 608556"/>
              <a:gd name="connsiteX19" fmla="*/ 256098 w 584267"/>
              <a:gd name="connsiteY19" fmla="*/ 289106 h 608556"/>
              <a:gd name="connsiteX20" fmla="*/ 256098 w 584267"/>
              <a:gd name="connsiteY20" fmla="*/ 390148 h 608556"/>
              <a:gd name="connsiteX21" fmla="*/ 251413 w 584267"/>
              <a:gd name="connsiteY21" fmla="*/ 397424 h 608556"/>
              <a:gd name="connsiteX22" fmla="*/ 244230 w 584267"/>
              <a:gd name="connsiteY22" fmla="*/ 397424 h 608556"/>
              <a:gd name="connsiteX23" fmla="*/ 207690 w 584267"/>
              <a:gd name="connsiteY23" fmla="*/ 354388 h 608556"/>
              <a:gd name="connsiteX24" fmla="*/ 32007 w 584267"/>
              <a:gd name="connsiteY24" fmla="*/ 259919 h 608556"/>
              <a:gd name="connsiteX25" fmla="*/ 41076 w 584267"/>
              <a:gd name="connsiteY25" fmla="*/ 266907 h 608556"/>
              <a:gd name="connsiteX26" fmla="*/ 137781 w 584267"/>
              <a:gd name="connsiteY26" fmla="*/ 344838 h 608556"/>
              <a:gd name="connsiteX27" fmla="*/ 240315 w 584267"/>
              <a:gd name="connsiteY27" fmla="*/ 447188 h 608556"/>
              <a:gd name="connsiteX28" fmla="*/ 245936 w 584267"/>
              <a:gd name="connsiteY28" fmla="*/ 484802 h 608556"/>
              <a:gd name="connsiteX29" fmla="*/ 245936 w 584267"/>
              <a:gd name="connsiteY29" fmla="*/ 592762 h 608556"/>
              <a:gd name="connsiteX30" fmla="*/ 243854 w 584267"/>
              <a:gd name="connsiteY30" fmla="*/ 601075 h 608556"/>
              <a:gd name="connsiteX31" fmla="*/ 64914 w 584267"/>
              <a:gd name="connsiteY31" fmla="*/ 379959 h 608556"/>
              <a:gd name="connsiteX32" fmla="*/ 58668 w 584267"/>
              <a:gd name="connsiteY32" fmla="*/ 368322 h 608556"/>
              <a:gd name="connsiteX33" fmla="*/ 57523 w 584267"/>
              <a:gd name="connsiteY33" fmla="*/ 381102 h 608556"/>
              <a:gd name="connsiteX34" fmla="*/ 225637 w 584267"/>
              <a:gd name="connsiteY34" fmla="*/ 608556 h 608556"/>
              <a:gd name="connsiteX35" fmla="*/ 32852 w 584267"/>
              <a:gd name="connsiteY35" fmla="*/ 465579 h 608556"/>
              <a:gd name="connsiteX36" fmla="*/ 24108 w 584267"/>
              <a:gd name="connsiteY36" fmla="*/ 266803 h 608556"/>
              <a:gd name="connsiteX37" fmla="*/ 32007 w 584267"/>
              <a:gd name="connsiteY37" fmla="*/ 259919 h 608556"/>
              <a:gd name="connsiteX38" fmla="*/ 274656 w 584267"/>
              <a:gd name="connsiteY38" fmla="*/ 196948 h 608556"/>
              <a:gd name="connsiteX39" fmla="*/ 276946 w 584267"/>
              <a:gd name="connsiteY39" fmla="*/ 196948 h 608556"/>
              <a:gd name="connsiteX40" fmla="*/ 323064 w 584267"/>
              <a:gd name="connsiteY40" fmla="*/ 243106 h 608556"/>
              <a:gd name="connsiteX41" fmla="*/ 323064 w 584267"/>
              <a:gd name="connsiteY41" fmla="*/ 270759 h 608556"/>
              <a:gd name="connsiteX42" fmla="*/ 274656 w 584267"/>
              <a:gd name="connsiteY42" fmla="*/ 270759 h 608556"/>
              <a:gd name="connsiteX43" fmla="*/ 253808 w 584267"/>
              <a:gd name="connsiteY43" fmla="*/ 196948 h 608556"/>
              <a:gd name="connsiteX44" fmla="*/ 256098 w 584267"/>
              <a:gd name="connsiteY44" fmla="*/ 196948 h 608556"/>
              <a:gd name="connsiteX45" fmla="*/ 256098 w 584267"/>
              <a:gd name="connsiteY45" fmla="*/ 270759 h 608556"/>
              <a:gd name="connsiteX46" fmla="*/ 207690 w 584267"/>
              <a:gd name="connsiteY46" fmla="*/ 270759 h 608556"/>
              <a:gd name="connsiteX47" fmla="*/ 207690 w 584267"/>
              <a:gd name="connsiteY47" fmla="*/ 243106 h 608556"/>
              <a:gd name="connsiteX48" fmla="*/ 253808 w 584267"/>
              <a:gd name="connsiteY48" fmla="*/ 196948 h 608556"/>
              <a:gd name="connsiteX49" fmla="*/ 267670 w 584267"/>
              <a:gd name="connsiteY49" fmla="*/ 0 h 608556"/>
              <a:gd name="connsiteX50" fmla="*/ 312522 w 584267"/>
              <a:gd name="connsiteY50" fmla="*/ 15795 h 608556"/>
              <a:gd name="connsiteX51" fmla="*/ 445310 w 584267"/>
              <a:gd name="connsiteY51" fmla="*/ 125946 h 608556"/>
              <a:gd name="connsiteX52" fmla="*/ 479860 w 584267"/>
              <a:gd name="connsiteY52" fmla="*/ 199622 h 608556"/>
              <a:gd name="connsiteX53" fmla="*/ 479860 w 584267"/>
              <a:gd name="connsiteY53" fmla="*/ 283378 h 608556"/>
              <a:gd name="connsiteX54" fmla="*/ 406077 w 584267"/>
              <a:gd name="connsiteY54" fmla="*/ 296992 h 608556"/>
              <a:gd name="connsiteX55" fmla="*/ 406077 w 584267"/>
              <a:gd name="connsiteY55" fmla="*/ 199622 h 608556"/>
              <a:gd name="connsiteX56" fmla="*/ 398064 w 584267"/>
              <a:gd name="connsiteY56" fmla="*/ 182580 h 608556"/>
              <a:gd name="connsiteX57" fmla="*/ 267670 w 584267"/>
              <a:gd name="connsiteY57" fmla="*/ 74403 h 608556"/>
              <a:gd name="connsiteX58" fmla="*/ 137276 w 584267"/>
              <a:gd name="connsiteY58" fmla="*/ 182580 h 608556"/>
              <a:gd name="connsiteX59" fmla="*/ 129263 w 584267"/>
              <a:gd name="connsiteY59" fmla="*/ 199622 h 608556"/>
              <a:gd name="connsiteX60" fmla="*/ 129263 w 584267"/>
              <a:gd name="connsiteY60" fmla="*/ 307383 h 608556"/>
              <a:gd name="connsiteX61" fmla="*/ 55480 w 584267"/>
              <a:gd name="connsiteY61" fmla="*/ 245657 h 608556"/>
              <a:gd name="connsiteX62" fmla="*/ 55480 w 584267"/>
              <a:gd name="connsiteY62" fmla="*/ 199622 h 608556"/>
              <a:gd name="connsiteX63" fmla="*/ 90134 w 584267"/>
              <a:gd name="connsiteY63" fmla="*/ 125946 h 608556"/>
              <a:gd name="connsiteX64" fmla="*/ 222818 w 584267"/>
              <a:gd name="connsiteY64" fmla="*/ 15795 h 608556"/>
              <a:gd name="connsiteX65" fmla="*/ 267670 w 584267"/>
              <a:gd name="connsiteY65"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84267" h="608556">
                <a:moveTo>
                  <a:pt x="582177" y="293917"/>
                </a:moveTo>
                <a:cubicBezTo>
                  <a:pt x="584155" y="294839"/>
                  <a:pt x="584753" y="297723"/>
                  <a:pt x="583869" y="302971"/>
                </a:cubicBezTo>
                <a:cubicBezTo>
                  <a:pt x="573043" y="369172"/>
                  <a:pt x="519229" y="585339"/>
                  <a:pt x="279094" y="594692"/>
                </a:cubicBezTo>
                <a:cubicBezTo>
                  <a:pt x="277324" y="594796"/>
                  <a:pt x="275763" y="594484"/>
                  <a:pt x="274201" y="594173"/>
                </a:cubicBezTo>
                <a:cubicBezTo>
                  <a:pt x="316982" y="575362"/>
                  <a:pt x="434083" y="514565"/>
                  <a:pt x="481444" y="395362"/>
                </a:cubicBezTo>
                <a:cubicBezTo>
                  <a:pt x="484046" y="388918"/>
                  <a:pt x="484567" y="383202"/>
                  <a:pt x="482901" y="382579"/>
                </a:cubicBezTo>
                <a:cubicBezTo>
                  <a:pt x="481236" y="382059"/>
                  <a:pt x="477385" y="386632"/>
                  <a:pt x="473950" y="392556"/>
                </a:cubicBezTo>
                <a:cubicBezTo>
                  <a:pt x="425444" y="474761"/>
                  <a:pt x="294811" y="562891"/>
                  <a:pt x="261711" y="583988"/>
                </a:cubicBezTo>
                <a:cubicBezTo>
                  <a:pt x="260566" y="581494"/>
                  <a:pt x="259837" y="578688"/>
                  <a:pt x="259837" y="575778"/>
                </a:cubicBezTo>
                <a:lnTo>
                  <a:pt x="259837" y="464577"/>
                </a:lnTo>
                <a:cubicBezTo>
                  <a:pt x="259837" y="453872"/>
                  <a:pt x="261711" y="436724"/>
                  <a:pt x="267019" y="427579"/>
                </a:cubicBezTo>
                <a:cubicBezTo>
                  <a:pt x="277220" y="409703"/>
                  <a:pt x="301785" y="380292"/>
                  <a:pt x="360492" y="347971"/>
                </a:cubicBezTo>
                <a:cubicBezTo>
                  <a:pt x="443556" y="302348"/>
                  <a:pt x="532448" y="319288"/>
                  <a:pt x="572210" y="296632"/>
                </a:cubicBezTo>
                <a:cubicBezTo>
                  <a:pt x="576842" y="294034"/>
                  <a:pt x="580199" y="292994"/>
                  <a:pt x="582177" y="293917"/>
                </a:cubicBezTo>
                <a:close/>
                <a:moveTo>
                  <a:pt x="274656" y="289106"/>
                </a:moveTo>
                <a:lnTo>
                  <a:pt x="323064" y="289106"/>
                </a:lnTo>
                <a:lnTo>
                  <a:pt x="323064" y="331845"/>
                </a:lnTo>
                <a:cubicBezTo>
                  <a:pt x="302660" y="344427"/>
                  <a:pt x="286836" y="356698"/>
                  <a:pt x="274656" y="367928"/>
                </a:cubicBezTo>
                <a:close/>
                <a:moveTo>
                  <a:pt x="207690" y="289106"/>
                </a:moveTo>
                <a:lnTo>
                  <a:pt x="256098" y="289106"/>
                </a:lnTo>
                <a:lnTo>
                  <a:pt x="256098" y="390148"/>
                </a:lnTo>
                <a:cubicBezTo>
                  <a:pt x="254328" y="392642"/>
                  <a:pt x="252767" y="395033"/>
                  <a:pt x="251413" y="397424"/>
                </a:cubicBezTo>
                <a:lnTo>
                  <a:pt x="244230" y="397424"/>
                </a:lnTo>
                <a:cubicBezTo>
                  <a:pt x="235798" y="384118"/>
                  <a:pt x="224034" y="369461"/>
                  <a:pt x="207690" y="354388"/>
                </a:cubicBezTo>
                <a:close/>
                <a:moveTo>
                  <a:pt x="32007" y="259919"/>
                </a:moveTo>
                <a:cubicBezTo>
                  <a:pt x="34960" y="260049"/>
                  <a:pt x="38109" y="262491"/>
                  <a:pt x="41076" y="266907"/>
                </a:cubicBezTo>
                <a:cubicBezTo>
                  <a:pt x="52110" y="283325"/>
                  <a:pt x="77822" y="310445"/>
                  <a:pt x="137781" y="344838"/>
                </a:cubicBezTo>
                <a:cubicBezTo>
                  <a:pt x="205026" y="383388"/>
                  <a:pt x="230634" y="424328"/>
                  <a:pt x="240315" y="447188"/>
                </a:cubicBezTo>
                <a:cubicBezTo>
                  <a:pt x="244374" y="457059"/>
                  <a:pt x="245936" y="474204"/>
                  <a:pt x="245936" y="484802"/>
                </a:cubicBezTo>
                <a:lnTo>
                  <a:pt x="245936" y="592762"/>
                </a:lnTo>
                <a:cubicBezTo>
                  <a:pt x="245936" y="595879"/>
                  <a:pt x="245103" y="598685"/>
                  <a:pt x="243854" y="601075"/>
                </a:cubicBezTo>
                <a:cubicBezTo>
                  <a:pt x="202008" y="562006"/>
                  <a:pt x="87815" y="449889"/>
                  <a:pt x="64914" y="379959"/>
                </a:cubicBezTo>
                <a:cubicBezTo>
                  <a:pt x="62728" y="373413"/>
                  <a:pt x="60334" y="368010"/>
                  <a:pt x="58668" y="368322"/>
                </a:cubicBezTo>
                <a:cubicBezTo>
                  <a:pt x="56899" y="368529"/>
                  <a:pt x="56274" y="374244"/>
                  <a:pt x="57523" y="381102"/>
                </a:cubicBezTo>
                <a:cubicBezTo>
                  <a:pt x="79279" y="494777"/>
                  <a:pt x="177025" y="574890"/>
                  <a:pt x="225637" y="608556"/>
                </a:cubicBezTo>
                <a:cubicBezTo>
                  <a:pt x="154540" y="593490"/>
                  <a:pt x="100410" y="549744"/>
                  <a:pt x="32852" y="465579"/>
                </a:cubicBezTo>
                <a:cubicBezTo>
                  <a:pt x="-24400" y="394402"/>
                  <a:pt x="7037" y="304003"/>
                  <a:pt x="24108" y="266803"/>
                </a:cubicBezTo>
                <a:cubicBezTo>
                  <a:pt x="26294" y="261972"/>
                  <a:pt x="29053" y="259789"/>
                  <a:pt x="32007" y="259919"/>
                </a:cubicBezTo>
                <a:close/>
                <a:moveTo>
                  <a:pt x="274656" y="196948"/>
                </a:moveTo>
                <a:lnTo>
                  <a:pt x="276946" y="196948"/>
                </a:lnTo>
                <a:cubicBezTo>
                  <a:pt x="302452" y="196948"/>
                  <a:pt x="323064" y="217636"/>
                  <a:pt x="323064" y="243106"/>
                </a:cubicBezTo>
                <a:lnTo>
                  <a:pt x="323064" y="270759"/>
                </a:lnTo>
                <a:lnTo>
                  <a:pt x="274656" y="270759"/>
                </a:lnTo>
                <a:close/>
                <a:moveTo>
                  <a:pt x="253808" y="196948"/>
                </a:moveTo>
                <a:lnTo>
                  <a:pt x="256098" y="196948"/>
                </a:lnTo>
                <a:lnTo>
                  <a:pt x="256098" y="270759"/>
                </a:lnTo>
                <a:lnTo>
                  <a:pt x="207690" y="270759"/>
                </a:lnTo>
                <a:lnTo>
                  <a:pt x="207690" y="243106"/>
                </a:lnTo>
                <a:cubicBezTo>
                  <a:pt x="207690" y="217636"/>
                  <a:pt x="228302" y="196948"/>
                  <a:pt x="253808" y="196948"/>
                </a:cubicBezTo>
                <a:close/>
                <a:moveTo>
                  <a:pt x="267670" y="0"/>
                </a:moveTo>
                <a:cubicBezTo>
                  <a:pt x="284321" y="0"/>
                  <a:pt x="300243" y="5611"/>
                  <a:pt x="312522" y="15795"/>
                </a:cubicBezTo>
                <a:lnTo>
                  <a:pt x="445310" y="125946"/>
                </a:lnTo>
                <a:cubicBezTo>
                  <a:pt x="465291" y="142572"/>
                  <a:pt x="479860" y="173539"/>
                  <a:pt x="479860" y="199622"/>
                </a:cubicBezTo>
                <a:lnTo>
                  <a:pt x="479860" y="283378"/>
                </a:lnTo>
                <a:cubicBezTo>
                  <a:pt x="457070" y="285976"/>
                  <a:pt x="431990" y="289613"/>
                  <a:pt x="406077" y="296992"/>
                </a:cubicBezTo>
                <a:lnTo>
                  <a:pt x="406077" y="199622"/>
                </a:lnTo>
                <a:cubicBezTo>
                  <a:pt x="406077" y="195258"/>
                  <a:pt x="401499" y="185386"/>
                  <a:pt x="398064" y="182580"/>
                </a:cubicBezTo>
                <a:lnTo>
                  <a:pt x="267670" y="74403"/>
                </a:lnTo>
                <a:lnTo>
                  <a:pt x="137276" y="182580"/>
                </a:lnTo>
                <a:cubicBezTo>
                  <a:pt x="133945" y="185386"/>
                  <a:pt x="129263" y="195258"/>
                  <a:pt x="129263" y="199622"/>
                </a:cubicBezTo>
                <a:lnTo>
                  <a:pt x="129263" y="307383"/>
                </a:lnTo>
                <a:cubicBezTo>
                  <a:pt x="82849" y="278702"/>
                  <a:pt x="63285" y="256984"/>
                  <a:pt x="55480" y="245657"/>
                </a:cubicBezTo>
                <a:lnTo>
                  <a:pt x="55480" y="199622"/>
                </a:lnTo>
                <a:cubicBezTo>
                  <a:pt x="55480" y="173539"/>
                  <a:pt x="70049" y="142572"/>
                  <a:pt x="90134" y="125946"/>
                </a:cubicBezTo>
                <a:lnTo>
                  <a:pt x="222818" y="15795"/>
                </a:lnTo>
                <a:cubicBezTo>
                  <a:pt x="235097" y="5611"/>
                  <a:pt x="251019" y="0"/>
                  <a:pt x="2676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id-ID">
              <a:solidFill>
                <a:schemeClr val="tx1"/>
              </a:solidFill>
            </a:endParaRPr>
          </a:p>
        </p:txBody>
      </p:sp>
      <p:sp>
        <p:nvSpPr>
          <p:cNvPr id="29" name="îṥļîḑé-Diamond 6"/>
          <p:cNvSpPr/>
          <p:nvPr/>
        </p:nvSpPr>
        <p:spPr>
          <a:xfrm>
            <a:off x="5794670" y="2951891"/>
            <a:ext cx="627276" cy="653354"/>
          </a:xfrm>
          <a:custGeom>
            <a:avLst/>
            <a:gdLst>
              <a:gd name="connsiteX0" fmla="*/ 582177 w 584267"/>
              <a:gd name="connsiteY0" fmla="*/ 293917 h 608556"/>
              <a:gd name="connsiteX1" fmla="*/ 583869 w 584267"/>
              <a:gd name="connsiteY1" fmla="*/ 302971 h 608556"/>
              <a:gd name="connsiteX2" fmla="*/ 279094 w 584267"/>
              <a:gd name="connsiteY2" fmla="*/ 594692 h 608556"/>
              <a:gd name="connsiteX3" fmla="*/ 274201 w 584267"/>
              <a:gd name="connsiteY3" fmla="*/ 594173 h 608556"/>
              <a:gd name="connsiteX4" fmla="*/ 481444 w 584267"/>
              <a:gd name="connsiteY4" fmla="*/ 395362 h 608556"/>
              <a:gd name="connsiteX5" fmla="*/ 482901 w 584267"/>
              <a:gd name="connsiteY5" fmla="*/ 382579 h 608556"/>
              <a:gd name="connsiteX6" fmla="*/ 473950 w 584267"/>
              <a:gd name="connsiteY6" fmla="*/ 392556 h 608556"/>
              <a:gd name="connsiteX7" fmla="*/ 261711 w 584267"/>
              <a:gd name="connsiteY7" fmla="*/ 583988 h 608556"/>
              <a:gd name="connsiteX8" fmla="*/ 259837 w 584267"/>
              <a:gd name="connsiteY8" fmla="*/ 575778 h 608556"/>
              <a:gd name="connsiteX9" fmla="*/ 259837 w 584267"/>
              <a:gd name="connsiteY9" fmla="*/ 464577 h 608556"/>
              <a:gd name="connsiteX10" fmla="*/ 267019 w 584267"/>
              <a:gd name="connsiteY10" fmla="*/ 427579 h 608556"/>
              <a:gd name="connsiteX11" fmla="*/ 360492 w 584267"/>
              <a:gd name="connsiteY11" fmla="*/ 347971 h 608556"/>
              <a:gd name="connsiteX12" fmla="*/ 572210 w 584267"/>
              <a:gd name="connsiteY12" fmla="*/ 296632 h 608556"/>
              <a:gd name="connsiteX13" fmla="*/ 582177 w 584267"/>
              <a:gd name="connsiteY13" fmla="*/ 293917 h 608556"/>
              <a:gd name="connsiteX14" fmla="*/ 274656 w 584267"/>
              <a:gd name="connsiteY14" fmla="*/ 289106 h 608556"/>
              <a:gd name="connsiteX15" fmla="*/ 323064 w 584267"/>
              <a:gd name="connsiteY15" fmla="*/ 289106 h 608556"/>
              <a:gd name="connsiteX16" fmla="*/ 323064 w 584267"/>
              <a:gd name="connsiteY16" fmla="*/ 331845 h 608556"/>
              <a:gd name="connsiteX17" fmla="*/ 274656 w 584267"/>
              <a:gd name="connsiteY17" fmla="*/ 367928 h 608556"/>
              <a:gd name="connsiteX18" fmla="*/ 207690 w 584267"/>
              <a:gd name="connsiteY18" fmla="*/ 289106 h 608556"/>
              <a:gd name="connsiteX19" fmla="*/ 256098 w 584267"/>
              <a:gd name="connsiteY19" fmla="*/ 289106 h 608556"/>
              <a:gd name="connsiteX20" fmla="*/ 256098 w 584267"/>
              <a:gd name="connsiteY20" fmla="*/ 390148 h 608556"/>
              <a:gd name="connsiteX21" fmla="*/ 251413 w 584267"/>
              <a:gd name="connsiteY21" fmla="*/ 397424 h 608556"/>
              <a:gd name="connsiteX22" fmla="*/ 244230 w 584267"/>
              <a:gd name="connsiteY22" fmla="*/ 397424 h 608556"/>
              <a:gd name="connsiteX23" fmla="*/ 207690 w 584267"/>
              <a:gd name="connsiteY23" fmla="*/ 354388 h 608556"/>
              <a:gd name="connsiteX24" fmla="*/ 32007 w 584267"/>
              <a:gd name="connsiteY24" fmla="*/ 259919 h 608556"/>
              <a:gd name="connsiteX25" fmla="*/ 41076 w 584267"/>
              <a:gd name="connsiteY25" fmla="*/ 266907 h 608556"/>
              <a:gd name="connsiteX26" fmla="*/ 137781 w 584267"/>
              <a:gd name="connsiteY26" fmla="*/ 344838 h 608556"/>
              <a:gd name="connsiteX27" fmla="*/ 240315 w 584267"/>
              <a:gd name="connsiteY27" fmla="*/ 447188 h 608556"/>
              <a:gd name="connsiteX28" fmla="*/ 245936 w 584267"/>
              <a:gd name="connsiteY28" fmla="*/ 484802 h 608556"/>
              <a:gd name="connsiteX29" fmla="*/ 245936 w 584267"/>
              <a:gd name="connsiteY29" fmla="*/ 592762 h 608556"/>
              <a:gd name="connsiteX30" fmla="*/ 243854 w 584267"/>
              <a:gd name="connsiteY30" fmla="*/ 601075 h 608556"/>
              <a:gd name="connsiteX31" fmla="*/ 64914 w 584267"/>
              <a:gd name="connsiteY31" fmla="*/ 379959 h 608556"/>
              <a:gd name="connsiteX32" fmla="*/ 58668 w 584267"/>
              <a:gd name="connsiteY32" fmla="*/ 368322 h 608556"/>
              <a:gd name="connsiteX33" fmla="*/ 57523 w 584267"/>
              <a:gd name="connsiteY33" fmla="*/ 381102 h 608556"/>
              <a:gd name="connsiteX34" fmla="*/ 225637 w 584267"/>
              <a:gd name="connsiteY34" fmla="*/ 608556 h 608556"/>
              <a:gd name="connsiteX35" fmla="*/ 32852 w 584267"/>
              <a:gd name="connsiteY35" fmla="*/ 465579 h 608556"/>
              <a:gd name="connsiteX36" fmla="*/ 24108 w 584267"/>
              <a:gd name="connsiteY36" fmla="*/ 266803 h 608556"/>
              <a:gd name="connsiteX37" fmla="*/ 32007 w 584267"/>
              <a:gd name="connsiteY37" fmla="*/ 259919 h 608556"/>
              <a:gd name="connsiteX38" fmla="*/ 274656 w 584267"/>
              <a:gd name="connsiteY38" fmla="*/ 196948 h 608556"/>
              <a:gd name="connsiteX39" fmla="*/ 276946 w 584267"/>
              <a:gd name="connsiteY39" fmla="*/ 196948 h 608556"/>
              <a:gd name="connsiteX40" fmla="*/ 323064 w 584267"/>
              <a:gd name="connsiteY40" fmla="*/ 243106 h 608556"/>
              <a:gd name="connsiteX41" fmla="*/ 323064 w 584267"/>
              <a:gd name="connsiteY41" fmla="*/ 270759 h 608556"/>
              <a:gd name="connsiteX42" fmla="*/ 274656 w 584267"/>
              <a:gd name="connsiteY42" fmla="*/ 270759 h 608556"/>
              <a:gd name="connsiteX43" fmla="*/ 253808 w 584267"/>
              <a:gd name="connsiteY43" fmla="*/ 196948 h 608556"/>
              <a:gd name="connsiteX44" fmla="*/ 256098 w 584267"/>
              <a:gd name="connsiteY44" fmla="*/ 196948 h 608556"/>
              <a:gd name="connsiteX45" fmla="*/ 256098 w 584267"/>
              <a:gd name="connsiteY45" fmla="*/ 270759 h 608556"/>
              <a:gd name="connsiteX46" fmla="*/ 207690 w 584267"/>
              <a:gd name="connsiteY46" fmla="*/ 270759 h 608556"/>
              <a:gd name="connsiteX47" fmla="*/ 207690 w 584267"/>
              <a:gd name="connsiteY47" fmla="*/ 243106 h 608556"/>
              <a:gd name="connsiteX48" fmla="*/ 253808 w 584267"/>
              <a:gd name="connsiteY48" fmla="*/ 196948 h 608556"/>
              <a:gd name="connsiteX49" fmla="*/ 267670 w 584267"/>
              <a:gd name="connsiteY49" fmla="*/ 0 h 608556"/>
              <a:gd name="connsiteX50" fmla="*/ 312522 w 584267"/>
              <a:gd name="connsiteY50" fmla="*/ 15795 h 608556"/>
              <a:gd name="connsiteX51" fmla="*/ 445310 w 584267"/>
              <a:gd name="connsiteY51" fmla="*/ 125946 h 608556"/>
              <a:gd name="connsiteX52" fmla="*/ 479860 w 584267"/>
              <a:gd name="connsiteY52" fmla="*/ 199622 h 608556"/>
              <a:gd name="connsiteX53" fmla="*/ 479860 w 584267"/>
              <a:gd name="connsiteY53" fmla="*/ 283378 h 608556"/>
              <a:gd name="connsiteX54" fmla="*/ 406077 w 584267"/>
              <a:gd name="connsiteY54" fmla="*/ 296992 h 608556"/>
              <a:gd name="connsiteX55" fmla="*/ 406077 w 584267"/>
              <a:gd name="connsiteY55" fmla="*/ 199622 h 608556"/>
              <a:gd name="connsiteX56" fmla="*/ 398064 w 584267"/>
              <a:gd name="connsiteY56" fmla="*/ 182580 h 608556"/>
              <a:gd name="connsiteX57" fmla="*/ 267670 w 584267"/>
              <a:gd name="connsiteY57" fmla="*/ 74403 h 608556"/>
              <a:gd name="connsiteX58" fmla="*/ 137276 w 584267"/>
              <a:gd name="connsiteY58" fmla="*/ 182580 h 608556"/>
              <a:gd name="connsiteX59" fmla="*/ 129263 w 584267"/>
              <a:gd name="connsiteY59" fmla="*/ 199622 h 608556"/>
              <a:gd name="connsiteX60" fmla="*/ 129263 w 584267"/>
              <a:gd name="connsiteY60" fmla="*/ 307383 h 608556"/>
              <a:gd name="connsiteX61" fmla="*/ 55480 w 584267"/>
              <a:gd name="connsiteY61" fmla="*/ 245657 h 608556"/>
              <a:gd name="connsiteX62" fmla="*/ 55480 w 584267"/>
              <a:gd name="connsiteY62" fmla="*/ 199622 h 608556"/>
              <a:gd name="connsiteX63" fmla="*/ 90134 w 584267"/>
              <a:gd name="connsiteY63" fmla="*/ 125946 h 608556"/>
              <a:gd name="connsiteX64" fmla="*/ 222818 w 584267"/>
              <a:gd name="connsiteY64" fmla="*/ 15795 h 608556"/>
              <a:gd name="connsiteX65" fmla="*/ 267670 w 584267"/>
              <a:gd name="connsiteY65"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84267" h="608556">
                <a:moveTo>
                  <a:pt x="582177" y="293917"/>
                </a:moveTo>
                <a:cubicBezTo>
                  <a:pt x="584155" y="294839"/>
                  <a:pt x="584753" y="297723"/>
                  <a:pt x="583869" y="302971"/>
                </a:cubicBezTo>
                <a:cubicBezTo>
                  <a:pt x="573043" y="369172"/>
                  <a:pt x="519229" y="585339"/>
                  <a:pt x="279094" y="594692"/>
                </a:cubicBezTo>
                <a:cubicBezTo>
                  <a:pt x="277324" y="594796"/>
                  <a:pt x="275763" y="594484"/>
                  <a:pt x="274201" y="594173"/>
                </a:cubicBezTo>
                <a:cubicBezTo>
                  <a:pt x="316982" y="575362"/>
                  <a:pt x="434083" y="514565"/>
                  <a:pt x="481444" y="395362"/>
                </a:cubicBezTo>
                <a:cubicBezTo>
                  <a:pt x="484046" y="388918"/>
                  <a:pt x="484567" y="383202"/>
                  <a:pt x="482901" y="382579"/>
                </a:cubicBezTo>
                <a:cubicBezTo>
                  <a:pt x="481236" y="382059"/>
                  <a:pt x="477385" y="386632"/>
                  <a:pt x="473950" y="392556"/>
                </a:cubicBezTo>
                <a:cubicBezTo>
                  <a:pt x="425444" y="474761"/>
                  <a:pt x="294811" y="562891"/>
                  <a:pt x="261711" y="583988"/>
                </a:cubicBezTo>
                <a:cubicBezTo>
                  <a:pt x="260566" y="581494"/>
                  <a:pt x="259837" y="578688"/>
                  <a:pt x="259837" y="575778"/>
                </a:cubicBezTo>
                <a:lnTo>
                  <a:pt x="259837" y="464577"/>
                </a:lnTo>
                <a:cubicBezTo>
                  <a:pt x="259837" y="453872"/>
                  <a:pt x="261711" y="436724"/>
                  <a:pt x="267019" y="427579"/>
                </a:cubicBezTo>
                <a:cubicBezTo>
                  <a:pt x="277220" y="409703"/>
                  <a:pt x="301785" y="380292"/>
                  <a:pt x="360492" y="347971"/>
                </a:cubicBezTo>
                <a:cubicBezTo>
                  <a:pt x="443556" y="302348"/>
                  <a:pt x="532448" y="319288"/>
                  <a:pt x="572210" y="296632"/>
                </a:cubicBezTo>
                <a:cubicBezTo>
                  <a:pt x="576842" y="294034"/>
                  <a:pt x="580199" y="292994"/>
                  <a:pt x="582177" y="293917"/>
                </a:cubicBezTo>
                <a:close/>
                <a:moveTo>
                  <a:pt x="274656" y="289106"/>
                </a:moveTo>
                <a:lnTo>
                  <a:pt x="323064" y="289106"/>
                </a:lnTo>
                <a:lnTo>
                  <a:pt x="323064" y="331845"/>
                </a:lnTo>
                <a:cubicBezTo>
                  <a:pt x="302660" y="344427"/>
                  <a:pt x="286836" y="356698"/>
                  <a:pt x="274656" y="367928"/>
                </a:cubicBezTo>
                <a:close/>
                <a:moveTo>
                  <a:pt x="207690" y="289106"/>
                </a:moveTo>
                <a:lnTo>
                  <a:pt x="256098" y="289106"/>
                </a:lnTo>
                <a:lnTo>
                  <a:pt x="256098" y="390148"/>
                </a:lnTo>
                <a:cubicBezTo>
                  <a:pt x="254328" y="392642"/>
                  <a:pt x="252767" y="395033"/>
                  <a:pt x="251413" y="397424"/>
                </a:cubicBezTo>
                <a:lnTo>
                  <a:pt x="244230" y="397424"/>
                </a:lnTo>
                <a:cubicBezTo>
                  <a:pt x="235798" y="384118"/>
                  <a:pt x="224034" y="369461"/>
                  <a:pt x="207690" y="354388"/>
                </a:cubicBezTo>
                <a:close/>
                <a:moveTo>
                  <a:pt x="32007" y="259919"/>
                </a:moveTo>
                <a:cubicBezTo>
                  <a:pt x="34960" y="260049"/>
                  <a:pt x="38109" y="262491"/>
                  <a:pt x="41076" y="266907"/>
                </a:cubicBezTo>
                <a:cubicBezTo>
                  <a:pt x="52110" y="283325"/>
                  <a:pt x="77822" y="310445"/>
                  <a:pt x="137781" y="344838"/>
                </a:cubicBezTo>
                <a:cubicBezTo>
                  <a:pt x="205026" y="383388"/>
                  <a:pt x="230634" y="424328"/>
                  <a:pt x="240315" y="447188"/>
                </a:cubicBezTo>
                <a:cubicBezTo>
                  <a:pt x="244374" y="457059"/>
                  <a:pt x="245936" y="474204"/>
                  <a:pt x="245936" y="484802"/>
                </a:cubicBezTo>
                <a:lnTo>
                  <a:pt x="245936" y="592762"/>
                </a:lnTo>
                <a:cubicBezTo>
                  <a:pt x="245936" y="595879"/>
                  <a:pt x="245103" y="598685"/>
                  <a:pt x="243854" y="601075"/>
                </a:cubicBezTo>
                <a:cubicBezTo>
                  <a:pt x="202008" y="562006"/>
                  <a:pt x="87815" y="449889"/>
                  <a:pt x="64914" y="379959"/>
                </a:cubicBezTo>
                <a:cubicBezTo>
                  <a:pt x="62728" y="373413"/>
                  <a:pt x="60334" y="368010"/>
                  <a:pt x="58668" y="368322"/>
                </a:cubicBezTo>
                <a:cubicBezTo>
                  <a:pt x="56899" y="368529"/>
                  <a:pt x="56274" y="374244"/>
                  <a:pt x="57523" y="381102"/>
                </a:cubicBezTo>
                <a:cubicBezTo>
                  <a:pt x="79279" y="494777"/>
                  <a:pt x="177025" y="574890"/>
                  <a:pt x="225637" y="608556"/>
                </a:cubicBezTo>
                <a:cubicBezTo>
                  <a:pt x="154540" y="593490"/>
                  <a:pt x="100410" y="549744"/>
                  <a:pt x="32852" y="465579"/>
                </a:cubicBezTo>
                <a:cubicBezTo>
                  <a:pt x="-24400" y="394402"/>
                  <a:pt x="7037" y="304003"/>
                  <a:pt x="24108" y="266803"/>
                </a:cubicBezTo>
                <a:cubicBezTo>
                  <a:pt x="26294" y="261972"/>
                  <a:pt x="29053" y="259789"/>
                  <a:pt x="32007" y="259919"/>
                </a:cubicBezTo>
                <a:close/>
                <a:moveTo>
                  <a:pt x="274656" y="196948"/>
                </a:moveTo>
                <a:lnTo>
                  <a:pt x="276946" y="196948"/>
                </a:lnTo>
                <a:cubicBezTo>
                  <a:pt x="302452" y="196948"/>
                  <a:pt x="323064" y="217636"/>
                  <a:pt x="323064" y="243106"/>
                </a:cubicBezTo>
                <a:lnTo>
                  <a:pt x="323064" y="270759"/>
                </a:lnTo>
                <a:lnTo>
                  <a:pt x="274656" y="270759"/>
                </a:lnTo>
                <a:close/>
                <a:moveTo>
                  <a:pt x="253808" y="196948"/>
                </a:moveTo>
                <a:lnTo>
                  <a:pt x="256098" y="196948"/>
                </a:lnTo>
                <a:lnTo>
                  <a:pt x="256098" y="270759"/>
                </a:lnTo>
                <a:lnTo>
                  <a:pt x="207690" y="270759"/>
                </a:lnTo>
                <a:lnTo>
                  <a:pt x="207690" y="243106"/>
                </a:lnTo>
                <a:cubicBezTo>
                  <a:pt x="207690" y="217636"/>
                  <a:pt x="228302" y="196948"/>
                  <a:pt x="253808" y="196948"/>
                </a:cubicBezTo>
                <a:close/>
                <a:moveTo>
                  <a:pt x="267670" y="0"/>
                </a:moveTo>
                <a:cubicBezTo>
                  <a:pt x="284321" y="0"/>
                  <a:pt x="300243" y="5611"/>
                  <a:pt x="312522" y="15795"/>
                </a:cubicBezTo>
                <a:lnTo>
                  <a:pt x="445310" y="125946"/>
                </a:lnTo>
                <a:cubicBezTo>
                  <a:pt x="465291" y="142572"/>
                  <a:pt x="479860" y="173539"/>
                  <a:pt x="479860" y="199622"/>
                </a:cubicBezTo>
                <a:lnTo>
                  <a:pt x="479860" y="283378"/>
                </a:lnTo>
                <a:cubicBezTo>
                  <a:pt x="457070" y="285976"/>
                  <a:pt x="431990" y="289613"/>
                  <a:pt x="406077" y="296992"/>
                </a:cubicBezTo>
                <a:lnTo>
                  <a:pt x="406077" y="199622"/>
                </a:lnTo>
                <a:cubicBezTo>
                  <a:pt x="406077" y="195258"/>
                  <a:pt x="401499" y="185386"/>
                  <a:pt x="398064" y="182580"/>
                </a:cubicBezTo>
                <a:lnTo>
                  <a:pt x="267670" y="74403"/>
                </a:lnTo>
                <a:lnTo>
                  <a:pt x="137276" y="182580"/>
                </a:lnTo>
                <a:cubicBezTo>
                  <a:pt x="133945" y="185386"/>
                  <a:pt x="129263" y="195258"/>
                  <a:pt x="129263" y="199622"/>
                </a:cubicBezTo>
                <a:lnTo>
                  <a:pt x="129263" y="307383"/>
                </a:lnTo>
                <a:cubicBezTo>
                  <a:pt x="82849" y="278702"/>
                  <a:pt x="63285" y="256984"/>
                  <a:pt x="55480" y="245657"/>
                </a:cubicBezTo>
                <a:lnTo>
                  <a:pt x="55480" y="199622"/>
                </a:lnTo>
                <a:cubicBezTo>
                  <a:pt x="55480" y="173539"/>
                  <a:pt x="70049" y="142572"/>
                  <a:pt x="90134" y="125946"/>
                </a:cubicBezTo>
                <a:lnTo>
                  <a:pt x="222818" y="15795"/>
                </a:lnTo>
                <a:cubicBezTo>
                  <a:pt x="235097" y="5611"/>
                  <a:pt x="251019" y="0"/>
                  <a:pt x="2676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id-ID">
              <a:solidFill>
                <a:schemeClr val="tx1"/>
              </a:solidFill>
            </a:endParaRPr>
          </a:p>
        </p:txBody>
      </p:sp>
      <p:sp>
        <p:nvSpPr>
          <p:cNvPr id="30" name="îṥļîḑé-Diamond 7"/>
          <p:cNvSpPr/>
          <p:nvPr/>
        </p:nvSpPr>
        <p:spPr>
          <a:xfrm>
            <a:off x="7600041" y="2951891"/>
            <a:ext cx="627276" cy="653354"/>
          </a:xfrm>
          <a:custGeom>
            <a:avLst/>
            <a:gdLst>
              <a:gd name="connsiteX0" fmla="*/ 582177 w 584267"/>
              <a:gd name="connsiteY0" fmla="*/ 293917 h 608556"/>
              <a:gd name="connsiteX1" fmla="*/ 583869 w 584267"/>
              <a:gd name="connsiteY1" fmla="*/ 302971 h 608556"/>
              <a:gd name="connsiteX2" fmla="*/ 279094 w 584267"/>
              <a:gd name="connsiteY2" fmla="*/ 594692 h 608556"/>
              <a:gd name="connsiteX3" fmla="*/ 274201 w 584267"/>
              <a:gd name="connsiteY3" fmla="*/ 594173 h 608556"/>
              <a:gd name="connsiteX4" fmla="*/ 481444 w 584267"/>
              <a:gd name="connsiteY4" fmla="*/ 395362 h 608556"/>
              <a:gd name="connsiteX5" fmla="*/ 482901 w 584267"/>
              <a:gd name="connsiteY5" fmla="*/ 382579 h 608556"/>
              <a:gd name="connsiteX6" fmla="*/ 473950 w 584267"/>
              <a:gd name="connsiteY6" fmla="*/ 392556 h 608556"/>
              <a:gd name="connsiteX7" fmla="*/ 261711 w 584267"/>
              <a:gd name="connsiteY7" fmla="*/ 583988 h 608556"/>
              <a:gd name="connsiteX8" fmla="*/ 259837 w 584267"/>
              <a:gd name="connsiteY8" fmla="*/ 575778 h 608556"/>
              <a:gd name="connsiteX9" fmla="*/ 259837 w 584267"/>
              <a:gd name="connsiteY9" fmla="*/ 464577 h 608556"/>
              <a:gd name="connsiteX10" fmla="*/ 267019 w 584267"/>
              <a:gd name="connsiteY10" fmla="*/ 427579 h 608556"/>
              <a:gd name="connsiteX11" fmla="*/ 360492 w 584267"/>
              <a:gd name="connsiteY11" fmla="*/ 347971 h 608556"/>
              <a:gd name="connsiteX12" fmla="*/ 572210 w 584267"/>
              <a:gd name="connsiteY12" fmla="*/ 296632 h 608556"/>
              <a:gd name="connsiteX13" fmla="*/ 582177 w 584267"/>
              <a:gd name="connsiteY13" fmla="*/ 293917 h 608556"/>
              <a:gd name="connsiteX14" fmla="*/ 274656 w 584267"/>
              <a:gd name="connsiteY14" fmla="*/ 289106 h 608556"/>
              <a:gd name="connsiteX15" fmla="*/ 323064 w 584267"/>
              <a:gd name="connsiteY15" fmla="*/ 289106 h 608556"/>
              <a:gd name="connsiteX16" fmla="*/ 323064 w 584267"/>
              <a:gd name="connsiteY16" fmla="*/ 331845 h 608556"/>
              <a:gd name="connsiteX17" fmla="*/ 274656 w 584267"/>
              <a:gd name="connsiteY17" fmla="*/ 367928 h 608556"/>
              <a:gd name="connsiteX18" fmla="*/ 207690 w 584267"/>
              <a:gd name="connsiteY18" fmla="*/ 289106 h 608556"/>
              <a:gd name="connsiteX19" fmla="*/ 256098 w 584267"/>
              <a:gd name="connsiteY19" fmla="*/ 289106 h 608556"/>
              <a:gd name="connsiteX20" fmla="*/ 256098 w 584267"/>
              <a:gd name="connsiteY20" fmla="*/ 390148 h 608556"/>
              <a:gd name="connsiteX21" fmla="*/ 251413 w 584267"/>
              <a:gd name="connsiteY21" fmla="*/ 397424 h 608556"/>
              <a:gd name="connsiteX22" fmla="*/ 244230 w 584267"/>
              <a:gd name="connsiteY22" fmla="*/ 397424 h 608556"/>
              <a:gd name="connsiteX23" fmla="*/ 207690 w 584267"/>
              <a:gd name="connsiteY23" fmla="*/ 354388 h 608556"/>
              <a:gd name="connsiteX24" fmla="*/ 32007 w 584267"/>
              <a:gd name="connsiteY24" fmla="*/ 259919 h 608556"/>
              <a:gd name="connsiteX25" fmla="*/ 41076 w 584267"/>
              <a:gd name="connsiteY25" fmla="*/ 266907 h 608556"/>
              <a:gd name="connsiteX26" fmla="*/ 137781 w 584267"/>
              <a:gd name="connsiteY26" fmla="*/ 344838 h 608556"/>
              <a:gd name="connsiteX27" fmla="*/ 240315 w 584267"/>
              <a:gd name="connsiteY27" fmla="*/ 447188 h 608556"/>
              <a:gd name="connsiteX28" fmla="*/ 245936 w 584267"/>
              <a:gd name="connsiteY28" fmla="*/ 484802 h 608556"/>
              <a:gd name="connsiteX29" fmla="*/ 245936 w 584267"/>
              <a:gd name="connsiteY29" fmla="*/ 592762 h 608556"/>
              <a:gd name="connsiteX30" fmla="*/ 243854 w 584267"/>
              <a:gd name="connsiteY30" fmla="*/ 601075 h 608556"/>
              <a:gd name="connsiteX31" fmla="*/ 64914 w 584267"/>
              <a:gd name="connsiteY31" fmla="*/ 379959 h 608556"/>
              <a:gd name="connsiteX32" fmla="*/ 58668 w 584267"/>
              <a:gd name="connsiteY32" fmla="*/ 368322 h 608556"/>
              <a:gd name="connsiteX33" fmla="*/ 57523 w 584267"/>
              <a:gd name="connsiteY33" fmla="*/ 381102 h 608556"/>
              <a:gd name="connsiteX34" fmla="*/ 225637 w 584267"/>
              <a:gd name="connsiteY34" fmla="*/ 608556 h 608556"/>
              <a:gd name="connsiteX35" fmla="*/ 32852 w 584267"/>
              <a:gd name="connsiteY35" fmla="*/ 465579 h 608556"/>
              <a:gd name="connsiteX36" fmla="*/ 24108 w 584267"/>
              <a:gd name="connsiteY36" fmla="*/ 266803 h 608556"/>
              <a:gd name="connsiteX37" fmla="*/ 32007 w 584267"/>
              <a:gd name="connsiteY37" fmla="*/ 259919 h 608556"/>
              <a:gd name="connsiteX38" fmla="*/ 274656 w 584267"/>
              <a:gd name="connsiteY38" fmla="*/ 196948 h 608556"/>
              <a:gd name="connsiteX39" fmla="*/ 276946 w 584267"/>
              <a:gd name="connsiteY39" fmla="*/ 196948 h 608556"/>
              <a:gd name="connsiteX40" fmla="*/ 323064 w 584267"/>
              <a:gd name="connsiteY40" fmla="*/ 243106 h 608556"/>
              <a:gd name="connsiteX41" fmla="*/ 323064 w 584267"/>
              <a:gd name="connsiteY41" fmla="*/ 270759 h 608556"/>
              <a:gd name="connsiteX42" fmla="*/ 274656 w 584267"/>
              <a:gd name="connsiteY42" fmla="*/ 270759 h 608556"/>
              <a:gd name="connsiteX43" fmla="*/ 253808 w 584267"/>
              <a:gd name="connsiteY43" fmla="*/ 196948 h 608556"/>
              <a:gd name="connsiteX44" fmla="*/ 256098 w 584267"/>
              <a:gd name="connsiteY44" fmla="*/ 196948 h 608556"/>
              <a:gd name="connsiteX45" fmla="*/ 256098 w 584267"/>
              <a:gd name="connsiteY45" fmla="*/ 270759 h 608556"/>
              <a:gd name="connsiteX46" fmla="*/ 207690 w 584267"/>
              <a:gd name="connsiteY46" fmla="*/ 270759 h 608556"/>
              <a:gd name="connsiteX47" fmla="*/ 207690 w 584267"/>
              <a:gd name="connsiteY47" fmla="*/ 243106 h 608556"/>
              <a:gd name="connsiteX48" fmla="*/ 253808 w 584267"/>
              <a:gd name="connsiteY48" fmla="*/ 196948 h 608556"/>
              <a:gd name="connsiteX49" fmla="*/ 267670 w 584267"/>
              <a:gd name="connsiteY49" fmla="*/ 0 h 608556"/>
              <a:gd name="connsiteX50" fmla="*/ 312522 w 584267"/>
              <a:gd name="connsiteY50" fmla="*/ 15795 h 608556"/>
              <a:gd name="connsiteX51" fmla="*/ 445310 w 584267"/>
              <a:gd name="connsiteY51" fmla="*/ 125946 h 608556"/>
              <a:gd name="connsiteX52" fmla="*/ 479860 w 584267"/>
              <a:gd name="connsiteY52" fmla="*/ 199622 h 608556"/>
              <a:gd name="connsiteX53" fmla="*/ 479860 w 584267"/>
              <a:gd name="connsiteY53" fmla="*/ 283378 h 608556"/>
              <a:gd name="connsiteX54" fmla="*/ 406077 w 584267"/>
              <a:gd name="connsiteY54" fmla="*/ 296992 h 608556"/>
              <a:gd name="connsiteX55" fmla="*/ 406077 w 584267"/>
              <a:gd name="connsiteY55" fmla="*/ 199622 h 608556"/>
              <a:gd name="connsiteX56" fmla="*/ 398064 w 584267"/>
              <a:gd name="connsiteY56" fmla="*/ 182580 h 608556"/>
              <a:gd name="connsiteX57" fmla="*/ 267670 w 584267"/>
              <a:gd name="connsiteY57" fmla="*/ 74403 h 608556"/>
              <a:gd name="connsiteX58" fmla="*/ 137276 w 584267"/>
              <a:gd name="connsiteY58" fmla="*/ 182580 h 608556"/>
              <a:gd name="connsiteX59" fmla="*/ 129263 w 584267"/>
              <a:gd name="connsiteY59" fmla="*/ 199622 h 608556"/>
              <a:gd name="connsiteX60" fmla="*/ 129263 w 584267"/>
              <a:gd name="connsiteY60" fmla="*/ 307383 h 608556"/>
              <a:gd name="connsiteX61" fmla="*/ 55480 w 584267"/>
              <a:gd name="connsiteY61" fmla="*/ 245657 h 608556"/>
              <a:gd name="connsiteX62" fmla="*/ 55480 w 584267"/>
              <a:gd name="connsiteY62" fmla="*/ 199622 h 608556"/>
              <a:gd name="connsiteX63" fmla="*/ 90134 w 584267"/>
              <a:gd name="connsiteY63" fmla="*/ 125946 h 608556"/>
              <a:gd name="connsiteX64" fmla="*/ 222818 w 584267"/>
              <a:gd name="connsiteY64" fmla="*/ 15795 h 608556"/>
              <a:gd name="connsiteX65" fmla="*/ 267670 w 584267"/>
              <a:gd name="connsiteY65"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84267" h="608556">
                <a:moveTo>
                  <a:pt x="582177" y="293917"/>
                </a:moveTo>
                <a:cubicBezTo>
                  <a:pt x="584155" y="294839"/>
                  <a:pt x="584753" y="297723"/>
                  <a:pt x="583869" y="302971"/>
                </a:cubicBezTo>
                <a:cubicBezTo>
                  <a:pt x="573043" y="369172"/>
                  <a:pt x="519229" y="585339"/>
                  <a:pt x="279094" y="594692"/>
                </a:cubicBezTo>
                <a:cubicBezTo>
                  <a:pt x="277324" y="594796"/>
                  <a:pt x="275763" y="594484"/>
                  <a:pt x="274201" y="594173"/>
                </a:cubicBezTo>
                <a:cubicBezTo>
                  <a:pt x="316982" y="575362"/>
                  <a:pt x="434083" y="514565"/>
                  <a:pt x="481444" y="395362"/>
                </a:cubicBezTo>
                <a:cubicBezTo>
                  <a:pt x="484046" y="388918"/>
                  <a:pt x="484567" y="383202"/>
                  <a:pt x="482901" y="382579"/>
                </a:cubicBezTo>
                <a:cubicBezTo>
                  <a:pt x="481236" y="382059"/>
                  <a:pt x="477385" y="386632"/>
                  <a:pt x="473950" y="392556"/>
                </a:cubicBezTo>
                <a:cubicBezTo>
                  <a:pt x="425444" y="474761"/>
                  <a:pt x="294811" y="562891"/>
                  <a:pt x="261711" y="583988"/>
                </a:cubicBezTo>
                <a:cubicBezTo>
                  <a:pt x="260566" y="581494"/>
                  <a:pt x="259837" y="578688"/>
                  <a:pt x="259837" y="575778"/>
                </a:cubicBezTo>
                <a:lnTo>
                  <a:pt x="259837" y="464577"/>
                </a:lnTo>
                <a:cubicBezTo>
                  <a:pt x="259837" y="453872"/>
                  <a:pt x="261711" y="436724"/>
                  <a:pt x="267019" y="427579"/>
                </a:cubicBezTo>
                <a:cubicBezTo>
                  <a:pt x="277220" y="409703"/>
                  <a:pt x="301785" y="380292"/>
                  <a:pt x="360492" y="347971"/>
                </a:cubicBezTo>
                <a:cubicBezTo>
                  <a:pt x="443556" y="302348"/>
                  <a:pt x="532448" y="319288"/>
                  <a:pt x="572210" y="296632"/>
                </a:cubicBezTo>
                <a:cubicBezTo>
                  <a:pt x="576842" y="294034"/>
                  <a:pt x="580199" y="292994"/>
                  <a:pt x="582177" y="293917"/>
                </a:cubicBezTo>
                <a:close/>
                <a:moveTo>
                  <a:pt x="274656" y="289106"/>
                </a:moveTo>
                <a:lnTo>
                  <a:pt x="323064" y="289106"/>
                </a:lnTo>
                <a:lnTo>
                  <a:pt x="323064" y="331845"/>
                </a:lnTo>
                <a:cubicBezTo>
                  <a:pt x="302660" y="344427"/>
                  <a:pt x="286836" y="356698"/>
                  <a:pt x="274656" y="367928"/>
                </a:cubicBezTo>
                <a:close/>
                <a:moveTo>
                  <a:pt x="207690" y="289106"/>
                </a:moveTo>
                <a:lnTo>
                  <a:pt x="256098" y="289106"/>
                </a:lnTo>
                <a:lnTo>
                  <a:pt x="256098" y="390148"/>
                </a:lnTo>
                <a:cubicBezTo>
                  <a:pt x="254328" y="392642"/>
                  <a:pt x="252767" y="395033"/>
                  <a:pt x="251413" y="397424"/>
                </a:cubicBezTo>
                <a:lnTo>
                  <a:pt x="244230" y="397424"/>
                </a:lnTo>
                <a:cubicBezTo>
                  <a:pt x="235798" y="384118"/>
                  <a:pt x="224034" y="369461"/>
                  <a:pt x="207690" y="354388"/>
                </a:cubicBezTo>
                <a:close/>
                <a:moveTo>
                  <a:pt x="32007" y="259919"/>
                </a:moveTo>
                <a:cubicBezTo>
                  <a:pt x="34960" y="260049"/>
                  <a:pt x="38109" y="262491"/>
                  <a:pt x="41076" y="266907"/>
                </a:cubicBezTo>
                <a:cubicBezTo>
                  <a:pt x="52110" y="283325"/>
                  <a:pt x="77822" y="310445"/>
                  <a:pt x="137781" y="344838"/>
                </a:cubicBezTo>
                <a:cubicBezTo>
                  <a:pt x="205026" y="383388"/>
                  <a:pt x="230634" y="424328"/>
                  <a:pt x="240315" y="447188"/>
                </a:cubicBezTo>
                <a:cubicBezTo>
                  <a:pt x="244374" y="457059"/>
                  <a:pt x="245936" y="474204"/>
                  <a:pt x="245936" y="484802"/>
                </a:cubicBezTo>
                <a:lnTo>
                  <a:pt x="245936" y="592762"/>
                </a:lnTo>
                <a:cubicBezTo>
                  <a:pt x="245936" y="595879"/>
                  <a:pt x="245103" y="598685"/>
                  <a:pt x="243854" y="601075"/>
                </a:cubicBezTo>
                <a:cubicBezTo>
                  <a:pt x="202008" y="562006"/>
                  <a:pt x="87815" y="449889"/>
                  <a:pt x="64914" y="379959"/>
                </a:cubicBezTo>
                <a:cubicBezTo>
                  <a:pt x="62728" y="373413"/>
                  <a:pt x="60334" y="368010"/>
                  <a:pt x="58668" y="368322"/>
                </a:cubicBezTo>
                <a:cubicBezTo>
                  <a:pt x="56899" y="368529"/>
                  <a:pt x="56274" y="374244"/>
                  <a:pt x="57523" y="381102"/>
                </a:cubicBezTo>
                <a:cubicBezTo>
                  <a:pt x="79279" y="494777"/>
                  <a:pt x="177025" y="574890"/>
                  <a:pt x="225637" y="608556"/>
                </a:cubicBezTo>
                <a:cubicBezTo>
                  <a:pt x="154540" y="593490"/>
                  <a:pt x="100410" y="549744"/>
                  <a:pt x="32852" y="465579"/>
                </a:cubicBezTo>
                <a:cubicBezTo>
                  <a:pt x="-24400" y="394402"/>
                  <a:pt x="7037" y="304003"/>
                  <a:pt x="24108" y="266803"/>
                </a:cubicBezTo>
                <a:cubicBezTo>
                  <a:pt x="26294" y="261972"/>
                  <a:pt x="29053" y="259789"/>
                  <a:pt x="32007" y="259919"/>
                </a:cubicBezTo>
                <a:close/>
                <a:moveTo>
                  <a:pt x="274656" y="196948"/>
                </a:moveTo>
                <a:lnTo>
                  <a:pt x="276946" y="196948"/>
                </a:lnTo>
                <a:cubicBezTo>
                  <a:pt x="302452" y="196948"/>
                  <a:pt x="323064" y="217636"/>
                  <a:pt x="323064" y="243106"/>
                </a:cubicBezTo>
                <a:lnTo>
                  <a:pt x="323064" y="270759"/>
                </a:lnTo>
                <a:lnTo>
                  <a:pt x="274656" y="270759"/>
                </a:lnTo>
                <a:close/>
                <a:moveTo>
                  <a:pt x="253808" y="196948"/>
                </a:moveTo>
                <a:lnTo>
                  <a:pt x="256098" y="196948"/>
                </a:lnTo>
                <a:lnTo>
                  <a:pt x="256098" y="270759"/>
                </a:lnTo>
                <a:lnTo>
                  <a:pt x="207690" y="270759"/>
                </a:lnTo>
                <a:lnTo>
                  <a:pt x="207690" y="243106"/>
                </a:lnTo>
                <a:cubicBezTo>
                  <a:pt x="207690" y="217636"/>
                  <a:pt x="228302" y="196948"/>
                  <a:pt x="253808" y="196948"/>
                </a:cubicBezTo>
                <a:close/>
                <a:moveTo>
                  <a:pt x="267670" y="0"/>
                </a:moveTo>
                <a:cubicBezTo>
                  <a:pt x="284321" y="0"/>
                  <a:pt x="300243" y="5611"/>
                  <a:pt x="312522" y="15795"/>
                </a:cubicBezTo>
                <a:lnTo>
                  <a:pt x="445310" y="125946"/>
                </a:lnTo>
                <a:cubicBezTo>
                  <a:pt x="465291" y="142572"/>
                  <a:pt x="479860" y="173539"/>
                  <a:pt x="479860" y="199622"/>
                </a:cubicBezTo>
                <a:lnTo>
                  <a:pt x="479860" y="283378"/>
                </a:lnTo>
                <a:cubicBezTo>
                  <a:pt x="457070" y="285976"/>
                  <a:pt x="431990" y="289613"/>
                  <a:pt x="406077" y="296992"/>
                </a:cubicBezTo>
                <a:lnTo>
                  <a:pt x="406077" y="199622"/>
                </a:lnTo>
                <a:cubicBezTo>
                  <a:pt x="406077" y="195258"/>
                  <a:pt x="401499" y="185386"/>
                  <a:pt x="398064" y="182580"/>
                </a:cubicBezTo>
                <a:lnTo>
                  <a:pt x="267670" y="74403"/>
                </a:lnTo>
                <a:lnTo>
                  <a:pt x="137276" y="182580"/>
                </a:lnTo>
                <a:cubicBezTo>
                  <a:pt x="133945" y="185386"/>
                  <a:pt x="129263" y="195258"/>
                  <a:pt x="129263" y="199622"/>
                </a:cubicBezTo>
                <a:lnTo>
                  <a:pt x="129263" y="307383"/>
                </a:lnTo>
                <a:cubicBezTo>
                  <a:pt x="82849" y="278702"/>
                  <a:pt x="63285" y="256984"/>
                  <a:pt x="55480" y="245657"/>
                </a:cubicBezTo>
                <a:lnTo>
                  <a:pt x="55480" y="199622"/>
                </a:lnTo>
                <a:cubicBezTo>
                  <a:pt x="55480" y="173539"/>
                  <a:pt x="70049" y="142572"/>
                  <a:pt x="90134" y="125946"/>
                </a:cubicBezTo>
                <a:lnTo>
                  <a:pt x="222818" y="15795"/>
                </a:lnTo>
                <a:cubicBezTo>
                  <a:pt x="235097" y="5611"/>
                  <a:pt x="251019" y="0"/>
                  <a:pt x="2676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id-ID">
              <a:solidFill>
                <a:schemeClr val="tx1"/>
              </a:solidFill>
            </a:endParaRPr>
          </a:p>
        </p:txBody>
      </p:sp>
      <p:sp>
        <p:nvSpPr>
          <p:cNvPr id="31" name="îṥļîḑé-Diamond 8"/>
          <p:cNvSpPr/>
          <p:nvPr/>
        </p:nvSpPr>
        <p:spPr>
          <a:xfrm>
            <a:off x="9435825" y="2951891"/>
            <a:ext cx="627276" cy="653354"/>
          </a:xfrm>
          <a:custGeom>
            <a:avLst/>
            <a:gdLst>
              <a:gd name="connsiteX0" fmla="*/ 582177 w 584267"/>
              <a:gd name="connsiteY0" fmla="*/ 293917 h 608556"/>
              <a:gd name="connsiteX1" fmla="*/ 583869 w 584267"/>
              <a:gd name="connsiteY1" fmla="*/ 302971 h 608556"/>
              <a:gd name="connsiteX2" fmla="*/ 279094 w 584267"/>
              <a:gd name="connsiteY2" fmla="*/ 594692 h 608556"/>
              <a:gd name="connsiteX3" fmla="*/ 274201 w 584267"/>
              <a:gd name="connsiteY3" fmla="*/ 594173 h 608556"/>
              <a:gd name="connsiteX4" fmla="*/ 481444 w 584267"/>
              <a:gd name="connsiteY4" fmla="*/ 395362 h 608556"/>
              <a:gd name="connsiteX5" fmla="*/ 482901 w 584267"/>
              <a:gd name="connsiteY5" fmla="*/ 382579 h 608556"/>
              <a:gd name="connsiteX6" fmla="*/ 473950 w 584267"/>
              <a:gd name="connsiteY6" fmla="*/ 392556 h 608556"/>
              <a:gd name="connsiteX7" fmla="*/ 261711 w 584267"/>
              <a:gd name="connsiteY7" fmla="*/ 583988 h 608556"/>
              <a:gd name="connsiteX8" fmla="*/ 259837 w 584267"/>
              <a:gd name="connsiteY8" fmla="*/ 575778 h 608556"/>
              <a:gd name="connsiteX9" fmla="*/ 259837 w 584267"/>
              <a:gd name="connsiteY9" fmla="*/ 464577 h 608556"/>
              <a:gd name="connsiteX10" fmla="*/ 267019 w 584267"/>
              <a:gd name="connsiteY10" fmla="*/ 427579 h 608556"/>
              <a:gd name="connsiteX11" fmla="*/ 360492 w 584267"/>
              <a:gd name="connsiteY11" fmla="*/ 347971 h 608556"/>
              <a:gd name="connsiteX12" fmla="*/ 572210 w 584267"/>
              <a:gd name="connsiteY12" fmla="*/ 296632 h 608556"/>
              <a:gd name="connsiteX13" fmla="*/ 582177 w 584267"/>
              <a:gd name="connsiteY13" fmla="*/ 293917 h 608556"/>
              <a:gd name="connsiteX14" fmla="*/ 274656 w 584267"/>
              <a:gd name="connsiteY14" fmla="*/ 289106 h 608556"/>
              <a:gd name="connsiteX15" fmla="*/ 323064 w 584267"/>
              <a:gd name="connsiteY15" fmla="*/ 289106 h 608556"/>
              <a:gd name="connsiteX16" fmla="*/ 323064 w 584267"/>
              <a:gd name="connsiteY16" fmla="*/ 331845 h 608556"/>
              <a:gd name="connsiteX17" fmla="*/ 274656 w 584267"/>
              <a:gd name="connsiteY17" fmla="*/ 367928 h 608556"/>
              <a:gd name="connsiteX18" fmla="*/ 207690 w 584267"/>
              <a:gd name="connsiteY18" fmla="*/ 289106 h 608556"/>
              <a:gd name="connsiteX19" fmla="*/ 256098 w 584267"/>
              <a:gd name="connsiteY19" fmla="*/ 289106 h 608556"/>
              <a:gd name="connsiteX20" fmla="*/ 256098 w 584267"/>
              <a:gd name="connsiteY20" fmla="*/ 390148 h 608556"/>
              <a:gd name="connsiteX21" fmla="*/ 251413 w 584267"/>
              <a:gd name="connsiteY21" fmla="*/ 397424 h 608556"/>
              <a:gd name="connsiteX22" fmla="*/ 244230 w 584267"/>
              <a:gd name="connsiteY22" fmla="*/ 397424 h 608556"/>
              <a:gd name="connsiteX23" fmla="*/ 207690 w 584267"/>
              <a:gd name="connsiteY23" fmla="*/ 354388 h 608556"/>
              <a:gd name="connsiteX24" fmla="*/ 32007 w 584267"/>
              <a:gd name="connsiteY24" fmla="*/ 259919 h 608556"/>
              <a:gd name="connsiteX25" fmla="*/ 41076 w 584267"/>
              <a:gd name="connsiteY25" fmla="*/ 266907 h 608556"/>
              <a:gd name="connsiteX26" fmla="*/ 137781 w 584267"/>
              <a:gd name="connsiteY26" fmla="*/ 344838 h 608556"/>
              <a:gd name="connsiteX27" fmla="*/ 240315 w 584267"/>
              <a:gd name="connsiteY27" fmla="*/ 447188 h 608556"/>
              <a:gd name="connsiteX28" fmla="*/ 245936 w 584267"/>
              <a:gd name="connsiteY28" fmla="*/ 484802 h 608556"/>
              <a:gd name="connsiteX29" fmla="*/ 245936 w 584267"/>
              <a:gd name="connsiteY29" fmla="*/ 592762 h 608556"/>
              <a:gd name="connsiteX30" fmla="*/ 243854 w 584267"/>
              <a:gd name="connsiteY30" fmla="*/ 601075 h 608556"/>
              <a:gd name="connsiteX31" fmla="*/ 64914 w 584267"/>
              <a:gd name="connsiteY31" fmla="*/ 379959 h 608556"/>
              <a:gd name="connsiteX32" fmla="*/ 58668 w 584267"/>
              <a:gd name="connsiteY32" fmla="*/ 368322 h 608556"/>
              <a:gd name="connsiteX33" fmla="*/ 57523 w 584267"/>
              <a:gd name="connsiteY33" fmla="*/ 381102 h 608556"/>
              <a:gd name="connsiteX34" fmla="*/ 225637 w 584267"/>
              <a:gd name="connsiteY34" fmla="*/ 608556 h 608556"/>
              <a:gd name="connsiteX35" fmla="*/ 32852 w 584267"/>
              <a:gd name="connsiteY35" fmla="*/ 465579 h 608556"/>
              <a:gd name="connsiteX36" fmla="*/ 24108 w 584267"/>
              <a:gd name="connsiteY36" fmla="*/ 266803 h 608556"/>
              <a:gd name="connsiteX37" fmla="*/ 32007 w 584267"/>
              <a:gd name="connsiteY37" fmla="*/ 259919 h 608556"/>
              <a:gd name="connsiteX38" fmla="*/ 274656 w 584267"/>
              <a:gd name="connsiteY38" fmla="*/ 196948 h 608556"/>
              <a:gd name="connsiteX39" fmla="*/ 276946 w 584267"/>
              <a:gd name="connsiteY39" fmla="*/ 196948 h 608556"/>
              <a:gd name="connsiteX40" fmla="*/ 323064 w 584267"/>
              <a:gd name="connsiteY40" fmla="*/ 243106 h 608556"/>
              <a:gd name="connsiteX41" fmla="*/ 323064 w 584267"/>
              <a:gd name="connsiteY41" fmla="*/ 270759 h 608556"/>
              <a:gd name="connsiteX42" fmla="*/ 274656 w 584267"/>
              <a:gd name="connsiteY42" fmla="*/ 270759 h 608556"/>
              <a:gd name="connsiteX43" fmla="*/ 253808 w 584267"/>
              <a:gd name="connsiteY43" fmla="*/ 196948 h 608556"/>
              <a:gd name="connsiteX44" fmla="*/ 256098 w 584267"/>
              <a:gd name="connsiteY44" fmla="*/ 196948 h 608556"/>
              <a:gd name="connsiteX45" fmla="*/ 256098 w 584267"/>
              <a:gd name="connsiteY45" fmla="*/ 270759 h 608556"/>
              <a:gd name="connsiteX46" fmla="*/ 207690 w 584267"/>
              <a:gd name="connsiteY46" fmla="*/ 270759 h 608556"/>
              <a:gd name="connsiteX47" fmla="*/ 207690 w 584267"/>
              <a:gd name="connsiteY47" fmla="*/ 243106 h 608556"/>
              <a:gd name="connsiteX48" fmla="*/ 253808 w 584267"/>
              <a:gd name="connsiteY48" fmla="*/ 196948 h 608556"/>
              <a:gd name="connsiteX49" fmla="*/ 267670 w 584267"/>
              <a:gd name="connsiteY49" fmla="*/ 0 h 608556"/>
              <a:gd name="connsiteX50" fmla="*/ 312522 w 584267"/>
              <a:gd name="connsiteY50" fmla="*/ 15795 h 608556"/>
              <a:gd name="connsiteX51" fmla="*/ 445310 w 584267"/>
              <a:gd name="connsiteY51" fmla="*/ 125946 h 608556"/>
              <a:gd name="connsiteX52" fmla="*/ 479860 w 584267"/>
              <a:gd name="connsiteY52" fmla="*/ 199622 h 608556"/>
              <a:gd name="connsiteX53" fmla="*/ 479860 w 584267"/>
              <a:gd name="connsiteY53" fmla="*/ 283378 h 608556"/>
              <a:gd name="connsiteX54" fmla="*/ 406077 w 584267"/>
              <a:gd name="connsiteY54" fmla="*/ 296992 h 608556"/>
              <a:gd name="connsiteX55" fmla="*/ 406077 w 584267"/>
              <a:gd name="connsiteY55" fmla="*/ 199622 h 608556"/>
              <a:gd name="connsiteX56" fmla="*/ 398064 w 584267"/>
              <a:gd name="connsiteY56" fmla="*/ 182580 h 608556"/>
              <a:gd name="connsiteX57" fmla="*/ 267670 w 584267"/>
              <a:gd name="connsiteY57" fmla="*/ 74403 h 608556"/>
              <a:gd name="connsiteX58" fmla="*/ 137276 w 584267"/>
              <a:gd name="connsiteY58" fmla="*/ 182580 h 608556"/>
              <a:gd name="connsiteX59" fmla="*/ 129263 w 584267"/>
              <a:gd name="connsiteY59" fmla="*/ 199622 h 608556"/>
              <a:gd name="connsiteX60" fmla="*/ 129263 w 584267"/>
              <a:gd name="connsiteY60" fmla="*/ 307383 h 608556"/>
              <a:gd name="connsiteX61" fmla="*/ 55480 w 584267"/>
              <a:gd name="connsiteY61" fmla="*/ 245657 h 608556"/>
              <a:gd name="connsiteX62" fmla="*/ 55480 w 584267"/>
              <a:gd name="connsiteY62" fmla="*/ 199622 h 608556"/>
              <a:gd name="connsiteX63" fmla="*/ 90134 w 584267"/>
              <a:gd name="connsiteY63" fmla="*/ 125946 h 608556"/>
              <a:gd name="connsiteX64" fmla="*/ 222818 w 584267"/>
              <a:gd name="connsiteY64" fmla="*/ 15795 h 608556"/>
              <a:gd name="connsiteX65" fmla="*/ 267670 w 584267"/>
              <a:gd name="connsiteY65"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84267" h="608556">
                <a:moveTo>
                  <a:pt x="582177" y="293917"/>
                </a:moveTo>
                <a:cubicBezTo>
                  <a:pt x="584155" y="294839"/>
                  <a:pt x="584753" y="297723"/>
                  <a:pt x="583869" y="302971"/>
                </a:cubicBezTo>
                <a:cubicBezTo>
                  <a:pt x="573043" y="369172"/>
                  <a:pt x="519229" y="585339"/>
                  <a:pt x="279094" y="594692"/>
                </a:cubicBezTo>
                <a:cubicBezTo>
                  <a:pt x="277324" y="594796"/>
                  <a:pt x="275763" y="594484"/>
                  <a:pt x="274201" y="594173"/>
                </a:cubicBezTo>
                <a:cubicBezTo>
                  <a:pt x="316982" y="575362"/>
                  <a:pt x="434083" y="514565"/>
                  <a:pt x="481444" y="395362"/>
                </a:cubicBezTo>
                <a:cubicBezTo>
                  <a:pt x="484046" y="388918"/>
                  <a:pt x="484567" y="383202"/>
                  <a:pt x="482901" y="382579"/>
                </a:cubicBezTo>
                <a:cubicBezTo>
                  <a:pt x="481236" y="382059"/>
                  <a:pt x="477385" y="386632"/>
                  <a:pt x="473950" y="392556"/>
                </a:cubicBezTo>
                <a:cubicBezTo>
                  <a:pt x="425444" y="474761"/>
                  <a:pt x="294811" y="562891"/>
                  <a:pt x="261711" y="583988"/>
                </a:cubicBezTo>
                <a:cubicBezTo>
                  <a:pt x="260566" y="581494"/>
                  <a:pt x="259837" y="578688"/>
                  <a:pt x="259837" y="575778"/>
                </a:cubicBezTo>
                <a:lnTo>
                  <a:pt x="259837" y="464577"/>
                </a:lnTo>
                <a:cubicBezTo>
                  <a:pt x="259837" y="453872"/>
                  <a:pt x="261711" y="436724"/>
                  <a:pt x="267019" y="427579"/>
                </a:cubicBezTo>
                <a:cubicBezTo>
                  <a:pt x="277220" y="409703"/>
                  <a:pt x="301785" y="380292"/>
                  <a:pt x="360492" y="347971"/>
                </a:cubicBezTo>
                <a:cubicBezTo>
                  <a:pt x="443556" y="302348"/>
                  <a:pt x="532448" y="319288"/>
                  <a:pt x="572210" y="296632"/>
                </a:cubicBezTo>
                <a:cubicBezTo>
                  <a:pt x="576842" y="294034"/>
                  <a:pt x="580199" y="292994"/>
                  <a:pt x="582177" y="293917"/>
                </a:cubicBezTo>
                <a:close/>
                <a:moveTo>
                  <a:pt x="274656" y="289106"/>
                </a:moveTo>
                <a:lnTo>
                  <a:pt x="323064" y="289106"/>
                </a:lnTo>
                <a:lnTo>
                  <a:pt x="323064" y="331845"/>
                </a:lnTo>
                <a:cubicBezTo>
                  <a:pt x="302660" y="344427"/>
                  <a:pt x="286836" y="356698"/>
                  <a:pt x="274656" y="367928"/>
                </a:cubicBezTo>
                <a:close/>
                <a:moveTo>
                  <a:pt x="207690" y="289106"/>
                </a:moveTo>
                <a:lnTo>
                  <a:pt x="256098" y="289106"/>
                </a:lnTo>
                <a:lnTo>
                  <a:pt x="256098" y="390148"/>
                </a:lnTo>
                <a:cubicBezTo>
                  <a:pt x="254328" y="392642"/>
                  <a:pt x="252767" y="395033"/>
                  <a:pt x="251413" y="397424"/>
                </a:cubicBezTo>
                <a:lnTo>
                  <a:pt x="244230" y="397424"/>
                </a:lnTo>
                <a:cubicBezTo>
                  <a:pt x="235798" y="384118"/>
                  <a:pt x="224034" y="369461"/>
                  <a:pt x="207690" y="354388"/>
                </a:cubicBezTo>
                <a:close/>
                <a:moveTo>
                  <a:pt x="32007" y="259919"/>
                </a:moveTo>
                <a:cubicBezTo>
                  <a:pt x="34960" y="260049"/>
                  <a:pt x="38109" y="262491"/>
                  <a:pt x="41076" y="266907"/>
                </a:cubicBezTo>
                <a:cubicBezTo>
                  <a:pt x="52110" y="283325"/>
                  <a:pt x="77822" y="310445"/>
                  <a:pt x="137781" y="344838"/>
                </a:cubicBezTo>
                <a:cubicBezTo>
                  <a:pt x="205026" y="383388"/>
                  <a:pt x="230634" y="424328"/>
                  <a:pt x="240315" y="447188"/>
                </a:cubicBezTo>
                <a:cubicBezTo>
                  <a:pt x="244374" y="457059"/>
                  <a:pt x="245936" y="474204"/>
                  <a:pt x="245936" y="484802"/>
                </a:cubicBezTo>
                <a:lnTo>
                  <a:pt x="245936" y="592762"/>
                </a:lnTo>
                <a:cubicBezTo>
                  <a:pt x="245936" y="595879"/>
                  <a:pt x="245103" y="598685"/>
                  <a:pt x="243854" y="601075"/>
                </a:cubicBezTo>
                <a:cubicBezTo>
                  <a:pt x="202008" y="562006"/>
                  <a:pt x="87815" y="449889"/>
                  <a:pt x="64914" y="379959"/>
                </a:cubicBezTo>
                <a:cubicBezTo>
                  <a:pt x="62728" y="373413"/>
                  <a:pt x="60334" y="368010"/>
                  <a:pt x="58668" y="368322"/>
                </a:cubicBezTo>
                <a:cubicBezTo>
                  <a:pt x="56899" y="368529"/>
                  <a:pt x="56274" y="374244"/>
                  <a:pt x="57523" y="381102"/>
                </a:cubicBezTo>
                <a:cubicBezTo>
                  <a:pt x="79279" y="494777"/>
                  <a:pt x="177025" y="574890"/>
                  <a:pt x="225637" y="608556"/>
                </a:cubicBezTo>
                <a:cubicBezTo>
                  <a:pt x="154540" y="593490"/>
                  <a:pt x="100410" y="549744"/>
                  <a:pt x="32852" y="465579"/>
                </a:cubicBezTo>
                <a:cubicBezTo>
                  <a:pt x="-24400" y="394402"/>
                  <a:pt x="7037" y="304003"/>
                  <a:pt x="24108" y="266803"/>
                </a:cubicBezTo>
                <a:cubicBezTo>
                  <a:pt x="26294" y="261972"/>
                  <a:pt x="29053" y="259789"/>
                  <a:pt x="32007" y="259919"/>
                </a:cubicBezTo>
                <a:close/>
                <a:moveTo>
                  <a:pt x="274656" y="196948"/>
                </a:moveTo>
                <a:lnTo>
                  <a:pt x="276946" y="196948"/>
                </a:lnTo>
                <a:cubicBezTo>
                  <a:pt x="302452" y="196948"/>
                  <a:pt x="323064" y="217636"/>
                  <a:pt x="323064" y="243106"/>
                </a:cubicBezTo>
                <a:lnTo>
                  <a:pt x="323064" y="270759"/>
                </a:lnTo>
                <a:lnTo>
                  <a:pt x="274656" y="270759"/>
                </a:lnTo>
                <a:close/>
                <a:moveTo>
                  <a:pt x="253808" y="196948"/>
                </a:moveTo>
                <a:lnTo>
                  <a:pt x="256098" y="196948"/>
                </a:lnTo>
                <a:lnTo>
                  <a:pt x="256098" y="270759"/>
                </a:lnTo>
                <a:lnTo>
                  <a:pt x="207690" y="270759"/>
                </a:lnTo>
                <a:lnTo>
                  <a:pt x="207690" y="243106"/>
                </a:lnTo>
                <a:cubicBezTo>
                  <a:pt x="207690" y="217636"/>
                  <a:pt x="228302" y="196948"/>
                  <a:pt x="253808" y="196948"/>
                </a:cubicBezTo>
                <a:close/>
                <a:moveTo>
                  <a:pt x="267670" y="0"/>
                </a:moveTo>
                <a:cubicBezTo>
                  <a:pt x="284321" y="0"/>
                  <a:pt x="300243" y="5611"/>
                  <a:pt x="312522" y="15795"/>
                </a:cubicBezTo>
                <a:lnTo>
                  <a:pt x="445310" y="125946"/>
                </a:lnTo>
                <a:cubicBezTo>
                  <a:pt x="465291" y="142572"/>
                  <a:pt x="479860" y="173539"/>
                  <a:pt x="479860" y="199622"/>
                </a:cubicBezTo>
                <a:lnTo>
                  <a:pt x="479860" y="283378"/>
                </a:lnTo>
                <a:cubicBezTo>
                  <a:pt x="457070" y="285976"/>
                  <a:pt x="431990" y="289613"/>
                  <a:pt x="406077" y="296992"/>
                </a:cubicBezTo>
                <a:lnTo>
                  <a:pt x="406077" y="199622"/>
                </a:lnTo>
                <a:cubicBezTo>
                  <a:pt x="406077" y="195258"/>
                  <a:pt x="401499" y="185386"/>
                  <a:pt x="398064" y="182580"/>
                </a:cubicBezTo>
                <a:lnTo>
                  <a:pt x="267670" y="74403"/>
                </a:lnTo>
                <a:lnTo>
                  <a:pt x="137276" y="182580"/>
                </a:lnTo>
                <a:cubicBezTo>
                  <a:pt x="133945" y="185386"/>
                  <a:pt x="129263" y="195258"/>
                  <a:pt x="129263" y="199622"/>
                </a:cubicBezTo>
                <a:lnTo>
                  <a:pt x="129263" y="307383"/>
                </a:lnTo>
                <a:cubicBezTo>
                  <a:pt x="82849" y="278702"/>
                  <a:pt x="63285" y="256984"/>
                  <a:pt x="55480" y="245657"/>
                </a:cubicBezTo>
                <a:lnTo>
                  <a:pt x="55480" y="199622"/>
                </a:lnTo>
                <a:cubicBezTo>
                  <a:pt x="55480" y="173539"/>
                  <a:pt x="70049" y="142572"/>
                  <a:pt x="90134" y="125946"/>
                </a:cubicBezTo>
                <a:lnTo>
                  <a:pt x="222818" y="15795"/>
                </a:lnTo>
                <a:cubicBezTo>
                  <a:pt x="235097" y="5611"/>
                  <a:pt x="251019" y="0"/>
                  <a:pt x="2676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id-ID">
              <a:solidFill>
                <a:schemeClr val="tx1"/>
              </a:solidFill>
            </a:endParaRPr>
          </a:p>
        </p:txBody>
      </p:sp>
      <p:pic>
        <p:nvPicPr>
          <p:cNvPr id="32" name="图片 31"/>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rot="10800000">
            <a:off x="-14516" y="-1"/>
            <a:ext cx="2256753" cy="1480458"/>
          </a:xfrm>
          <a:prstGeom prst="rect">
            <a:avLst/>
          </a:prstGeom>
        </p:spPr>
      </p:pic>
      <p:pic>
        <p:nvPicPr>
          <p:cNvPr id="33" name="图片 32"/>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10740570" y="5143621"/>
            <a:ext cx="1451430" cy="1714379"/>
          </a:xfrm>
          <a:prstGeom prst="rect">
            <a:avLst/>
          </a:prstGeom>
        </p:spPr>
      </p:pic>
      <p:grpSp>
        <p:nvGrpSpPr>
          <p:cNvPr id="34" name="组合 33"/>
          <p:cNvGrpSpPr/>
          <p:nvPr/>
        </p:nvGrpSpPr>
        <p:grpSpPr>
          <a:xfrm>
            <a:off x="2222754" y="343930"/>
            <a:ext cx="4885992" cy="792596"/>
            <a:chOff x="1518453" y="282986"/>
            <a:chExt cx="4885992" cy="792596"/>
          </a:xfrm>
        </p:grpSpPr>
        <p:sp>
          <p:nvSpPr>
            <p:cNvPr id="35" name="文本框 34"/>
            <p:cNvSpPr txBox="1"/>
            <p:nvPr/>
          </p:nvSpPr>
          <p:spPr>
            <a:xfrm>
              <a:off x="1518453" y="282986"/>
              <a:ext cx="4475526" cy="584775"/>
            </a:xfrm>
            <a:prstGeom prst="rect">
              <a:avLst/>
            </a:prstGeom>
            <a:noFill/>
          </p:spPr>
          <p:txBody>
            <a:bodyPr wrap="square" rtlCol="0">
              <a:spAutoFit/>
              <a:scene3d>
                <a:camera prst="orthographicFront"/>
                <a:lightRig rig="threePt" dir="t"/>
              </a:scene3d>
              <a:sp3d contourW="12700"/>
            </a:bodyPr>
            <a:lstStyle/>
            <a:p>
              <a:r>
                <a:rPr lang="zh-CN" altLang="en-US" sz="3200" b="1" dirty="0" smtClean="0">
                  <a:blipFill dpi="0" rotWithShape="1">
                    <a:blip r:embed="rId7"/>
                    <a:srcRect/>
                    <a:tile tx="0" ty="0" sx="100000" sy="100000" flip="none" algn="tr"/>
                  </a:blipFill>
                  <a:latin typeface="+mn-ea"/>
                </a:rPr>
                <a:t>标题文字添加此处</a:t>
              </a:r>
              <a:endParaRPr lang="zh-CN" altLang="en-US" sz="3200" b="1" dirty="0">
                <a:blipFill dpi="0" rotWithShape="1">
                  <a:blip r:embed="rId7"/>
                  <a:srcRect/>
                  <a:tile tx="0" ty="0" sx="100000" sy="100000" flip="none" algn="tr"/>
                </a:blipFill>
                <a:latin typeface="+mn-ea"/>
              </a:endParaRPr>
            </a:p>
          </p:txBody>
        </p:sp>
        <p:sp>
          <p:nvSpPr>
            <p:cNvPr id="36" name="文本框 35"/>
            <p:cNvSpPr txBox="1"/>
            <p:nvPr/>
          </p:nvSpPr>
          <p:spPr>
            <a:xfrm>
              <a:off x="1518453" y="805765"/>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smtClean="0">
                  <a:solidFill>
                    <a:schemeClr val="bg1">
                      <a:lumMod val="50000"/>
                    </a:schemeClr>
                  </a:solidFill>
                  <a:latin typeface="+mj-ea"/>
                  <a:ea typeface="+mj-ea"/>
                </a:rPr>
                <a:t>print </a:t>
              </a:r>
              <a:r>
                <a:rPr lang="en-US" altLang="zh-CN" sz="1000" dirty="0">
                  <a:solidFill>
                    <a:schemeClr val="bg1">
                      <a:lumMod val="50000"/>
                    </a:schemeClr>
                  </a:solidFill>
                  <a:latin typeface="+mj-ea"/>
                  <a:ea typeface="+mj-ea"/>
                </a:rPr>
                <a:t>the presentation and make it into a film to be used in a wider field</a:t>
              </a:r>
            </a:p>
          </p:txBody>
        </p:sp>
      </p:grpSp>
      <p:grpSp>
        <p:nvGrpSpPr>
          <p:cNvPr id="37" name="组合 36"/>
          <p:cNvGrpSpPr/>
          <p:nvPr/>
        </p:nvGrpSpPr>
        <p:grpSpPr>
          <a:xfrm>
            <a:off x="1434425" y="4667761"/>
            <a:ext cx="2050552" cy="1207838"/>
            <a:chOff x="7885432" y="3324025"/>
            <a:chExt cx="2050552" cy="1207838"/>
          </a:xfrm>
        </p:grpSpPr>
        <p:sp>
          <p:nvSpPr>
            <p:cNvPr id="38" name="矩形 37"/>
            <p:cNvSpPr/>
            <p:nvPr/>
          </p:nvSpPr>
          <p:spPr>
            <a:xfrm>
              <a:off x="7992209" y="3747033"/>
              <a:ext cx="1836998" cy="784830"/>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200" dirty="0">
                  <a:solidFill>
                    <a:schemeClr val="tx1">
                      <a:lumMod val="75000"/>
                      <a:lumOff val="25000"/>
                    </a:schemeClr>
                  </a:solidFill>
                  <a:latin typeface="+mn-ea"/>
                </a:rPr>
                <a:t>用户可以在</a:t>
              </a:r>
              <a:r>
                <a:rPr lang="zh-CN" altLang="en-US" sz="1200" dirty="0" smtClean="0">
                  <a:solidFill>
                    <a:schemeClr val="tx1">
                      <a:lumMod val="75000"/>
                      <a:lumOff val="25000"/>
                    </a:schemeClr>
                  </a:solidFill>
                  <a:latin typeface="+mn-ea"/>
                </a:rPr>
                <a:t>投演示</a:t>
              </a:r>
              <a:r>
                <a:rPr lang="zh-CN" altLang="en-US" sz="1200" dirty="0">
                  <a:solidFill>
                    <a:schemeClr val="tx1">
                      <a:lumMod val="75000"/>
                      <a:lumOff val="25000"/>
                    </a:schemeClr>
                  </a:solidFill>
                  <a:latin typeface="+mn-ea"/>
                </a:rPr>
                <a:t>也可以将</a:t>
              </a:r>
              <a:r>
                <a:rPr lang="zh-CN" altLang="en-US" sz="1200" dirty="0" smtClean="0">
                  <a:solidFill>
                    <a:schemeClr val="tx1">
                      <a:lumMod val="75000"/>
                      <a:lumOff val="25000"/>
                    </a:schemeClr>
                  </a:solidFill>
                  <a:latin typeface="+mn-ea"/>
                </a:rPr>
                <a:t>演示印</a:t>
              </a:r>
              <a:r>
                <a:rPr lang="zh-CN" altLang="en-US" sz="1200" dirty="0">
                  <a:solidFill>
                    <a:schemeClr val="tx1">
                      <a:lumMod val="75000"/>
                      <a:lumOff val="25000"/>
                    </a:schemeClr>
                  </a:solidFill>
                  <a:latin typeface="+mn-ea"/>
                </a:rPr>
                <a:t>出来制作成</a:t>
              </a:r>
              <a:r>
                <a:rPr lang="zh-CN" altLang="en-US" sz="1200" dirty="0" smtClean="0">
                  <a:solidFill>
                    <a:schemeClr val="tx1">
                      <a:lumMod val="75000"/>
                      <a:lumOff val="25000"/>
                    </a:schemeClr>
                  </a:solidFill>
                  <a:latin typeface="+mn-ea"/>
                </a:rPr>
                <a:t>胶片用户可以在投影仪</a:t>
              </a:r>
            </a:p>
          </p:txBody>
        </p:sp>
        <p:sp>
          <p:nvSpPr>
            <p:cNvPr id="39" name="矩形 38"/>
            <p:cNvSpPr/>
            <p:nvPr/>
          </p:nvSpPr>
          <p:spPr>
            <a:xfrm>
              <a:off x="7885432" y="3324025"/>
              <a:ext cx="2050552"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smtClean="0">
                  <a:latin typeface="+mn-ea"/>
                </a:rPr>
                <a:t>文字</a:t>
              </a:r>
              <a:r>
                <a:rPr lang="zh-CN" altLang="en-US" sz="2000" b="1" dirty="0">
                  <a:latin typeface="+mn-ea"/>
                </a:rPr>
                <a:t>添加</a:t>
              </a:r>
            </a:p>
          </p:txBody>
        </p:sp>
      </p:grpSp>
      <p:grpSp>
        <p:nvGrpSpPr>
          <p:cNvPr id="40" name="组合 39"/>
          <p:cNvGrpSpPr/>
          <p:nvPr/>
        </p:nvGrpSpPr>
        <p:grpSpPr>
          <a:xfrm>
            <a:off x="3256865" y="4667761"/>
            <a:ext cx="2050552" cy="1207838"/>
            <a:chOff x="7885432" y="3324025"/>
            <a:chExt cx="2050552" cy="1207838"/>
          </a:xfrm>
        </p:grpSpPr>
        <p:sp>
          <p:nvSpPr>
            <p:cNvPr id="41" name="矩形 40"/>
            <p:cNvSpPr/>
            <p:nvPr/>
          </p:nvSpPr>
          <p:spPr>
            <a:xfrm>
              <a:off x="7992209" y="3747033"/>
              <a:ext cx="1836998" cy="784830"/>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200" dirty="0">
                  <a:solidFill>
                    <a:schemeClr val="tx1">
                      <a:lumMod val="75000"/>
                      <a:lumOff val="25000"/>
                    </a:schemeClr>
                  </a:solidFill>
                  <a:latin typeface="+mn-ea"/>
                </a:rPr>
                <a:t>用户可以在</a:t>
              </a:r>
              <a:r>
                <a:rPr lang="zh-CN" altLang="en-US" sz="1200" dirty="0" smtClean="0">
                  <a:solidFill>
                    <a:schemeClr val="tx1">
                      <a:lumMod val="75000"/>
                      <a:lumOff val="25000"/>
                    </a:schemeClr>
                  </a:solidFill>
                  <a:latin typeface="+mn-ea"/>
                </a:rPr>
                <a:t>投演示</a:t>
              </a:r>
              <a:r>
                <a:rPr lang="zh-CN" altLang="en-US" sz="1200" dirty="0">
                  <a:solidFill>
                    <a:schemeClr val="tx1">
                      <a:lumMod val="75000"/>
                      <a:lumOff val="25000"/>
                    </a:schemeClr>
                  </a:solidFill>
                  <a:latin typeface="+mn-ea"/>
                </a:rPr>
                <a:t>也可以将</a:t>
              </a:r>
              <a:r>
                <a:rPr lang="zh-CN" altLang="en-US" sz="1200" dirty="0" smtClean="0">
                  <a:solidFill>
                    <a:schemeClr val="tx1">
                      <a:lumMod val="75000"/>
                      <a:lumOff val="25000"/>
                    </a:schemeClr>
                  </a:solidFill>
                  <a:latin typeface="+mn-ea"/>
                </a:rPr>
                <a:t>演示印</a:t>
              </a:r>
              <a:r>
                <a:rPr lang="zh-CN" altLang="en-US" sz="1200" dirty="0">
                  <a:solidFill>
                    <a:schemeClr val="tx1">
                      <a:lumMod val="75000"/>
                      <a:lumOff val="25000"/>
                    </a:schemeClr>
                  </a:solidFill>
                  <a:latin typeface="+mn-ea"/>
                </a:rPr>
                <a:t>出来制作成</a:t>
              </a:r>
              <a:r>
                <a:rPr lang="zh-CN" altLang="en-US" sz="1200" dirty="0" smtClean="0">
                  <a:solidFill>
                    <a:schemeClr val="tx1">
                      <a:lumMod val="75000"/>
                      <a:lumOff val="25000"/>
                    </a:schemeClr>
                  </a:solidFill>
                  <a:latin typeface="+mn-ea"/>
                </a:rPr>
                <a:t>胶片用户可以在投影仪</a:t>
              </a:r>
            </a:p>
          </p:txBody>
        </p:sp>
        <p:sp>
          <p:nvSpPr>
            <p:cNvPr id="42" name="矩形 41"/>
            <p:cNvSpPr/>
            <p:nvPr/>
          </p:nvSpPr>
          <p:spPr>
            <a:xfrm>
              <a:off x="7885432" y="3324025"/>
              <a:ext cx="2050552"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smtClean="0">
                  <a:latin typeface="+mn-ea"/>
                </a:rPr>
                <a:t>文字</a:t>
              </a:r>
              <a:r>
                <a:rPr lang="zh-CN" altLang="en-US" sz="2000" b="1" dirty="0">
                  <a:latin typeface="+mn-ea"/>
                </a:rPr>
                <a:t>添加</a:t>
              </a:r>
            </a:p>
          </p:txBody>
        </p:sp>
      </p:grpSp>
      <p:grpSp>
        <p:nvGrpSpPr>
          <p:cNvPr id="43" name="组合 42"/>
          <p:cNvGrpSpPr/>
          <p:nvPr/>
        </p:nvGrpSpPr>
        <p:grpSpPr>
          <a:xfrm>
            <a:off x="5079305" y="4667761"/>
            <a:ext cx="2050552" cy="1207838"/>
            <a:chOff x="7885432" y="3324025"/>
            <a:chExt cx="2050552" cy="1207838"/>
          </a:xfrm>
        </p:grpSpPr>
        <p:sp>
          <p:nvSpPr>
            <p:cNvPr id="44" name="矩形 43"/>
            <p:cNvSpPr/>
            <p:nvPr/>
          </p:nvSpPr>
          <p:spPr>
            <a:xfrm>
              <a:off x="7992209" y="3747033"/>
              <a:ext cx="1836998" cy="784830"/>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200" dirty="0">
                  <a:solidFill>
                    <a:schemeClr val="tx1">
                      <a:lumMod val="75000"/>
                      <a:lumOff val="25000"/>
                    </a:schemeClr>
                  </a:solidFill>
                  <a:latin typeface="+mn-ea"/>
                </a:rPr>
                <a:t>用户可以在</a:t>
              </a:r>
              <a:r>
                <a:rPr lang="zh-CN" altLang="en-US" sz="1200" dirty="0" smtClean="0">
                  <a:solidFill>
                    <a:schemeClr val="tx1">
                      <a:lumMod val="75000"/>
                      <a:lumOff val="25000"/>
                    </a:schemeClr>
                  </a:solidFill>
                  <a:latin typeface="+mn-ea"/>
                </a:rPr>
                <a:t>投演示</a:t>
              </a:r>
              <a:r>
                <a:rPr lang="zh-CN" altLang="en-US" sz="1200" dirty="0">
                  <a:solidFill>
                    <a:schemeClr val="tx1">
                      <a:lumMod val="75000"/>
                      <a:lumOff val="25000"/>
                    </a:schemeClr>
                  </a:solidFill>
                  <a:latin typeface="+mn-ea"/>
                </a:rPr>
                <a:t>也可以将</a:t>
              </a:r>
              <a:r>
                <a:rPr lang="zh-CN" altLang="en-US" sz="1200" dirty="0" smtClean="0">
                  <a:solidFill>
                    <a:schemeClr val="tx1">
                      <a:lumMod val="75000"/>
                      <a:lumOff val="25000"/>
                    </a:schemeClr>
                  </a:solidFill>
                  <a:latin typeface="+mn-ea"/>
                </a:rPr>
                <a:t>演示印</a:t>
              </a:r>
              <a:r>
                <a:rPr lang="zh-CN" altLang="en-US" sz="1200" dirty="0">
                  <a:solidFill>
                    <a:schemeClr val="tx1">
                      <a:lumMod val="75000"/>
                      <a:lumOff val="25000"/>
                    </a:schemeClr>
                  </a:solidFill>
                  <a:latin typeface="+mn-ea"/>
                </a:rPr>
                <a:t>出来制作成</a:t>
              </a:r>
              <a:r>
                <a:rPr lang="zh-CN" altLang="en-US" sz="1200" dirty="0" smtClean="0">
                  <a:solidFill>
                    <a:schemeClr val="tx1">
                      <a:lumMod val="75000"/>
                      <a:lumOff val="25000"/>
                    </a:schemeClr>
                  </a:solidFill>
                  <a:latin typeface="+mn-ea"/>
                </a:rPr>
                <a:t>胶片用户可以在投影仪</a:t>
              </a:r>
            </a:p>
          </p:txBody>
        </p:sp>
        <p:sp>
          <p:nvSpPr>
            <p:cNvPr id="45" name="矩形 44"/>
            <p:cNvSpPr/>
            <p:nvPr/>
          </p:nvSpPr>
          <p:spPr>
            <a:xfrm>
              <a:off x="7885432" y="3324025"/>
              <a:ext cx="2050552"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smtClean="0">
                  <a:latin typeface="+mn-ea"/>
                </a:rPr>
                <a:t>文字</a:t>
              </a:r>
              <a:r>
                <a:rPr lang="zh-CN" altLang="en-US" sz="2000" b="1" dirty="0">
                  <a:latin typeface="+mn-ea"/>
                </a:rPr>
                <a:t>添加</a:t>
              </a:r>
            </a:p>
          </p:txBody>
        </p:sp>
      </p:grpSp>
      <p:grpSp>
        <p:nvGrpSpPr>
          <p:cNvPr id="46" name="组合 45"/>
          <p:cNvGrpSpPr/>
          <p:nvPr/>
        </p:nvGrpSpPr>
        <p:grpSpPr>
          <a:xfrm>
            <a:off x="6901745" y="4667761"/>
            <a:ext cx="2050552" cy="1207838"/>
            <a:chOff x="7885432" y="3324025"/>
            <a:chExt cx="2050552" cy="1207838"/>
          </a:xfrm>
        </p:grpSpPr>
        <p:sp>
          <p:nvSpPr>
            <p:cNvPr id="47" name="矩形 46"/>
            <p:cNvSpPr/>
            <p:nvPr/>
          </p:nvSpPr>
          <p:spPr>
            <a:xfrm>
              <a:off x="7992209" y="3747033"/>
              <a:ext cx="1836998" cy="784830"/>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200" dirty="0">
                  <a:solidFill>
                    <a:schemeClr val="tx1">
                      <a:lumMod val="75000"/>
                      <a:lumOff val="25000"/>
                    </a:schemeClr>
                  </a:solidFill>
                  <a:latin typeface="+mn-ea"/>
                </a:rPr>
                <a:t>用户可以在</a:t>
              </a:r>
              <a:r>
                <a:rPr lang="zh-CN" altLang="en-US" sz="1200" dirty="0" smtClean="0">
                  <a:solidFill>
                    <a:schemeClr val="tx1">
                      <a:lumMod val="75000"/>
                      <a:lumOff val="25000"/>
                    </a:schemeClr>
                  </a:solidFill>
                  <a:latin typeface="+mn-ea"/>
                </a:rPr>
                <a:t>投演示</a:t>
              </a:r>
              <a:r>
                <a:rPr lang="zh-CN" altLang="en-US" sz="1200" dirty="0">
                  <a:solidFill>
                    <a:schemeClr val="tx1">
                      <a:lumMod val="75000"/>
                      <a:lumOff val="25000"/>
                    </a:schemeClr>
                  </a:solidFill>
                  <a:latin typeface="+mn-ea"/>
                </a:rPr>
                <a:t>也可以将</a:t>
              </a:r>
              <a:r>
                <a:rPr lang="zh-CN" altLang="en-US" sz="1200" dirty="0" smtClean="0">
                  <a:solidFill>
                    <a:schemeClr val="tx1">
                      <a:lumMod val="75000"/>
                      <a:lumOff val="25000"/>
                    </a:schemeClr>
                  </a:solidFill>
                  <a:latin typeface="+mn-ea"/>
                </a:rPr>
                <a:t>演示印</a:t>
              </a:r>
              <a:r>
                <a:rPr lang="zh-CN" altLang="en-US" sz="1200" dirty="0">
                  <a:solidFill>
                    <a:schemeClr val="tx1">
                      <a:lumMod val="75000"/>
                      <a:lumOff val="25000"/>
                    </a:schemeClr>
                  </a:solidFill>
                  <a:latin typeface="+mn-ea"/>
                </a:rPr>
                <a:t>出来制作成</a:t>
              </a:r>
              <a:r>
                <a:rPr lang="zh-CN" altLang="en-US" sz="1200" dirty="0" smtClean="0">
                  <a:solidFill>
                    <a:schemeClr val="tx1">
                      <a:lumMod val="75000"/>
                      <a:lumOff val="25000"/>
                    </a:schemeClr>
                  </a:solidFill>
                  <a:latin typeface="+mn-ea"/>
                </a:rPr>
                <a:t>胶片用户可以在投影仪</a:t>
              </a:r>
            </a:p>
          </p:txBody>
        </p:sp>
        <p:sp>
          <p:nvSpPr>
            <p:cNvPr id="48" name="矩形 47"/>
            <p:cNvSpPr/>
            <p:nvPr/>
          </p:nvSpPr>
          <p:spPr>
            <a:xfrm>
              <a:off x="7885432" y="3324025"/>
              <a:ext cx="2050552"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smtClean="0">
                  <a:latin typeface="+mn-ea"/>
                </a:rPr>
                <a:t>文字</a:t>
              </a:r>
              <a:r>
                <a:rPr lang="zh-CN" altLang="en-US" sz="2000" b="1" dirty="0">
                  <a:latin typeface="+mn-ea"/>
                </a:rPr>
                <a:t>添加</a:t>
              </a:r>
            </a:p>
          </p:txBody>
        </p:sp>
      </p:grpSp>
      <p:grpSp>
        <p:nvGrpSpPr>
          <p:cNvPr id="49" name="组合 48"/>
          <p:cNvGrpSpPr/>
          <p:nvPr/>
        </p:nvGrpSpPr>
        <p:grpSpPr>
          <a:xfrm>
            <a:off x="8724186" y="4667761"/>
            <a:ext cx="2050552" cy="1207838"/>
            <a:chOff x="7885432" y="3324025"/>
            <a:chExt cx="2050552" cy="1207838"/>
          </a:xfrm>
        </p:grpSpPr>
        <p:sp>
          <p:nvSpPr>
            <p:cNvPr id="50" name="矩形 49"/>
            <p:cNvSpPr/>
            <p:nvPr/>
          </p:nvSpPr>
          <p:spPr>
            <a:xfrm>
              <a:off x="7992209" y="3747033"/>
              <a:ext cx="1836998" cy="784830"/>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200" dirty="0">
                  <a:solidFill>
                    <a:schemeClr val="tx1">
                      <a:lumMod val="75000"/>
                      <a:lumOff val="25000"/>
                    </a:schemeClr>
                  </a:solidFill>
                  <a:latin typeface="+mn-ea"/>
                </a:rPr>
                <a:t>用户可以在</a:t>
              </a:r>
              <a:r>
                <a:rPr lang="zh-CN" altLang="en-US" sz="1200" dirty="0" smtClean="0">
                  <a:solidFill>
                    <a:schemeClr val="tx1">
                      <a:lumMod val="75000"/>
                      <a:lumOff val="25000"/>
                    </a:schemeClr>
                  </a:solidFill>
                  <a:latin typeface="+mn-ea"/>
                </a:rPr>
                <a:t>投演示</a:t>
              </a:r>
              <a:r>
                <a:rPr lang="zh-CN" altLang="en-US" sz="1200" dirty="0">
                  <a:solidFill>
                    <a:schemeClr val="tx1">
                      <a:lumMod val="75000"/>
                      <a:lumOff val="25000"/>
                    </a:schemeClr>
                  </a:solidFill>
                  <a:latin typeface="+mn-ea"/>
                </a:rPr>
                <a:t>也可以将</a:t>
              </a:r>
              <a:r>
                <a:rPr lang="zh-CN" altLang="en-US" sz="1200" dirty="0" smtClean="0">
                  <a:solidFill>
                    <a:schemeClr val="tx1">
                      <a:lumMod val="75000"/>
                      <a:lumOff val="25000"/>
                    </a:schemeClr>
                  </a:solidFill>
                  <a:latin typeface="+mn-ea"/>
                </a:rPr>
                <a:t>演示印</a:t>
              </a:r>
              <a:r>
                <a:rPr lang="zh-CN" altLang="en-US" sz="1200" dirty="0">
                  <a:solidFill>
                    <a:schemeClr val="tx1">
                      <a:lumMod val="75000"/>
                      <a:lumOff val="25000"/>
                    </a:schemeClr>
                  </a:solidFill>
                  <a:latin typeface="+mn-ea"/>
                </a:rPr>
                <a:t>出来制作成</a:t>
              </a:r>
              <a:r>
                <a:rPr lang="zh-CN" altLang="en-US" sz="1200" dirty="0" smtClean="0">
                  <a:solidFill>
                    <a:schemeClr val="tx1">
                      <a:lumMod val="75000"/>
                      <a:lumOff val="25000"/>
                    </a:schemeClr>
                  </a:solidFill>
                  <a:latin typeface="+mn-ea"/>
                </a:rPr>
                <a:t>胶片用户可以在投影仪</a:t>
              </a:r>
            </a:p>
          </p:txBody>
        </p:sp>
        <p:sp>
          <p:nvSpPr>
            <p:cNvPr id="51" name="矩形 50"/>
            <p:cNvSpPr/>
            <p:nvPr/>
          </p:nvSpPr>
          <p:spPr>
            <a:xfrm>
              <a:off x="7885432" y="3324025"/>
              <a:ext cx="2050552"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smtClean="0">
                  <a:latin typeface="+mn-ea"/>
                </a:rPr>
                <a:t>文字</a:t>
              </a:r>
              <a:r>
                <a:rPr lang="zh-CN" altLang="en-US" sz="2000" b="1" dirty="0">
                  <a:latin typeface="+mn-ea"/>
                </a:rPr>
                <a:t>添加</a:t>
              </a:r>
            </a:p>
          </p:txBody>
        </p:sp>
      </p:grpSp>
    </p:spTree>
    <p:custDataLst>
      <p:tags r:id="rId1"/>
    </p:custDataLst>
    <p:extLst>
      <p:ext uri="{BB962C8B-B14F-4D97-AF65-F5344CB8AC3E}">
        <p14:creationId xmlns:p14="http://schemas.microsoft.com/office/powerpoint/2010/main" val="15087573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0-#ppt_w/2"/>
                                          </p:val>
                                        </p:tav>
                                        <p:tav tm="100000">
                                          <p:val>
                                            <p:strVal val="#ppt_x"/>
                                          </p:val>
                                        </p:tav>
                                      </p:tavLst>
                                    </p:anim>
                                    <p:anim calcmode="lin" valueType="num">
                                      <p:cBhvr additive="base">
                                        <p:cTn id="28" dur="500" fill="hold"/>
                                        <p:tgtEl>
                                          <p:spTgt spid="13"/>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0-#ppt_w/2"/>
                                          </p:val>
                                        </p:tav>
                                        <p:tav tm="100000">
                                          <p:val>
                                            <p:strVal val="#ppt_x"/>
                                          </p:val>
                                        </p:tav>
                                      </p:tavLst>
                                    </p:anim>
                                    <p:anim calcmode="lin" valueType="num">
                                      <p:cBhvr additive="base">
                                        <p:cTn id="36" dur="500" fill="hold"/>
                                        <p:tgtEl>
                                          <p:spTgt spid="15"/>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0-#ppt_w/2"/>
                                          </p:val>
                                        </p:tav>
                                        <p:tav tm="100000">
                                          <p:val>
                                            <p:strVal val="#ppt_x"/>
                                          </p:val>
                                        </p:tav>
                                      </p:tavLst>
                                    </p:anim>
                                    <p:anim calcmode="lin" valueType="num">
                                      <p:cBhvr additive="base">
                                        <p:cTn id="40" dur="500" fill="hold"/>
                                        <p:tgtEl>
                                          <p:spTgt spid="16"/>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0-#ppt_w/2"/>
                                          </p:val>
                                        </p:tav>
                                        <p:tav tm="100000">
                                          <p:val>
                                            <p:strVal val="#ppt_x"/>
                                          </p:val>
                                        </p:tav>
                                      </p:tavLst>
                                    </p:anim>
                                    <p:anim calcmode="lin" valueType="num">
                                      <p:cBhvr additive="base">
                                        <p:cTn id="44" dur="500" fill="hold"/>
                                        <p:tgtEl>
                                          <p:spTgt spid="27"/>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additive="base">
                                        <p:cTn id="47" dur="500" fill="hold"/>
                                        <p:tgtEl>
                                          <p:spTgt spid="28"/>
                                        </p:tgtEl>
                                        <p:attrNameLst>
                                          <p:attrName>ppt_x</p:attrName>
                                        </p:attrNameLst>
                                      </p:cBhvr>
                                      <p:tavLst>
                                        <p:tav tm="0">
                                          <p:val>
                                            <p:strVal val="0-#ppt_w/2"/>
                                          </p:val>
                                        </p:tav>
                                        <p:tav tm="100000">
                                          <p:val>
                                            <p:strVal val="#ppt_x"/>
                                          </p:val>
                                        </p:tav>
                                      </p:tavLst>
                                    </p:anim>
                                    <p:anim calcmode="lin" valueType="num">
                                      <p:cBhvr additive="base">
                                        <p:cTn id="48" dur="500" fill="hold"/>
                                        <p:tgtEl>
                                          <p:spTgt spid="28"/>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additive="base">
                                        <p:cTn id="51" dur="500" fill="hold"/>
                                        <p:tgtEl>
                                          <p:spTgt spid="29"/>
                                        </p:tgtEl>
                                        <p:attrNameLst>
                                          <p:attrName>ppt_x</p:attrName>
                                        </p:attrNameLst>
                                      </p:cBhvr>
                                      <p:tavLst>
                                        <p:tav tm="0">
                                          <p:val>
                                            <p:strVal val="0-#ppt_w/2"/>
                                          </p:val>
                                        </p:tav>
                                        <p:tav tm="100000">
                                          <p:val>
                                            <p:strVal val="#ppt_x"/>
                                          </p:val>
                                        </p:tav>
                                      </p:tavLst>
                                    </p:anim>
                                    <p:anim calcmode="lin" valueType="num">
                                      <p:cBhvr additive="base">
                                        <p:cTn id="52" dur="500" fill="hold"/>
                                        <p:tgtEl>
                                          <p:spTgt spid="29"/>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additive="base">
                                        <p:cTn id="55" dur="500" fill="hold"/>
                                        <p:tgtEl>
                                          <p:spTgt spid="30"/>
                                        </p:tgtEl>
                                        <p:attrNameLst>
                                          <p:attrName>ppt_x</p:attrName>
                                        </p:attrNameLst>
                                      </p:cBhvr>
                                      <p:tavLst>
                                        <p:tav tm="0">
                                          <p:val>
                                            <p:strVal val="0-#ppt_w/2"/>
                                          </p:val>
                                        </p:tav>
                                        <p:tav tm="100000">
                                          <p:val>
                                            <p:strVal val="#ppt_x"/>
                                          </p:val>
                                        </p:tav>
                                      </p:tavLst>
                                    </p:anim>
                                    <p:anim calcmode="lin" valueType="num">
                                      <p:cBhvr additive="base">
                                        <p:cTn id="56" dur="500" fill="hold"/>
                                        <p:tgtEl>
                                          <p:spTgt spid="30"/>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31"/>
                                        </p:tgtEl>
                                        <p:attrNameLst>
                                          <p:attrName>style.visibility</p:attrName>
                                        </p:attrNameLst>
                                      </p:cBhvr>
                                      <p:to>
                                        <p:strVal val="visible"/>
                                      </p:to>
                                    </p:set>
                                    <p:anim calcmode="lin" valueType="num">
                                      <p:cBhvr additive="base">
                                        <p:cTn id="59" dur="500" fill="hold"/>
                                        <p:tgtEl>
                                          <p:spTgt spid="31"/>
                                        </p:tgtEl>
                                        <p:attrNameLst>
                                          <p:attrName>ppt_x</p:attrName>
                                        </p:attrNameLst>
                                      </p:cBhvr>
                                      <p:tavLst>
                                        <p:tav tm="0">
                                          <p:val>
                                            <p:strVal val="0-#ppt_w/2"/>
                                          </p:val>
                                        </p:tav>
                                        <p:tav tm="100000">
                                          <p:val>
                                            <p:strVal val="#ppt_x"/>
                                          </p:val>
                                        </p:tav>
                                      </p:tavLst>
                                    </p:anim>
                                    <p:anim calcmode="lin" valueType="num">
                                      <p:cBhvr additive="base">
                                        <p:cTn id="60" dur="500" fill="hold"/>
                                        <p:tgtEl>
                                          <p:spTgt spid="31"/>
                                        </p:tgtEl>
                                        <p:attrNameLst>
                                          <p:attrName>ppt_y</p:attrName>
                                        </p:attrNameLst>
                                      </p:cBhvr>
                                      <p:tavLst>
                                        <p:tav tm="0">
                                          <p:val>
                                            <p:strVal val="#ppt_y"/>
                                          </p:val>
                                        </p:tav>
                                        <p:tav tm="100000">
                                          <p:val>
                                            <p:strVal val="#ppt_y"/>
                                          </p:val>
                                        </p:tav>
                                      </p:tavLst>
                                    </p:anim>
                                  </p:childTnLst>
                                </p:cTn>
                              </p:par>
                            </p:childTnLst>
                          </p:cTn>
                        </p:par>
                        <p:par>
                          <p:cTn id="61" fill="hold">
                            <p:stCondLst>
                              <p:cond delay="500"/>
                            </p:stCondLst>
                            <p:childTnLst>
                              <p:par>
                                <p:cTn id="62" presetID="53" presetClass="entr" presetSubtype="16" fill="hold" nodeType="afterEffect">
                                  <p:stCondLst>
                                    <p:cond delay="0"/>
                                  </p:stCondLst>
                                  <p:childTnLst>
                                    <p:set>
                                      <p:cBhvr>
                                        <p:cTn id="63" dur="1" fill="hold">
                                          <p:stCondLst>
                                            <p:cond delay="0"/>
                                          </p:stCondLst>
                                        </p:cTn>
                                        <p:tgtEl>
                                          <p:spTgt spid="37"/>
                                        </p:tgtEl>
                                        <p:attrNameLst>
                                          <p:attrName>style.visibility</p:attrName>
                                        </p:attrNameLst>
                                      </p:cBhvr>
                                      <p:to>
                                        <p:strVal val="visible"/>
                                      </p:to>
                                    </p:set>
                                    <p:anim calcmode="lin" valueType="num">
                                      <p:cBhvr>
                                        <p:cTn id="64" dur="500" fill="hold"/>
                                        <p:tgtEl>
                                          <p:spTgt spid="37"/>
                                        </p:tgtEl>
                                        <p:attrNameLst>
                                          <p:attrName>ppt_w</p:attrName>
                                        </p:attrNameLst>
                                      </p:cBhvr>
                                      <p:tavLst>
                                        <p:tav tm="0">
                                          <p:val>
                                            <p:fltVal val="0"/>
                                          </p:val>
                                        </p:tav>
                                        <p:tav tm="100000">
                                          <p:val>
                                            <p:strVal val="#ppt_w"/>
                                          </p:val>
                                        </p:tav>
                                      </p:tavLst>
                                    </p:anim>
                                    <p:anim calcmode="lin" valueType="num">
                                      <p:cBhvr>
                                        <p:cTn id="65" dur="500" fill="hold"/>
                                        <p:tgtEl>
                                          <p:spTgt spid="37"/>
                                        </p:tgtEl>
                                        <p:attrNameLst>
                                          <p:attrName>ppt_h</p:attrName>
                                        </p:attrNameLst>
                                      </p:cBhvr>
                                      <p:tavLst>
                                        <p:tav tm="0">
                                          <p:val>
                                            <p:fltVal val="0"/>
                                          </p:val>
                                        </p:tav>
                                        <p:tav tm="100000">
                                          <p:val>
                                            <p:strVal val="#ppt_h"/>
                                          </p:val>
                                        </p:tav>
                                      </p:tavLst>
                                    </p:anim>
                                    <p:animEffect transition="in" filter="fade">
                                      <p:cBhvr>
                                        <p:cTn id="66" dur="500"/>
                                        <p:tgtEl>
                                          <p:spTgt spid="37"/>
                                        </p:tgtEl>
                                      </p:cBhvr>
                                    </p:animEffect>
                                  </p:childTnLst>
                                </p:cTn>
                              </p:par>
                              <p:par>
                                <p:cTn id="67" presetID="53" presetClass="entr" presetSubtype="16" fill="hold" nodeType="withEffect">
                                  <p:stCondLst>
                                    <p:cond delay="0"/>
                                  </p:stCondLst>
                                  <p:childTnLst>
                                    <p:set>
                                      <p:cBhvr>
                                        <p:cTn id="68" dur="1" fill="hold">
                                          <p:stCondLst>
                                            <p:cond delay="0"/>
                                          </p:stCondLst>
                                        </p:cTn>
                                        <p:tgtEl>
                                          <p:spTgt spid="40"/>
                                        </p:tgtEl>
                                        <p:attrNameLst>
                                          <p:attrName>style.visibility</p:attrName>
                                        </p:attrNameLst>
                                      </p:cBhvr>
                                      <p:to>
                                        <p:strVal val="visible"/>
                                      </p:to>
                                    </p:set>
                                    <p:anim calcmode="lin" valueType="num">
                                      <p:cBhvr>
                                        <p:cTn id="69" dur="500" fill="hold"/>
                                        <p:tgtEl>
                                          <p:spTgt spid="40"/>
                                        </p:tgtEl>
                                        <p:attrNameLst>
                                          <p:attrName>ppt_w</p:attrName>
                                        </p:attrNameLst>
                                      </p:cBhvr>
                                      <p:tavLst>
                                        <p:tav tm="0">
                                          <p:val>
                                            <p:fltVal val="0"/>
                                          </p:val>
                                        </p:tav>
                                        <p:tav tm="100000">
                                          <p:val>
                                            <p:strVal val="#ppt_w"/>
                                          </p:val>
                                        </p:tav>
                                      </p:tavLst>
                                    </p:anim>
                                    <p:anim calcmode="lin" valueType="num">
                                      <p:cBhvr>
                                        <p:cTn id="70" dur="500" fill="hold"/>
                                        <p:tgtEl>
                                          <p:spTgt spid="40"/>
                                        </p:tgtEl>
                                        <p:attrNameLst>
                                          <p:attrName>ppt_h</p:attrName>
                                        </p:attrNameLst>
                                      </p:cBhvr>
                                      <p:tavLst>
                                        <p:tav tm="0">
                                          <p:val>
                                            <p:fltVal val="0"/>
                                          </p:val>
                                        </p:tav>
                                        <p:tav tm="100000">
                                          <p:val>
                                            <p:strVal val="#ppt_h"/>
                                          </p:val>
                                        </p:tav>
                                      </p:tavLst>
                                    </p:anim>
                                    <p:animEffect transition="in" filter="fade">
                                      <p:cBhvr>
                                        <p:cTn id="71" dur="500"/>
                                        <p:tgtEl>
                                          <p:spTgt spid="40"/>
                                        </p:tgtEl>
                                      </p:cBhvr>
                                    </p:animEffect>
                                  </p:childTnLst>
                                </p:cTn>
                              </p:par>
                              <p:par>
                                <p:cTn id="72" presetID="53" presetClass="entr" presetSubtype="16" fill="hold" nodeType="withEffect">
                                  <p:stCondLst>
                                    <p:cond delay="0"/>
                                  </p:stCondLst>
                                  <p:childTnLst>
                                    <p:set>
                                      <p:cBhvr>
                                        <p:cTn id="73" dur="1" fill="hold">
                                          <p:stCondLst>
                                            <p:cond delay="0"/>
                                          </p:stCondLst>
                                        </p:cTn>
                                        <p:tgtEl>
                                          <p:spTgt spid="43"/>
                                        </p:tgtEl>
                                        <p:attrNameLst>
                                          <p:attrName>style.visibility</p:attrName>
                                        </p:attrNameLst>
                                      </p:cBhvr>
                                      <p:to>
                                        <p:strVal val="visible"/>
                                      </p:to>
                                    </p:set>
                                    <p:anim calcmode="lin" valueType="num">
                                      <p:cBhvr>
                                        <p:cTn id="74" dur="500" fill="hold"/>
                                        <p:tgtEl>
                                          <p:spTgt spid="43"/>
                                        </p:tgtEl>
                                        <p:attrNameLst>
                                          <p:attrName>ppt_w</p:attrName>
                                        </p:attrNameLst>
                                      </p:cBhvr>
                                      <p:tavLst>
                                        <p:tav tm="0">
                                          <p:val>
                                            <p:fltVal val="0"/>
                                          </p:val>
                                        </p:tav>
                                        <p:tav tm="100000">
                                          <p:val>
                                            <p:strVal val="#ppt_w"/>
                                          </p:val>
                                        </p:tav>
                                      </p:tavLst>
                                    </p:anim>
                                    <p:anim calcmode="lin" valueType="num">
                                      <p:cBhvr>
                                        <p:cTn id="75" dur="500" fill="hold"/>
                                        <p:tgtEl>
                                          <p:spTgt spid="43"/>
                                        </p:tgtEl>
                                        <p:attrNameLst>
                                          <p:attrName>ppt_h</p:attrName>
                                        </p:attrNameLst>
                                      </p:cBhvr>
                                      <p:tavLst>
                                        <p:tav tm="0">
                                          <p:val>
                                            <p:fltVal val="0"/>
                                          </p:val>
                                        </p:tav>
                                        <p:tav tm="100000">
                                          <p:val>
                                            <p:strVal val="#ppt_h"/>
                                          </p:val>
                                        </p:tav>
                                      </p:tavLst>
                                    </p:anim>
                                    <p:animEffect transition="in" filter="fade">
                                      <p:cBhvr>
                                        <p:cTn id="76" dur="500"/>
                                        <p:tgtEl>
                                          <p:spTgt spid="43"/>
                                        </p:tgtEl>
                                      </p:cBhvr>
                                    </p:animEffect>
                                  </p:childTnLst>
                                </p:cTn>
                              </p:par>
                              <p:par>
                                <p:cTn id="77" presetID="53" presetClass="entr" presetSubtype="16" fill="hold" nodeType="withEffect">
                                  <p:stCondLst>
                                    <p:cond delay="0"/>
                                  </p:stCondLst>
                                  <p:childTnLst>
                                    <p:set>
                                      <p:cBhvr>
                                        <p:cTn id="78" dur="1" fill="hold">
                                          <p:stCondLst>
                                            <p:cond delay="0"/>
                                          </p:stCondLst>
                                        </p:cTn>
                                        <p:tgtEl>
                                          <p:spTgt spid="46"/>
                                        </p:tgtEl>
                                        <p:attrNameLst>
                                          <p:attrName>style.visibility</p:attrName>
                                        </p:attrNameLst>
                                      </p:cBhvr>
                                      <p:to>
                                        <p:strVal val="visible"/>
                                      </p:to>
                                    </p:set>
                                    <p:anim calcmode="lin" valueType="num">
                                      <p:cBhvr>
                                        <p:cTn id="79" dur="500" fill="hold"/>
                                        <p:tgtEl>
                                          <p:spTgt spid="46"/>
                                        </p:tgtEl>
                                        <p:attrNameLst>
                                          <p:attrName>ppt_w</p:attrName>
                                        </p:attrNameLst>
                                      </p:cBhvr>
                                      <p:tavLst>
                                        <p:tav tm="0">
                                          <p:val>
                                            <p:fltVal val="0"/>
                                          </p:val>
                                        </p:tav>
                                        <p:tav tm="100000">
                                          <p:val>
                                            <p:strVal val="#ppt_w"/>
                                          </p:val>
                                        </p:tav>
                                      </p:tavLst>
                                    </p:anim>
                                    <p:anim calcmode="lin" valueType="num">
                                      <p:cBhvr>
                                        <p:cTn id="80" dur="500" fill="hold"/>
                                        <p:tgtEl>
                                          <p:spTgt spid="46"/>
                                        </p:tgtEl>
                                        <p:attrNameLst>
                                          <p:attrName>ppt_h</p:attrName>
                                        </p:attrNameLst>
                                      </p:cBhvr>
                                      <p:tavLst>
                                        <p:tav tm="0">
                                          <p:val>
                                            <p:fltVal val="0"/>
                                          </p:val>
                                        </p:tav>
                                        <p:tav tm="100000">
                                          <p:val>
                                            <p:strVal val="#ppt_h"/>
                                          </p:val>
                                        </p:tav>
                                      </p:tavLst>
                                    </p:anim>
                                    <p:animEffect transition="in" filter="fade">
                                      <p:cBhvr>
                                        <p:cTn id="81" dur="500"/>
                                        <p:tgtEl>
                                          <p:spTgt spid="46"/>
                                        </p:tgtEl>
                                      </p:cBhvr>
                                    </p:animEffect>
                                  </p:childTnLst>
                                </p:cTn>
                              </p:par>
                              <p:par>
                                <p:cTn id="82" presetID="53" presetClass="entr" presetSubtype="16" fill="hold" nodeType="withEffect">
                                  <p:stCondLst>
                                    <p:cond delay="0"/>
                                  </p:stCondLst>
                                  <p:childTnLst>
                                    <p:set>
                                      <p:cBhvr>
                                        <p:cTn id="83" dur="1" fill="hold">
                                          <p:stCondLst>
                                            <p:cond delay="0"/>
                                          </p:stCondLst>
                                        </p:cTn>
                                        <p:tgtEl>
                                          <p:spTgt spid="49"/>
                                        </p:tgtEl>
                                        <p:attrNameLst>
                                          <p:attrName>style.visibility</p:attrName>
                                        </p:attrNameLst>
                                      </p:cBhvr>
                                      <p:to>
                                        <p:strVal val="visible"/>
                                      </p:to>
                                    </p:set>
                                    <p:anim calcmode="lin" valueType="num">
                                      <p:cBhvr>
                                        <p:cTn id="84" dur="500" fill="hold"/>
                                        <p:tgtEl>
                                          <p:spTgt spid="49"/>
                                        </p:tgtEl>
                                        <p:attrNameLst>
                                          <p:attrName>ppt_w</p:attrName>
                                        </p:attrNameLst>
                                      </p:cBhvr>
                                      <p:tavLst>
                                        <p:tav tm="0">
                                          <p:val>
                                            <p:fltVal val="0"/>
                                          </p:val>
                                        </p:tav>
                                        <p:tav tm="100000">
                                          <p:val>
                                            <p:strVal val="#ppt_w"/>
                                          </p:val>
                                        </p:tav>
                                      </p:tavLst>
                                    </p:anim>
                                    <p:anim calcmode="lin" valueType="num">
                                      <p:cBhvr>
                                        <p:cTn id="85" dur="500" fill="hold"/>
                                        <p:tgtEl>
                                          <p:spTgt spid="49"/>
                                        </p:tgtEl>
                                        <p:attrNameLst>
                                          <p:attrName>ppt_h</p:attrName>
                                        </p:attrNameLst>
                                      </p:cBhvr>
                                      <p:tavLst>
                                        <p:tav tm="0">
                                          <p:val>
                                            <p:fltVal val="0"/>
                                          </p:val>
                                        </p:tav>
                                        <p:tav tm="100000">
                                          <p:val>
                                            <p:strVal val="#ppt_h"/>
                                          </p:val>
                                        </p:tav>
                                      </p:tavLst>
                                    </p:anim>
                                    <p:animEffect transition="in" filter="fade">
                                      <p:cBhvr>
                                        <p:cTn id="8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27" grpId="0" animBg="1"/>
      <p:bldP spid="28" grpId="0" animBg="1"/>
      <p:bldP spid="29" grpId="0" animBg="1"/>
      <p:bldP spid="30" grpId="0" animBg="1"/>
      <p:bldP spid="3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图片 44"/>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rot="10800000">
            <a:off x="-14516" y="-1"/>
            <a:ext cx="2256753" cy="1480458"/>
          </a:xfrm>
          <a:prstGeom prst="rect">
            <a:avLst/>
          </a:prstGeom>
        </p:spPr>
      </p:pic>
      <p:pic>
        <p:nvPicPr>
          <p:cNvPr id="46" name="图片 45"/>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0740570" y="5143621"/>
            <a:ext cx="1451430" cy="1714379"/>
          </a:xfrm>
          <a:prstGeom prst="rect">
            <a:avLst/>
          </a:prstGeom>
        </p:spPr>
      </p:pic>
      <p:grpSp>
        <p:nvGrpSpPr>
          <p:cNvPr id="47" name="组合 46"/>
          <p:cNvGrpSpPr/>
          <p:nvPr/>
        </p:nvGrpSpPr>
        <p:grpSpPr>
          <a:xfrm>
            <a:off x="2222754" y="343930"/>
            <a:ext cx="4885992" cy="792596"/>
            <a:chOff x="1518453" y="282986"/>
            <a:chExt cx="4885992" cy="792596"/>
          </a:xfrm>
        </p:grpSpPr>
        <p:sp>
          <p:nvSpPr>
            <p:cNvPr id="48" name="文本框 47"/>
            <p:cNvSpPr txBox="1"/>
            <p:nvPr/>
          </p:nvSpPr>
          <p:spPr>
            <a:xfrm>
              <a:off x="1518453" y="282986"/>
              <a:ext cx="4475526" cy="584775"/>
            </a:xfrm>
            <a:prstGeom prst="rect">
              <a:avLst/>
            </a:prstGeom>
            <a:noFill/>
          </p:spPr>
          <p:txBody>
            <a:bodyPr wrap="square" rtlCol="0">
              <a:spAutoFit/>
              <a:scene3d>
                <a:camera prst="orthographicFront"/>
                <a:lightRig rig="threePt" dir="t"/>
              </a:scene3d>
              <a:sp3d contourW="12700"/>
            </a:bodyPr>
            <a:lstStyle/>
            <a:p>
              <a:r>
                <a:rPr lang="zh-CN" altLang="en-US" sz="3200" b="1" dirty="0" smtClean="0">
                  <a:blipFill dpi="0" rotWithShape="1">
                    <a:blip r:embed="rId6"/>
                    <a:srcRect/>
                    <a:tile tx="0" ty="0" sx="100000" sy="100000" flip="none" algn="tr"/>
                  </a:blipFill>
                  <a:latin typeface="+mn-ea"/>
                </a:rPr>
                <a:t>标题文字添加此处</a:t>
              </a:r>
              <a:endParaRPr lang="zh-CN" altLang="en-US" sz="3200" b="1" dirty="0">
                <a:blipFill dpi="0" rotWithShape="1">
                  <a:blip r:embed="rId6"/>
                  <a:srcRect/>
                  <a:tile tx="0" ty="0" sx="100000" sy="100000" flip="none" algn="tr"/>
                </a:blipFill>
                <a:latin typeface="+mn-ea"/>
              </a:endParaRPr>
            </a:p>
          </p:txBody>
        </p:sp>
        <p:sp>
          <p:nvSpPr>
            <p:cNvPr id="49" name="文本框 48"/>
            <p:cNvSpPr txBox="1"/>
            <p:nvPr/>
          </p:nvSpPr>
          <p:spPr>
            <a:xfrm>
              <a:off x="1518453" y="805765"/>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smtClean="0">
                  <a:solidFill>
                    <a:schemeClr val="bg1">
                      <a:lumMod val="50000"/>
                    </a:schemeClr>
                  </a:solidFill>
                  <a:latin typeface="+mj-ea"/>
                  <a:ea typeface="+mj-ea"/>
                </a:rPr>
                <a:t>print </a:t>
              </a:r>
              <a:r>
                <a:rPr lang="en-US" altLang="zh-CN" sz="1000" dirty="0">
                  <a:solidFill>
                    <a:schemeClr val="bg1">
                      <a:lumMod val="50000"/>
                    </a:schemeClr>
                  </a:solidFill>
                  <a:latin typeface="+mj-ea"/>
                  <a:ea typeface="+mj-ea"/>
                </a:rPr>
                <a:t>the presentation and make it into a film to be used in a wider field</a:t>
              </a:r>
            </a:p>
          </p:txBody>
        </p:sp>
      </p:grpSp>
      <p:grpSp>
        <p:nvGrpSpPr>
          <p:cNvPr id="73" name="组合 72"/>
          <p:cNvGrpSpPr/>
          <p:nvPr/>
        </p:nvGrpSpPr>
        <p:grpSpPr>
          <a:xfrm>
            <a:off x="1180512" y="3885770"/>
            <a:ext cx="3151039" cy="1969400"/>
            <a:chOff x="1180512" y="3885770"/>
            <a:chExt cx="3151039" cy="1969400"/>
          </a:xfrm>
        </p:grpSpPr>
        <p:sp>
          <p:nvSpPr>
            <p:cNvPr id="6" name="îṥļîḑé-Rectangle: Rounded Corners 9"/>
            <p:cNvSpPr/>
            <p:nvPr/>
          </p:nvSpPr>
          <p:spPr>
            <a:xfrm>
              <a:off x="1180512" y="3885770"/>
              <a:ext cx="3151039" cy="1969400"/>
            </a:xfrm>
            <a:prstGeom prst="roundRect">
              <a:avLst>
                <a:gd name="adj" fmla="val 6195"/>
              </a:avLst>
            </a:prstGeom>
            <a:blipFill dpi="0" rotWithShape="1">
              <a:blip r:embed="rId7" cstate="email">
                <a:extLst>
                  <a:ext uri="{28A0092B-C50C-407E-A947-70E740481C1C}">
                    <a14:useLocalDpi xmlns:a14="http://schemas.microsoft.com/office/drawing/2010/main"/>
                  </a:ext>
                </a:extLst>
              </a:blip>
              <a:srcRect/>
              <a:tile tx="0" ty="0" sx="100000" sy="100000" flip="none" algn="t"/>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tx1"/>
                </a:solidFill>
              </a:endParaRPr>
            </a:p>
          </p:txBody>
        </p:sp>
        <p:sp>
          <p:nvSpPr>
            <p:cNvPr id="41" name="îṥļîḑé-Oval 19"/>
            <p:cNvSpPr>
              <a:spLocks noChangeAspect="1"/>
            </p:cNvSpPr>
            <p:nvPr/>
          </p:nvSpPr>
          <p:spPr>
            <a:xfrm>
              <a:off x="2407163" y="4046799"/>
              <a:ext cx="697736" cy="6977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2" name="îṥļîḑé-Freeform: Shape 20"/>
            <p:cNvSpPr>
              <a:spLocks/>
            </p:cNvSpPr>
            <p:nvPr/>
          </p:nvSpPr>
          <p:spPr bwMode="auto">
            <a:xfrm>
              <a:off x="2607639" y="4236018"/>
              <a:ext cx="296784" cy="319298"/>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tx1">
                <a:lumMod val="75000"/>
                <a:lumOff val="25000"/>
              </a:schemeClr>
            </a:solidFill>
            <a:ln w="9525">
              <a:noFill/>
              <a:round/>
              <a:headEnd/>
              <a:tailEnd/>
            </a:ln>
          </p:spPr>
          <p:txBody>
            <a:bodyPr anchor="ctr"/>
            <a:lstStyle/>
            <a:p>
              <a:pPr algn="ctr"/>
              <a:endParaRPr/>
            </a:p>
          </p:txBody>
        </p:sp>
        <p:grpSp>
          <p:nvGrpSpPr>
            <p:cNvPr id="50" name="组合 49"/>
            <p:cNvGrpSpPr/>
            <p:nvPr/>
          </p:nvGrpSpPr>
          <p:grpSpPr>
            <a:xfrm>
              <a:off x="1429135" y="4794270"/>
              <a:ext cx="2653792" cy="977006"/>
              <a:chOff x="7583812" y="3324025"/>
              <a:chExt cx="2653792" cy="977006"/>
            </a:xfrm>
          </p:grpSpPr>
          <p:sp>
            <p:nvSpPr>
              <p:cNvPr id="51" name="矩形 50"/>
              <p:cNvSpPr/>
              <p:nvPr/>
            </p:nvSpPr>
            <p:spPr>
              <a:xfrm>
                <a:off x="7583812" y="3747033"/>
                <a:ext cx="2653792" cy="553998"/>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200" dirty="0">
                    <a:solidFill>
                      <a:schemeClr val="bg1"/>
                    </a:solidFill>
                    <a:latin typeface="+mn-ea"/>
                  </a:rPr>
                  <a:t>用户可以在投影仪或者计算机上进行</a:t>
                </a:r>
                <a:r>
                  <a:rPr lang="zh-CN" altLang="en-US" sz="1200" dirty="0" smtClean="0">
                    <a:solidFill>
                      <a:schemeClr val="bg1"/>
                    </a:solidFill>
                    <a:latin typeface="+mn-ea"/>
                  </a:rPr>
                  <a:t>演出来制作用户可以在投影仪</a:t>
                </a:r>
              </a:p>
            </p:txBody>
          </p:sp>
          <p:sp>
            <p:nvSpPr>
              <p:cNvPr id="52" name="矩形 51"/>
              <p:cNvSpPr/>
              <p:nvPr/>
            </p:nvSpPr>
            <p:spPr>
              <a:xfrm>
                <a:off x="7885432" y="3324025"/>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bg1"/>
                    </a:solidFill>
                    <a:latin typeface="+mn-ea"/>
                  </a:rPr>
                  <a:t>标题文字添加</a:t>
                </a:r>
              </a:p>
            </p:txBody>
          </p:sp>
        </p:grpSp>
      </p:grpSp>
      <p:grpSp>
        <p:nvGrpSpPr>
          <p:cNvPr id="74" name="组合 73"/>
          <p:cNvGrpSpPr/>
          <p:nvPr/>
        </p:nvGrpSpPr>
        <p:grpSpPr>
          <a:xfrm>
            <a:off x="4528491" y="3885770"/>
            <a:ext cx="3151039" cy="1969400"/>
            <a:chOff x="4528491" y="3885770"/>
            <a:chExt cx="3151039" cy="1969400"/>
          </a:xfrm>
        </p:grpSpPr>
        <p:sp>
          <p:nvSpPr>
            <p:cNvPr id="7" name="îṥļîḑé-Rectangle: Rounded Corners 11"/>
            <p:cNvSpPr/>
            <p:nvPr/>
          </p:nvSpPr>
          <p:spPr>
            <a:xfrm>
              <a:off x="4528491" y="3885770"/>
              <a:ext cx="3151039" cy="1969400"/>
            </a:xfrm>
            <a:prstGeom prst="roundRect">
              <a:avLst>
                <a:gd name="adj" fmla="val 6195"/>
              </a:avLst>
            </a:prstGeom>
            <a:blipFill dpi="0" rotWithShape="1">
              <a:blip r:embed="rId7" cstate="email">
                <a:extLst>
                  <a:ext uri="{28A0092B-C50C-407E-A947-70E740481C1C}">
                    <a14:useLocalDpi xmlns:a14="http://schemas.microsoft.com/office/drawing/2010/main"/>
                  </a:ext>
                </a:extLst>
              </a:blip>
              <a:srcRect/>
              <a:tile tx="0" ty="0" sx="100000" sy="100000" flip="none" algn="t"/>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tx1"/>
                </a:solidFill>
              </a:endParaRPr>
            </a:p>
          </p:txBody>
        </p:sp>
        <p:sp>
          <p:nvSpPr>
            <p:cNvPr id="35" name="îṥļîḑé-Oval 28"/>
            <p:cNvSpPr>
              <a:spLocks noChangeAspect="1"/>
            </p:cNvSpPr>
            <p:nvPr/>
          </p:nvSpPr>
          <p:spPr>
            <a:xfrm>
              <a:off x="5755142" y="4046799"/>
              <a:ext cx="697736" cy="6977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6" name="îṥļîḑé-Freeform: Shape 29"/>
            <p:cNvSpPr>
              <a:spLocks/>
            </p:cNvSpPr>
            <p:nvPr/>
          </p:nvSpPr>
          <p:spPr bwMode="auto">
            <a:xfrm>
              <a:off x="5941742" y="4232296"/>
              <a:ext cx="324536" cy="326743"/>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chemeClr val="tx1">
                <a:lumMod val="75000"/>
                <a:lumOff val="25000"/>
              </a:schemeClr>
            </a:solidFill>
            <a:ln w="9525">
              <a:noFill/>
              <a:round/>
              <a:headEnd/>
              <a:tailEnd/>
            </a:ln>
          </p:spPr>
          <p:txBody>
            <a:bodyPr anchor="ctr"/>
            <a:lstStyle/>
            <a:p>
              <a:pPr algn="ctr"/>
              <a:endParaRPr/>
            </a:p>
          </p:txBody>
        </p:sp>
        <p:grpSp>
          <p:nvGrpSpPr>
            <p:cNvPr id="57" name="组合 56"/>
            <p:cNvGrpSpPr/>
            <p:nvPr/>
          </p:nvGrpSpPr>
          <p:grpSpPr>
            <a:xfrm>
              <a:off x="4776899" y="4794270"/>
              <a:ext cx="2653792" cy="977006"/>
              <a:chOff x="7583812" y="3324025"/>
              <a:chExt cx="2653792" cy="977006"/>
            </a:xfrm>
          </p:grpSpPr>
          <p:sp>
            <p:nvSpPr>
              <p:cNvPr id="58" name="矩形 57"/>
              <p:cNvSpPr/>
              <p:nvPr/>
            </p:nvSpPr>
            <p:spPr>
              <a:xfrm>
                <a:off x="7583812" y="3747033"/>
                <a:ext cx="2653792" cy="553998"/>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200" dirty="0">
                    <a:solidFill>
                      <a:schemeClr val="bg1"/>
                    </a:solidFill>
                    <a:latin typeface="+mn-ea"/>
                  </a:rPr>
                  <a:t>用户可以在投影仪或者计算机上进行</a:t>
                </a:r>
                <a:r>
                  <a:rPr lang="zh-CN" altLang="en-US" sz="1200" dirty="0" smtClean="0">
                    <a:solidFill>
                      <a:schemeClr val="bg1"/>
                    </a:solidFill>
                    <a:latin typeface="+mn-ea"/>
                  </a:rPr>
                  <a:t>演出来制作用户可以在投影仪</a:t>
                </a:r>
              </a:p>
            </p:txBody>
          </p:sp>
          <p:sp>
            <p:nvSpPr>
              <p:cNvPr id="59" name="矩形 58"/>
              <p:cNvSpPr/>
              <p:nvPr/>
            </p:nvSpPr>
            <p:spPr>
              <a:xfrm>
                <a:off x="7885432" y="3324025"/>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bg1"/>
                    </a:solidFill>
                    <a:latin typeface="+mn-ea"/>
                  </a:rPr>
                  <a:t>标题文字添加</a:t>
                </a:r>
              </a:p>
            </p:txBody>
          </p:sp>
        </p:grpSp>
      </p:grpSp>
      <p:grpSp>
        <p:nvGrpSpPr>
          <p:cNvPr id="75" name="组合 74"/>
          <p:cNvGrpSpPr/>
          <p:nvPr/>
        </p:nvGrpSpPr>
        <p:grpSpPr>
          <a:xfrm>
            <a:off x="7850041" y="3885770"/>
            <a:ext cx="3151039" cy="1969400"/>
            <a:chOff x="7850041" y="3885770"/>
            <a:chExt cx="3151039" cy="1969400"/>
          </a:xfrm>
        </p:grpSpPr>
        <p:sp>
          <p:nvSpPr>
            <p:cNvPr id="8" name="îṥļîḑé-Rectangle: Rounded Corners 13"/>
            <p:cNvSpPr/>
            <p:nvPr/>
          </p:nvSpPr>
          <p:spPr>
            <a:xfrm>
              <a:off x="7850041" y="3885770"/>
              <a:ext cx="3151039" cy="1969400"/>
            </a:xfrm>
            <a:prstGeom prst="roundRect">
              <a:avLst>
                <a:gd name="adj" fmla="val 6195"/>
              </a:avLst>
            </a:prstGeom>
            <a:blipFill dpi="0" rotWithShape="1">
              <a:blip r:embed="rId7" cstate="email">
                <a:extLst>
                  <a:ext uri="{28A0092B-C50C-407E-A947-70E740481C1C}">
                    <a14:useLocalDpi xmlns:a14="http://schemas.microsoft.com/office/drawing/2010/main"/>
                  </a:ext>
                </a:extLst>
              </a:blip>
              <a:srcRect/>
              <a:tile tx="0" ty="0" sx="100000" sy="100000" flip="none" algn="t"/>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tx1"/>
                </a:solidFill>
              </a:endParaRPr>
            </a:p>
          </p:txBody>
        </p:sp>
        <p:sp>
          <p:nvSpPr>
            <p:cNvPr id="43" name="îṥļîḑé-Oval 16"/>
            <p:cNvSpPr>
              <a:spLocks noChangeAspect="1"/>
            </p:cNvSpPr>
            <p:nvPr/>
          </p:nvSpPr>
          <p:spPr>
            <a:xfrm>
              <a:off x="9076692" y="4046799"/>
              <a:ext cx="697736" cy="6977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4" name="îṥļîḑé-Freeform: Shape 17"/>
            <p:cNvSpPr>
              <a:spLocks/>
            </p:cNvSpPr>
            <p:nvPr/>
          </p:nvSpPr>
          <p:spPr bwMode="auto">
            <a:xfrm>
              <a:off x="9207585" y="4177692"/>
              <a:ext cx="435950" cy="43595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tx1">
                <a:lumMod val="75000"/>
                <a:lumOff val="25000"/>
              </a:schemeClr>
            </a:solidFill>
            <a:ln w="9525">
              <a:noFill/>
              <a:round/>
              <a:headEnd/>
              <a:tailEnd/>
            </a:ln>
          </p:spPr>
          <p:txBody>
            <a:bodyPr anchor="ctr"/>
            <a:lstStyle/>
            <a:p>
              <a:pPr algn="ctr"/>
              <a:endParaRPr/>
            </a:p>
          </p:txBody>
        </p:sp>
        <p:grpSp>
          <p:nvGrpSpPr>
            <p:cNvPr id="60" name="组合 59"/>
            <p:cNvGrpSpPr/>
            <p:nvPr/>
          </p:nvGrpSpPr>
          <p:grpSpPr>
            <a:xfrm>
              <a:off x="8098664" y="4794270"/>
              <a:ext cx="2653792" cy="977006"/>
              <a:chOff x="7583812" y="3324025"/>
              <a:chExt cx="2653792" cy="977006"/>
            </a:xfrm>
          </p:grpSpPr>
          <p:sp>
            <p:nvSpPr>
              <p:cNvPr id="61" name="矩形 60"/>
              <p:cNvSpPr/>
              <p:nvPr/>
            </p:nvSpPr>
            <p:spPr>
              <a:xfrm>
                <a:off x="7583812" y="3747033"/>
                <a:ext cx="2653792" cy="553998"/>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200" dirty="0">
                    <a:solidFill>
                      <a:schemeClr val="bg1"/>
                    </a:solidFill>
                    <a:latin typeface="+mn-ea"/>
                  </a:rPr>
                  <a:t>用户可以在投影仪或者计算机上进行</a:t>
                </a:r>
                <a:r>
                  <a:rPr lang="zh-CN" altLang="en-US" sz="1200" dirty="0" smtClean="0">
                    <a:solidFill>
                      <a:schemeClr val="bg1"/>
                    </a:solidFill>
                    <a:latin typeface="+mn-ea"/>
                  </a:rPr>
                  <a:t>演出来制作用户可以在投影仪</a:t>
                </a:r>
              </a:p>
            </p:txBody>
          </p:sp>
          <p:sp>
            <p:nvSpPr>
              <p:cNvPr id="62" name="矩形 61"/>
              <p:cNvSpPr/>
              <p:nvPr/>
            </p:nvSpPr>
            <p:spPr>
              <a:xfrm>
                <a:off x="7885432" y="3324025"/>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bg1"/>
                    </a:solidFill>
                    <a:latin typeface="+mn-ea"/>
                  </a:rPr>
                  <a:t>标题文字添加</a:t>
                </a:r>
              </a:p>
            </p:txBody>
          </p:sp>
        </p:grpSp>
      </p:grpSp>
      <p:grpSp>
        <p:nvGrpSpPr>
          <p:cNvPr id="72" name="组合 71"/>
          <p:cNvGrpSpPr/>
          <p:nvPr/>
        </p:nvGrpSpPr>
        <p:grpSpPr>
          <a:xfrm>
            <a:off x="1180512" y="1712948"/>
            <a:ext cx="3151039" cy="1969400"/>
            <a:chOff x="1180512" y="1712948"/>
            <a:chExt cx="3151039" cy="1969400"/>
          </a:xfrm>
        </p:grpSpPr>
        <p:sp>
          <p:nvSpPr>
            <p:cNvPr id="3" name="îṥļîḑé-Rectangle: Rounded Corners 3"/>
            <p:cNvSpPr/>
            <p:nvPr/>
          </p:nvSpPr>
          <p:spPr>
            <a:xfrm>
              <a:off x="1180512" y="1712948"/>
              <a:ext cx="3151039" cy="1969400"/>
            </a:xfrm>
            <a:prstGeom prst="roundRect">
              <a:avLst>
                <a:gd name="adj" fmla="val 6195"/>
              </a:avLst>
            </a:prstGeom>
            <a:blipFill dpi="0" rotWithShape="1">
              <a:blip r:embed="rId7" cstate="email">
                <a:extLst>
                  <a:ext uri="{28A0092B-C50C-407E-A947-70E740481C1C}">
                    <a14:useLocalDpi xmlns:a14="http://schemas.microsoft.com/office/drawing/2010/main"/>
                  </a:ext>
                </a:extLst>
              </a:blip>
              <a:srcRect/>
              <a:tile tx="0" ty="0" sx="100000" sy="100000" flip="none" algn="t"/>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tx1"/>
                </a:solidFill>
              </a:endParaRPr>
            </a:p>
          </p:txBody>
        </p:sp>
        <p:sp>
          <p:nvSpPr>
            <p:cNvPr id="39" name="îṥļîḑé-Oval 22"/>
            <p:cNvSpPr>
              <a:spLocks noChangeAspect="1"/>
            </p:cNvSpPr>
            <p:nvPr/>
          </p:nvSpPr>
          <p:spPr>
            <a:xfrm>
              <a:off x="2407163" y="1873977"/>
              <a:ext cx="697736" cy="6977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0" name="îṥļîḑé-Freeform: Shape 23"/>
            <p:cNvSpPr>
              <a:spLocks/>
            </p:cNvSpPr>
            <p:nvPr/>
          </p:nvSpPr>
          <p:spPr bwMode="auto">
            <a:xfrm>
              <a:off x="2566355" y="2059580"/>
              <a:ext cx="379352" cy="326531"/>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tx1">
                <a:lumMod val="75000"/>
                <a:lumOff val="25000"/>
              </a:schemeClr>
            </a:solidFill>
            <a:ln w="9525">
              <a:noFill/>
              <a:round/>
              <a:headEnd/>
              <a:tailEnd/>
            </a:ln>
          </p:spPr>
          <p:txBody>
            <a:bodyPr anchor="ctr"/>
            <a:lstStyle/>
            <a:p>
              <a:pPr algn="ctr"/>
              <a:endParaRPr/>
            </a:p>
          </p:txBody>
        </p:sp>
        <p:grpSp>
          <p:nvGrpSpPr>
            <p:cNvPr id="63" name="组合 62"/>
            <p:cNvGrpSpPr/>
            <p:nvPr/>
          </p:nvGrpSpPr>
          <p:grpSpPr>
            <a:xfrm>
              <a:off x="1429135" y="2588154"/>
              <a:ext cx="2653792" cy="977006"/>
              <a:chOff x="7583812" y="3324025"/>
              <a:chExt cx="2653792" cy="977006"/>
            </a:xfrm>
          </p:grpSpPr>
          <p:sp>
            <p:nvSpPr>
              <p:cNvPr id="64" name="矩形 63"/>
              <p:cNvSpPr/>
              <p:nvPr/>
            </p:nvSpPr>
            <p:spPr>
              <a:xfrm>
                <a:off x="7583812" y="3747033"/>
                <a:ext cx="2653792" cy="553998"/>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200" dirty="0">
                    <a:solidFill>
                      <a:schemeClr val="bg1"/>
                    </a:solidFill>
                    <a:latin typeface="+mn-ea"/>
                  </a:rPr>
                  <a:t>用户可以在投影仪或者计算机上进行</a:t>
                </a:r>
                <a:r>
                  <a:rPr lang="zh-CN" altLang="en-US" sz="1200" dirty="0" smtClean="0">
                    <a:solidFill>
                      <a:schemeClr val="bg1"/>
                    </a:solidFill>
                    <a:latin typeface="+mn-ea"/>
                  </a:rPr>
                  <a:t>演出来制作用户可以在投影仪</a:t>
                </a:r>
              </a:p>
            </p:txBody>
          </p:sp>
          <p:sp>
            <p:nvSpPr>
              <p:cNvPr id="65" name="矩形 64"/>
              <p:cNvSpPr/>
              <p:nvPr/>
            </p:nvSpPr>
            <p:spPr>
              <a:xfrm>
                <a:off x="7885432" y="3324025"/>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bg1"/>
                    </a:solidFill>
                    <a:latin typeface="+mn-ea"/>
                  </a:rPr>
                  <a:t>标题文字添加</a:t>
                </a:r>
              </a:p>
            </p:txBody>
          </p:sp>
        </p:grpSp>
      </p:grpSp>
      <p:grpSp>
        <p:nvGrpSpPr>
          <p:cNvPr id="77" name="组合 76"/>
          <p:cNvGrpSpPr/>
          <p:nvPr/>
        </p:nvGrpSpPr>
        <p:grpSpPr>
          <a:xfrm>
            <a:off x="4528491" y="1712948"/>
            <a:ext cx="3151039" cy="1969400"/>
            <a:chOff x="4528491" y="1712948"/>
            <a:chExt cx="3151039" cy="1969400"/>
          </a:xfrm>
        </p:grpSpPr>
        <p:sp>
          <p:nvSpPr>
            <p:cNvPr id="4" name="îṥļîḑé-Rectangle: Rounded Corners 5"/>
            <p:cNvSpPr/>
            <p:nvPr/>
          </p:nvSpPr>
          <p:spPr>
            <a:xfrm>
              <a:off x="4528491" y="1712948"/>
              <a:ext cx="3151039" cy="1969400"/>
            </a:xfrm>
            <a:prstGeom prst="roundRect">
              <a:avLst>
                <a:gd name="adj" fmla="val 6195"/>
              </a:avLst>
            </a:prstGeom>
            <a:blipFill dpi="0" rotWithShape="1">
              <a:blip r:embed="rId7" cstate="email">
                <a:extLst>
                  <a:ext uri="{28A0092B-C50C-407E-A947-70E740481C1C}">
                    <a14:useLocalDpi xmlns:a14="http://schemas.microsoft.com/office/drawing/2010/main"/>
                  </a:ext>
                </a:extLst>
              </a:blip>
              <a:srcRect/>
              <a:tile tx="0" ty="0" sx="100000" sy="100000" flip="none" algn="t"/>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tx1"/>
                </a:solidFill>
              </a:endParaRPr>
            </a:p>
          </p:txBody>
        </p:sp>
        <p:sp>
          <p:nvSpPr>
            <p:cNvPr id="37" name="îṥļîḑé-Oval 25"/>
            <p:cNvSpPr>
              <a:spLocks noChangeAspect="1"/>
            </p:cNvSpPr>
            <p:nvPr/>
          </p:nvSpPr>
          <p:spPr>
            <a:xfrm>
              <a:off x="5755142" y="1873977"/>
              <a:ext cx="697736" cy="6977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8" name="îṥļîḑé-Freeform: Shape 26"/>
            <p:cNvSpPr>
              <a:spLocks/>
            </p:cNvSpPr>
            <p:nvPr/>
          </p:nvSpPr>
          <p:spPr bwMode="auto">
            <a:xfrm>
              <a:off x="5982896" y="2019066"/>
              <a:ext cx="242229" cy="407559"/>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tx1">
                <a:lumMod val="75000"/>
                <a:lumOff val="25000"/>
              </a:schemeClr>
            </a:solidFill>
            <a:ln w="9525">
              <a:noFill/>
              <a:round/>
              <a:headEnd/>
              <a:tailEnd/>
            </a:ln>
          </p:spPr>
          <p:txBody>
            <a:bodyPr anchor="ctr"/>
            <a:lstStyle/>
            <a:p>
              <a:pPr algn="ctr"/>
              <a:endParaRPr/>
            </a:p>
          </p:txBody>
        </p:sp>
        <p:grpSp>
          <p:nvGrpSpPr>
            <p:cNvPr id="66" name="组合 65"/>
            <p:cNvGrpSpPr/>
            <p:nvPr/>
          </p:nvGrpSpPr>
          <p:grpSpPr>
            <a:xfrm>
              <a:off x="4776899" y="2588154"/>
              <a:ext cx="2653792" cy="977006"/>
              <a:chOff x="7583812" y="3324025"/>
              <a:chExt cx="2653792" cy="977006"/>
            </a:xfrm>
          </p:grpSpPr>
          <p:sp>
            <p:nvSpPr>
              <p:cNvPr id="67" name="矩形 66"/>
              <p:cNvSpPr/>
              <p:nvPr/>
            </p:nvSpPr>
            <p:spPr>
              <a:xfrm>
                <a:off x="7583812" y="3747033"/>
                <a:ext cx="2653792" cy="553998"/>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200" dirty="0">
                    <a:solidFill>
                      <a:schemeClr val="bg1"/>
                    </a:solidFill>
                    <a:latin typeface="+mn-ea"/>
                  </a:rPr>
                  <a:t>用户可以在投影仪或者计算机上进行</a:t>
                </a:r>
                <a:r>
                  <a:rPr lang="zh-CN" altLang="en-US" sz="1200" dirty="0" smtClean="0">
                    <a:solidFill>
                      <a:schemeClr val="bg1"/>
                    </a:solidFill>
                    <a:latin typeface="+mn-ea"/>
                  </a:rPr>
                  <a:t>演出来制作用户可以在投影仪</a:t>
                </a:r>
              </a:p>
            </p:txBody>
          </p:sp>
          <p:sp>
            <p:nvSpPr>
              <p:cNvPr id="68" name="矩形 67"/>
              <p:cNvSpPr/>
              <p:nvPr/>
            </p:nvSpPr>
            <p:spPr>
              <a:xfrm>
                <a:off x="7885432" y="3324025"/>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bg1"/>
                    </a:solidFill>
                    <a:latin typeface="+mn-ea"/>
                  </a:rPr>
                  <a:t>标题文字添加</a:t>
                </a:r>
              </a:p>
            </p:txBody>
          </p:sp>
        </p:grpSp>
      </p:grpSp>
      <p:grpSp>
        <p:nvGrpSpPr>
          <p:cNvPr id="76" name="组合 75"/>
          <p:cNvGrpSpPr/>
          <p:nvPr/>
        </p:nvGrpSpPr>
        <p:grpSpPr>
          <a:xfrm>
            <a:off x="7850041" y="1712948"/>
            <a:ext cx="3151039" cy="1969400"/>
            <a:chOff x="7850041" y="1712948"/>
            <a:chExt cx="3151039" cy="1969400"/>
          </a:xfrm>
        </p:grpSpPr>
        <p:sp>
          <p:nvSpPr>
            <p:cNvPr id="5" name="îṥļîḑé-Rectangle: Rounded Corners 7"/>
            <p:cNvSpPr/>
            <p:nvPr/>
          </p:nvSpPr>
          <p:spPr>
            <a:xfrm>
              <a:off x="7850041" y="1712948"/>
              <a:ext cx="3151039" cy="1969400"/>
            </a:xfrm>
            <a:prstGeom prst="roundRect">
              <a:avLst>
                <a:gd name="adj" fmla="val 6195"/>
              </a:avLst>
            </a:prstGeom>
            <a:blipFill dpi="0" rotWithShape="1">
              <a:blip r:embed="rId7" cstate="email">
                <a:extLst>
                  <a:ext uri="{28A0092B-C50C-407E-A947-70E740481C1C}">
                    <a14:useLocalDpi xmlns:a14="http://schemas.microsoft.com/office/drawing/2010/main"/>
                  </a:ext>
                </a:extLst>
              </a:blip>
              <a:srcRect/>
              <a:tile tx="0" ty="0" sx="100000" sy="100000" flip="none" algn="t"/>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tx1"/>
                </a:solidFill>
              </a:endParaRPr>
            </a:p>
          </p:txBody>
        </p:sp>
        <p:sp>
          <p:nvSpPr>
            <p:cNvPr id="33" name="îṥļîḑé-Oval 31"/>
            <p:cNvSpPr>
              <a:spLocks noChangeAspect="1"/>
            </p:cNvSpPr>
            <p:nvPr/>
          </p:nvSpPr>
          <p:spPr>
            <a:xfrm>
              <a:off x="9076692" y="1873977"/>
              <a:ext cx="697736" cy="6977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4" name="îṥļîḑé-Freeform: Shape 32"/>
            <p:cNvSpPr>
              <a:spLocks/>
            </p:cNvSpPr>
            <p:nvPr/>
          </p:nvSpPr>
          <p:spPr bwMode="auto">
            <a:xfrm>
              <a:off x="9247782" y="2089511"/>
              <a:ext cx="355557" cy="266669"/>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chemeClr val="tx1">
                <a:lumMod val="75000"/>
                <a:lumOff val="25000"/>
              </a:schemeClr>
            </a:solidFill>
            <a:ln w="9525">
              <a:noFill/>
              <a:round/>
              <a:headEnd/>
              <a:tailEnd/>
            </a:ln>
          </p:spPr>
          <p:txBody>
            <a:bodyPr anchor="ctr"/>
            <a:lstStyle/>
            <a:p>
              <a:pPr algn="ctr"/>
              <a:endParaRPr/>
            </a:p>
          </p:txBody>
        </p:sp>
        <p:grpSp>
          <p:nvGrpSpPr>
            <p:cNvPr id="69" name="组合 68"/>
            <p:cNvGrpSpPr/>
            <p:nvPr/>
          </p:nvGrpSpPr>
          <p:grpSpPr>
            <a:xfrm>
              <a:off x="8098664" y="2588154"/>
              <a:ext cx="2653792" cy="977006"/>
              <a:chOff x="7583812" y="3324025"/>
              <a:chExt cx="2653792" cy="977006"/>
            </a:xfrm>
          </p:grpSpPr>
          <p:sp>
            <p:nvSpPr>
              <p:cNvPr id="70" name="矩形 69"/>
              <p:cNvSpPr/>
              <p:nvPr/>
            </p:nvSpPr>
            <p:spPr>
              <a:xfrm>
                <a:off x="7583812" y="3747033"/>
                <a:ext cx="2653792" cy="553998"/>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200" dirty="0">
                    <a:solidFill>
                      <a:schemeClr val="bg1"/>
                    </a:solidFill>
                    <a:latin typeface="+mn-ea"/>
                  </a:rPr>
                  <a:t>用户可以在投影仪或者计算机上进行</a:t>
                </a:r>
                <a:r>
                  <a:rPr lang="zh-CN" altLang="en-US" sz="1200" dirty="0" smtClean="0">
                    <a:solidFill>
                      <a:schemeClr val="bg1"/>
                    </a:solidFill>
                    <a:latin typeface="+mn-ea"/>
                  </a:rPr>
                  <a:t>演出来制作用户可以在投影仪</a:t>
                </a:r>
              </a:p>
            </p:txBody>
          </p:sp>
          <p:sp>
            <p:nvSpPr>
              <p:cNvPr id="71" name="矩形 70"/>
              <p:cNvSpPr/>
              <p:nvPr/>
            </p:nvSpPr>
            <p:spPr>
              <a:xfrm>
                <a:off x="7885432" y="3324025"/>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bg1"/>
                    </a:solidFill>
                    <a:latin typeface="+mn-ea"/>
                  </a:rPr>
                  <a:t>标题文字添加</a:t>
                </a:r>
              </a:p>
            </p:txBody>
          </p:sp>
        </p:grpSp>
      </p:grpSp>
    </p:spTree>
    <p:custDataLst>
      <p:tags r:id="rId1"/>
    </p:custDataLst>
    <p:extLst>
      <p:ext uri="{BB962C8B-B14F-4D97-AF65-F5344CB8AC3E}">
        <p14:creationId xmlns:p14="http://schemas.microsoft.com/office/powerpoint/2010/main" val="9091246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ppt_w</p:attrName>
                                        </p:attrNameLst>
                                      </p:cBhvr>
                                      <p:tavLst>
                                        <p:tav tm="0">
                                          <p:val>
                                            <p:fltVal val="0"/>
                                          </p:val>
                                        </p:tav>
                                        <p:tav tm="100000">
                                          <p:val>
                                            <p:strVal val="#ppt_w"/>
                                          </p:val>
                                        </p:tav>
                                      </p:tavLst>
                                    </p:anim>
                                    <p:anim calcmode="lin" valueType="num">
                                      <p:cBhvr>
                                        <p:cTn id="8" dur="500" fill="hold"/>
                                        <p:tgtEl>
                                          <p:spTgt spid="72"/>
                                        </p:tgtEl>
                                        <p:attrNameLst>
                                          <p:attrName>ppt_h</p:attrName>
                                        </p:attrNameLst>
                                      </p:cBhvr>
                                      <p:tavLst>
                                        <p:tav tm="0">
                                          <p:val>
                                            <p:fltVal val="0"/>
                                          </p:val>
                                        </p:tav>
                                        <p:tav tm="100000">
                                          <p:val>
                                            <p:strVal val="#ppt_h"/>
                                          </p:val>
                                        </p:tav>
                                      </p:tavLst>
                                    </p:anim>
                                    <p:animEffect transition="in" filter="fade">
                                      <p:cBhvr>
                                        <p:cTn id="9" dur="500"/>
                                        <p:tgtEl>
                                          <p:spTgt spid="7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77"/>
                                        </p:tgtEl>
                                        <p:attrNameLst>
                                          <p:attrName>style.visibility</p:attrName>
                                        </p:attrNameLst>
                                      </p:cBhvr>
                                      <p:to>
                                        <p:strVal val="visible"/>
                                      </p:to>
                                    </p:set>
                                    <p:anim calcmode="lin" valueType="num">
                                      <p:cBhvr>
                                        <p:cTn id="13" dur="500" fill="hold"/>
                                        <p:tgtEl>
                                          <p:spTgt spid="77"/>
                                        </p:tgtEl>
                                        <p:attrNameLst>
                                          <p:attrName>ppt_w</p:attrName>
                                        </p:attrNameLst>
                                      </p:cBhvr>
                                      <p:tavLst>
                                        <p:tav tm="0">
                                          <p:val>
                                            <p:fltVal val="0"/>
                                          </p:val>
                                        </p:tav>
                                        <p:tav tm="100000">
                                          <p:val>
                                            <p:strVal val="#ppt_w"/>
                                          </p:val>
                                        </p:tav>
                                      </p:tavLst>
                                    </p:anim>
                                    <p:anim calcmode="lin" valueType="num">
                                      <p:cBhvr>
                                        <p:cTn id="14" dur="500" fill="hold"/>
                                        <p:tgtEl>
                                          <p:spTgt spid="77"/>
                                        </p:tgtEl>
                                        <p:attrNameLst>
                                          <p:attrName>ppt_h</p:attrName>
                                        </p:attrNameLst>
                                      </p:cBhvr>
                                      <p:tavLst>
                                        <p:tav tm="0">
                                          <p:val>
                                            <p:fltVal val="0"/>
                                          </p:val>
                                        </p:tav>
                                        <p:tav tm="100000">
                                          <p:val>
                                            <p:strVal val="#ppt_h"/>
                                          </p:val>
                                        </p:tav>
                                      </p:tavLst>
                                    </p:anim>
                                    <p:animEffect transition="in" filter="fade">
                                      <p:cBhvr>
                                        <p:cTn id="15" dur="500"/>
                                        <p:tgtEl>
                                          <p:spTgt spid="77"/>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76"/>
                                        </p:tgtEl>
                                        <p:attrNameLst>
                                          <p:attrName>style.visibility</p:attrName>
                                        </p:attrNameLst>
                                      </p:cBhvr>
                                      <p:to>
                                        <p:strVal val="visible"/>
                                      </p:to>
                                    </p:set>
                                    <p:anim calcmode="lin" valueType="num">
                                      <p:cBhvr>
                                        <p:cTn id="19" dur="500" fill="hold"/>
                                        <p:tgtEl>
                                          <p:spTgt spid="76"/>
                                        </p:tgtEl>
                                        <p:attrNameLst>
                                          <p:attrName>ppt_w</p:attrName>
                                        </p:attrNameLst>
                                      </p:cBhvr>
                                      <p:tavLst>
                                        <p:tav tm="0">
                                          <p:val>
                                            <p:fltVal val="0"/>
                                          </p:val>
                                        </p:tav>
                                        <p:tav tm="100000">
                                          <p:val>
                                            <p:strVal val="#ppt_w"/>
                                          </p:val>
                                        </p:tav>
                                      </p:tavLst>
                                    </p:anim>
                                    <p:anim calcmode="lin" valueType="num">
                                      <p:cBhvr>
                                        <p:cTn id="20" dur="500" fill="hold"/>
                                        <p:tgtEl>
                                          <p:spTgt spid="76"/>
                                        </p:tgtEl>
                                        <p:attrNameLst>
                                          <p:attrName>ppt_h</p:attrName>
                                        </p:attrNameLst>
                                      </p:cBhvr>
                                      <p:tavLst>
                                        <p:tav tm="0">
                                          <p:val>
                                            <p:fltVal val="0"/>
                                          </p:val>
                                        </p:tav>
                                        <p:tav tm="100000">
                                          <p:val>
                                            <p:strVal val="#ppt_h"/>
                                          </p:val>
                                        </p:tav>
                                      </p:tavLst>
                                    </p:anim>
                                    <p:animEffect transition="in" filter="fade">
                                      <p:cBhvr>
                                        <p:cTn id="21" dur="500"/>
                                        <p:tgtEl>
                                          <p:spTgt spid="76"/>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73"/>
                                        </p:tgtEl>
                                        <p:attrNameLst>
                                          <p:attrName>style.visibility</p:attrName>
                                        </p:attrNameLst>
                                      </p:cBhvr>
                                      <p:to>
                                        <p:strVal val="visible"/>
                                      </p:to>
                                    </p:set>
                                    <p:anim calcmode="lin" valueType="num">
                                      <p:cBhvr>
                                        <p:cTn id="25" dur="500" fill="hold"/>
                                        <p:tgtEl>
                                          <p:spTgt spid="73"/>
                                        </p:tgtEl>
                                        <p:attrNameLst>
                                          <p:attrName>ppt_w</p:attrName>
                                        </p:attrNameLst>
                                      </p:cBhvr>
                                      <p:tavLst>
                                        <p:tav tm="0">
                                          <p:val>
                                            <p:fltVal val="0"/>
                                          </p:val>
                                        </p:tav>
                                        <p:tav tm="100000">
                                          <p:val>
                                            <p:strVal val="#ppt_w"/>
                                          </p:val>
                                        </p:tav>
                                      </p:tavLst>
                                    </p:anim>
                                    <p:anim calcmode="lin" valueType="num">
                                      <p:cBhvr>
                                        <p:cTn id="26" dur="500" fill="hold"/>
                                        <p:tgtEl>
                                          <p:spTgt spid="73"/>
                                        </p:tgtEl>
                                        <p:attrNameLst>
                                          <p:attrName>ppt_h</p:attrName>
                                        </p:attrNameLst>
                                      </p:cBhvr>
                                      <p:tavLst>
                                        <p:tav tm="0">
                                          <p:val>
                                            <p:fltVal val="0"/>
                                          </p:val>
                                        </p:tav>
                                        <p:tav tm="100000">
                                          <p:val>
                                            <p:strVal val="#ppt_h"/>
                                          </p:val>
                                        </p:tav>
                                      </p:tavLst>
                                    </p:anim>
                                    <p:animEffect transition="in" filter="fade">
                                      <p:cBhvr>
                                        <p:cTn id="27" dur="500"/>
                                        <p:tgtEl>
                                          <p:spTgt spid="73"/>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74"/>
                                        </p:tgtEl>
                                        <p:attrNameLst>
                                          <p:attrName>style.visibility</p:attrName>
                                        </p:attrNameLst>
                                      </p:cBhvr>
                                      <p:to>
                                        <p:strVal val="visible"/>
                                      </p:to>
                                    </p:set>
                                    <p:anim calcmode="lin" valueType="num">
                                      <p:cBhvr>
                                        <p:cTn id="31" dur="500" fill="hold"/>
                                        <p:tgtEl>
                                          <p:spTgt spid="74"/>
                                        </p:tgtEl>
                                        <p:attrNameLst>
                                          <p:attrName>ppt_w</p:attrName>
                                        </p:attrNameLst>
                                      </p:cBhvr>
                                      <p:tavLst>
                                        <p:tav tm="0">
                                          <p:val>
                                            <p:fltVal val="0"/>
                                          </p:val>
                                        </p:tav>
                                        <p:tav tm="100000">
                                          <p:val>
                                            <p:strVal val="#ppt_w"/>
                                          </p:val>
                                        </p:tav>
                                      </p:tavLst>
                                    </p:anim>
                                    <p:anim calcmode="lin" valueType="num">
                                      <p:cBhvr>
                                        <p:cTn id="32" dur="500" fill="hold"/>
                                        <p:tgtEl>
                                          <p:spTgt spid="74"/>
                                        </p:tgtEl>
                                        <p:attrNameLst>
                                          <p:attrName>ppt_h</p:attrName>
                                        </p:attrNameLst>
                                      </p:cBhvr>
                                      <p:tavLst>
                                        <p:tav tm="0">
                                          <p:val>
                                            <p:fltVal val="0"/>
                                          </p:val>
                                        </p:tav>
                                        <p:tav tm="100000">
                                          <p:val>
                                            <p:strVal val="#ppt_h"/>
                                          </p:val>
                                        </p:tav>
                                      </p:tavLst>
                                    </p:anim>
                                    <p:animEffect transition="in" filter="fade">
                                      <p:cBhvr>
                                        <p:cTn id="33" dur="500"/>
                                        <p:tgtEl>
                                          <p:spTgt spid="74"/>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75"/>
                                        </p:tgtEl>
                                        <p:attrNameLst>
                                          <p:attrName>style.visibility</p:attrName>
                                        </p:attrNameLst>
                                      </p:cBhvr>
                                      <p:to>
                                        <p:strVal val="visible"/>
                                      </p:to>
                                    </p:set>
                                    <p:anim calcmode="lin" valueType="num">
                                      <p:cBhvr>
                                        <p:cTn id="37" dur="500" fill="hold"/>
                                        <p:tgtEl>
                                          <p:spTgt spid="75"/>
                                        </p:tgtEl>
                                        <p:attrNameLst>
                                          <p:attrName>ppt_w</p:attrName>
                                        </p:attrNameLst>
                                      </p:cBhvr>
                                      <p:tavLst>
                                        <p:tav tm="0">
                                          <p:val>
                                            <p:fltVal val="0"/>
                                          </p:val>
                                        </p:tav>
                                        <p:tav tm="100000">
                                          <p:val>
                                            <p:strVal val="#ppt_w"/>
                                          </p:val>
                                        </p:tav>
                                      </p:tavLst>
                                    </p:anim>
                                    <p:anim calcmode="lin" valueType="num">
                                      <p:cBhvr>
                                        <p:cTn id="38" dur="500" fill="hold"/>
                                        <p:tgtEl>
                                          <p:spTgt spid="75"/>
                                        </p:tgtEl>
                                        <p:attrNameLst>
                                          <p:attrName>ppt_h</p:attrName>
                                        </p:attrNameLst>
                                      </p:cBhvr>
                                      <p:tavLst>
                                        <p:tav tm="0">
                                          <p:val>
                                            <p:fltVal val="0"/>
                                          </p:val>
                                        </p:tav>
                                        <p:tav tm="100000">
                                          <p:val>
                                            <p:strVal val="#ppt_h"/>
                                          </p:val>
                                        </p:tav>
                                      </p:tavLst>
                                    </p:anim>
                                    <p:animEffect transition="in" filter="fade">
                                      <p:cBhvr>
                                        <p:cTn id="39"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2700"/>
            <a:ext cx="12192000" cy="6845300"/>
          </a:xfrm>
          <a:prstGeom prst="rect">
            <a:avLst/>
          </a:prstGeom>
        </p:spPr>
      </p:pic>
      <p:sp>
        <p:nvSpPr>
          <p:cNvPr id="9" name="文本框 11">
            <a:extLst>
              <a:ext uri="{FF2B5EF4-FFF2-40B4-BE49-F238E27FC236}">
                <a16:creationId xmlns:a16="http://schemas.microsoft.com/office/drawing/2014/main" xmlns="" id="{9A486F6F-A303-4D50-A7AA-C16A5F23315D}"/>
              </a:ext>
            </a:extLst>
          </p:cNvPr>
          <p:cNvSpPr txBox="1"/>
          <p:nvPr/>
        </p:nvSpPr>
        <p:spPr>
          <a:xfrm>
            <a:off x="479484" y="566441"/>
            <a:ext cx="6374322" cy="1107996"/>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en-US" altLang="zh-CN" sz="6600" i="0" u="none" strike="noStrike" kern="0" cap="none" spc="0" normalizeH="0" baseline="0" noProof="0" dirty="0" smtClean="0">
                <a:ln>
                  <a:noFill/>
                </a:ln>
                <a:solidFill>
                  <a:srgbClr val="009DE4"/>
                </a:solidFill>
                <a:effectLst/>
                <a:uLnTx/>
                <a:uFillTx/>
                <a:cs typeface="+mn-ea"/>
                <a:sym typeface="+mn-lt"/>
              </a:rPr>
              <a:t>RANPINTANG</a:t>
            </a:r>
            <a:endParaRPr kumimoji="0" lang="zh-CN" altLang="en-US" sz="6600" i="0" u="none" strike="noStrike" kern="0" cap="none" spc="0" normalizeH="0" baseline="0" noProof="0" dirty="0">
              <a:ln>
                <a:noFill/>
              </a:ln>
              <a:solidFill>
                <a:srgbClr val="009DE4"/>
              </a:solidFill>
              <a:effectLst/>
              <a:uLnTx/>
              <a:uFillTx/>
              <a:cs typeface="+mn-ea"/>
              <a:sym typeface="+mn-lt"/>
            </a:endParaRPr>
          </a:p>
        </p:txBody>
      </p:sp>
      <p:sp>
        <p:nvSpPr>
          <p:cNvPr id="10" name="文本框 1"/>
          <p:cNvSpPr txBox="1"/>
          <p:nvPr/>
        </p:nvSpPr>
        <p:spPr>
          <a:xfrm>
            <a:off x="546134" y="1478102"/>
            <a:ext cx="5173158" cy="707886"/>
          </a:xfrm>
          <a:prstGeom prst="rect">
            <a:avLst/>
          </a:prstGeom>
          <a:noFill/>
        </p:spPr>
        <p:txBody>
          <a:bodyPr wrap="square" rtlCol="0">
            <a:spAutoFit/>
          </a:bodyPr>
          <a:lstStyle/>
          <a:p>
            <a:pPr marR="0" lvl="0" indent="0" algn="dist">
              <a:lnSpc>
                <a:spcPct val="100000"/>
              </a:lnSpc>
              <a:spcBef>
                <a:spcPct val="0"/>
              </a:spcBef>
              <a:spcAft>
                <a:spcPct val="0"/>
              </a:spcAft>
              <a:buClrTx/>
              <a:buSzTx/>
              <a:buFont typeface="Arial" pitchFamily="34" charset="0"/>
              <a:buNone/>
              <a:tabLst/>
              <a:defRPr/>
            </a:pPr>
            <a:r>
              <a:rPr lang="zh-CN" altLang="en-US" sz="4000" dirty="0">
                <a:gradFill>
                  <a:gsLst>
                    <a:gs pos="50000">
                      <a:schemeClr val="tx1">
                        <a:lumMod val="65000"/>
                        <a:lumOff val="35000"/>
                      </a:schemeClr>
                    </a:gs>
                    <a:gs pos="50000">
                      <a:schemeClr val="tx1">
                        <a:lumMod val="95000"/>
                        <a:lumOff val="5000"/>
                      </a:schemeClr>
                    </a:gs>
                  </a:gsLst>
                  <a:lin ang="5400000" scaled="1"/>
                </a:gradFill>
                <a:latin typeface="微软雅黑" pitchFamily="34" charset="-122"/>
                <a:ea typeface="微软雅黑" pitchFamily="34" charset="-122"/>
                <a:sym typeface="+mn-lt"/>
              </a:rPr>
              <a:t>甄功夫</a:t>
            </a:r>
            <a:r>
              <a:rPr lang="en-US" altLang="zh-CN" sz="4000" dirty="0">
                <a:gradFill>
                  <a:gsLst>
                    <a:gs pos="50000">
                      <a:schemeClr val="tx1">
                        <a:lumMod val="65000"/>
                        <a:lumOff val="35000"/>
                      </a:schemeClr>
                    </a:gs>
                    <a:gs pos="50000">
                      <a:schemeClr val="tx1">
                        <a:lumMod val="95000"/>
                        <a:lumOff val="5000"/>
                      </a:schemeClr>
                    </a:gs>
                  </a:gsLst>
                  <a:lin ang="5400000" scaled="1"/>
                </a:gradFill>
                <a:latin typeface="微软雅黑" pitchFamily="34" charset="-122"/>
                <a:ea typeface="微软雅黑" pitchFamily="34" charset="-122"/>
                <a:sym typeface="+mn-lt"/>
              </a:rPr>
              <a:t>·</a:t>
            </a:r>
            <a:r>
              <a:rPr lang="zh-CN" altLang="en-US" sz="4000" dirty="0">
                <a:gradFill>
                  <a:gsLst>
                    <a:gs pos="50000">
                      <a:schemeClr val="tx1">
                        <a:lumMod val="65000"/>
                        <a:lumOff val="35000"/>
                      </a:schemeClr>
                    </a:gs>
                    <a:gs pos="50000">
                      <a:schemeClr val="tx1">
                        <a:lumMod val="95000"/>
                        <a:lumOff val="5000"/>
                      </a:schemeClr>
                    </a:gs>
                  </a:gsLst>
                  <a:lin ang="5400000" scaled="1"/>
                </a:gradFill>
                <a:latin typeface="微软雅黑" pitchFamily="34" charset="-122"/>
                <a:ea typeface="微软雅黑" pitchFamily="34" charset="-122"/>
                <a:sym typeface="+mn-lt"/>
              </a:rPr>
              <a:t>造燃品</a:t>
            </a:r>
            <a:endParaRPr lang="zh-CN" altLang="en-US" sz="4000" b="1" dirty="0">
              <a:gradFill>
                <a:gsLst>
                  <a:gs pos="50000">
                    <a:schemeClr val="tx1">
                      <a:lumMod val="65000"/>
                      <a:lumOff val="35000"/>
                    </a:schemeClr>
                  </a:gs>
                  <a:gs pos="50000">
                    <a:schemeClr val="tx1">
                      <a:lumMod val="95000"/>
                      <a:lumOff val="5000"/>
                    </a:schemeClr>
                  </a:gs>
                </a:gsLst>
                <a:lin ang="5400000" scaled="1"/>
              </a:gradFill>
              <a:latin typeface="微软雅黑" pitchFamily="34" charset="-122"/>
              <a:ea typeface="微软雅黑" pitchFamily="34" charset="-122"/>
              <a:sym typeface="+mn-lt"/>
            </a:endParaRPr>
          </a:p>
        </p:txBody>
      </p:sp>
      <p:sp>
        <p:nvSpPr>
          <p:cNvPr id="11" name="文本框 11"/>
          <p:cNvSpPr txBox="1"/>
          <p:nvPr/>
        </p:nvSpPr>
        <p:spPr>
          <a:xfrm>
            <a:off x="534074" y="2315742"/>
            <a:ext cx="4779539" cy="567976"/>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en-US" altLang="zh-CN" sz="1100" b="0" i="0" u="none" strike="noStrike" kern="0" cap="none" spc="0" normalizeH="0" baseline="0" noProof="0" dirty="0">
                <a:ln>
                  <a:noFill/>
                </a:ln>
                <a:solidFill>
                  <a:schemeClr val="bg1">
                    <a:lumMod val="50000"/>
                  </a:schemeClr>
                </a:solidFill>
                <a:effectLst/>
                <a:uLnTx/>
                <a:uFillTx/>
                <a:cs typeface="+mn-ea"/>
                <a:sym typeface="+mn-lt"/>
              </a:rPr>
              <a:t>Ran pin tang</a:t>
            </a:r>
            <a:r>
              <a:rPr kumimoji="0" lang="zh-CN" altLang="en-US" sz="1100" b="0" i="0" u="none" strike="noStrike" kern="0" cap="none" spc="0" normalizeH="0" baseline="0" noProof="0" dirty="0">
                <a:ln>
                  <a:noFill/>
                </a:ln>
                <a:solidFill>
                  <a:schemeClr val="bg1">
                    <a:lumMod val="50000"/>
                  </a:schemeClr>
                </a:solidFill>
                <a:effectLst/>
                <a:uLnTx/>
                <a:uFillTx/>
                <a:cs typeface="+mn-ea"/>
                <a:sym typeface="+mn-lt"/>
              </a:rPr>
              <a:t>，</a:t>
            </a:r>
            <a:r>
              <a:rPr kumimoji="0" lang="en-US" altLang="zh-CN" sz="1100" b="0" i="0" u="none" strike="noStrike" kern="0" cap="none" spc="0" normalizeH="0" baseline="0" noProof="0" dirty="0">
                <a:ln>
                  <a:noFill/>
                </a:ln>
                <a:solidFill>
                  <a:schemeClr val="bg1">
                    <a:lumMod val="50000"/>
                  </a:schemeClr>
                </a:solidFill>
                <a:effectLst/>
                <a:uLnTx/>
                <a:uFillTx/>
                <a:cs typeface="+mn-ea"/>
                <a:sym typeface="+mn-lt"/>
              </a:rPr>
              <a:t>Focus on PPT optimization and substitution, template customization, ingenuity production, satisfy your needs.</a:t>
            </a:r>
          </a:p>
        </p:txBody>
      </p:sp>
      <p:cxnSp>
        <p:nvCxnSpPr>
          <p:cNvPr id="12" name="直接连接符 11"/>
          <p:cNvCxnSpPr/>
          <p:nvPr/>
        </p:nvCxnSpPr>
        <p:spPr>
          <a:xfrm>
            <a:off x="633094" y="2270190"/>
            <a:ext cx="1728192" cy="0"/>
          </a:xfrm>
          <a:prstGeom prst="line">
            <a:avLst/>
          </a:prstGeom>
          <a:noFill/>
          <a:ln w="25400" cap="flat" cmpd="sng" algn="ctr">
            <a:gradFill flip="none" rotWithShape="1">
              <a:gsLst>
                <a:gs pos="0">
                  <a:sysClr val="windowText" lastClr="000000"/>
                </a:gs>
                <a:gs pos="100000">
                  <a:sysClr val="window" lastClr="FFFFFF">
                    <a:alpha val="0"/>
                  </a:sysClr>
                </a:gs>
              </a:gsLst>
              <a:lin ang="1800000" scaled="0"/>
              <a:tileRect/>
            </a:gradFill>
            <a:prstDash val="solid"/>
          </a:ln>
          <a:effectLst/>
        </p:spPr>
      </p:cxnSp>
      <p:pic>
        <p:nvPicPr>
          <p:cNvPr id="13" name="Picture 2" descr="D:\安装程序\下载\PPT合集\NEW\RPT 002.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33094" y="3089899"/>
            <a:ext cx="1679206" cy="216845"/>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a:extLst>
              <a:ext uri="{FF2B5EF4-FFF2-40B4-BE49-F238E27FC236}">
                <a16:creationId xmlns:a16="http://schemas.microsoft.com/office/drawing/2014/main" xmlns="" id="{193DB9CF-D0E6-4828-81F3-30102E2E0823}"/>
              </a:ext>
            </a:extLst>
          </p:cNvPr>
          <p:cNvSpPr/>
          <p:nvPr/>
        </p:nvSpPr>
        <p:spPr>
          <a:xfrm>
            <a:off x="534074" y="3435350"/>
            <a:ext cx="2696766" cy="812530"/>
          </a:xfrm>
          <a:prstGeom prst="rect">
            <a:avLst/>
          </a:prstGeom>
        </p:spPr>
        <p:txBody>
          <a:bodyPr wrap="square">
            <a:spAutoFit/>
          </a:bodyPr>
          <a:lstStyle/>
          <a:p>
            <a:pPr>
              <a:lnSpc>
                <a:spcPct val="130000"/>
              </a:lnSpc>
              <a:buClr>
                <a:srgbClr val="E7E6E6">
                  <a:lumMod val="10000"/>
                </a:srgbClr>
              </a:buClr>
              <a:defRPr/>
            </a:pPr>
            <a:r>
              <a:rPr lang="zh-CN" altLang="en-US" sz="1200" kern="0" dirty="0">
                <a:solidFill>
                  <a:schemeClr val="bg1">
                    <a:lumMod val="50000"/>
                  </a:schemeClr>
                </a:solidFill>
                <a:latin typeface="微软雅黑 Light" pitchFamily="34" charset="-122"/>
                <a:ea typeface="微软雅黑 Light" pitchFamily="34" charset="-122"/>
                <a:cs typeface="+mn-ea"/>
                <a:sym typeface="+mn-lt"/>
              </a:rPr>
              <a:t>微信关注“燃品堂</a:t>
            </a:r>
            <a:r>
              <a:rPr lang="en-US" altLang="zh-CN" sz="1200" kern="0" dirty="0">
                <a:solidFill>
                  <a:schemeClr val="bg1">
                    <a:lumMod val="50000"/>
                  </a:schemeClr>
                </a:solidFill>
                <a:latin typeface="微软雅黑 Light" pitchFamily="34" charset="-122"/>
                <a:ea typeface="微软雅黑 Light" pitchFamily="34" charset="-122"/>
                <a:cs typeface="+mn-ea"/>
                <a:sym typeface="+mn-lt"/>
              </a:rPr>
              <a:t>PPT”</a:t>
            </a:r>
          </a:p>
          <a:p>
            <a:pPr lvl="0">
              <a:lnSpc>
                <a:spcPct val="130000"/>
              </a:lnSpc>
              <a:buClr>
                <a:srgbClr val="E7E6E6">
                  <a:lumMod val="10000"/>
                </a:srgbClr>
              </a:buClr>
              <a:defRPr/>
            </a:pPr>
            <a:r>
              <a:rPr lang="zh-CN" altLang="en-US" sz="1200" kern="0" dirty="0">
                <a:solidFill>
                  <a:schemeClr val="bg1">
                    <a:lumMod val="50000"/>
                  </a:schemeClr>
                </a:solidFill>
                <a:latin typeface="微软雅黑 Light" pitchFamily="34" charset="-122"/>
                <a:ea typeface="微软雅黑 Light" pitchFamily="34" charset="-122"/>
                <a:cs typeface="+mn-ea"/>
                <a:sym typeface="+mn-lt"/>
              </a:rPr>
              <a:t>每</a:t>
            </a:r>
            <a:r>
              <a:rPr lang="zh-CN" altLang="en-US" sz="1200" kern="0" dirty="0" smtClean="0">
                <a:solidFill>
                  <a:schemeClr val="bg1">
                    <a:lumMod val="50000"/>
                  </a:schemeClr>
                </a:solidFill>
                <a:latin typeface="微软雅黑 Light" pitchFamily="34" charset="-122"/>
                <a:ea typeface="微软雅黑 Light" pitchFamily="34" charset="-122"/>
                <a:cs typeface="+mn-ea"/>
                <a:sym typeface="+mn-lt"/>
              </a:rPr>
              <a:t>周</a:t>
            </a:r>
            <a:r>
              <a:rPr lang="zh-CN" altLang="en-US" sz="1200" kern="0" dirty="0">
                <a:solidFill>
                  <a:schemeClr val="bg1">
                    <a:lumMod val="50000"/>
                  </a:schemeClr>
                </a:solidFill>
                <a:latin typeface="微软雅黑 Light" pitchFamily="34" charset="-122"/>
                <a:ea typeface="微软雅黑 Light" pitchFamily="34" charset="-122"/>
                <a:cs typeface="+mn-ea"/>
                <a:sym typeface="+mn-lt"/>
              </a:rPr>
              <a:t>免费</a:t>
            </a:r>
            <a:r>
              <a:rPr lang="zh-CN" altLang="en-US" sz="1200" kern="0" dirty="0" smtClean="0">
                <a:solidFill>
                  <a:schemeClr val="bg1">
                    <a:lumMod val="50000"/>
                  </a:schemeClr>
                </a:solidFill>
                <a:latin typeface="微软雅黑 Light" pitchFamily="34" charset="-122"/>
                <a:ea typeface="微软雅黑 Light" pitchFamily="34" charset="-122"/>
                <a:cs typeface="+mn-ea"/>
                <a:sym typeface="+mn-lt"/>
              </a:rPr>
              <a:t>赠送</a:t>
            </a:r>
            <a:r>
              <a:rPr lang="en-US" altLang="zh-CN" sz="1200" kern="0" dirty="0" smtClean="0">
                <a:solidFill>
                  <a:schemeClr val="bg1">
                    <a:lumMod val="50000"/>
                  </a:schemeClr>
                </a:solidFill>
                <a:latin typeface="微软雅黑 Light" pitchFamily="34" charset="-122"/>
                <a:ea typeface="微软雅黑 Light" pitchFamily="34" charset="-122"/>
                <a:cs typeface="+mn-ea"/>
                <a:sym typeface="+mn-lt"/>
              </a:rPr>
              <a:t>PPT</a:t>
            </a:r>
            <a:r>
              <a:rPr lang="zh-CN" altLang="en-US" sz="1200" kern="0" dirty="0">
                <a:solidFill>
                  <a:schemeClr val="bg1">
                    <a:lumMod val="50000"/>
                  </a:schemeClr>
                </a:solidFill>
                <a:latin typeface="微软雅黑 Light" pitchFamily="34" charset="-122"/>
                <a:ea typeface="微软雅黑 Light" pitchFamily="34" charset="-122"/>
                <a:cs typeface="+mn-ea"/>
                <a:sym typeface="+mn-lt"/>
              </a:rPr>
              <a:t>资源</a:t>
            </a:r>
          </a:p>
          <a:p>
            <a:pPr lvl="0">
              <a:lnSpc>
                <a:spcPct val="130000"/>
              </a:lnSpc>
              <a:buClr>
                <a:srgbClr val="E7E6E6">
                  <a:lumMod val="10000"/>
                </a:srgbClr>
              </a:buClr>
              <a:defRPr/>
            </a:pPr>
            <a:r>
              <a:rPr lang="en-US" altLang="zh-CN" sz="1200" b="1" kern="0" dirty="0">
                <a:solidFill>
                  <a:schemeClr val="bg1">
                    <a:lumMod val="50000"/>
                  </a:schemeClr>
                </a:solidFill>
                <a:latin typeface="微软雅黑 Light" pitchFamily="34" charset="-122"/>
                <a:ea typeface="微软雅黑 Light" pitchFamily="34" charset="-122"/>
                <a:cs typeface="+mn-ea"/>
                <a:sym typeface="+mn-lt"/>
              </a:rPr>
              <a:t>500</a:t>
            </a:r>
            <a:r>
              <a:rPr lang="zh-CN" altLang="en-US" sz="1200" b="1" kern="0" dirty="0">
                <a:solidFill>
                  <a:schemeClr val="bg1">
                    <a:lumMod val="50000"/>
                  </a:schemeClr>
                </a:solidFill>
                <a:latin typeface="微软雅黑 Light" pitchFamily="34" charset="-122"/>
                <a:ea typeface="微软雅黑 Light" pitchFamily="34" charset="-122"/>
                <a:cs typeface="+mn-ea"/>
                <a:sym typeface="+mn-lt"/>
              </a:rPr>
              <a:t>套</a:t>
            </a:r>
            <a:r>
              <a:rPr lang="en-US" altLang="zh-CN" sz="1200" b="1" kern="0" dirty="0" smtClean="0">
                <a:solidFill>
                  <a:schemeClr val="bg1">
                    <a:lumMod val="50000"/>
                  </a:schemeClr>
                </a:solidFill>
                <a:latin typeface="微软雅黑 Light" pitchFamily="34" charset="-122"/>
                <a:ea typeface="微软雅黑 Light" pitchFamily="34" charset="-122"/>
                <a:cs typeface="+mn-ea"/>
                <a:sym typeface="+mn-lt"/>
              </a:rPr>
              <a:t>PPT</a:t>
            </a:r>
            <a:r>
              <a:rPr lang="zh-CN" altLang="en-US" sz="1200" b="1" kern="0" dirty="0" smtClean="0">
                <a:solidFill>
                  <a:schemeClr val="bg1">
                    <a:lumMod val="50000"/>
                  </a:schemeClr>
                </a:solidFill>
                <a:latin typeface="微软雅黑 Light" pitchFamily="34" charset="-122"/>
                <a:ea typeface="微软雅黑 Light" pitchFamily="34" charset="-122"/>
                <a:cs typeface="+mn-ea"/>
                <a:sym typeface="+mn-lt"/>
              </a:rPr>
              <a:t>精品持续</a:t>
            </a:r>
            <a:r>
              <a:rPr lang="zh-CN" altLang="en-US" sz="1200" b="1" kern="0" dirty="0">
                <a:solidFill>
                  <a:schemeClr val="bg1">
                    <a:lumMod val="50000"/>
                  </a:schemeClr>
                </a:solidFill>
                <a:latin typeface="微软雅黑 Light" pitchFamily="34" charset="-122"/>
                <a:ea typeface="微软雅黑 Light" pitchFamily="34" charset="-122"/>
                <a:cs typeface="+mn-ea"/>
                <a:sym typeface="+mn-lt"/>
              </a:rPr>
              <a:t>更新</a:t>
            </a:r>
          </a:p>
        </p:txBody>
      </p:sp>
      <p:pic>
        <p:nvPicPr>
          <p:cNvPr id="14" name="Picture 2" descr="E:\工作同步\优品\PPT\★ 开店\店铺推广\★ 公众号\04 公众号广宣\素材\344px.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33094" y="4309709"/>
            <a:ext cx="1122299" cy="1122299"/>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580187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348" y="5053398"/>
            <a:ext cx="5213287" cy="1477328"/>
          </a:xfrm>
          <a:prstGeom prst="rect">
            <a:avLst/>
          </a:prstGeom>
        </p:spPr>
        <p:txBody>
          <a:bodyPr wrap="none">
            <a:spAutoFit/>
          </a:bodyPr>
          <a:lstStyle/>
          <a:p>
            <a:r>
              <a:rPr lang="zh-CN" altLang="en-US" kern="0" dirty="0">
                <a:solidFill>
                  <a:schemeClr val="bg1">
                    <a:lumMod val="50000"/>
                  </a:schemeClr>
                </a:solidFill>
                <a:latin typeface="微软雅黑 Light" pitchFamily="34" charset="-122"/>
                <a:ea typeface="微软雅黑 Light" pitchFamily="34" charset="-122"/>
                <a:cs typeface="+mn-ea"/>
                <a:sym typeface="+mn-lt"/>
              </a:rPr>
              <a:t>燃品堂</a:t>
            </a:r>
            <a:r>
              <a:rPr lang="en-US" altLang="zh-CN" kern="0" dirty="0" smtClean="0">
                <a:solidFill>
                  <a:schemeClr val="bg1">
                    <a:lumMod val="50000"/>
                  </a:schemeClr>
                </a:solidFill>
                <a:latin typeface="微软雅黑 Light" pitchFamily="34" charset="-122"/>
                <a:ea typeface="微软雅黑 Light" pitchFamily="34" charset="-122"/>
                <a:cs typeface="+mn-ea"/>
                <a:sym typeface="+mn-lt"/>
              </a:rPr>
              <a:t>PPT   </a:t>
            </a:r>
            <a:r>
              <a:rPr lang="zh-CN" altLang="en-US" kern="0" dirty="0" smtClean="0">
                <a:solidFill>
                  <a:schemeClr val="bg1">
                    <a:lumMod val="50000"/>
                  </a:schemeClr>
                </a:solidFill>
                <a:latin typeface="微软雅黑 Light" pitchFamily="34" charset="-122"/>
                <a:ea typeface="微软雅黑 Light" pitchFamily="34" charset="-122"/>
                <a:cs typeface="+mn-ea"/>
                <a:sym typeface="+mn-lt"/>
              </a:rPr>
              <a:t>原创作品</a:t>
            </a:r>
            <a:endParaRPr lang="en-US" altLang="zh-CN" kern="0" dirty="0" smtClean="0">
              <a:solidFill>
                <a:schemeClr val="bg1">
                  <a:lumMod val="50000"/>
                </a:schemeClr>
              </a:solidFill>
              <a:latin typeface="微软雅黑 Light" pitchFamily="34" charset="-122"/>
              <a:ea typeface="微软雅黑 Light" pitchFamily="34" charset="-122"/>
              <a:cs typeface="+mn-ea"/>
              <a:sym typeface="+mn-lt"/>
            </a:endParaRPr>
          </a:p>
          <a:p>
            <a:endParaRPr lang="en-US" altLang="zh-CN" kern="0" dirty="0">
              <a:solidFill>
                <a:schemeClr val="bg1">
                  <a:lumMod val="50000"/>
                </a:schemeClr>
              </a:solidFill>
              <a:latin typeface="微软雅黑 Light" pitchFamily="34" charset="-122"/>
              <a:ea typeface="微软雅黑 Light" pitchFamily="34" charset="-122"/>
              <a:cs typeface="+mn-ea"/>
              <a:sym typeface="+mn-lt"/>
            </a:endParaRPr>
          </a:p>
          <a:p>
            <a:endParaRPr lang="en-US" altLang="zh-CN" kern="0" dirty="0" smtClean="0">
              <a:solidFill>
                <a:schemeClr val="bg1">
                  <a:lumMod val="50000"/>
                </a:schemeClr>
              </a:solidFill>
              <a:latin typeface="微软雅黑 Light" pitchFamily="34" charset="-122"/>
              <a:ea typeface="微软雅黑 Light" pitchFamily="34" charset="-122"/>
              <a:cs typeface="+mn-ea"/>
              <a:sym typeface="+mn-lt"/>
            </a:endParaRPr>
          </a:p>
          <a:p>
            <a:endParaRPr lang="en-US" altLang="zh-CN" kern="0" dirty="0">
              <a:solidFill>
                <a:schemeClr val="bg1">
                  <a:lumMod val="50000"/>
                </a:schemeClr>
              </a:solidFill>
              <a:latin typeface="微软雅黑 Light" pitchFamily="34" charset="-122"/>
              <a:ea typeface="微软雅黑 Light" pitchFamily="34" charset="-122"/>
              <a:cs typeface="+mn-ea"/>
              <a:sym typeface="+mn-lt"/>
            </a:endParaRPr>
          </a:p>
          <a:p>
            <a:r>
              <a:rPr lang="en-US" altLang="zh-CN" kern="0" dirty="0" smtClean="0">
                <a:solidFill>
                  <a:schemeClr val="bg1">
                    <a:lumMod val="50000"/>
                  </a:schemeClr>
                </a:solidFill>
                <a:latin typeface="微软雅黑 Light" pitchFamily="34" charset="-122"/>
                <a:ea typeface="微软雅黑 Light" pitchFamily="34" charset="-122"/>
                <a:cs typeface="+mn-ea"/>
                <a:sym typeface="+mn-lt"/>
              </a:rPr>
              <a:t>51PPT</a:t>
            </a:r>
            <a:r>
              <a:rPr lang="zh-CN" altLang="en-US" kern="0" dirty="0" smtClean="0">
                <a:solidFill>
                  <a:schemeClr val="bg1">
                    <a:lumMod val="50000"/>
                  </a:schemeClr>
                </a:solidFill>
                <a:latin typeface="微软雅黑 Light" pitchFamily="34" charset="-122"/>
                <a:ea typeface="微软雅黑 Light" pitchFamily="34" charset="-122"/>
                <a:cs typeface="+mn-ea"/>
                <a:sym typeface="+mn-lt"/>
              </a:rPr>
              <a:t>模板网   </a:t>
            </a:r>
            <a:r>
              <a:rPr lang="en-US" altLang="zh-CN" kern="0" dirty="0" smtClean="0">
                <a:solidFill>
                  <a:schemeClr val="bg1">
                    <a:lumMod val="50000"/>
                  </a:schemeClr>
                </a:solidFill>
                <a:latin typeface="微软雅黑 Light" pitchFamily="34" charset="-122"/>
                <a:ea typeface="微软雅黑 Light" pitchFamily="34" charset="-122"/>
                <a:cs typeface="+mn-ea"/>
                <a:sym typeface="+mn-lt"/>
                <a:hlinkClick r:id="rId2"/>
              </a:rPr>
              <a:t>www.51pptmoban.com</a:t>
            </a:r>
            <a:r>
              <a:rPr lang="en-US" altLang="zh-CN" kern="0" dirty="0" smtClean="0">
                <a:solidFill>
                  <a:schemeClr val="bg1">
                    <a:lumMod val="50000"/>
                  </a:schemeClr>
                </a:solidFill>
                <a:latin typeface="微软雅黑 Light" pitchFamily="34" charset="-122"/>
                <a:ea typeface="微软雅黑 Light" pitchFamily="34" charset="-122"/>
                <a:cs typeface="+mn-ea"/>
                <a:sym typeface="+mn-lt"/>
              </a:rPr>
              <a:t>   </a:t>
            </a:r>
            <a:r>
              <a:rPr lang="zh-CN" altLang="en-US" kern="0" dirty="0" smtClean="0">
                <a:solidFill>
                  <a:schemeClr val="bg1">
                    <a:lumMod val="50000"/>
                  </a:schemeClr>
                </a:solidFill>
                <a:latin typeface="微软雅黑 Light" pitchFamily="34" charset="-122"/>
                <a:ea typeface="微软雅黑 Light" pitchFamily="34" charset="-122"/>
                <a:cs typeface="+mn-ea"/>
                <a:sym typeface="+mn-lt"/>
              </a:rPr>
              <a:t>授权发布</a:t>
            </a:r>
            <a:endParaRPr lang="zh-CN" altLang="en-US" dirty="0"/>
          </a:p>
        </p:txBody>
      </p:sp>
    </p:spTree>
    <p:extLst>
      <p:ext uri="{BB962C8B-B14F-4D97-AF65-F5344CB8AC3E}">
        <p14:creationId xmlns:p14="http://schemas.microsoft.com/office/powerpoint/2010/main" val="7235275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flipH="1">
            <a:off x="0" y="1866900"/>
            <a:ext cx="8889529" cy="4991100"/>
          </a:xfrm>
          <a:prstGeom prst="rect">
            <a:avLst/>
          </a:prstGeom>
        </p:spPr>
      </p:pic>
      <p:sp>
        <p:nvSpPr>
          <p:cNvPr id="11" name="文本框 10"/>
          <p:cNvSpPr txBox="1"/>
          <p:nvPr/>
        </p:nvSpPr>
        <p:spPr>
          <a:xfrm>
            <a:off x="8382000" y="1898058"/>
            <a:ext cx="2895600" cy="707886"/>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4000" i="1" dirty="0" smtClean="0">
                <a:solidFill>
                  <a:srgbClr val="0842BF"/>
                </a:solidFill>
                <a:latin typeface="Century Gothic" panose="020B0502020202020204" pitchFamily="34" charset="0"/>
                <a:ea typeface="方正兰亭中黑_GBK" panose="02000000000000000000" pitchFamily="2" charset="-122"/>
              </a:rPr>
              <a:t>PART 01</a:t>
            </a:r>
            <a:endParaRPr kumimoji="0" lang="zh-CN" altLang="en-US" sz="4000" i="1" u="none" strike="noStrike" kern="1200" cap="none" spc="0" normalizeH="0" baseline="0" noProof="0" dirty="0" smtClean="0">
              <a:ln>
                <a:noFill/>
              </a:ln>
              <a:solidFill>
                <a:srgbClr val="0842BF"/>
              </a:solidFill>
              <a:effectLst/>
              <a:uLnTx/>
              <a:uFillTx/>
              <a:latin typeface="Century Gothic" panose="020B0502020202020204" pitchFamily="34" charset="0"/>
              <a:ea typeface="方正兰亭中黑_GBK" panose="02000000000000000000" pitchFamily="2" charset="-122"/>
            </a:endParaRPr>
          </a:p>
        </p:txBody>
      </p:sp>
      <p:sp>
        <p:nvSpPr>
          <p:cNvPr id="12" name="文本框 11"/>
          <p:cNvSpPr txBox="1"/>
          <p:nvPr/>
        </p:nvSpPr>
        <p:spPr>
          <a:xfrm>
            <a:off x="5664202" y="3411855"/>
            <a:ext cx="5613398" cy="584584"/>
          </a:xfrm>
          <a:prstGeom prst="rect">
            <a:avLst/>
          </a:prstGeom>
          <a:noFill/>
        </p:spPr>
        <p:txBody>
          <a:bodyPr wrap="square" rtlCol="0">
            <a:spAutoFit/>
            <a:scene3d>
              <a:camera prst="orthographicFront"/>
              <a:lightRig rig="threePt" dir="t"/>
            </a:scene3d>
            <a:sp3d contourW="12700"/>
          </a:bodyPr>
          <a:lstStyle/>
          <a:p>
            <a:pPr lvl="0" algn="r">
              <a:lnSpc>
                <a:spcPct val="120000"/>
              </a:lnSpc>
              <a:defRPr/>
            </a:pPr>
            <a:r>
              <a:rPr lang="en-US" altLang="zh-CN" sz="1400" dirty="0">
                <a:solidFill>
                  <a:prstClr val="white">
                    <a:lumMod val="50000"/>
                  </a:prstClr>
                </a:solidFill>
                <a:latin typeface="Century Gothic" panose="020B0502020202020204" pitchFamily="34" charset="0"/>
              </a:rPr>
              <a:t>The user can demonstrate on a projector or computer or print the it into a film to be used in a wider field</a:t>
            </a:r>
          </a:p>
        </p:txBody>
      </p:sp>
      <p:sp>
        <p:nvSpPr>
          <p:cNvPr id="13" name="文本框 12"/>
          <p:cNvSpPr txBox="1"/>
          <p:nvPr/>
        </p:nvSpPr>
        <p:spPr>
          <a:xfrm>
            <a:off x="8015168" y="2679090"/>
            <a:ext cx="3262432" cy="707886"/>
          </a:xfrm>
          <a:prstGeom prst="rect">
            <a:avLst/>
          </a:prstGeom>
          <a:noFill/>
        </p:spPr>
        <p:txBody>
          <a:bodyPr wrap="non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zh-CN" altLang="en-US" sz="4000" noProof="0" dirty="0" smtClean="0">
                <a:solidFill>
                  <a:schemeClr val="tx1">
                    <a:lumMod val="75000"/>
                    <a:lumOff val="25000"/>
                  </a:schemeClr>
                </a:solidFill>
                <a:latin typeface="Century Gothic" panose="020B0502020202020204" pitchFamily="34" charset="0"/>
                <a:ea typeface="方正兰亭中黑_GBK" panose="02000000000000000000" pitchFamily="2" charset="-122"/>
              </a:rPr>
              <a:t>标题文字添加</a:t>
            </a:r>
            <a:endParaRPr kumimoji="0" lang="zh-CN" altLang="en-US" sz="4000" u="none" strike="noStrike" kern="1200" cap="none" spc="0" normalizeH="0" baseline="0" noProof="0" dirty="0" smtClean="0">
              <a:ln>
                <a:noFill/>
              </a:ln>
              <a:solidFill>
                <a:schemeClr val="tx1">
                  <a:lumMod val="75000"/>
                  <a:lumOff val="25000"/>
                </a:schemeClr>
              </a:solidFill>
              <a:effectLst/>
              <a:uLnTx/>
              <a:uFillTx/>
              <a:latin typeface="Century Gothic" panose="020B0502020202020204" pitchFamily="34" charset="0"/>
              <a:ea typeface="方正兰亭中黑_GBK" panose="02000000000000000000" pitchFamily="2" charset="-122"/>
            </a:endParaRPr>
          </a:p>
        </p:txBody>
      </p:sp>
    </p:spTree>
    <p:custDataLst>
      <p:tags r:id="rId1"/>
    </p:custDataLst>
    <p:extLst>
      <p:ext uri="{BB962C8B-B14F-4D97-AF65-F5344CB8AC3E}">
        <p14:creationId xmlns:p14="http://schemas.microsoft.com/office/powerpoint/2010/main" val="86094513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2"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1+#ppt_w/2"/>
                                          </p:val>
                                        </p:tav>
                                        <p:tav tm="100000">
                                          <p:val>
                                            <p:strVal val="#ppt_x"/>
                                          </p:val>
                                        </p:tav>
                                      </p:tavLst>
                                    </p:anim>
                                    <p:anim calcmode="lin" valueType="num">
                                      <p:cBhvr additive="base">
                                        <p:cTn id="19" dur="500" fill="hold"/>
                                        <p:tgtEl>
                                          <p:spTgt spid="13"/>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10800000">
            <a:off x="-14516" y="-1"/>
            <a:ext cx="2256753" cy="1480458"/>
          </a:xfrm>
          <a:prstGeom prst="rect">
            <a:avLst/>
          </a:prstGeom>
        </p:spPr>
      </p:pic>
      <p:pic>
        <p:nvPicPr>
          <p:cNvPr id="6" name="图片 5"/>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0740570" y="5143621"/>
            <a:ext cx="1451430" cy="1714379"/>
          </a:xfrm>
          <a:prstGeom prst="rect">
            <a:avLst/>
          </a:prstGeom>
        </p:spPr>
      </p:pic>
      <p:grpSp>
        <p:nvGrpSpPr>
          <p:cNvPr id="7" name="组合 6"/>
          <p:cNvGrpSpPr/>
          <p:nvPr/>
        </p:nvGrpSpPr>
        <p:grpSpPr>
          <a:xfrm>
            <a:off x="2222754" y="343930"/>
            <a:ext cx="4885992" cy="792596"/>
            <a:chOff x="1518453" y="282986"/>
            <a:chExt cx="4885992" cy="792596"/>
          </a:xfrm>
        </p:grpSpPr>
        <p:sp>
          <p:nvSpPr>
            <p:cNvPr id="8" name="文本框 7"/>
            <p:cNvSpPr txBox="1"/>
            <p:nvPr/>
          </p:nvSpPr>
          <p:spPr>
            <a:xfrm>
              <a:off x="1518453" y="282986"/>
              <a:ext cx="4475526" cy="584775"/>
            </a:xfrm>
            <a:prstGeom prst="rect">
              <a:avLst/>
            </a:prstGeom>
            <a:noFill/>
          </p:spPr>
          <p:txBody>
            <a:bodyPr wrap="square" rtlCol="0">
              <a:spAutoFit/>
              <a:scene3d>
                <a:camera prst="orthographicFront"/>
                <a:lightRig rig="threePt" dir="t"/>
              </a:scene3d>
              <a:sp3d contourW="12700"/>
            </a:bodyPr>
            <a:lstStyle/>
            <a:p>
              <a:r>
                <a:rPr lang="zh-CN" altLang="en-US" sz="3200" b="1" dirty="0" smtClean="0">
                  <a:blipFill dpi="0" rotWithShape="1">
                    <a:blip r:embed="rId5"/>
                    <a:srcRect/>
                    <a:tile tx="0" ty="0" sx="100000" sy="100000" flip="none" algn="tr"/>
                  </a:blipFill>
                  <a:latin typeface="+mn-ea"/>
                </a:rPr>
                <a:t>标题文字添加此处</a:t>
              </a:r>
              <a:endParaRPr lang="zh-CN" altLang="en-US" sz="3200" b="1" dirty="0">
                <a:blipFill dpi="0" rotWithShape="1">
                  <a:blip r:embed="rId5"/>
                  <a:srcRect/>
                  <a:tile tx="0" ty="0" sx="100000" sy="100000" flip="none" algn="tr"/>
                </a:blipFill>
                <a:latin typeface="+mn-ea"/>
              </a:endParaRPr>
            </a:p>
          </p:txBody>
        </p:sp>
        <p:sp>
          <p:nvSpPr>
            <p:cNvPr id="9" name="文本框 8"/>
            <p:cNvSpPr txBox="1"/>
            <p:nvPr/>
          </p:nvSpPr>
          <p:spPr>
            <a:xfrm>
              <a:off x="1518453" y="805765"/>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smtClean="0">
                  <a:solidFill>
                    <a:schemeClr val="bg1">
                      <a:lumMod val="50000"/>
                    </a:schemeClr>
                  </a:solidFill>
                  <a:latin typeface="+mj-ea"/>
                  <a:ea typeface="+mj-ea"/>
                </a:rPr>
                <a:t>print </a:t>
              </a:r>
              <a:r>
                <a:rPr lang="en-US" altLang="zh-CN" sz="1000" dirty="0">
                  <a:solidFill>
                    <a:schemeClr val="bg1">
                      <a:lumMod val="50000"/>
                    </a:schemeClr>
                  </a:solidFill>
                  <a:latin typeface="+mj-ea"/>
                  <a:ea typeface="+mj-ea"/>
                </a:rPr>
                <a:t>the presentation and make it into a film to be used in a wider field</a:t>
              </a:r>
            </a:p>
          </p:txBody>
        </p:sp>
      </p:grpSp>
      <p:grpSp>
        <p:nvGrpSpPr>
          <p:cNvPr id="10" name="组合 9"/>
          <p:cNvGrpSpPr/>
          <p:nvPr/>
        </p:nvGrpSpPr>
        <p:grpSpPr>
          <a:xfrm>
            <a:off x="1708658" y="4212681"/>
            <a:ext cx="2653792" cy="1207838"/>
            <a:chOff x="7583812" y="3324025"/>
            <a:chExt cx="2653792" cy="1207838"/>
          </a:xfrm>
        </p:grpSpPr>
        <p:sp>
          <p:nvSpPr>
            <p:cNvPr id="11" name="矩形 10"/>
            <p:cNvSpPr/>
            <p:nvPr/>
          </p:nvSpPr>
          <p:spPr>
            <a:xfrm>
              <a:off x="7583812" y="3747033"/>
              <a:ext cx="2653792" cy="784830"/>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200" dirty="0">
                  <a:solidFill>
                    <a:schemeClr val="tx1">
                      <a:lumMod val="75000"/>
                      <a:lumOff val="25000"/>
                    </a:schemeClr>
                  </a:solidFill>
                  <a:latin typeface="+mn-ea"/>
                </a:rPr>
                <a:t>用户可以在投影仪或者计算机上进行演示也可以将演示文稿打印出来制作成</a:t>
              </a:r>
              <a:r>
                <a:rPr lang="zh-CN" altLang="en-US" sz="1200" dirty="0" smtClean="0">
                  <a:solidFill>
                    <a:schemeClr val="tx1">
                      <a:lumMod val="75000"/>
                      <a:lumOff val="25000"/>
                    </a:schemeClr>
                  </a:solidFill>
                  <a:latin typeface="+mn-ea"/>
                </a:rPr>
                <a:t>胶片用户可以在投影仪</a:t>
              </a:r>
            </a:p>
          </p:txBody>
        </p:sp>
        <p:sp>
          <p:nvSpPr>
            <p:cNvPr id="12" name="矩形 11"/>
            <p:cNvSpPr/>
            <p:nvPr/>
          </p:nvSpPr>
          <p:spPr>
            <a:xfrm>
              <a:off x="7885432" y="3324025"/>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latin typeface="+mn-ea"/>
                </a:rPr>
                <a:t>标题文字添加</a:t>
              </a:r>
            </a:p>
          </p:txBody>
        </p:sp>
      </p:grpSp>
      <p:grpSp>
        <p:nvGrpSpPr>
          <p:cNvPr id="13" name="组合 12"/>
          <p:cNvGrpSpPr/>
          <p:nvPr/>
        </p:nvGrpSpPr>
        <p:grpSpPr>
          <a:xfrm>
            <a:off x="4769358" y="4212681"/>
            <a:ext cx="2653792" cy="1207838"/>
            <a:chOff x="7583812" y="3324025"/>
            <a:chExt cx="2653792" cy="1207838"/>
          </a:xfrm>
        </p:grpSpPr>
        <p:sp>
          <p:nvSpPr>
            <p:cNvPr id="14" name="矩形 13"/>
            <p:cNvSpPr/>
            <p:nvPr/>
          </p:nvSpPr>
          <p:spPr>
            <a:xfrm>
              <a:off x="7583812" y="3747033"/>
              <a:ext cx="2653792" cy="784830"/>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200" dirty="0">
                  <a:solidFill>
                    <a:schemeClr val="tx1">
                      <a:lumMod val="75000"/>
                      <a:lumOff val="25000"/>
                    </a:schemeClr>
                  </a:solidFill>
                  <a:latin typeface="+mn-ea"/>
                </a:rPr>
                <a:t>用户可以在投影仪或者计算机上进行演示也可以将演示文稿打印出来制作成</a:t>
              </a:r>
              <a:r>
                <a:rPr lang="zh-CN" altLang="en-US" sz="1200" dirty="0" smtClean="0">
                  <a:solidFill>
                    <a:schemeClr val="tx1">
                      <a:lumMod val="75000"/>
                      <a:lumOff val="25000"/>
                    </a:schemeClr>
                  </a:solidFill>
                  <a:latin typeface="+mn-ea"/>
                </a:rPr>
                <a:t>胶片用户可以在投影仪</a:t>
              </a:r>
            </a:p>
          </p:txBody>
        </p:sp>
        <p:sp>
          <p:nvSpPr>
            <p:cNvPr id="15" name="矩形 14"/>
            <p:cNvSpPr/>
            <p:nvPr/>
          </p:nvSpPr>
          <p:spPr>
            <a:xfrm>
              <a:off x="7885432" y="3324025"/>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latin typeface="+mn-ea"/>
                </a:rPr>
                <a:t>标题文字添加</a:t>
              </a:r>
            </a:p>
          </p:txBody>
        </p:sp>
      </p:grpSp>
      <p:grpSp>
        <p:nvGrpSpPr>
          <p:cNvPr id="16" name="组合 15"/>
          <p:cNvGrpSpPr/>
          <p:nvPr/>
        </p:nvGrpSpPr>
        <p:grpSpPr>
          <a:xfrm>
            <a:off x="7830058" y="4212681"/>
            <a:ext cx="2653792" cy="1207838"/>
            <a:chOff x="7583812" y="3324025"/>
            <a:chExt cx="2653792" cy="1207838"/>
          </a:xfrm>
        </p:grpSpPr>
        <p:sp>
          <p:nvSpPr>
            <p:cNvPr id="17" name="矩形 16"/>
            <p:cNvSpPr/>
            <p:nvPr/>
          </p:nvSpPr>
          <p:spPr>
            <a:xfrm>
              <a:off x="7583812" y="3747033"/>
              <a:ext cx="2653792" cy="784830"/>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200" dirty="0">
                  <a:solidFill>
                    <a:schemeClr val="tx1">
                      <a:lumMod val="75000"/>
                      <a:lumOff val="25000"/>
                    </a:schemeClr>
                  </a:solidFill>
                  <a:latin typeface="+mn-ea"/>
                </a:rPr>
                <a:t>用户可以在投影仪或者计算机上进行演示也可以将演示文稿打印出来制作成</a:t>
              </a:r>
              <a:r>
                <a:rPr lang="zh-CN" altLang="en-US" sz="1200" dirty="0" smtClean="0">
                  <a:solidFill>
                    <a:schemeClr val="tx1">
                      <a:lumMod val="75000"/>
                      <a:lumOff val="25000"/>
                    </a:schemeClr>
                  </a:solidFill>
                  <a:latin typeface="+mn-ea"/>
                </a:rPr>
                <a:t>胶片用户可以在投影仪</a:t>
              </a:r>
            </a:p>
          </p:txBody>
        </p:sp>
        <p:sp>
          <p:nvSpPr>
            <p:cNvPr id="18" name="矩形 17"/>
            <p:cNvSpPr/>
            <p:nvPr/>
          </p:nvSpPr>
          <p:spPr>
            <a:xfrm>
              <a:off x="7885432" y="3324025"/>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latin typeface="+mn-ea"/>
                </a:rPr>
                <a:t>标题文字添加</a:t>
              </a:r>
            </a:p>
          </p:txBody>
        </p:sp>
      </p:grpSp>
      <p:pic>
        <p:nvPicPr>
          <p:cNvPr id="22" name="图片占位符 21"/>
          <p:cNvPicPr>
            <a:picLocks noGrp="1" noChangeAspect="1"/>
          </p:cNvPicPr>
          <p:nvPr>
            <p:ph type="pic" sz="quarter" idx="10"/>
          </p:nvPr>
        </p:nvPicPr>
        <p:blipFill>
          <a:blip r:embed="rId6" cstate="email">
            <a:extLst>
              <a:ext uri="{28A0092B-C50C-407E-A947-70E740481C1C}">
                <a14:useLocalDpi xmlns:a14="http://schemas.microsoft.com/office/drawing/2010/main"/>
              </a:ext>
            </a:extLst>
          </a:blip>
          <a:srcRect/>
          <a:stretch>
            <a:fillRect/>
          </a:stretch>
        </p:blipFill>
        <p:spPr/>
      </p:pic>
      <p:pic>
        <p:nvPicPr>
          <p:cNvPr id="23" name="图片占位符 22"/>
          <p:cNvPicPr>
            <a:picLocks noGrp="1" noChangeAspect="1"/>
          </p:cNvPicPr>
          <p:nvPr>
            <p:ph type="pic" sz="quarter" idx="11"/>
          </p:nvPr>
        </p:nvPicPr>
        <p:blipFill>
          <a:blip r:embed="rId7" cstate="email">
            <a:extLst>
              <a:ext uri="{28A0092B-C50C-407E-A947-70E740481C1C}">
                <a14:useLocalDpi xmlns:a14="http://schemas.microsoft.com/office/drawing/2010/main"/>
              </a:ext>
            </a:extLst>
          </a:blip>
          <a:srcRect/>
          <a:stretch>
            <a:fillRect/>
          </a:stretch>
        </p:blipFill>
        <p:spPr/>
      </p:pic>
      <p:pic>
        <p:nvPicPr>
          <p:cNvPr id="24" name="图片占位符 23"/>
          <p:cNvPicPr>
            <a:picLocks noGrp="1" noChangeAspect="1"/>
          </p:cNvPicPr>
          <p:nvPr>
            <p:ph type="pic" sz="quarter" idx="12"/>
          </p:nvPr>
        </p:nvPicPr>
        <p:blipFill>
          <a:blip r:embed="rId8"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0846276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fltVal val="0"/>
                                          </p:val>
                                        </p:tav>
                                        <p:tav tm="100000">
                                          <p:val>
                                            <p:strVal val="#ppt_w"/>
                                          </p:val>
                                        </p:tav>
                                      </p:tavLst>
                                    </p:anim>
                                    <p:anim calcmode="lin" valueType="num">
                                      <p:cBhvr>
                                        <p:cTn id="8" dur="1000" fill="hold"/>
                                        <p:tgtEl>
                                          <p:spTgt spid="22"/>
                                        </p:tgtEl>
                                        <p:attrNameLst>
                                          <p:attrName>ppt_h</p:attrName>
                                        </p:attrNameLst>
                                      </p:cBhvr>
                                      <p:tavLst>
                                        <p:tav tm="0">
                                          <p:val>
                                            <p:fltVal val="0"/>
                                          </p:val>
                                        </p:tav>
                                        <p:tav tm="100000">
                                          <p:val>
                                            <p:strVal val="#ppt_h"/>
                                          </p:val>
                                        </p:tav>
                                      </p:tavLst>
                                    </p:anim>
                                    <p:anim calcmode="lin" valueType="num">
                                      <p:cBhvr>
                                        <p:cTn id="9" dur="1000" fill="hold"/>
                                        <p:tgtEl>
                                          <p:spTgt spid="22"/>
                                        </p:tgtEl>
                                        <p:attrNameLst>
                                          <p:attrName>style.rotation</p:attrName>
                                        </p:attrNameLst>
                                      </p:cBhvr>
                                      <p:tavLst>
                                        <p:tav tm="0">
                                          <p:val>
                                            <p:fltVal val="90"/>
                                          </p:val>
                                        </p:tav>
                                        <p:tav tm="100000">
                                          <p:val>
                                            <p:fltVal val="0"/>
                                          </p:val>
                                        </p:tav>
                                      </p:tavLst>
                                    </p:anim>
                                    <p:animEffect transition="in" filter="fade">
                                      <p:cBhvr>
                                        <p:cTn id="10" dur="1000"/>
                                        <p:tgtEl>
                                          <p:spTgt spid="22"/>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23"/>
                                        </p:tgtEl>
                                        <p:attrNameLst>
                                          <p:attrName>style.visibility</p:attrName>
                                        </p:attrNameLst>
                                      </p:cBhvr>
                                      <p:to>
                                        <p:strVal val="visible"/>
                                      </p:to>
                                    </p:set>
                                    <p:anim calcmode="lin" valueType="num">
                                      <p:cBhvr>
                                        <p:cTn id="14" dur="1000" fill="hold"/>
                                        <p:tgtEl>
                                          <p:spTgt spid="23"/>
                                        </p:tgtEl>
                                        <p:attrNameLst>
                                          <p:attrName>ppt_w</p:attrName>
                                        </p:attrNameLst>
                                      </p:cBhvr>
                                      <p:tavLst>
                                        <p:tav tm="0">
                                          <p:val>
                                            <p:fltVal val="0"/>
                                          </p:val>
                                        </p:tav>
                                        <p:tav tm="100000">
                                          <p:val>
                                            <p:strVal val="#ppt_w"/>
                                          </p:val>
                                        </p:tav>
                                      </p:tavLst>
                                    </p:anim>
                                    <p:anim calcmode="lin" valueType="num">
                                      <p:cBhvr>
                                        <p:cTn id="15" dur="1000" fill="hold"/>
                                        <p:tgtEl>
                                          <p:spTgt spid="23"/>
                                        </p:tgtEl>
                                        <p:attrNameLst>
                                          <p:attrName>ppt_h</p:attrName>
                                        </p:attrNameLst>
                                      </p:cBhvr>
                                      <p:tavLst>
                                        <p:tav tm="0">
                                          <p:val>
                                            <p:fltVal val="0"/>
                                          </p:val>
                                        </p:tav>
                                        <p:tav tm="100000">
                                          <p:val>
                                            <p:strVal val="#ppt_h"/>
                                          </p:val>
                                        </p:tav>
                                      </p:tavLst>
                                    </p:anim>
                                    <p:anim calcmode="lin" valueType="num">
                                      <p:cBhvr>
                                        <p:cTn id="16" dur="1000" fill="hold"/>
                                        <p:tgtEl>
                                          <p:spTgt spid="23"/>
                                        </p:tgtEl>
                                        <p:attrNameLst>
                                          <p:attrName>style.rotation</p:attrName>
                                        </p:attrNameLst>
                                      </p:cBhvr>
                                      <p:tavLst>
                                        <p:tav tm="0">
                                          <p:val>
                                            <p:fltVal val="90"/>
                                          </p:val>
                                        </p:tav>
                                        <p:tav tm="100000">
                                          <p:val>
                                            <p:fltVal val="0"/>
                                          </p:val>
                                        </p:tav>
                                      </p:tavLst>
                                    </p:anim>
                                    <p:animEffect transition="in" filter="fade">
                                      <p:cBhvr>
                                        <p:cTn id="17" dur="1000"/>
                                        <p:tgtEl>
                                          <p:spTgt spid="23"/>
                                        </p:tgtEl>
                                      </p:cBhvr>
                                    </p:animEffect>
                                  </p:childTnLst>
                                </p:cTn>
                              </p:par>
                            </p:childTnLst>
                          </p:cTn>
                        </p:par>
                        <p:par>
                          <p:cTn id="18" fill="hold">
                            <p:stCondLst>
                              <p:cond delay="2000"/>
                            </p:stCondLst>
                            <p:childTnLst>
                              <p:par>
                                <p:cTn id="19" presetID="31" presetClass="entr" presetSubtype="0"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p:cTn id="21" dur="1000" fill="hold"/>
                                        <p:tgtEl>
                                          <p:spTgt spid="24"/>
                                        </p:tgtEl>
                                        <p:attrNameLst>
                                          <p:attrName>ppt_w</p:attrName>
                                        </p:attrNameLst>
                                      </p:cBhvr>
                                      <p:tavLst>
                                        <p:tav tm="0">
                                          <p:val>
                                            <p:fltVal val="0"/>
                                          </p:val>
                                        </p:tav>
                                        <p:tav tm="100000">
                                          <p:val>
                                            <p:strVal val="#ppt_w"/>
                                          </p:val>
                                        </p:tav>
                                      </p:tavLst>
                                    </p:anim>
                                    <p:anim calcmode="lin" valueType="num">
                                      <p:cBhvr>
                                        <p:cTn id="22" dur="1000" fill="hold"/>
                                        <p:tgtEl>
                                          <p:spTgt spid="24"/>
                                        </p:tgtEl>
                                        <p:attrNameLst>
                                          <p:attrName>ppt_h</p:attrName>
                                        </p:attrNameLst>
                                      </p:cBhvr>
                                      <p:tavLst>
                                        <p:tav tm="0">
                                          <p:val>
                                            <p:fltVal val="0"/>
                                          </p:val>
                                        </p:tav>
                                        <p:tav tm="100000">
                                          <p:val>
                                            <p:strVal val="#ppt_h"/>
                                          </p:val>
                                        </p:tav>
                                      </p:tavLst>
                                    </p:anim>
                                    <p:anim calcmode="lin" valueType="num">
                                      <p:cBhvr>
                                        <p:cTn id="23" dur="1000" fill="hold"/>
                                        <p:tgtEl>
                                          <p:spTgt spid="24"/>
                                        </p:tgtEl>
                                        <p:attrNameLst>
                                          <p:attrName>style.rotation</p:attrName>
                                        </p:attrNameLst>
                                      </p:cBhvr>
                                      <p:tavLst>
                                        <p:tav tm="0">
                                          <p:val>
                                            <p:fltVal val="90"/>
                                          </p:val>
                                        </p:tav>
                                        <p:tav tm="100000">
                                          <p:val>
                                            <p:fltVal val="0"/>
                                          </p:val>
                                        </p:tav>
                                      </p:tavLst>
                                    </p:anim>
                                    <p:animEffect transition="in" filter="fade">
                                      <p:cBhvr>
                                        <p:cTn id="24" dur="1000"/>
                                        <p:tgtEl>
                                          <p:spTgt spid="24"/>
                                        </p:tgtEl>
                                      </p:cBhvr>
                                    </p:animEffect>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1000" fill="hold"/>
                                        <p:tgtEl>
                                          <p:spTgt spid="13"/>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1000"/>
                                        <p:tgtEl>
                                          <p:spTgt spid="16"/>
                                        </p:tgtEl>
                                      </p:cBhvr>
                                    </p:animEffect>
                                    <p:anim calcmode="lin" valueType="num">
                                      <p:cBhvr>
                                        <p:cTn id="39" dur="1000" fill="hold"/>
                                        <p:tgtEl>
                                          <p:spTgt spid="16"/>
                                        </p:tgtEl>
                                        <p:attrNameLst>
                                          <p:attrName>ppt_x</p:attrName>
                                        </p:attrNameLst>
                                      </p:cBhvr>
                                      <p:tavLst>
                                        <p:tav tm="0">
                                          <p:val>
                                            <p:strVal val="#ppt_x"/>
                                          </p:val>
                                        </p:tav>
                                        <p:tav tm="100000">
                                          <p:val>
                                            <p:strVal val="#ppt_x"/>
                                          </p:val>
                                        </p:tav>
                                      </p:tavLst>
                                    </p:anim>
                                    <p:anim calcmode="lin" valueType="num">
                                      <p:cBhvr>
                                        <p:cTn id="4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îŝḷîḓé-Straight Connector 2"/>
          <p:cNvCxnSpPr/>
          <p:nvPr/>
        </p:nvCxnSpPr>
        <p:spPr>
          <a:xfrm flipV="1">
            <a:off x="4582262" y="2634450"/>
            <a:ext cx="334945" cy="669890"/>
          </a:xfrm>
          <a:prstGeom prst="line">
            <a:avLst/>
          </a:prstGeom>
          <a:ln>
            <a:solidFill>
              <a:srgbClr val="95A5A6"/>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 name="îŝḷîḓé-Straight Connector 3"/>
          <p:cNvCxnSpPr/>
          <p:nvPr/>
        </p:nvCxnSpPr>
        <p:spPr>
          <a:xfrm>
            <a:off x="4917207" y="2634450"/>
            <a:ext cx="884065" cy="0"/>
          </a:xfrm>
          <a:prstGeom prst="line">
            <a:avLst/>
          </a:prstGeom>
          <a:ln>
            <a:solidFill>
              <a:srgbClr val="95A5A6"/>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5" name="îŝḷîḓé-Oval 4"/>
          <p:cNvSpPr/>
          <p:nvPr/>
        </p:nvSpPr>
        <p:spPr>
          <a:xfrm>
            <a:off x="4869515" y="2592972"/>
            <a:ext cx="95383" cy="95383"/>
          </a:xfrm>
          <a:prstGeom prst="ellipse">
            <a:avLst/>
          </a:prstGeom>
          <a:solidFill>
            <a:schemeClr val="bg1"/>
          </a:solidFill>
          <a:ln w="28575">
            <a:solidFill>
              <a:srgbClr val="95A5A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cxnSp>
        <p:nvCxnSpPr>
          <p:cNvPr id="6" name="îŝḷîḓé-Straight Connector 5"/>
          <p:cNvCxnSpPr>
            <a:stCxn id="5" idx="1"/>
          </p:cNvCxnSpPr>
          <p:nvPr/>
        </p:nvCxnSpPr>
        <p:spPr>
          <a:xfrm flipH="1" flipV="1">
            <a:off x="4686909" y="2422968"/>
            <a:ext cx="196575" cy="183973"/>
          </a:xfrm>
          <a:prstGeom prst="line">
            <a:avLst/>
          </a:prstGeom>
          <a:ln>
            <a:solidFill>
              <a:srgbClr val="95A5A6"/>
            </a:solidFill>
            <a:prstDash val="dash"/>
            <a:headEnd type="none"/>
            <a:tailEnd type="triangle"/>
          </a:ln>
        </p:spPr>
        <p:style>
          <a:lnRef idx="1">
            <a:schemeClr val="accent1"/>
          </a:lnRef>
          <a:fillRef idx="0">
            <a:schemeClr val="accent1"/>
          </a:fillRef>
          <a:effectRef idx="0">
            <a:schemeClr val="accent1"/>
          </a:effectRef>
          <a:fontRef idx="minor">
            <a:schemeClr val="tx1"/>
          </a:fontRef>
        </p:style>
      </p:cxnSp>
      <p:cxnSp>
        <p:nvCxnSpPr>
          <p:cNvPr id="8" name="îŝḷîḓé-Straight Connector 7"/>
          <p:cNvCxnSpPr/>
          <p:nvPr/>
        </p:nvCxnSpPr>
        <p:spPr>
          <a:xfrm>
            <a:off x="7345189" y="3387277"/>
            <a:ext cx="334945" cy="669890"/>
          </a:xfrm>
          <a:prstGeom prst="line">
            <a:avLst/>
          </a:prstGeom>
          <a:ln>
            <a:solidFill>
              <a:srgbClr val="95A5A6"/>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9" name="îŝḷîḓé-Straight Connector 8"/>
          <p:cNvCxnSpPr/>
          <p:nvPr/>
        </p:nvCxnSpPr>
        <p:spPr>
          <a:xfrm>
            <a:off x="6318131" y="4909541"/>
            <a:ext cx="884065" cy="0"/>
          </a:xfrm>
          <a:prstGeom prst="line">
            <a:avLst/>
          </a:prstGeom>
          <a:ln>
            <a:solidFill>
              <a:srgbClr val="95A5A6"/>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0" name="îŝḷîḓé-Straight Connector 9"/>
          <p:cNvCxnSpPr/>
          <p:nvPr/>
        </p:nvCxnSpPr>
        <p:spPr>
          <a:xfrm flipH="1">
            <a:off x="5983483" y="4922607"/>
            <a:ext cx="334945" cy="669890"/>
          </a:xfrm>
          <a:prstGeom prst="line">
            <a:avLst/>
          </a:prstGeom>
          <a:ln>
            <a:solidFill>
              <a:srgbClr val="95A5A6"/>
            </a:solidFill>
            <a:prstDash val="dash"/>
            <a:headEnd type="none"/>
            <a:tailEnd type="oval"/>
          </a:ln>
        </p:spPr>
        <p:style>
          <a:lnRef idx="1">
            <a:schemeClr val="accent1"/>
          </a:lnRef>
          <a:fillRef idx="0">
            <a:schemeClr val="accent1"/>
          </a:fillRef>
          <a:effectRef idx="0">
            <a:schemeClr val="accent1"/>
          </a:effectRef>
          <a:fontRef idx="minor">
            <a:schemeClr val="tx1"/>
          </a:fontRef>
        </p:style>
      </p:cxnSp>
      <p:cxnSp>
        <p:nvCxnSpPr>
          <p:cNvPr id="11" name="îŝḷîḓé-Straight Connector 10"/>
          <p:cNvCxnSpPr/>
          <p:nvPr/>
        </p:nvCxnSpPr>
        <p:spPr>
          <a:xfrm>
            <a:off x="4536560" y="4904658"/>
            <a:ext cx="334945" cy="669890"/>
          </a:xfrm>
          <a:prstGeom prst="line">
            <a:avLst/>
          </a:prstGeom>
          <a:ln>
            <a:solidFill>
              <a:srgbClr val="95A5A6"/>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1" name="îŝḷîḓé-Hexagon 20"/>
          <p:cNvSpPr/>
          <p:nvPr/>
        </p:nvSpPr>
        <p:spPr>
          <a:xfrm>
            <a:off x="4671344" y="2732121"/>
            <a:ext cx="1552905" cy="1340579"/>
          </a:xfrm>
          <a:prstGeom prst="hexagon">
            <a:avLst/>
          </a:prstGeom>
          <a:blipFill dpi="0" rotWithShape="1">
            <a:blip r:embed="rId4" cstate="email">
              <a:extLst>
                <a:ext uri="{28A0092B-C50C-407E-A947-70E740481C1C}">
                  <a14:useLocalDpi xmlns:a14="http://schemas.microsoft.com/office/drawing/2010/main"/>
                </a:ext>
              </a:extLst>
            </a:blip>
            <a:srcRect/>
            <a:tile tx="0" ty="0" sx="100000" sy="100000" flip="none" algn="t"/>
          </a:blipFill>
          <a:ln w="31750">
            <a:solidFill>
              <a:schemeClr val="bg1"/>
            </a:solidFill>
          </a:ln>
          <a:effectLst>
            <a:outerShdw blurRad="292100" sx="102000" sy="102000" algn="ctr" rotWithShape="0">
              <a:prstClr val="black">
                <a:alpha val="29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tx1"/>
              </a:solidFill>
            </a:endParaRPr>
          </a:p>
        </p:txBody>
      </p:sp>
      <p:sp>
        <p:nvSpPr>
          <p:cNvPr id="23" name="îŝḷîḓé-Hexagon 22"/>
          <p:cNvSpPr/>
          <p:nvPr/>
        </p:nvSpPr>
        <p:spPr>
          <a:xfrm>
            <a:off x="4679550" y="4208046"/>
            <a:ext cx="1552905" cy="1340579"/>
          </a:xfrm>
          <a:prstGeom prst="hexagon">
            <a:avLst/>
          </a:prstGeom>
          <a:blipFill dpi="0" rotWithShape="1">
            <a:blip r:embed="rId4" cstate="email">
              <a:extLst>
                <a:ext uri="{28A0092B-C50C-407E-A947-70E740481C1C}">
                  <a14:useLocalDpi xmlns:a14="http://schemas.microsoft.com/office/drawing/2010/main"/>
                </a:ext>
              </a:extLst>
            </a:blip>
            <a:srcRect/>
            <a:tile tx="0" ty="0" sx="100000" sy="100000" flip="none" algn="t"/>
          </a:blipFill>
          <a:ln w="31750">
            <a:solidFill>
              <a:schemeClr val="bg1"/>
            </a:solidFill>
          </a:ln>
          <a:effectLst>
            <a:outerShdw blurRad="292100" sx="102000" sy="102000" algn="ctr" rotWithShape="0">
              <a:prstClr val="black">
                <a:alpha val="29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tx1"/>
              </a:solidFill>
            </a:endParaRPr>
          </a:p>
        </p:txBody>
      </p:sp>
      <p:sp>
        <p:nvSpPr>
          <p:cNvPr id="24" name="îŝḷîḓé-Hexagon 23"/>
          <p:cNvSpPr/>
          <p:nvPr/>
        </p:nvSpPr>
        <p:spPr>
          <a:xfrm>
            <a:off x="5997736" y="3470074"/>
            <a:ext cx="1552905" cy="1340579"/>
          </a:xfrm>
          <a:prstGeom prst="hexagon">
            <a:avLst/>
          </a:prstGeom>
          <a:blipFill dpi="0" rotWithShape="1">
            <a:blip r:embed="rId4" cstate="email">
              <a:extLst>
                <a:ext uri="{28A0092B-C50C-407E-A947-70E740481C1C}">
                  <a14:useLocalDpi xmlns:a14="http://schemas.microsoft.com/office/drawing/2010/main"/>
                </a:ext>
              </a:extLst>
            </a:blip>
            <a:srcRect/>
            <a:tile tx="0" ty="0" sx="100000" sy="100000" flip="none" algn="t"/>
          </a:blipFill>
          <a:ln w="31750">
            <a:solidFill>
              <a:schemeClr val="bg1"/>
            </a:solidFill>
          </a:ln>
          <a:effectLst>
            <a:outerShdw blurRad="292100" sx="102000" sy="102000" algn="ctr" rotWithShape="0">
              <a:prstClr val="black">
                <a:alpha val="29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tx1"/>
              </a:solidFill>
            </a:endParaRPr>
          </a:p>
        </p:txBody>
      </p:sp>
      <p:pic>
        <p:nvPicPr>
          <p:cNvPr id="26" name="图片 25"/>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rot="10800000">
            <a:off x="-14516" y="-1"/>
            <a:ext cx="2256753" cy="1480458"/>
          </a:xfrm>
          <a:prstGeom prst="rect">
            <a:avLst/>
          </a:prstGeom>
        </p:spPr>
      </p:pic>
      <p:pic>
        <p:nvPicPr>
          <p:cNvPr id="27" name="图片 26"/>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10740570" y="5143621"/>
            <a:ext cx="1451430" cy="1714379"/>
          </a:xfrm>
          <a:prstGeom prst="rect">
            <a:avLst/>
          </a:prstGeom>
        </p:spPr>
      </p:pic>
      <p:grpSp>
        <p:nvGrpSpPr>
          <p:cNvPr id="28" name="组合 27"/>
          <p:cNvGrpSpPr/>
          <p:nvPr/>
        </p:nvGrpSpPr>
        <p:grpSpPr>
          <a:xfrm>
            <a:off x="2222754" y="343930"/>
            <a:ext cx="4885992" cy="792596"/>
            <a:chOff x="1518453" y="282986"/>
            <a:chExt cx="4885992" cy="792596"/>
          </a:xfrm>
        </p:grpSpPr>
        <p:sp>
          <p:nvSpPr>
            <p:cNvPr id="29" name="文本框 28"/>
            <p:cNvSpPr txBox="1"/>
            <p:nvPr/>
          </p:nvSpPr>
          <p:spPr>
            <a:xfrm>
              <a:off x="1518453" y="282986"/>
              <a:ext cx="4475526" cy="584775"/>
            </a:xfrm>
            <a:prstGeom prst="rect">
              <a:avLst/>
            </a:prstGeom>
            <a:noFill/>
          </p:spPr>
          <p:txBody>
            <a:bodyPr wrap="square" rtlCol="0">
              <a:spAutoFit/>
              <a:scene3d>
                <a:camera prst="orthographicFront"/>
                <a:lightRig rig="threePt" dir="t"/>
              </a:scene3d>
              <a:sp3d contourW="12700"/>
            </a:bodyPr>
            <a:lstStyle/>
            <a:p>
              <a:r>
                <a:rPr lang="zh-CN" altLang="en-US" sz="3200" b="1" dirty="0" smtClean="0">
                  <a:blipFill dpi="0" rotWithShape="1">
                    <a:blip r:embed="rId7"/>
                    <a:srcRect/>
                    <a:tile tx="0" ty="0" sx="100000" sy="100000" flip="none" algn="tr"/>
                  </a:blipFill>
                  <a:latin typeface="+mn-ea"/>
                </a:rPr>
                <a:t>标题文字添加此处</a:t>
              </a:r>
              <a:endParaRPr lang="zh-CN" altLang="en-US" sz="3200" b="1" dirty="0">
                <a:blipFill dpi="0" rotWithShape="1">
                  <a:blip r:embed="rId7"/>
                  <a:srcRect/>
                  <a:tile tx="0" ty="0" sx="100000" sy="100000" flip="none" algn="tr"/>
                </a:blipFill>
                <a:latin typeface="+mn-ea"/>
              </a:endParaRPr>
            </a:p>
          </p:txBody>
        </p:sp>
        <p:sp>
          <p:nvSpPr>
            <p:cNvPr id="30" name="文本框 29"/>
            <p:cNvSpPr txBox="1"/>
            <p:nvPr/>
          </p:nvSpPr>
          <p:spPr>
            <a:xfrm>
              <a:off x="1518453" y="805765"/>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smtClean="0">
                  <a:solidFill>
                    <a:schemeClr val="bg1">
                      <a:lumMod val="50000"/>
                    </a:schemeClr>
                  </a:solidFill>
                  <a:latin typeface="+mj-ea"/>
                  <a:ea typeface="+mj-ea"/>
                </a:rPr>
                <a:t>print </a:t>
              </a:r>
              <a:r>
                <a:rPr lang="en-US" altLang="zh-CN" sz="1000" dirty="0">
                  <a:solidFill>
                    <a:schemeClr val="bg1">
                      <a:lumMod val="50000"/>
                    </a:schemeClr>
                  </a:solidFill>
                  <a:latin typeface="+mj-ea"/>
                  <a:ea typeface="+mj-ea"/>
                </a:rPr>
                <a:t>the presentation and make it into a film to be used in a wider field</a:t>
              </a:r>
            </a:p>
          </p:txBody>
        </p:sp>
      </p:grpSp>
      <p:grpSp>
        <p:nvGrpSpPr>
          <p:cNvPr id="43" name="组合 42"/>
          <p:cNvGrpSpPr/>
          <p:nvPr/>
        </p:nvGrpSpPr>
        <p:grpSpPr>
          <a:xfrm>
            <a:off x="1340267" y="4810653"/>
            <a:ext cx="2780941" cy="1169738"/>
            <a:chOff x="7583812" y="3362125"/>
            <a:chExt cx="2780941" cy="1169738"/>
          </a:xfrm>
        </p:grpSpPr>
        <p:sp>
          <p:nvSpPr>
            <p:cNvPr id="44" name="矩形 43"/>
            <p:cNvSpPr/>
            <p:nvPr/>
          </p:nvSpPr>
          <p:spPr>
            <a:xfrm>
              <a:off x="7583812" y="3747033"/>
              <a:ext cx="2780941" cy="784830"/>
            </a:xfrm>
            <a:prstGeom prst="rect">
              <a:avLst/>
            </a:prstGeom>
          </p:spPr>
          <p:txBody>
            <a:bodyPr wrap="square">
              <a:spAutoFit/>
              <a:scene3d>
                <a:camera prst="orthographicFront"/>
                <a:lightRig rig="threePt" dir="t"/>
              </a:scene3d>
              <a:sp3d contourW="12700"/>
            </a:bodyPr>
            <a:lstStyle/>
            <a:p>
              <a:pPr>
                <a:lnSpc>
                  <a:spcPct val="125000"/>
                </a:lnSpc>
              </a:pPr>
              <a:r>
                <a:rPr lang="zh-CN" altLang="en-US" sz="1200" dirty="0">
                  <a:solidFill>
                    <a:schemeClr val="tx1">
                      <a:lumMod val="75000"/>
                      <a:lumOff val="25000"/>
                    </a:schemeClr>
                  </a:solidFill>
                  <a:latin typeface="+mn-ea"/>
                </a:rPr>
                <a:t>用户可以在投影仪或者计算机上进行演示也可以将演示文稿打印出来制作成</a:t>
              </a:r>
              <a:r>
                <a:rPr lang="zh-CN" altLang="en-US" sz="1200" dirty="0" smtClean="0">
                  <a:solidFill>
                    <a:schemeClr val="tx1">
                      <a:lumMod val="75000"/>
                      <a:lumOff val="25000"/>
                    </a:schemeClr>
                  </a:solidFill>
                  <a:latin typeface="+mn-ea"/>
                </a:rPr>
                <a:t>胶片用户可以在投影仪</a:t>
              </a:r>
            </a:p>
          </p:txBody>
        </p:sp>
        <p:sp>
          <p:nvSpPr>
            <p:cNvPr id="45" name="矩形 44"/>
            <p:cNvSpPr/>
            <p:nvPr/>
          </p:nvSpPr>
          <p:spPr>
            <a:xfrm>
              <a:off x="7583812" y="3362125"/>
              <a:ext cx="2050552"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smtClean="0">
                  <a:latin typeface="+mn-ea"/>
                </a:rPr>
                <a:t>文字</a:t>
              </a:r>
              <a:r>
                <a:rPr lang="zh-CN" altLang="en-US" sz="2000" b="1" dirty="0">
                  <a:latin typeface="+mn-ea"/>
                </a:rPr>
                <a:t>添加</a:t>
              </a:r>
            </a:p>
          </p:txBody>
        </p:sp>
      </p:grpSp>
      <p:grpSp>
        <p:nvGrpSpPr>
          <p:cNvPr id="46" name="组合 45"/>
          <p:cNvGrpSpPr/>
          <p:nvPr/>
        </p:nvGrpSpPr>
        <p:grpSpPr>
          <a:xfrm>
            <a:off x="8094032" y="2719471"/>
            <a:ext cx="2780941" cy="1169738"/>
            <a:chOff x="7583812" y="3362125"/>
            <a:chExt cx="2780941" cy="1169738"/>
          </a:xfrm>
        </p:grpSpPr>
        <p:sp>
          <p:nvSpPr>
            <p:cNvPr id="47" name="矩形 46"/>
            <p:cNvSpPr/>
            <p:nvPr/>
          </p:nvSpPr>
          <p:spPr>
            <a:xfrm>
              <a:off x="7583812" y="3747033"/>
              <a:ext cx="2780941" cy="784830"/>
            </a:xfrm>
            <a:prstGeom prst="rect">
              <a:avLst/>
            </a:prstGeom>
          </p:spPr>
          <p:txBody>
            <a:bodyPr wrap="square">
              <a:spAutoFit/>
              <a:scene3d>
                <a:camera prst="orthographicFront"/>
                <a:lightRig rig="threePt" dir="t"/>
              </a:scene3d>
              <a:sp3d contourW="12700"/>
            </a:bodyPr>
            <a:lstStyle/>
            <a:p>
              <a:pPr>
                <a:lnSpc>
                  <a:spcPct val="125000"/>
                </a:lnSpc>
              </a:pPr>
              <a:r>
                <a:rPr lang="zh-CN" altLang="en-US" sz="1200" dirty="0">
                  <a:solidFill>
                    <a:schemeClr val="tx1">
                      <a:lumMod val="75000"/>
                      <a:lumOff val="25000"/>
                    </a:schemeClr>
                  </a:solidFill>
                  <a:latin typeface="+mn-ea"/>
                </a:rPr>
                <a:t>用户可以在投影仪或者计算机上进行演示也可以将演示文稿打印出来制作成</a:t>
              </a:r>
              <a:r>
                <a:rPr lang="zh-CN" altLang="en-US" sz="1200" dirty="0" smtClean="0">
                  <a:solidFill>
                    <a:schemeClr val="tx1">
                      <a:lumMod val="75000"/>
                      <a:lumOff val="25000"/>
                    </a:schemeClr>
                  </a:solidFill>
                  <a:latin typeface="+mn-ea"/>
                </a:rPr>
                <a:t>胶片用户可以在投影仪</a:t>
              </a:r>
            </a:p>
          </p:txBody>
        </p:sp>
        <p:sp>
          <p:nvSpPr>
            <p:cNvPr id="48" name="矩形 47"/>
            <p:cNvSpPr/>
            <p:nvPr/>
          </p:nvSpPr>
          <p:spPr>
            <a:xfrm>
              <a:off x="7583812" y="3362125"/>
              <a:ext cx="2050552"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smtClean="0">
                  <a:latin typeface="+mn-ea"/>
                </a:rPr>
                <a:t>文字</a:t>
              </a:r>
              <a:r>
                <a:rPr lang="zh-CN" altLang="en-US" sz="2000" b="1" dirty="0">
                  <a:latin typeface="+mn-ea"/>
                </a:rPr>
                <a:t>添加</a:t>
              </a:r>
            </a:p>
          </p:txBody>
        </p:sp>
      </p:grpSp>
      <p:grpSp>
        <p:nvGrpSpPr>
          <p:cNvPr id="49" name="组合 48"/>
          <p:cNvGrpSpPr/>
          <p:nvPr/>
        </p:nvGrpSpPr>
        <p:grpSpPr>
          <a:xfrm>
            <a:off x="1746776" y="1731131"/>
            <a:ext cx="2780941" cy="1169738"/>
            <a:chOff x="7583812" y="3362125"/>
            <a:chExt cx="2780941" cy="1169738"/>
          </a:xfrm>
        </p:grpSpPr>
        <p:sp>
          <p:nvSpPr>
            <p:cNvPr id="50" name="矩形 49"/>
            <p:cNvSpPr/>
            <p:nvPr/>
          </p:nvSpPr>
          <p:spPr>
            <a:xfrm>
              <a:off x="7583812" y="3747033"/>
              <a:ext cx="2780941" cy="784830"/>
            </a:xfrm>
            <a:prstGeom prst="rect">
              <a:avLst/>
            </a:prstGeom>
          </p:spPr>
          <p:txBody>
            <a:bodyPr wrap="square">
              <a:spAutoFit/>
              <a:scene3d>
                <a:camera prst="orthographicFront"/>
                <a:lightRig rig="threePt" dir="t"/>
              </a:scene3d>
              <a:sp3d contourW="12700"/>
            </a:bodyPr>
            <a:lstStyle/>
            <a:p>
              <a:pPr>
                <a:lnSpc>
                  <a:spcPct val="125000"/>
                </a:lnSpc>
              </a:pPr>
              <a:r>
                <a:rPr lang="zh-CN" altLang="en-US" sz="1200" dirty="0">
                  <a:solidFill>
                    <a:schemeClr val="tx1">
                      <a:lumMod val="75000"/>
                      <a:lumOff val="25000"/>
                    </a:schemeClr>
                  </a:solidFill>
                  <a:latin typeface="+mn-ea"/>
                </a:rPr>
                <a:t>用户可以在投影仪或者计算机上进行演示也可以将演示文稿打印出来制作成</a:t>
              </a:r>
              <a:r>
                <a:rPr lang="zh-CN" altLang="en-US" sz="1200" dirty="0" smtClean="0">
                  <a:solidFill>
                    <a:schemeClr val="tx1">
                      <a:lumMod val="75000"/>
                      <a:lumOff val="25000"/>
                    </a:schemeClr>
                  </a:solidFill>
                  <a:latin typeface="+mn-ea"/>
                </a:rPr>
                <a:t>胶片用户可以在投影仪</a:t>
              </a:r>
            </a:p>
          </p:txBody>
        </p:sp>
        <p:sp>
          <p:nvSpPr>
            <p:cNvPr id="51" name="矩形 50"/>
            <p:cNvSpPr/>
            <p:nvPr/>
          </p:nvSpPr>
          <p:spPr>
            <a:xfrm>
              <a:off x="7583812" y="3362125"/>
              <a:ext cx="2050552"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smtClean="0">
                  <a:latin typeface="+mn-ea"/>
                </a:rPr>
                <a:t>文字</a:t>
              </a:r>
              <a:r>
                <a:rPr lang="zh-CN" altLang="en-US" sz="2000" b="1" dirty="0">
                  <a:latin typeface="+mn-ea"/>
                </a:rPr>
                <a:t>添加</a:t>
              </a:r>
            </a:p>
          </p:txBody>
        </p:sp>
      </p:grpSp>
      <p:sp>
        <p:nvSpPr>
          <p:cNvPr id="55" name="椭圆 51"/>
          <p:cNvSpPr/>
          <p:nvPr/>
        </p:nvSpPr>
        <p:spPr>
          <a:xfrm>
            <a:off x="5154141" y="3124001"/>
            <a:ext cx="603722" cy="556818"/>
          </a:xfrm>
          <a:custGeom>
            <a:avLst/>
            <a:gdLst>
              <a:gd name="connsiteX0" fmla="*/ 176147 w 578111"/>
              <a:gd name="connsiteY0" fmla="*/ 221031 h 533197"/>
              <a:gd name="connsiteX1" fmla="*/ 212154 w 578111"/>
              <a:gd name="connsiteY1" fmla="*/ 256947 h 533197"/>
              <a:gd name="connsiteX2" fmla="*/ 212154 w 578111"/>
              <a:gd name="connsiteY2" fmla="*/ 348118 h 533197"/>
              <a:gd name="connsiteX3" fmla="*/ 176147 w 578111"/>
              <a:gd name="connsiteY3" fmla="*/ 384955 h 533197"/>
              <a:gd name="connsiteX4" fmla="*/ 139217 w 578111"/>
              <a:gd name="connsiteY4" fmla="*/ 348118 h 533197"/>
              <a:gd name="connsiteX5" fmla="*/ 139217 w 578111"/>
              <a:gd name="connsiteY5" fmla="*/ 256947 h 533197"/>
              <a:gd name="connsiteX6" fmla="*/ 176147 w 578111"/>
              <a:gd name="connsiteY6" fmla="*/ 221031 h 533197"/>
              <a:gd name="connsiteX7" fmla="*/ 267503 w 578111"/>
              <a:gd name="connsiteY7" fmla="*/ 184193 h 533197"/>
              <a:gd name="connsiteX8" fmla="*/ 303437 w 578111"/>
              <a:gd name="connsiteY8" fmla="*/ 221030 h 533197"/>
              <a:gd name="connsiteX9" fmla="*/ 303437 w 578111"/>
              <a:gd name="connsiteY9" fmla="*/ 348119 h 533197"/>
              <a:gd name="connsiteX10" fmla="*/ 267503 w 578111"/>
              <a:gd name="connsiteY10" fmla="*/ 384956 h 533197"/>
              <a:gd name="connsiteX11" fmla="*/ 230648 w 578111"/>
              <a:gd name="connsiteY11" fmla="*/ 348119 h 533197"/>
              <a:gd name="connsiteX12" fmla="*/ 230648 w 578111"/>
              <a:gd name="connsiteY12" fmla="*/ 221030 h 533197"/>
              <a:gd name="connsiteX13" fmla="*/ 267503 w 578111"/>
              <a:gd name="connsiteY13" fmla="*/ 184193 h 533197"/>
              <a:gd name="connsiteX14" fmla="*/ 357937 w 578111"/>
              <a:gd name="connsiteY14" fmla="*/ 148390 h 533197"/>
              <a:gd name="connsiteX15" fmla="*/ 394867 w 578111"/>
              <a:gd name="connsiteY15" fmla="*/ 184289 h 533197"/>
              <a:gd name="connsiteX16" fmla="*/ 394867 w 578111"/>
              <a:gd name="connsiteY16" fmla="*/ 348136 h 533197"/>
              <a:gd name="connsiteX17" fmla="*/ 357937 w 578111"/>
              <a:gd name="connsiteY17" fmla="*/ 384955 h 533197"/>
              <a:gd name="connsiteX18" fmla="*/ 321930 w 578111"/>
              <a:gd name="connsiteY18" fmla="*/ 348136 h 533197"/>
              <a:gd name="connsiteX19" fmla="*/ 321930 w 578111"/>
              <a:gd name="connsiteY19" fmla="*/ 184289 h 533197"/>
              <a:gd name="connsiteX20" fmla="*/ 357937 w 578111"/>
              <a:gd name="connsiteY20" fmla="*/ 148390 h 533197"/>
              <a:gd name="connsiteX21" fmla="*/ 267469 w 578111"/>
              <a:gd name="connsiteY21" fmla="*/ 0 h 533197"/>
              <a:gd name="connsiteX22" fmla="*/ 529404 w 578111"/>
              <a:gd name="connsiteY22" fmla="*/ 218252 h 533197"/>
              <a:gd name="connsiteX23" fmla="*/ 566296 w 578111"/>
              <a:gd name="connsiteY23" fmla="*/ 218252 h 533197"/>
              <a:gd name="connsiteX24" fmla="*/ 576441 w 578111"/>
              <a:gd name="connsiteY24" fmla="*/ 224698 h 533197"/>
              <a:gd name="connsiteX25" fmla="*/ 575519 w 578111"/>
              <a:gd name="connsiteY25" fmla="*/ 237590 h 533197"/>
              <a:gd name="connsiteX26" fmla="*/ 514647 w 578111"/>
              <a:gd name="connsiteY26" fmla="*/ 310341 h 533197"/>
              <a:gd name="connsiteX27" fmla="*/ 505424 w 578111"/>
              <a:gd name="connsiteY27" fmla="*/ 314945 h 533197"/>
              <a:gd name="connsiteX28" fmla="*/ 496201 w 578111"/>
              <a:gd name="connsiteY28" fmla="*/ 310341 h 533197"/>
              <a:gd name="connsiteX29" fmla="*/ 435328 w 578111"/>
              <a:gd name="connsiteY29" fmla="*/ 237590 h 533197"/>
              <a:gd name="connsiteX30" fmla="*/ 433484 w 578111"/>
              <a:gd name="connsiteY30" fmla="*/ 224698 h 533197"/>
              <a:gd name="connsiteX31" fmla="*/ 444551 w 578111"/>
              <a:gd name="connsiteY31" fmla="*/ 218252 h 533197"/>
              <a:gd name="connsiteX32" fmla="*/ 480521 w 578111"/>
              <a:gd name="connsiteY32" fmla="*/ 218252 h 533197"/>
              <a:gd name="connsiteX33" fmla="*/ 267469 w 578111"/>
              <a:gd name="connsiteY33" fmla="*/ 47886 h 533197"/>
              <a:gd name="connsiteX34" fmla="*/ 48882 w 578111"/>
              <a:gd name="connsiteY34" fmla="*/ 266138 h 533197"/>
              <a:gd name="connsiteX35" fmla="*/ 267469 w 578111"/>
              <a:gd name="connsiteY35" fmla="*/ 484390 h 533197"/>
              <a:gd name="connsiteX36" fmla="*/ 456541 w 578111"/>
              <a:gd name="connsiteY36" fmla="*/ 375724 h 533197"/>
              <a:gd name="connsiteX37" fmla="*/ 489744 w 578111"/>
              <a:gd name="connsiteY37" fmla="*/ 366515 h 533197"/>
              <a:gd name="connsiteX38" fmla="*/ 498967 w 578111"/>
              <a:gd name="connsiteY38" fmla="*/ 399668 h 533197"/>
              <a:gd name="connsiteX39" fmla="*/ 267469 w 578111"/>
              <a:gd name="connsiteY39" fmla="*/ 533197 h 533197"/>
              <a:gd name="connsiteX40" fmla="*/ 0 w 578111"/>
              <a:gd name="connsiteY40" fmla="*/ 266138 h 533197"/>
              <a:gd name="connsiteX41" fmla="*/ 267469 w 578111"/>
              <a:gd name="connsiteY41" fmla="*/ 0 h 53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78111" h="533197">
                <a:moveTo>
                  <a:pt x="176147" y="221031"/>
                </a:moveTo>
                <a:cubicBezTo>
                  <a:pt x="196459" y="221031"/>
                  <a:pt x="212154" y="237608"/>
                  <a:pt x="212154" y="256947"/>
                </a:cubicBezTo>
                <a:lnTo>
                  <a:pt x="212154" y="348118"/>
                </a:lnTo>
                <a:cubicBezTo>
                  <a:pt x="212154" y="368378"/>
                  <a:pt x="196459" y="384955"/>
                  <a:pt x="176147" y="384955"/>
                </a:cubicBezTo>
                <a:cubicBezTo>
                  <a:pt x="155836" y="384955"/>
                  <a:pt x="139217" y="368378"/>
                  <a:pt x="139217" y="348118"/>
                </a:cubicBezTo>
                <a:lnTo>
                  <a:pt x="139217" y="256947"/>
                </a:lnTo>
                <a:cubicBezTo>
                  <a:pt x="139217" y="237608"/>
                  <a:pt x="155836" y="221031"/>
                  <a:pt x="176147" y="221031"/>
                </a:cubicBezTo>
                <a:close/>
                <a:moveTo>
                  <a:pt x="267503" y="184193"/>
                </a:moveTo>
                <a:cubicBezTo>
                  <a:pt x="286852" y="184193"/>
                  <a:pt x="303437" y="200770"/>
                  <a:pt x="303437" y="221030"/>
                </a:cubicBezTo>
                <a:lnTo>
                  <a:pt x="303437" y="348119"/>
                </a:lnTo>
                <a:cubicBezTo>
                  <a:pt x="303437" y="368379"/>
                  <a:pt x="287774" y="384956"/>
                  <a:pt x="267503" y="384956"/>
                </a:cubicBezTo>
                <a:cubicBezTo>
                  <a:pt x="247233" y="384956"/>
                  <a:pt x="230648" y="368379"/>
                  <a:pt x="230648" y="348119"/>
                </a:cubicBezTo>
                <a:lnTo>
                  <a:pt x="230648" y="221030"/>
                </a:lnTo>
                <a:cubicBezTo>
                  <a:pt x="230648" y="200770"/>
                  <a:pt x="247233" y="184193"/>
                  <a:pt x="267503" y="184193"/>
                </a:cubicBezTo>
                <a:close/>
                <a:moveTo>
                  <a:pt x="357937" y="148390"/>
                </a:moveTo>
                <a:cubicBezTo>
                  <a:pt x="378249" y="148390"/>
                  <a:pt x="394867" y="164959"/>
                  <a:pt x="394867" y="184289"/>
                </a:cubicBezTo>
                <a:lnTo>
                  <a:pt x="394867" y="348136"/>
                </a:lnTo>
                <a:cubicBezTo>
                  <a:pt x="394867" y="368386"/>
                  <a:pt x="378249" y="384955"/>
                  <a:pt x="357937" y="384955"/>
                </a:cubicBezTo>
                <a:cubicBezTo>
                  <a:pt x="338549" y="384955"/>
                  <a:pt x="321930" y="368386"/>
                  <a:pt x="321930" y="348136"/>
                </a:cubicBezTo>
                <a:lnTo>
                  <a:pt x="321930" y="184289"/>
                </a:lnTo>
                <a:cubicBezTo>
                  <a:pt x="321930" y="164959"/>
                  <a:pt x="338549" y="148390"/>
                  <a:pt x="357937" y="148390"/>
                </a:cubicBezTo>
                <a:close/>
                <a:moveTo>
                  <a:pt x="267469" y="0"/>
                </a:moveTo>
                <a:cubicBezTo>
                  <a:pt x="397514" y="0"/>
                  <a:pt x="507268" y="93931"/>
                  <a:pt x="529404" y="218252"/>
                </a:cubicBezTo>
                <a:lnTo>
                  <a:pt x="566296" y="218252"/>
                </a:lnTo>
                <a:cubicBezTo>
                  <a:pt x="570907" y="218252"/>
                  <a:pt x="574597" y="221014"/>
                  <a:pt x="576441" y="224698"/>
                </a:cubicBezTo>
                <a:cubicBezTo>
                  <a:pt x="579208" y="229302"/>
                  <a:pt x="578286" y="233907"/>
                  <a:pt x="575519" y="237590"/>
                </a:cubicBezTo>
                <a:lnTo>
                  <a:pt x="514647" y="310341"/>
                </a:lnTo>
                <a:cubicBezTo>
                  <a:pt x="511880" y="313104"/>
                  <a:pt x="509113" y="314945"/>
                  <a:pt x="505424" y="314945"/>
                </a:cubicBezTo>
                <a:cubicBezTo>
                  <a:pt x="501734" y="314945"/>
                  <a:pt x="498045" y="313104"/>
                  <a:pt x="496201" y="310341"/>
                </a:cubicBezTo>
                <a:lnTo>
                  <a:pt x="435328" y="237590"/>
                </a:lnTo>
                <a:cubicBezTo>
                  <a:pt x="431639" y="233907"/>
                  <a:pt x="431639" y="229302"/>
                  <a:pt x="433484" y="224698"/>
                </a:cubicBezTo>
                <a:cubicBezTo>
                  <a:pt x="435328" y="221014"/>
                  <a:pt x="439940" y="218252"/>
                  <a:pt x="444551" y="218252"/>
                </a:cubicBezTo>
                <a:lnTo>
                  <a:pt x="480521" y="218252"/>
                </a:lnTo>
                <a:cubicBezTo>
                  <a:pt x="458386" y="120637"/>
                  <a:pt x="370767" y="47886"/>
                  <a:pt x="267469" y="47886"/>
                </a:cubicBezTo>
                <a:cubicBezTo>
                  <a:pt x="146647" y="47886"/>
                  <a:pt x="48882" y="146422"/>
                  <a:pt x="48882" y="266138"/>
                </a:cubicBezTo>
                <a:cubicBezTo>
                  <a:pt x="48882" y="386775"/>
                  <a:pt x="146647" y="484390"/>
                  <a:pt x="267469" y="484390"/>
                </a:cubicBezTo>
                <a:cubicBezTo>
                  <a:pt x="344942" y="484390"/>
                  <a:pt x="417805" y="442949"/>
                  <a:pt x="456541" y="375724"/>
                </a:cubicBezTo>
                <a:cubicBezTo>
                  <a:pt x="462998" y="363753"/>
                  <a:pt x="477754" y="360069"/>
                  <a:pt x="489744" y="366515"/>
                </a:cubicBezTo>
                <a:cubicBezTo>
                  <a:pt x="501734" y="373883"/>
                  <a:pt x="505424" y="388617"/>
                  <a:pt x="498967" y="399668"/>
                </a:cubicBezTo>
                <a:cubicBezTo>
                  <a:pt x="451008" y="482548"/>
                  <a:pt x="362466" y="533197"/>
                  <a:pt x="267469" y="533197"/>
                </a:cubicBezTo>
                <a:cubicBezTo>
                  <a:pt x="119900" y="533197"/>
                  <a:pt x="0" y="413481"/>
                  <a:pt x="0" y="266138"/>
                </a:cubicBezTo>
                <a:cubicBezTo>
                  <a:pt x="0" y="119716"/>
                  <a:pt x="119900" y="0"/>
                  <a:pt x="2674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6" name="椭圆 52"/>
          <p:cNvSpPr/>
          <p:nvPr/>
        </p:nvSpPr>
        <p:spPr>
          <a:xfrm>
            <a:off x="5154141" y="4576871"/>
            <a:ext cx="603722" cy="602929"/>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7" name="椭圆 53"/>
          <p:cNvSpPr/>
          <p:nvPr/>
        </p:nvSpPr>
        <p:spPr>
          <a:xfrm>
            <a:off x="6464869" y="3838502"/>
            <a:ext cx="590588" cy="603722"/>
          </a:xfrm>
          <a:custGeom>
            <a:avLst/>
            <a:gdLst>
              <a:gd name="connsiteX0" fmla="*/ 59789 w 593384"/>
              <a:gd name="connsiteY0" fmla="*/ 323835 h 606580"/>
              <a:gd name="connsiteX1" fmla="*/ 44670 w 593384"/>
              <a:gd name="connsiteY1" fmla="*/ 338857 h 606580"/>
              <a:gd name="connsiteX2" fmla="*/ 44670 w 593384"/>
              <a:gd name="connsiteY2" fmla="*/ 477027 h 606580"/>
              <a:gd name="connsiteX3" fmla="*/ 59713 w 593384"/>
              <a:gd name="connsiteY3" fmla="*/ 492048 h 606580"/>
              <a:gd name="connsiteX4" fmla="*/ 386834 w 593384"/>
              <a:gd name="connsiteY4" fmla="*/ 492048 h 606580"/>
              <a:gd name="connsiteX5" fmla="*/ 402946 w 593384"/>
              <a:gd name="connsiteY5" fmla="*/ 508138 h 606580"/>
              <a:gd name="connsiteX6" fmla="*/ 402946 w 593384"/>
              <a:gd name="connsiteY6" fmla="*/ 545959 h 606580"/>
              <a:gd name="connsiteX7" fmla="*/ 419058 w 593384"/>
              <a:gd name="connsiteY7" fmla="*/ 561972 h 606580"/>
              <a:gd name="connsiteX8" fmla="*/ 429137 w 593384"/>
              <a:gd name="connsiteY8" fmla="*/ 558388 h 606580"/>
              <a:gd name="connsiteX9" fmla="*/ 543981 w 593384"/>
              <a:gd name="connsiteY9" fmla="*/ 464369 h 606580"/>
              <a:gd name="connsiteX10" fmla="*/ 544897 w 593384"/>
              <a:gd name="connsiteY10" fmla="*/ 463606 h 606580"/>
              <a:gd name="connsiteX11" fmla="*/ 544897 w 593384"/>
              <a:gd name="connsiteY11" fmla="*/ 445000 h 606580"/>
              <a:gd name="connsiteX12" fmla="*/ 543904 w 593384"/>
              <a:gd name="connsiteY12" fmla="*/ 444162 h 606580"/>
              <a:gd name="connsiteX13" fmla="*/ 427533 w 593384"/>
              <a:gd name="connsiteY13" fmla="*/ 349990 h 606580"/>
              <a:gd name="connsiteX14" fmla="*/ 418065 w 593384"/>
              <a:gd name="connsiteY14" fmla="*/ 346634 h 606580"/>
              <a:gd name="connsiteX15" fmla="*/ 402946 w 593384"/>
              <a:gd name="connsiteY15" fmla="*/ 361656 h 606580"/>
              <a:gd name="connsiteX16" fmla="*/ 402946 w 593384"/>
              <a:gd name="connsiteY16" fmla="*/ 400469 h 606580"/>
              <a:gd name="connsiteX17" fmla="*/ 386834 w 593384"/>
              <a:gd name="connsiteY17" fmla="*/ 416482 h 606580"/>
              <a:gd name="connsiteX18" fmla="*/ 136453 w 593384"/>
              <a:gd name="connsiteY18" fmla="*/ 416482 h 606580"/>
              <a:gd name="connsiteX19" fmla="*/ 120342 w 593384"/>
              <a:gd name="connsiteY19" fmla="*/ 400469 h 606580"/>
              <a:gd name="connsiteX20" fmla="*/ 120342 w 593384"/>
              <a:gd name="connsiteY20" fmla="*/ 376602 h 606580"/>
              <a:gd name="connsiteX21" fmla="*/ 113469 w 593384"/>
              <a:gd name="connsiteY21" fmla="*/ 362342 h 606580"/>
              <a:gd name="connsiteX22" fmla="*/ 69105 w 593384"/>
              <a:gd name="connsiteY22" fmla="*/ 327114 h 606580"/>
              <a:gd name="connsiteX23" fmla="*/ 59789 w 593384"/>
              <a:gd name="connsiteY23" fmla="*/ 323835 h 606580"/>
              <a:gd name="connsiteX24" fmla="*/ 59757 w 593384"/>
              <a:gd name="connsiteY24" fmla="*/ 323324 h 606580"/>
              <a:gd name="connsiteX25" fmla="*/ 69379 w 593384"/>
              <a:gd name="connsiteY25" fmla="*/ 326755 h 606580"/>
              <a:gd name="connsiteX26" fmla="*/ 113750 w 593384"/>
              <a:gd name="connsiteY26" fmla="*/ 361977 h 606580"/>
              <a:gd name="connsiteX27" fmla="*/ 120852 w 593384"/>
              <a:gd name="connsiteY27" fmla="*/ 376615 h 606580"/>
              <a:gd name="connsiteX28" fmla="*/ 120852 w 593384"/>
              <a:gd name="connsiteY28" fmla="*/ 400477 h 606580"/>
              <a:gd name="connsiteX29" fmla="*/ 136431 w 593384"/>
              <a:gd name="connsiteY29" fmla="*/ 416030 h 606580"/>
              <a:gd name="connsiteX30" fmla="*/ 386846 w 593384"/>
              <a:gd name="connsiteY30" fmla="*/ 416030 h 606580"/>
              <a:gd name="connsiteX31" fmla="*/ 402425 w 593384"/>
              <a:gd name="connsiteY31" fmla="*/ 400477 h 606580"/>
              <a:gd name="connsiteX32" fmla="*/ 402425 w 593384"/>
              <a:gd name="connsiteY32" fmla="*/ 361672 h 606580"/>
              <a:gd name="connsiteX33" fmla="*/ 418081 w 593384"/>
              <a:gd name="connsiteY33" fmla="*/ 346119 h 606580"/>
              <a:gd name="connsiteX34" fmla="*/ 427856 w 593384"/>
              <a:gd name="connsiteY34" fmla="*/ 349626 h 606580"/>
              <a:gd name="connsiteX35" fmla="*/ 544319 w 593384"/>
              <a:gd name="connsiteY35" fmla="*/ 443781 h 606580"/>
              <a:gd name="connsiteX36" fmla="*/ 545312 w 593384"/>
              <a:gd name="connsiteY36" fmla="*/ 444696 h 606580"/>
              <a:gd name="connsiteX37" fmla="*/ 545236 w 593384"/>
              <a:gd name="connsiteY37" fmla="*/ 463908 h 606580"/>
              <a:gd name="connsiteX38" fmla="*/ 544319 w 593384"/>
              <a:gd name="connsiteY38" fmla="*/ 464746 h 606580"/>
              <a:gd name="connsiteX39" fmla="*/ 429460 w 593384"/>
              <a:gd name="connsiteY39" fmla="*/ 558748 h 606580"/>
              <a:gd name="connsiteX40" fmla="*/ 419074 w 593384"/>
              <a:gd name="connsiteY40" fmla="*/ 562484 h 606580"/>
              <a:gd name="connsiteX41" fmla="*/ 402425 w 593384"/>
              <a:gd name="connsiteY41" fmla="*/ 545940 h 606580"/>
              <a:gd name="connsiteX42" fmla="*/ 402425 w 593384"/>
              <a:gd name="connsiteY42" fmla="*/ 508126 h 606580"/>
              <a:gd name="connsiteX43" fmla="*/ 386846 w 593384"/>
              <a:gd name="connsiteY43" fmla="*/ 492573 h 606580"/>
              <a:gd name="connsiteX44" fmla="*/ 59680 w 593384"/>
              <a:gd name="connsiteY44" fmla="*/ 492573 h 606580"/>
              <a:gd name="connsiteX45" fmla="*/ 44101 w 593384"/>
              <a:gd name="connsiteY45" fmla="*/ 477021 h 606580"/>
              <a:gd name="connsiteX46" fmla="*/ 44101 w 593384"/>
              <a:gd name="connsiteY46" fmla="*/ 338877 h 606580"/>
              <a:gd name="connsiteX47" fmla="*/ 59757 w 593384"/>
              <a:gd name="connsiteY47" fmla="*/ 323324 h 606580"/>
              <a:gd name="connsiteX48" fmla="*/ 59789 w 593384"/>
              <a:gd name="connsiteY48" fmla="*/ 322767 h 606580"/>
              <a:gd name="connsiteX49" fmla="*/ 43677 w 593384"/>
              <a:gd name="connsiteY49" fmla="*/ 338857 h 606580"/>
              <a:gd name="connsiteX50" fmla="*/ 43677 w 593384"/>
              <a:gd name="connsiteY50" fmla="*/ 477027 h 606580"/>
              <a:gd name="connsiteX51" fmla="*/ 59713 w 593384"/>
              <a:gd name="connsiteY51" fmla="*/ 493116 h 606580"/>
              <a:gd name="connsiteX52" fmla="*/ 386834 w 593384"/>
              <a:gd name="connsiteY52" fmla="*/ 493116 h 606580"/>
              <a:gd name="connsiteX53" fmla="*/ 401953 w 593384"/>
              <a:gd name="connsiteY53" fmla="*/ 508138 h 606580"/>
              <a:gd name="connsiteX54" fmla="*/ 401953 w 593384"/>
              <a:gd name="connsiteY54" fmla="*/ 545959 h 606580"/>
              <a:gd name="connsiteX55" fmla="*/ 419058 w 593384"/>
              <a:gd name="connsiteY55" fmla="*/ 563040 h 606580"/>
              <a:gd name="connsiteX56" fmla="*/ 429748 w 593384"/>
              <a:gd name="connsiteY56" fmla="*/ 559151 h 606580"/>
              <a:gd name="connsiteX57" fmla="*/ 544592 w 593384"/>
              <a:gd name="connsiteY57" fmla="*/ 465131 h 606580"/>
              <a:gd name="connsiteX58" fmla="*/ 545584 w 593384"/>
              <a:gd name="connsiteY58" fmla="*/ 464292 h 606580"/>
              <a:gd name="connsiteX59" fmla="*/ 545584 w 593384"/>
              <a:gd name="connsiteY59" fmla="*/ 444314 h 606580"/>
              <a:gd name="connsiteX60" fmla="*/ 544592 w 593384"/>
              <a:gd name="connsiteY60" fmla="*/ 443399 h 606580"/>
              <a:gd name="connsiteX61" fmla="*/ 428144 w 593384"/>
              <a:gd name="connsiteY61" fmla="*/ 349227 h 606580"/>
              <a:gd name="connsiteX62" fmla="*/ 418065 w 593384"/>
              <a:gd name="connsiteY62" fmla="*/ 345567 h 606580"/>
              <a:gd name="connsiteX63" fmla="*/ 401953 w 593384"/>
              <a:gd name="connsiteY63" fmla="*/ 361656 h 606580"/>
              <a:gd name="connsiteX64" fmla="*/ 401953 w 593384"/>
              <a:gd name="connsiteY64" fmla="*/ 400469 h 606580"/>
              <a:gd name="connsiteX65" fmla="*/ 386834 w 593384"/>
              <a:gd name="connsiteY65" fmla="*/ 415491 h 606580"/>
              <a:gd name="connsiteX66" fmla="*/ 136453 w 593384"/>
              <a:gd name="connsiteY66" fmla="*/ 415491 h 606580"/>
              <a:gd name="connsiteX67" fmla="*/ 121334 w 593384"/>
              <a:gd name="connsiteY67" fmla="*/ 400469 h 606580"/>
              <a:gd name="connsiteX68" fmla="*/ 121334 w 593384"/>
              <a:gd name="connsiteY68" fmla="*/ 376602 h 606580"/>
              <a:gd name="connsiteX69" fmla="*/ 114080 w 593384"/>
              <a:gd name="connsiteY69" fmla="*/ 361580 h 606580"/>
              <a:gd name="connsiteX70" fmla="*/ 69716 w 593384"/>
              <a:gd name="connsiteY70" fmla="*/ 326351 h 606580"/>
              <a:gd name="connsiteX71" fmla="*/ 59789 w 593384"/>
              <a:gd name="connsiteY71" fmla="*/ 322767 h 606580"/>
              <a:gd name="connsiteX72" fmla="*/ 59789 w 593384"/>
              <a:gd name="connsiteY72" fmla="*/ 280218 h 606580"/>
              <a:gd name="connsiteX73" fmla="*/ 96289 w 593384"/>
              <a:gd name="connsiteY73" fmla="*/ 293029 h 606580"/>
              <a:gd name="connsiteX74" fmla="*/ 140653 w 593384"/>
              <a:gd name="connsiteY74" fmla="*/ 328258 h 606580"/>
              <a:gd name="connsiteX75" fmla="*/ 157834 w 593384"/>
              <a:gd name="connsiteY75" fmla="*/ 349761 h 606580"/>
              <a:gd name="connsiteX76" fmla="*/ 163790 w 593384"/>
              <a:gd name="connsiteY76" fmla="*/ 372484 h 606580"/>
              <a:gd name="connsiteX77" fmla="*/ 163866 w 593384"/>
              <a:gd name="connsiteY77" fmla="*/ 372942 h 606580"/>
              <a:gd name="connsiteX78" fmla="*/ 359345 w 593384"/>
              <a:gd name="connsiteY78" fmla="*/ 372942 h 606580"/>
              <a:gd name="connsiteX79" fmla="*/ 359345 w 593384"/>
              <a:gd name="connsiteY79" fmla="*/ 361656 h 606580"/>
              <a:gd name="connsiteX80" fmla="*/ 364308 w 593384"/>
              <a:gd name="connsiteY80" fmla="*/ 337942 h 606580"/>
              <a:gd name="connsiteX81" fmla="*/ 377671 w 593384"/>
              <a:gd name="connsiteY81" fmla="*/ 319107 h 606580"/>
              <a:gd name="connsiteX82" fmla="*/ 418065 w 593384"/>
              <a:gd name="connsiteY82" fmla="*/ 303018 h 606580"/>
              <a:gd name="connsiteX83" fmla="*/ 454946 w 593384"/>
              <a:gd name="connsiteY83" fmla="*/ 316133 h 606580"/>
              <a:gd name="connsiteX84" fmla="*/ 571393 w 593384"/>
              <a:gd name="connsiteY84" fmla="*/ 410305 h 606580"/>
              <a:gd name="connsiteX85" fmla="*/ 575822 w 593384"/>
              <a:gd name="connsiteY85" fmla="*/ 414271 h 606580"/>
              <a:gd name="connsiteX86" fmla="*/ 575670 w 593384"/>
              <a:gd name="connsiteY86" fmla="*/ 494412 h 606580"/>
              <a:gd name="connsiteX87" fmla="*/ 571623 w 593384"/>
              <a:gd name="connsiteY87" fmla="*/ 498072 h 606580"/>
              <a:gd name="connsiteX88" fmla="*/ 456779 w 593384"/>
              <a:gd name="connsiteY88" fmla="*/ 592016 h 606580"/>
              <a:gd name="connsiteX89" fmla="*/ 419058 w 593384"/>
              <a:gd name="connsiteY89" fmla="*/ 605589 h 606580"/>
              <a:gd name="connsiteX90" fmla="*/ 377976 w 593384"/>
              <a:gd name="connsiteY90" fmla="*/ 589271 h 606580"/>
              <a:gd name="connsiteX91" fmla="*/ 364385 w 593384"/>
              <a:gd name="connsiteY91" fmla="*/ 570131 h 606580"/>
              <a:gd name="connsiteX92" fmla="*/ 359345 w 593384"/>
              <a:gd name="connsiteY92" fmla="*/ 545959 h 606580"/>
              <a:gd name="connsiteX93" fmla="*/ 359345 w 593384"/>
              <a:gd name="connsiteY93" fmla="*/ 535665 h 606580"/>
              <a:gd name="connsiteX94" fmla="*/ 59713 w 593384"/>
              <a:gd name="connsiteY94" fmla="*/ 535665 h 606580"/>
              <a:gd name="connsiteX95" fmla="*/ 1069 w 593384"/>
              <a:gd name="connsiteY95" fmla="*/ 477027 h 606580"/>
              <a:gd name="connsiteX96" fmla="*/ 1069 w 593384"/>
              <a:gd name="connsiteY96" fmla="*/ 338857 h 606580"/>
              <a:gd name="connsiteX97" fmla="*/ 6032 w 593384"/>
              <a:gd name="connsiteY97" fmla="*/ 315142 h 606580"/>
              <a:gd name="connsiteX98" fmla="*/ 19395 w 593384"/>
              <a:gd name="connsiteY98" fmla="*/ 296308 h 606580"/>
              <a:gd name="connsiteX99" fmla="*/ 59789 w 593384"/>
              <a:gd name="connsiteY99" fmla="*/ 280218 h 606580"/>
              <a:gd name="connsiteX100" fmla="*/ 59757 w 593384"/>
              <a:gd name="connsiteY100" fmla="*/ 279792 h 606580"/>
              <a:gd name="connsiteX101" fmla="*/ 18975 w 593384"/>
              <a:gd name="connsiteY101" fmla="*/ 295955 h 606580"/>
              <a:gd name="connsiteX102" fmla="*/ 5534 w 593384"/>
              <a:gd name="connsiteY102" fmla="*/ 315014 h 606580"/>
              <a:gd name="connsiteX103" fmla="*/ 494 w 593384"/>
              <a:gd name="connsiteY103" fmla="*/ 338877 h 606580"/>
              <a:gd name="connsiteX104" fmla="*/ 494 w 593384"/>
              <a:gd name="connsiteY104" fmla="*/ 477021 h 606580"/>
              <a:gd name="connsiteX105" fmla="*/ 59680 w 593384"/>
              <a:gd name="connsiteY105" fmla="*/ 536105 h 606580"/>
              <a:gd name="connsiteX106" fmla="*/ 358818 w 593384"/>
              <a:gd name="connsiteY106" fmla="*/ 536105 h 606580"/>
              <a:gd name="connsiteX107" fmla="*/ 358818 w 593384"/>
              <a:gd name="connsiteY107" fmla="*/ 545940 h 606580"/>
              <a:gd name="connsiteX108" fmla="*/ 363935 w 593384"/>
              <a:gd name="connsiteY108" fmla="*/ 570260 h 606580"/>
              <a:gd name="connsiteX109" fmla="*/ 377605 w 593384"/>
              <a:gd name="connsiteY109" fmla="*/ 589625 h 606580"/>
              <a:gd name="connsiteX110" fmla="*/ 419074 w 593384"/>
              <a:gd name="connsiteY110" fmla="*/ 606016 h 606580"/>
              <a:gd name="connsiteX111" fmla="*/ 457106 w 593384"/>
              <a:gd name="connsiteY111" fmla="*/ 592446 h 606580"/>
              <a:gd name="connsiteX112" fmla="*/ 571965 w 593384"/>
              <a:gd name="connsiteY112" fmla="*/ 498444 h 606580"/>
              <a:gd name="connsiteX113" fmla="*/ 576089 w 593384"/>
              <a:gd name="connsiteY113" fmla="*/ 494784 h 606580"/>
              <a:gd name="connsiteX114" fmla="*/ 576165 w 593384"/>
              <a:gd name="connsiteY114" fmla="*/ 413895 h 606580"/>
              <a:gd name="connsiteX115" fmla="*/ 571736 w 593384"/>
              <a:gd name="connsiteY115" fmla="*/ 409931 h 606580"/>
              <a:gd name="connsiteX116" fmla="*/ 455273 w 593384"/>
              <a:gd name="connsiteY116" fmla="*/ 315777 h 606580"/>
              <a:gd name="connsiteX117" fmla="*/ 418081 w 593384"/>
              <a:gd name="connsiteY117" fmla="*/ 302587 h 606580"/>
              <a:gd name="connsiteX118" fmla="*/ 377300 w 593384"/>
              <a:gd name="connsiteY118" fmla="*/ 318750 h 606580"/>
              <a:gd name="connsiteX119" fmla="*/ 363859 w 593384"/>
              <a:gd name="connsiteY119" fmla="*/ 337733 h 606580"/>
              <a:gd name="connsiteX120" fmla="*/ 358818 w 593384"/>
              <a:gd name="connsiteY120" fmla="*/ 361672 h 606580"/>
              <a:gd name="connsiteX121" fmla="*/ 358818 w 593384"/>
              <a:gd name="connsiteY121" fmla="*/ 372422 h 606580"/>
              <a:gd name="connsiteX122" fmla="*/ 164306 w 593384"/>
              <a:gd name="connsiteY122" fmla="*/ 372422 h 606580"/>
              <a:gd name="connsiteX123" fmla="*/ 158273 w 593384"/>
              <a:gd name="connsiteY123" fmla="*/ 349550 h 606580"/>
              <a:gd name="connsiteX124" fmla="*/ 140937 w 593384"/>
              <a:gd name="connsiteY124" fmla="*/ 327898 h 606580"/>
              <a:gd name="connsiteX125" fmla="*/ 96566 w 593384"/>
              <a:gd name="connsiteY125" fmla="*/ 292676 h 606580"/>
              <a:gd name="connsiteX126" fmla="*/ 59757 w 593384"/>
              <a:gd name="connsiteY126" fmla="*/ 279792 h 606580"/>
              <a:gd name="connsiteX127" fmla="*/ 59789 w 593384"/>
              <a:gd name="connsiteY127" fmla="*/ 279227 h 606580"/>
              <a:gd name="connsiteX128" fmla="*/ 96899 w 593384"/>
              <a:gd name="connsiteY128" fmla="*/ 292266 h 606580"/>
              <a:gd name="connsiteX129" fmla="*/ 141264 w 593384"/>
              <a:gd name="connsiteY129" fmla="*/ 327495 h 606580"/>
              <a:gd name="connsiteX130" fmla="*/ 158750 w 593384"/>
              <a:gd name="connsiteY130" fmla="*/ 349303 h 606580"/>
              <a:gd name="connsiteX131" fmla="*/ 164782 w 593384"/>
              <a:gd name="connsiteY131" fmla="*/ 371950 h 606580"/>
              <a:gd name="connsiteX132" fmla="*/ 358276 w 593384"/>
              <a:gd name="connsiteY132" fmla="*/ 371950 h 606580"/>
              <a:gd name="connsiteX133" fmla="*/ 358276 w 593384"/>
              <a:gd name="connsiteY133" fmla="*/ 361656 h 606580"/>
              <a:gd name="connsiteX134" fmla="*/ 363392 w 593384"/>
              <a:gd name="connsiteY134" fmla="*/ 337560 h 606580"/>
              <a:gd name="connsiteX135" fmla="*/ 376984 w 593384"/>
              <a:gd name="connsiteY135" fmla="*/ 318345 h 606580"/>
              <a:gd name="connsiteX136" fmla="*/ 418065 w 593384"/>
              <a:gd name="connsiteY136" fmla="*/ 302027 h 606580"/>
              <a:gd name="connsiteX137" fmla="*/ 455557 w 593384"/>
              <a:gd name="connsiteY137" fmla="*/ 315371 h 606580"/>
              <a:gd name="connsiteX138" fmla="*/ 572004 w 593384"/>
              <a:gd name="connsiteY138" fmla="*/ 409543 h 606580"/>
              <a:gd name="connsiteX139" fmla="*/ 576510 w 593384"/>
              <a:gd name="connsiteY139" fmla="*/ 413584 h 606580"/>
              <a:gd name="connsiteX140" fmla="*/ 576357 w 593384"/>
              <a:gd name="connsiteY140" fmla="*/ 495099 h 606580"/>
              <a:gd name="connsiteX141" fmla="*/ 572233 w 593384"/>
              <a:gd name="connsiteY141" fmla="*/ 498835 h 606580"/>
              <a:gd name="connsiteX142" fmla="*/ 457390 w 593384"/>
              <a:gd name="connsiteY142" fmla="*/ 592855 h 606580"/>
              <a:gd name="connsiteX143" fmla="*/ 419058 w 593384"/>
              <a:gd name="connsiteY143" fmla="*/ 606580 h 606580"/>
              <a:gd name="connsiteX144" fmla="*/ 377289 w 593384"/>
              <a:gd name="connsiteY144" fmla="*/ 589957 h 606580"/>
              <a:gd name="connsiteX145" fmla="*/ 363468 w 593384"/>
              <a:gd name="connsiteY145" fmla="*/ 570512 h 606580"/>
              <a:gd name="connsiteX146" fmla="*/ 358276 w 593384"/>
              <a:gd name="connsiteY146" fmla="*/ 545959 h 606580"/>
              <a:gd name="connsiteX147" fmla="*/ 358276 w 593384"/>
              <a:gd name="connsiteY147" fmla="*/ 536656 h 606580"/>
              <a:gd name="connsiteX148" fmla="*/ 59713 w 593384"/>
              <a:gd name="connsiteY148" fmla="*/ 536656 h 606580"/>
              <a:gd name="connsiteX149" fmla="*/ 0 w 593384"/>
              <a:gd name="connsiteY149" fmla="*/ 477027 h 606580"/>
              <a:gd name="connsiteX150" fmla="*/ 0 w 593384"/>
              <a:gd name="connsiteY150" fmla="*/ 338857 h 606580"/>
              <a:gd name="connsiteX151" fmla="*/ 5116 w 593384"/>
              <a:gd name="connsiteY151" fmla="*/ 314761 h 606580"/>
              <a:gd name="connsiteX152" fmla="*/ 18632 w 593384"/>
              <a:gd name="connsiteY152" fmla="*/ 295621 h 606580"/>
              <a:gd name="connsiteX153" fmla="*/ 59789 w 593384"/>
              <a:gd name="connsiteY153" fmla="*/ 279227 h 606580"/>
              <a:gd name="connsiteX154" fmla="*/ 174327 w 593384"/>
              <a:gd name="connsiteY154" fmla="*/ 44608 h 606580"/>
              <a:gd name="connsiteX155" fmla="*/ 164247 w 593384"/>
              <a:gd name="connsiteY155" fmla="*/ 48192 h 606580"/>
              <a:gd name="connsiteX156" fmla="*/ 49403 w 593384"/>
              <a:gd name="connsiteY156" fmla="*/ 142211 h 606580"/>
              <a:gd name="connsiteX157" fmla="*/ 48487 w 593384"/>
              <a:gd name="connsiteY157" fmla="*/ 142974 h 606580"/>
              <a:gd name="connsiteX158" fmla="*/ 48487 w 593384"/>
              <a:gd name="connsiteY158" fmla="*/ 161580 h 606580"/>
              <a:gd name="connsiteX159" fmla="*/ 49480 w 593384"/>
              <a:gd name="connsiteY159" fmla="*/ 162418 h 606580"/>
              <a:gd name="connsiteX160" fmla="*/ 165851 w 593384"/>
              <a:gd name="connsiteY160" fmla="*/ 256590 h 606580"/>
              <a:gd name="connsiteX161" fmla="*/ 175319 w 593384"/>
              <a:gd name="connsiteY161" fmla="*/ 259946 h 606580"/>
              <a:gd name="connsiteX162" fmla="*/ 190438 w 593384"/>
              <a:gd name="connsiteY162" fmla="*/ 244924 h 606580"/>
              <a:gd name="connsiteX163" fmla="*/ 190438 w 593384"/>
              <a:gd name="connsiteY163" fmla="*/ 206111 h 606580"/>
              <a:gd name="connsiteX164" fmla="*/ 206550 w 593384"/>
              <a:gd name="connsiteY164" fmla="*/ 190098 h 606580"/>
              <a:gd name="connsiteX165" fmla="*/ 456931 w 593384"/>
              <a:gd name="connsiteY165" fmla="*/ 190098 h 606580"/>
              <a:gd name="connsiteX166" fmla="*/ 473042 w 593384"/>
              <a:gd name="connsiteY166" fmla="*/ 206111 h 606580"/>
              <a:gd name="connsiteX167" fmla="*/ 473042 w 593384"/>
              <a:gd name="connsiteY167" fmla="*/ 229978 h 606580"/>
              <a:gd name="connsiteX168" fmla="*/ 479915 w 593384"/>
              <a:gd name="connsiteY168" fmla="*/ 244238 h 606580"/>
              <a:gd name="connsiteX169" fmla="*/ 524279 w 593384"/>
              <a:gd name="connsiteY169" fmla="*/ 279466 h 606580"/>
              <a:gd name="connsiteX170" fmla="*/ 533595 w 593384"/>
              <a:gd name="connsiteY170" fmla="*/ 282745 h 606580"/>
              <a:gd name="connsiteX171" fmla="*/ 548714 w 593384"/>
              <a:gd name="connsiteY171" fmla="*/ 267723 h 606580"/>
              <a:gd name="connsiteX172" fmla="*/ 548714 w 593384"/>
              <a:gd name="connsiteY172" fmla="*/ 129553 h 606580"/>
              <a:gd name="connsiteX173" fmla="*/ 533671 w 593384"/>
              <a:gd name="connsiteY173" fmla="*/ 114532 h 606580"/>
              <a:gd name="connsiteX174" fmla="*/ 206550 w 593384"/>
              <a:gd name="connsiteY174" fmla="*/ 114532 h 606580"/>
              <a:gd name="connsiteX175" fmla="*/ 190438 w 593384"/>
              <a:gd name="connsiteY175" fmla="*/ 98442 h 606580"/>
              <a:gd name="connsiteX176" fmla="*/ 190438 w 593384"/>
              <a:gd name="connsiteY176" fmla="*/ 60621 h 606580"/>
              <a:gd name="connsiteX177" fmla="*/ 174327 w 593384"/>
              <a:gd name="connsiteY177" fmla="*/ 44608 h 606580"/>
              <a:gd name="connsiteX178" fmla="*/ 174289 w 593384"/>
              <a:gd name="connsiteY178" fmla="*/ 44097 h 606580"/>
              <a:gd name="connsiteX179" fmla="*/ 190936 w 593384"/>
              <a:gd name="connsiteY179" fmla="*/ 60641 h 606580"/>
              <a:gd name="connsiteX180" fmla="*/ 190936 w 593384"/>
              <a:gd name="connsiteY180" fmla="*/ 98455 h 606580"/>
              <a:gd name="connsiteX181" fmla="*/ 206513 w 593384"/>
              <a:gd name="connsiteY181" fmla="*/ 114008 h 606580"/>
              <a:gd name="connsiteX182" fmla="*/ 533641 w 593384"/>
              <a:gd name="connsiteY182" fmla="*/ 114008 h 606580"/>
              <a:gd name="connsiteX183" fmla="*/ 549218 w 593384"/>
              <a:gd name="connsiteY183" fmla="*/ 129560 h 606580"/>
              <a:gd name="connsiteX184" fmla="*/ 549218 w 593384"/>
              <a:gd name="connsiteY184" fmla="*/ 267704 h 606580"/>
              <a:gd name="connsiteX185" fmla="*/ 533564 w 593384"/>
              <a:gd name="connsiteY185" fmla="*/ 283257 h 606580"/>
              <a:gd name="connsiteX186" fmla="*/ 523943 w 593384"/>
              <a:gd name="connsiteY186" fmla="*/ 279826 h 606580"/>
              <a:gd name="connsiteX187" fmla="*/ 479578 w 593384"/>
              <a:gd name="connsiteY187" fmla="*/ 244604 h 606580"/>
              <a:gd name="connsiteX188" fmla="*/ 472476 w 593384"/>
              <a:gd name="connsiteY188" fmla="*/ 229966 h 606580"/>
              <a:gd name="connsiteX189" fmla="*/ 472476 w 593384"/>
              <a:gd name="connsiteY189" fmla="*/ 206104 h 606580"/>
              <a:gd name="connsiteX190" fmla="*/ 456899 w 593384"/>
              <a:gd name="connsiteY190" fmla="*/ 190551 h 606580"/>
              <a:gd name="connsiteX191" fmla="*/ 206513 w 593384"/>
              <a:gd name="connsiteY191" fmla="*/ 190551 h 606580"/>
              <a:gd name="connsiteX192" fmla="*/ 190936 w 593384"/>
              <a:gd name="connsiteY192" fmla="*/ 206104 h 606580"/>
              <a:gd name="connsiteX193" fmla="*/ 190936 w 593384"/>
              <a:gd name="connsiteY193" fmla="*/ 244909 h 606580"/>
              <a:gd name="connsiteX194" fmla="*/ 175282 w 593384"/>
              <a:gd name="connsiteY194" fmla="*/ 260462 h 606580"/>
              <a:gd name="connsiteX195" fmla="*/ 165508 w 593384"/>
              <a:gd name="connsiteY195" fmla="*/ 256955 h 606580"/>
              <a:gd name="connsiteX196" fmla="*/ 49058 w 593384"/>
              <a:gd name="connsiteY196" fmla="*/ 162800 h 606580"/>
              <a:gd name="connsiteX197" fmla="*/ 48066 w 593384"/>
              <a:gd name="connsiteY197" fmla="*/ 161885 h 606580"/>
              <a:gd name="connsiteX198" fmla="*/ 48142 w 593384"/>
              <a:gd name="connsiteY198" fmla="*/ 142673 h 606580"/>
              <a:gd name="connsiteX199" fmla="*/ 49058 w 593384"/>
              <a:gd name="connsiteY199" fmla="*/ 141835 h 606580"/>
              <a:gd name="connsiteX200" fmla="*/ 163904 w 593384"/>
              <a:gd name="connsiteY200" fmla="*/ 47833 h 606580"/>
              <a:gd name="connsiteX201" fmla="*/ 174289 w 593384"/>
              <a:gd name="connsiteY201" fmla="*/ 44097 h 606580"/>
              <a:gd name="connsiteX202" fmla="*/ 174327 w 593384"/>
              <a:gd name="connsiteY202" fmla="*/ 43540 h 606580"/>
              <a:gd name="connsiteX203" fmla="*/ 163636 w 593384"/>
              <a:gd name="connsiteY203" fmla="*/ 47429 h 606580"/>
              <a:gd name="connsiteX204" fmla="*/ 48793 w 593384"/>
              <a:gd name="connsiteY204" fmla="*/ 141449 h 606580"/>
              <a:gd name="connsiteX205" fmla="*/ 47800 w 593384"/>
              <a:gd name="connsiteY205" fmla="*/ 142288 h 606580"/>
              <a:gd name="connsiteX206" fmla="*/ 47800 w 593384"/>
              <a:gd name="connsiteY206" fmla="*/ 162266 h 606580"/>
              <a:gd name="connsiteX207" fmla="*/ 48793 w 593384"/>
              <a:gd name="connsiteY207" fmla="*/ 163181 h 606580"/>
              <a:gd name="connsiteX208" fmla="*/ 165240 w 593384"/>
              <a:gd name="connsiteY208" fmla="*/ 257353 h 606580"/>
              <a:gd name="connsiteX209" fmla="*/ 175319 w 593384"/>
              <a:gd name="connsiteY209" fmla="*/ 261013 h 606580"/>
              <a:gd name="connsiteX210" fmla="*/ 191431 w 593384"/>
              <a:gd name="connsiteY210" fmla="*/ 244924 h 606580"/>
              <a:gd name="connsiteX211" fmla="*/ 191431 w 593384"/>
              <a:gd name="connsiteY211" fmla="*/ 206111 h 606580"/>
              <a:gd name="connsiteX212" fmla="*/ 206550 w 593384"/>
              <a:gd name="connsiteY212" fmla="*/ 191089 h 606580"/>
              <a:gd name="connsiteX213" fmla="*/ 456931 w 593384"/>
              <a:gd name="connsiteY213" fmla="*/ 191089 h 606580"/>
              <a:gd name="connsiteX214" fmla="*/ 472050 w 593384"/>
              <a:gd name="connsiteY214" fmla="*/ 206111 h 606580"/>
              <a:gd name="connsiteX215" fmla="*/ 472050 w 593384"/>
              <a:gd name="connsiteY215" fmla="*/ 229978 h 606580"/>
              <a:gd name="connsiteX216" fmla="*/ 479304 w 593384"/>
              <a:gd name="connsiteY216" fmla="*/ 245000 h 606580"/>
              <a:gd name="connsiteX217" fmla="*/ 523668 w 593384"/>
              <a:gd name="connsiteY217" fmla="*/ 280229 h 606580"/>
              <a:gd name="connsiteX218" fmla="*/ 533595 w 593384"/>
              <a:gd name="connsiteY218" fmla="*/ 283813 h 606580"/>
              <a:gd name="connsiteX219" fmla="*/ 549707 w 593384"/>
              <a:gd name="connsiteY219" fmla="*/ 267723 h 606580"/>
              <a:gd name="connsiteX220" fmla="*/ 549707 w 593384"/>
              <a:gd name="connsiteY220" fmla="*/ 129553 h 606580"/>
              <a:gd name="connsiteX221" fmla="*/ 533671 w 593384"/>
              <a:gd name="connsiteY221" fmla="*/ 113464 h 606580"/>
              <a:gd name="connsiteX222" fmla="*/ 206550 w 593384"/>
              <a:gd name="connsiteY222" fmla="*/ 113464 h 606580"/>
              <a:gd name="connsiteX223" fmla="*/ 191431 w 593384"/>
              <a:gd name="connsiteY223" fmla="*/ 98442 h 606580"/>
              <a:gd name="connsiteX224" fmla="*/ 191431 w 593384"/>
              <a:gd name="connsiteY224" fmla="*/ 60621 h 606580"/>
              <a:gd name="connsiteX225" fmla="*/ 174327 w 593384"/>
              <a:gd name="connsiteY225" fmla="*/ 43540 h 606580"/>
              <a:gd name="connsiteX226" fmla="*/ 174327 w 593384"/>
              <a:gd name="connsiteY226" fmla="*/ 991 h 606580"/>
              <a:gd name="connsiteX227" fmla="*/ 215408 w 593384"/>
              <a:gd name="connsiteY227" fmla="*/ 17309 h 606580"/>
              <a:gd name="connsiteX228" fmla="*/ 228999 w 593384"/>
              <a:gd name="connsiteY228" fmla="*/ 36449 h 606580"/>
              <a:gd name="connsiteX229" fmla="*/ 234039 w 593384"/>
              <a:gd name="connsiteY229" fmla="*/ 60621 h 606580"/>
              <a:gd name="connsiteX230" fmla="*/ 234039 w 593384"/>
              <a:gd name="connsiteY230" fmla="*/ 70915 h 606580"/>
              <a:gd name="connsiteX231" fmla="*/ 533671 w 593384"/>
              <a:gd name="connsiteY231" fmla="*/ 70915 h 606580"/>
              <a:gd name="connsiteX232" fmla="*/ 592315 w 593384"/>
              <a:gd name="connsiteY232" fmla="*/ 129553 h 606580"/>
              <a:gd name="connsiteX233" fmla="*/ 592315 w 593384"/>
              <a:gd name="connsiteY233" fmla="*/ 267723 h 606580"/>
              <a:gd name="connsiteX234" fmla="*/ 587352 w 593384"/>
              <a:gd name="connsiteY234" fmla="*/ 291438 h 606580"/>
              <a:gd name="connsiteX235" fmla="*/ 573989 w 593384"/>
              <a:gd name="connsiteY235" fmla="*/ 310272 h 606580"/>
              <a:gd name="connsiteX236" fmla="*/ 533595 w 593384"/>
              <a:gd name="connsiteY236" fmla="*/ 326285 h 606580"/>
              <a:gd name="connsiteX237" fmla="*/ 497095 w 593384"/>
              <a:gd name="connsiteY237" fmla="*/ 313551 h 606580"/>
              <a:gd name="connsiteX238" fmla="*/ 452731 w 593384"/>
              <a:gd name="connsiteY238" fmla="*/ 278323 h 606580"/>
              <a:gd name="connsiteX239" fmla="*/ 435550 w 593384"/>
              <a:gd name="connsiteY239" fmla="*/ 256819 h 606580"/>
              <a:gd name="connsiteX240" fmla="*/ 429594 w 593384"/>
              <a:gd name="connsiteY240" fmla="*/ 234096 h 606580"/>
              <a:gd name="connsiteX241" fmla="*/ 429518 w 593384"/>
              <a:gd name="connsiteY241" fmla="*/ 233638 h 606580"/>
              <a:gd name="connsiteX242" fmla="*/ 234039 w 593384"/>
              <a:gd name="connsiteY242" fmla="*/ 233638 h 606580"/>
              <a:gd name="connsiteX243" fmla="*/ 234039 w 593384"/>
              <a:gd name="connsiteY243" fmla="*/ 244924 h 606580"/>
              <a:gd name="connsiteX244" fmla="*/ 229076 w 593384"/>
              <a:gd name="connsiteY244" fmla="*/ 268638 h 606580"/>
              <a:gd name="connsiteX245" fmla="*/ 215713 w 593384"/>
              <a:gd name="connsiteY245" fmla="*/ 287473 h 606580"/>
              <a:gd name="connsiteX246" fmla="*/ 175319 w 593384"/>
              <a:gd name="connsiteY246" fmla="*/ 303562 h 606580"/>
              <a:gd name="connsiteX247" fmla="*/ 138438 w 593384"/>
              <a:gd name="connsiteY247" fmla="*/ 290447 h 606580"/>
              <a:gd name="connsiteX248" fmla="*/ 21991 w 593384"/>
              <a:gd name="connsiteY248" fmla="*/ 196275 h 606580"/>
              <a:gd name="connsiteX249" fmla="*/ 17562 w 593384"/>
              <a:gd name="connsiteY249" fmla="*/ 192309 h 606580"/>
              <a:gd name="connsiteX250" fmla="*/ 17714 w 593384"/>
              <a:gd name="connsiteY250" fmla="*/ 112168 h 606580"/>
              <a:gd name="connsiteX251" fmla="*/ 21762 w 593384"/>
              <a:gd name="connsiteY251" fmla="*/ 108508 h 606580"/>
              <a:gd name="connsiteX252" fmla="*/ 136605 w 593384"/>
              <a:gd name="connsiteY252" fmla="*/ 14564 h 606580"/>
              <a:gd name="connsiteX253" fmla="*/ 174327 w 593384"/>
              <a:gd name="connsiteY253" fmla="*/ 991 h 606580"/>
              <a:gd name="connsiteX254" fmla="*/ 174289 w 593384"/>
              <a:gd name="connsiteY254" fmla="*/ 565 h 606580"/>
              <a:gd name="connsiteX255" fmla="*/ 136262 w 593384"/>
              <a:gd name="connsiteY255" fmla="*/ 14135 h 606580"/>
              <a:gd name="connsiteX256" fmla="*/ 21416 w 593384"/>
              <a:gd name="connsiteY256" fmla="*/ 108137 h 606580"/>
              <a:gd name="connsiteX257" fmla="*/ 17293 w 593384"/>
              <a:gd name="connsiteY257" fmla="*/ 111797 h 606580"/>
              <a:gd name="connsiteX258" fmla="*/ 17216 w 593384"/>
              <a:gd name="connsiteY258" fmla="*/ 192686 h 606580"/>
              <a:gd name="connsiteX259" fmla="*/ 21645 w 593384"/>
              <a:gd name="connsiteY259" fmla="*/ 196650 h 606580"/>
              <a:gd name="connsiteX260" fmla="*/ 138095 w 593384"/>
              <a:gd name="connsiteY260" fmla="*/ 290805 h 606580"/>
              <a:gd name="connsiteX261" fmla="*/ 175282 w 593384"/>
              <a:gd name="connsiteY261" fmla="*/ 303994 h 606580"/>
              <a:gd name="connsiteX262" fmla="*/ 216058 w 593384"/>
              <a:gd name="connsiteY262" fmla="*/ 287831 h 606580"/>
              <a:gd name="connsiteX263" fmla="*/ 229498 w 593384"/>
              <a:gd name="connsiteY263" fmla="*/ 268848 h 606580"/>
              <a:gd name="connsiteX264" fmla="*/ 234538 w 593384"/>
              <a:gd name="connsiteY264" fmla="*/ 244909 h 606580"/>
              <a:gd name="connsiteX265" fmla="*/ 234538 w 593384"/>
              <a:gd name="connsiteY265" fmla="*/ 234159 h 606580"/>
              <a:gd name="connsiteX266" fmla="*/ 429027 w 593384"/>
              <a:gd name="connsiteY266" fmla="*/ 234159 h 606580"/>
              <a:gd name="connsiteX267" fmla="*/ 435060 w 593384"/>
              <a:gd name="connsiteY267" fmla="*/ 257031 h 606580"/>
              <a:gd name="connsiteX268" fmla="*/ 452393 w 593384"/>
              <a:gd name="connsiteY268" fmla="*/ 278683 h 606580"/>
              <a:gd name="connsiteX269" fmla="*/ 496759 w 593384"/>
              <a:gd name="connsiteY269" fmla="*/ 313905 h 606580"/>
              <a:gd name="connsiteX270" fmla="*/ 533564 w 593384"/>
              <a:gd name="connsiteY270" fmla="*/ 326789 h 606580"/>
              <a:gd name="connsiteX271" fmla="*/ 574341 w 593384"/>
              <a:gd name="connsiteY271" fmla="*/ 310550 h 606580"/>
              <a:gd name="connsiteX272" fmla="*/ 587780 w 593384"/>
              <a:gd name="connsiteY272" fmla="*/ 291567 h 606580"/>
              <a:gd name="connsiteX273" fmla="*/ 592820 w 593384"/>
              <a:gd name="connsiteY273" fmla="*/ 267704 h 606580"/>
              <a:gd name="connsiteX274" fmla="*/ 592820 w 593384"/>
              <a:gd name="connsiteY274" fmla="*/ 129560 h 606580"/>
              <a:gd name="connsiteX275" fmla="*/ 533641 w 593384"/>
              <a:gd name="connsiteY275" fmla="*/ 70476 h 606580"/>
              <a:gd name="connsiteX276" fmla="*/ 234538 w 593384"/>
              <a:gd name="connsiteY276" fmla="*/ 70476 h 606580"/>
              <a:gd name="connsiteX277" fmla="*/ 234538 w 593384"/>
              <a:gd name="connsiteY277" fmla="*/ 60641 h 606580"/>
              <a:gd name="connsiteX278" fmla="*/ 229421 w 593384"/>
              <a:gd name="connsiteY278" fmla="*/ 36321 h 606580"/>
              <a:gd name="connsiteX279" fmla="*/ 215753 w 593384"/>
              <a:gd name="connsiteY279" fmla="*/ 16956 h 606580"/>
              <a:gd name="connsiteX280" fmla="*/ 174289 w 593384"/>
              <a:gd name="connsiteY280" fmla="*/ 565 h 606580"/>
              <a:gd name="connsiteX281" fmla="*/ 174327 w 593384"/>
              <a:gd name="connsiteY281" fmla="*/ 0 h 606580"/>
              <a:gd name="connsiteX282" fmla="*/ 216095 w 593384"/>
              <a:gd name="connsiteY282" fmla="*/ 16623 h 606580"/>
              <a:gd name="connsiteX283" fmla="*/ 229916 w 593384"/>
              <a:gd name="connsiteY283" fmla="*/ 36068 h 606580"/>
              <a:gd name="connsiteX284" fmla="*/ 235108 w 593384"/>
              <a:gd name="connsiteY284" fmla="*/ 60621 h 606580"/>
              <a:gd name="connsiteX285" fmla="*/ 235108 w 593384"/>
              <a:gd name="connsiteY285" fmla="*/ 69924 h 606580"/>
              <a:gd name="connsiteX286" fmla="*/ 533671 w 593384"/>
              <a:gd name="connsiteY286" fmla="*/ 69924 h 606580"/>
              <a:gd name="connsiteX287" fmla="*/ 593384 w 593384"/>
              <a:gd name="connsiteY287" fmla="*/ 129553 h 606580"/>
              <a:gd name="connsiteX288" fmla="*/ 593384 w 593384"/>
              <a:gd name="connsiteY288" fmla="*/ 267723 h 606580"/>
              <a:gd name="connsiteX289" fmla="*/ 588268 w 593384"/>
              <a:gd name="connsiteY289" fmla="*/ 291819 h 606580"/>
              <a:gd name="connsiteX290" fmla="*/ 574752 w 593384"/>
              <a:gd name="connsiteY290" fmla="*/ 310959 h 606580"/>
              <a:gd name="connsiteX291" fmla="*/ 533595 w 593384"/>
              <a:gd name="connsiteY291" fmla="*/ 327353 h 606580"/>
              <a:gd name="connsiteX292" fmla="*/ 496485 w 593384"/>
              <a:gd name="connsiteY292" fmla="*/ 314314 h 606580"/>
              <a:gd name="connsiteX293" fmla="*/ 452120 w 593384"/>
              <a:gd name="connsiteY293" fmla="*/ 279085 h 606580"/>
              <a:gd name="connsiteX294" fmla="*/ 434634 w 593384"/>
              <a:gd name="connsiteY294" fmla="*/ 257277 h 606580"/>
              <a:gd name="connsiteX295" fmla="*/ 428602 w 593384"/>
              <a:gd name="connsiteY295" fmla="*/ 234630 h 606580"/>
              <a:gd name="connsiteX296" fmla="*/ 235108 w 593384"/>
              <a:gd name="connsiteY296" fmla="*/ 234630 h 606580"/>
              <a:gd name="connsiteX297" fmla="*/ 235108 w 593384"/>
              <a:gd name="connsiteY297" fmla="*/ 244924 h 606580"/>
              <a:gd name="connsiteX298" fmla="*/ 229992 w 593384"/>
              <a:gd name="connsiteY298" fmla="*/ 269020 h 606580"/>
              <a:gd name="connsiteX299" fmla="*/ 216400 w 593384"/>
              <a:gd name="connsiteY299" fmla="*/ 288235 h 606580"/>
              <a:gd name="connsiteX300" fmla="*/ 175319 w 593384"/>
              <a:gd name="connsiteY300" fmla="*/ 304553 h 606580"/>
              <a:gd name="connsiteX301" fmla="*/ 137827 w 593384"/>
              <a:gd name="connsiteY301" fmla="*/ 291209 h 606580"/>
              <a:gd name="connsiteX302" fmla="*/ 21380 w 593384"/>
              <a:gd name="connsiteY302" fmla="*/ 197037 h 606580"/>
              <a:gd name="connsiteX303" fmla="*/ 16875 w 593384"/>
              <a:gd name="connsiteY303" fmla="*/ 192996 h 606580"/>
              <a:gd name="connsiteX304" fmla="*/ 17027 w 593384"/>
              <a:gd name="connsiteY304" fmla="*/ 111405 h 606580"/>
              <a:gd name="connsiteX305" fmla="*/ 21151 w 593384"/>
              <a:gd name="connsiteY305" fmla="*/ 107745 h 606580"/>
              <a:gd name="connsiteX306" fmla="*/ 135994 w 593384"/>
              <a:gd name="connsiteY306" fmla="*/ 13725 h 606580"/>
              <a:gd name="connsiteX307" fmla="*/ 174327 w 593384"/>
              <a:gd name="connsiteY307" fmla="*/ 0 h 606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Lst>
            <a:rect l="l" t="t" r="r" b="b"/>
            <a:pathLst>
              <a:path w="593384" h="606580">
                <a:moveTo>
                  <a:pt x="59789" y="323835"/>
                </a:moveTo>
                <a:cubicBezTo>
                  <a:pt x="52535" y="323835"/>
                  <a:pt x="44670" y="329554"/>
                  <a:pt x="44670" y="338857"/>
                </a:cubicBezTo>
                <a:lnTo>
                  <a:pt x="44670" y="477027"/>
                </a:lnTo>
                <a:cubicBezTo>
                  <a:pt x="44670" y="485338"/>
                  <a:pt x="51390" y="492048"/>
                  <a:pt x="59713" y="492048"/>
                </a:cubicBezTo>
                <a:lnTo>
                  <a:pt x="386834" y="492048"/>
                </a:lnTo>
                <a:cubicBezTo>
                  <a:pt x="395692" y="492048"/>
                  <a:pt x="402946" y="499292"/>
                  <a:pt x="402946" y="508138"/>
                </a:cubicBezTo>
                <a:lnTo>
                  <a:pt x="402946" y="545959"/>
                </a:lnTo>
                <a:cubicBezTo>
                  <a:pt x="402946" y="555872"/>
                  <a:pt x="411269" y="561972"/>
                  <a:pt x="419058" y="561972"/>
                </a:cubicBezTo>
                <a:cubicBezTo>
                  <a:pt x="422723" y="561972"/>
                  <a:pt x="426159" y="560752"/>
                  <a:pt x="429137" y="558388"/>
                </a:cubicBezTo>
                <a:lnTo>
                  <a:pt x="543981" y="464369"/>
                </a:lnTo>
                <a:cubicBezTo>
                  <a:pt x="544286" y="464140"/>
                  <a:pt x="544592" y="463835"/>
                  <a:pt x="544897" y="463606"/>
                </a:cubicBezTo>
                <a:cubicBezTo>
                  <a:pt x="550013" y="458497"/>
                  <a:pt x="550013" y="450109"/>
                  <a:pt x="544897" y="445000"/>
                </a:cubicBezTo>
                <a:cubicBezTo>
                  <a:pt x="544592" y="444695"/>
                  <a:pt x="544210" y="444390"/>
                  <a:pt x="543904" y="444162"/>
                </a:cubicBezTo>
                <a:lnTo>
                  <a:pt x="427533" y="349990"/>
                </a:lnTo>
                <a:cubicBezTo>
                  <a:pt x="424784" y="347778"/>
                  <a:pt x="421501" y="346634"/>
                  <a:pt x="418065" y="346634"/>
                </a:cubicBezTo>
                <a:cubicBezTo>
                  <a:pt x="410811" y="346634"/>
                  <a:pt x="402946" y="352353"/>
                  <a:pt x="402946" y="361656"/>
                </a:cubicBezTo>
                <a:lnTo>
                  <a:pt x="402946" y="400469"/>
                </a:lnTo>
                <a:cubicBezTo>
                  <a:pt x="402946" y="409314"/>
                  <a:pt x="395692" y="416482"/>
                  <a:pt x="386834" y="416482"/>
                </a:cubicBezTo>
                <a:lnTo>
                  <a:pt x="136453" y="416482"/>
                </a:lnTo>
                <a:cubicBezTo>
                  <a:pt x="127519" y="416482"/>
                  <a:pt x="120342" y="409314"/>
                  <a:pt x="120342" y="400469"/>
                </a:cubicBezTo>
                <a:lnTo>
                  <a:pt x="120342" y="376602"/>
                </a:lnTo>
                <a:cubicBezTo>
                  <a:pt x="120342" y="371035"/>
                  <a:pt x="117822" y="365850"/>
                  <a:pt x="113469" y="362342"/>
                </a:cubicBezTo>
                <a:lnTo>
                  <a:pt x="69105" y="327114"/>
                </a:lnTo>
                <a:cubicBezTo>
                  <a:pt x="66356" y="324979"/>
                  <a:pt x="63149" y="323835"/>
                  <a:pt x="59789" y="323835"/>
                </a:cubicBezTo>
                <a:close/>
                <a:moveTo>
                  <a:pt x="59757" y="323324"/>
                </a:moveTo>
                <a:cubicBezTo>
                  <a:pt x="63040" y="323324"/>
                  <a:pt x="66401" y="324391"/>
                  <a:pt x="69379" y="326755"/>
                </a:cubicBezTo>
                <a:lnTo>
                  <a:pt x="113750" y="361977"/>
                </a:lnTo>
                <a:cubicBezTo>
                  <a:pt x="118255" y="365484"/>
                  <a:pt x="120852" y="370897"/>
                  <a:pt x="120852" y="376615"/>
                </a:cubicBezTo>
                <a:lnTo>
                  <a:pt x="120852" y="400477"/>
                </a:lnTo>
                <a:cubicBezTo>
                  <a:pt x="120852" y="409016"/>
                  <a:pt x="127802" y="416030"/>
                  <a:pt x="136431" y="416030"/>
                </a:cubicBezTo>
                <a:lnTo>
                  <a:pt x="386846" y="416030"/>
                </a:lnTo>
                <a:cubicBezTo>
                  <a:pt x="395476" y="416030"/>
                  <a:pt x="402425" y="409016"/>
                  <a:pt x="402425" y="400477"/>
                </a:cubicBezTo>
                <a:lnTo>
                  <a:pt x="402425" y="361672"/>
                </a:lnTo>
                <a:cubicBezTo>
                  <a:pt x="402425" y="352447"/>
                  <a:pt x="410062" y="346119"/>
                  <a:pt x="418081" y="346119"/>
                </a:cubicBezTo>
                <a:cubicBezTo>
                  <a:pt x="421441" y="346119"/>
                  <a:pt x="424878" y="347187"/>
                  <a:pt x="427856" y="349626"/>
                </a:cubicBezTo>
                <a:lnTo>
                  <a:pt x="544319" y="443781"/>
                </a:lnTo>
                <a:cubicBezTo>
                  <a:pt x="544625" y="444086"/>
                  <a:pt x="545007" y="444314"/>
                  <a:pt x="545312" y="444696"/>
                </a:cubicBezTo>
                <a:cubicBezTo>
                  <a:pt x="550582" y="449956"/>
                  <a:pt x="550582" y="458647"/>
                  <a:pt x="545236" y="463908"/>
                </a:cubicBezTo>
                <a:cubicBezTo>
                  <a:pt x="544930" y="464213"/>
                  <a:pt x="544625" y="464518"/>
                  <a:pt x="544319" y="464746"/>
                </a:cubicBezTo>
                <a:lnTo>
                  <a:pt x="429460" y="558748"/>
                </a:lnTo>
                <a:cubicBezTo>
                  <a:pt x="426252" y="561340"/>
                  <a:pt x="422587" y="562484"/>
                  <a:pt x="419074" y="562484"/>
                </a:cubicBezTo>
                <a:cubicBezTo>
                  <a:pt x="410520" y="562484"/>
                  <a:pt x="402425" y="555775"/>
                  <a:pt x="402425" y="545940"/>
                </a:cubicBezTo>
                <a:lnTo>
                  <a:pt x="402425" y="508126"/>
                </a:lnTo>
                <a:cubicBezTo>
                  <a:pt x="402425" y="499511"/>
                  <a:pt x="395476" y="492573"/>
                  <a:pt x="386846" y="492573"/>
                </a:cubicBezTo>
                <a:lnTo>
                  <a:pt x="59680" y="492573"/>
                </a:lnTo>
                <a:cubicBezTo>
                  <a:pt x="51127" y="492573"/>
                  <a:pt x="44101" y="485636"/>
                  <a:pt x="44101" y="477021"/>
                </a:cubicBezTo>
                <a:lnTo>
                  <a:pt x="44101" y="338877"/>
                </a:lnTo>
                <a:cubicBezTo>
                  <a:pt x="44101" y="329652"/>
                  <a:pt x="51738" y="323324"/>
                  <a:pt x="59757" y="323324"/>
                </a:cubicBezTo>
                <a:close/>
                <a:moveTo>
                  <a:pt x="59789" y="322767"/>
                </a:moveTo>
                <a:cubicBezTo>
                  <a:pt x="52000" y="322767"/>
                  <a:pt x="43677" y="328944"/>
                  <a:pt x="43677" y="338857"/>
                </a:cubicBezTo>
                <a:lnTo>
                  <a:pt x="43677" y="477027"/>
                </a:lnTo>
                <a:cubicBezTo>
                  <a:pt x="43677" y="485872"/>
                  <a:pt x="50855" y="493116"/>
                  <a:pt x="59713" y="493116"/>
                </a:cubicBezTo>
                <a:lnTo>
                  <a:pt x="386834" y="493116"/>
                </a:lnTo>
                <a:cubicBezTo>
                  <a:pt x="395157" y="493116"/>
                  <a:pt x="401953" y="499826"/>
                  <a:pt x="401953" y="508138"/>
                </a:cubicBezTo>
                <a:lnTo>
                  <a:pt x="401953" y="545959"/>
                </a:lnTo>
                <a:cubicBezTo>
                  <a:pt x="401953" y="556482"/>
                  <a:pt x="410811" y="563040"/>
                  <a:pt x="419058" y="563040"/>
                </a:cubicBezTo>
                <a:cubicBezTo>
                  <a:pt x="422952" y="563040"/>
                  <a:pt x="426617" y="561667"/>
                  <a:pt x="429748" y="559151"/>
                </a:cubicBezTo>
                <a:lnTo>
                  <a:pt x="544592" y="465131"/>
                </a:lnTo>
                <a:cubicBezTo>
                  <a:pt x="544973" y="464902"/>
                  <a:pt x="545279" y="464597"/>
                  <a:pt x="545584" y="464292"/>
                </a:cubicBezTo>
                <a:cubicBezTo>
                  <a:pt x="551082" y="458802"/>
                  <a:pt x="551082" y="449804"/>
                  <a:pt x="545584" y="444314"/>
                </a:cubicBezTo>
                <a:cubicBezTo>
                  <a:pt x="545279" y="443933"/>
                  <a:pt x="544897" y="443628"/>
                  <a:pt x="544592" y="443399"/>
                </a:cubicBezTo>
                <a:lnTo>
                  <a:pt x="428144" y="349227"/>
                </a:lnTo>
                <a:cubicBezTo>
                  <a:pt x="425243" y="346863"/>
                  <a:pt x="421730" y="345567"/>
                  <a:pt x="418065" y="345567"/>
                </a:cubicBezTo>
                <a:cubicBezTo>
                  <a:pt x="410276" y="345567"/>
                  <a:pt x="401953" y="351743"/>
                  <a:pt x="401953" y="361656"/>
                </a:cubicBezTo>
                <a:lnTo>
                  <a:pt x="401953" y="400469"/>
                </a:lnTo>
                <a:cubicBezTo>
                  <a:pt x="401953" y="408704"/>
                  <a:pt x="395157" y="415491"/>
                  <a:pt x="386834" y="415491"/>
                </a:cubicBezTo>
                <a:lnTo>
                  <a:pt x="136453" y="415491"/>
                </a:lnTo>
                <a:cubicBezTo>
                  <a:pt x="128130" y="415491"/>
                  <a:pt x="121334" y="408704"/>
                  <a:pt x="121334" y="400469"/>
                </a:cubicBezTo>
                <a:lnTo>
                  <a:pt x="121334" y="376602"/>
                </a:lnTo>
                <a:cubicBezTo>
                  <a:pt x="121334" y="370730"/>
                  <a:pt x="118738" y="365240"/>
                  <a:pt x="114080" y="361580"/>
                </a:cubicBezTo>
                <a:lnTo>
                  <a:pt x="69716" y="326351"/>
                </a:lnTo>
                <a:cubicBezTo>
                  <a:pt x="66814" y="323987"/>
                  <a:pt x="63378" y="322767"/>
                  <a:pt x="59789" y="322767"/>
                </a:cubicBezTo>
                <a:close/>
                <a:moveTo>
                  <a:pt x="59789" y="280218"/>
                </a:moveTo>
                <a:cubicBezTo>
                  <a:pt x="72923" y="280218"/>
                  <a:pt x="85904" y="284793"/>
                  <a:pt x="96289" y="293029"/>
                </a:cubicBezTo>
                <a:lnTo>
                  <a:pt x="140653" y="328258"/>
                </a:lnTo>
                <a:cubicBezTo>
                  <a:pt x="147831" y="334053"/>
                  <a:pt x="153787" y="341449"/>
                  <a:pt x="157834" y="349761"/>
                </a:cubicBezTo>
                <a:cubicBezTo>
                  <a:pt x="161194" y="356776"/>
                  <a:pt x="163255" y="364630"/>
                  <a:pt x="163790" y="372484"/>
                </a:cubicBezTo>
                <a:lnTo>
                  <a:pt x="163866" y="372942"/>
                </a:lnTo>
                <a:lnTo>
                  <a:pt x="359345" y="372942"/>
                </a:lnTo>
                <a:lnTo>
                  <a:pt x="359345" y="361656"/>
                </a:lnTo>
                <a:cubicBezTo>
                  <a:pt x="359345" y="353421"/>
                  <a:pt x="361025" y="345414"/>
                  <a:pt x="364308" y="337942"/>
                </a:cubicBezTo>
                <a:cubicBezTo>
                  <a:pt x="367439" y="330850"/>
                  <a:pt x="371944" y="324445"/>
                  <a:pt x="377671" y="319107"/>
                </a:cubicBezTo>
                <a:cubicBezTo>
                  <a:pt x="388667" y="308737"/>
                  <a:pt x="403022" y="303018"/>
                  <a:pt x="418065" y="303018"/>
                </a:cubicBezTo>
                <a:cubicBezTo>
                  <a:pt x="431428" y="303018"/>
                  <a:pt x="444485" y="307669"/>
                  <a:pt x="454946" y="316133"/>
                </a:cubicBezTo>
                <a:lnTo>
                  <a:pt x="571393" y="410305"/>
                </a:lnTo>
                <a:cubicBezTo>
                  <a:pt x="572386" y="411144"/>
                  <a:pt x="573990" y="412517"/>
                  <a:pt x="575822" y="414271"/>
                </a:cubicBezTo>
                <a:cubicBezTo>
                  <a:pt x="597890" y="436384"/>
                  <a:pt x="597814" y="472375"/>
                  <a:pt x="575670" y="494412"/>
                </a:cubicBezTo>
                <a:cubicBezTo>
                  <a:pt x="574066" y="496014"/>
                  <a:pt x="572539" y="497310"/>
                  <a:pt x="571623" y="498072"/>
                </a:cubicBezTo>
                <a:lnTo>
                  <a:pt x="456779" y="592016"/>
                </a:lnTo>
                <a:cubicBezTo>
                  <a:pt x="446089" y="600785"/>
                  <a:pt x="432726" y="605589"/>
                  <a:pt x="419058" y="605589"/>
                </a:cubicBezTo>
                <a:cubicBezTo>
                  <a:pt x="403709" y="605589"/>
                  <a:pt x="389125" y="599793"/>
                  <a:pt x="377976" y="589271"/>
                </a:cubicBezTo>
                <a:cubicBezTo>
                  <a:pt x="372173" y="583780"/>
                  <a:pt x="367592" y="577375"/>
                  <a:pt x="364385" y="570131"/>
                </a:cubicBezTo>
                <a:cubicBezTo>
                  <a:pt x="361025" y="562506"/>
                  <a:pt x="359345" y="554423"/>
                  <a:pt x="359345" y="545959"/>
                </a:cubicBezTo>
                <a:lnTo>
                  <a:pt x="359345" y="535665"/>
                </a:lnTo>
                <a:lnTo>
                  <a:pt x="59713" y="535665"/>
                </a:lnTo>
                <a:cubicBezTo>
                  <a:pt x="27336" y="535665"/>
                  <a:pt x="1069" y="509358"/>
                  <a:pt x="1069" y="477027"/>
                </a:cubicBezTo>
                <a:lnTo>
                  <a:pt x="1069" y="338857"/>
                </a:lnTo>
                <a:cubicBezTo>
                  <a:pt x="1069" y="330621"/>
                  <a:pt x="2749" y="322615"/>
                  <a:pt x="6032" y="315142"/>
                </a:cubicBezTo>
                <a:cubicBezTo>
                  <a:pt x="9163" y="308051"/>
                  <a:pt x="13668" y="301722"/>
                  <a:pt x="19395" y="296308"/>
                </a:cubicBezTo>
                <a:cubicBezTo>
                  <a:pt x="30314" y="285937"/>
                  <a:pt x="44746" y="280218"/>
                  <a:pt x="59789" y="280218"/>
                </a:cubicBezTo>
                <a:close/>
                <a:moveTo>
                  <a:pt x="59757" y="279792"/>
                </a:moveTo>
                <a:cubicBezTo>
                  <a:pt x="44559" y="279792"/>
                  <a:pt x="30049" y="285510"/>
                  <a:pt x="18975" y="295955"/>
                </a:cubicBezTo>
                <a:cubicBezTo>
                  <a:pt x="13248" y="301367"/>
                  <a:pt x="8742" y="307771"/>
                  <a:pt x="5534" y="315014"/>
                </a:cubicBezTo>
                <a:cubicBezTo>
                  <a:pt x="2174" y="322562"/>
                  <a:pt x="494" y="330567"/>
                  <a:pt x="494" y="338877"/>
                </a:cubicBezTo>
                <a:lnTo>
                  <a:pt x="494" y="477021"/>
                </a:lnTo>
                <a:cubicBezTo>
                  <a:pt x="494" y="509574"/>
                  <a:pt x="27070" y="536105"/>
                  <a:pt x="59680" y="536105"/>
                </a:cubicBezTo>
                <a:lnTo>
                  <a:pt x="358818" y="536105"/>
                </a:lnTo>
                <a:lnTo>
                  <a:pt x="358818" y="545940"/>
                </a:lnTo>
                <a:cubicBezTo>
                  <a:pt x="358818" y="554403"/>
                  <a:pt x="360575" y="562636"/>
                  <a:pt x="363935" y="570260"/>
                </a:cubicBezTo>
                <a:cubicBezTo>
                  <a:pt x="367143" y="577579"/>
                  <a:pt x="371801" y="584059"/>
                  <a:pt x="377605" y="589625"/>
                </a:cubicBezTo>
                <a:cubicBezTo>
                  <a:pt x="388908" y="600222"/>
                  <a:pt x="403571" y="606016"/>
                  <a:pt x="419074" y="606016"/>
                </a:cubicBezTo>
                <a:cubicBezTo>
                  <a:pt x="432820" y="606016"/>
                  <a:pt x="446338" y="601213"/>
                  <a:pt x="457106" y="592446"/>
                </a:cubicBezTo>
                <a:lnTo>
                  <a:pt x="571965" y="498444"/>
                </a:lnTo>
                <a:cubicBezTo>
                  <a:pt x="572958" y="497681"/>
                  <a:pt x="574409" y="496385"/>
                  <a:pt x="576089" y="494784"/>
                </a:cubicBezTo>
                <a:cubicBezTo>
                  <a:pt x="598389" y="472523"/>
                  <a:pt x="598465" y="436233"/>
                  <a:pt x="576165" y="413895"/>
                </a:cubicBezTo>
                <a:cubicBezTo>
                  <a:pt x="574409" y="412142"/>
                  <a:pt x="572805" y="410770"/>
                  <a:pt x="571736" y="409931"/>
                </a:cubicBezTo>
                <a:lnTo>
                  <a:pt x="455273" y="315777"/>
                </a:lnTo>
                <a:cubicBezTo>
                  <a:pt x="444734" y="307238"/>
                  <a:pt x="431522" y="302587"/>
                  <a:pt x="418081" y="302587"/>
                </a:cubicBezTo>
                <a:cubicBezTo>
                  <a:pt x="402883" y="302587"/>
                  <a:pt x="388373" y="308305"/>
                  <a:pt x="377300" y="318750"/>
                </a:cubicBezTo>
                <a:cubicBezTo>
                  <a:pt x="371572" y="324163"/>
                  <a:pt x="367066" y="330567"/>
                  <a:pt x="363859" y="337733"/>
                </a:cubicBezTo>
                <a:cubicBezTo>
                  <a:pt x="360499" y="345281"/>
                  <a:pt x="358818" y="353362"/>
                  <a:pt x="358818" y="361672"/>
                </a:cubicBezTo>
                <a:lnTo>
                  <a:pt x="358818" y="372422"/>
                </a:lnTo>
                <a:lnTo>
                  <a:pt x="164306" y="372422"/>
                </a:lnTo>
                <a:cubicBezTo>
                  <a:pt x="163771" y="364569"/>
                  <a:pt x="161709" y="356717"/>
                  <a:pt x="158273" y="349550"/>
                </a:cubicBezTo>
                <a:cubicBezTo>
                  <a:pt x="154225" y="341164"/>
                  <a:pt x="148192" y="333693"/>
                  <a:pt x="140937" y="327898"/>
                </a:cubicBezTo>
                <a:lnTo>
                  <a:pt x="96566" y="292676"/>
                </a:lnTo>
                <a:cubicBezTo>
                  <a:pt x="86104" y="284366"/>
                  <a:pt x="73045" y="279792"/>
                  <a:pt x="59757" y="279792"/>
                </a:cubicBezTo>
                <a:close/>
                <a:moveTo>
                  <a:pt x="59789" y="279227"/>
                </a:moveTo>
                <a:cubicBezTo>
                  <a:pt x="73152" y="279227"/>
                  <a:pt x="86362" y="283878"/>
                  <a:pt x="96899" y="292266"/>
                </a:cubicBezTo>
                <a:lnTo>
                  <a:pt x="141264" y="327495"/>
                </a:lnTo>
                <a:cubicBezTo>
                  <a:pt x="148594" y="333290"/>
                  <a:pt x="154627" y="340839"/>
                  <a:pt x="158750" y="349303"/>
                </a:cubicBezTo>
                <a:cubicBezTo>
                  <a:pt x="162110" y="356319"/>
                  <a:pt x="164172" y="364096"/>
                  <a:pt x="164782" y="371950"/>
                </a:cubicBezTo>
                <a:lnTo>
                  <a:pt x="358276" y="371950"/>
                </a:lnTo>
                <a:lnTo>
                  <a:pt x="358276" y="361656"/>
                </a:lnTo>
                <a:cubicBezTo>
                  <a:pt x="358276" y="353268"/>
                  <a:pt x="360032" y="345186"/>
                  <a:pt x="363392" y="337560"/>
                </a:cubicBezTo>
                <a:cubicBezTo>
                  <a:pt x="366599" y="330316"/>
                  <a:pt x="371180" y="323835"/>
                  <a:pt x="376984" y="318345"/>
                </a:cubicBezTo>
                <a:cubicBezTo>
                  <a:pt x="388132" y="307822"/>
                  <a:pt x="402717" y="302027"/>
                  <a:pt x="418065" y="302027"/>
                </a:cubicBezTo>
                <a:cubicBezTo>
                  <a:pt x="431657" y="302027"/>
                  <a:pt x="444943" y="306754"/>
                  <a:pt x="455557" y="315371"/>
                </a:cubicBezTo>
                <a:lnTo>
                  <a:pt x="572004" y="409543"/>
                </a:lnTo>
                <a:cubicBezTo>
                  <a:pt x="573073" y="410382"/>
                  <a:pt x="574677" y="411754"/>
                  <a:pt x="576510" y="413584"/>
                </a:cubicBezTo>
                <a:cubicBezTo>
                  <a:pt x="598959" y="436079"/>
                  <a:pt x="598959" y="472680"/>
                  <a:pt x="576357" y="495099"/>
                </a:cubicBezTo>
                <a:cubicBezTo>
                  <a:pt x="574753" y="496776"/>
                  <a:pt x="573226" y="498072"/>
                  <a:pt x="572233" y="498835"/>
                </a:cubicBezTo>
                <a:lnTo>
                  <a:pt x="457390" y="592855"/>
                </a:lnTo>
                <a:cubicBezTo>
                  <a:pt x="446547" y="601700"/>
                  <a:pt x="432955" y="606580"/>
                  <a:pt x="419058" y="606580"/>
                </a:cubicBezTo>
                <a:cubicBezTo>
                  <a:pt x="403480" y="606580"/>
                  <a:pt x="388590" y="600709"/>
                  <a:pt x="377289" y="589957"/>
                </a:cubicBezTo>
                <a:cubicBezTo>
                  <a:pt x="371333" y="584467"/>
                  <a:pt x="366752" y="577909"/>
                  <a:pt x="363468" y="570512"/>
                </a:cubicBezTo>
                <a:cubicBezTo>
                  <a:pt x="360032" y="562811"/>
                  <a:pt x="358276" y="554499"/>
                  <a:pt x="358276" y="545959"/>
                </a:cubicBezTo>
                <a:lnTo>
                  <a:pt x="358276" y="536656"/>
                </a:lnTo>
                <a:lnTo>
                  <a:pt x="59713" y="536656"/>
                </a:lnTo>
                <a:cubicBezTo>
                  <a:pt x="26802" y="536656"/>
                  <a:pt x="0" y="509892"/>
                  <a:pt x="0" y="477027"/>
                </a:cubicBezTo>
                <a:lnTo>
                  <a:pt x="0" y="338857"/>
                </a:lnTo>
                <a:cubicBezTo>
                  <a:pt x="0" y="330469"/>
                  <a:pt x="1756" y="322386"/>
                  <a:pt x="5116" y="314761"/>
                </a:cubicBezTo>
                <a:cubicBezTo>
                  <a:pt x="8323" y="307517"/>
                  <a:pt x="12905" y="301035"/>
                  <a:pt x="18632" y="295621"/>
                </a:cubicBezTo>
                <a:cubicBezTo>
                  <a:pt x="29856" y="285022"/>
                  <a:pt x="44441" y="279227"/>
                  <a:pt x="59789" y="279227"/>
                </a:cubicBezTo>
                <a:close/>
                <a:moveTo>
                  <a:pt x="174327" y="44608"/>
                </a:moveTo>
                <a:cubicBezTo>
                  <a:pt x="170661" y="44608"/>
                  <a:pt x="167225" y="45828"/>
                  <a:pt x="164247" y="48192"/>
                </a:cubicBezTo>
                <a:lnTo>
                  <a:pt x="49403" y="142211"/>
                </a:lnTo>
                <a:cubicBezTo>
                  <a:pt x="49098" y="142440"/>
                  <a:pt x="48793" y="142745"/>
                  <a:pt x="48487" y="142974"/>
                </a:cubicBezTo>
                <a:cubicBezTo>
                  <a:pt x="43371" y="148083"/>
                  <a:pt x="43371" y="156394"/>
                  <a:pt x="48487" y="161580"/>
                </a:cubicBezTo>
                <a:cubicBezTo>
                  <a:pt x="48793" y="161885"/>
                  <a:pt x="49098" y="162113"/>
                  <a:pt x="49480" y="162418"/>
                </a:cubicBezTo>
                <a:lnTo>
                  <a:pt x="165851" y="256590"/>
                </a:lnTo>
                <a:cubicBezTo>
                  <a:pt x="168600" y="258802"/>
                  <a:pt x="171883" y="259946"/>
                  <a:pt x="175319" y="259946"/>
                </a:cubicBezTo>
                <a:cubicBezTo>
                  <a:pt x="182573" y="259946"/>
                  <a:pt x="190438" y="254227"/>
                  <a:pt x="190438" y="244924"/>
                </a:cubicBezTo>
                <a:lnTo>
                  <a:pt x="190438" y="206111"/>
                </a:lnTo>
                <a:cubicBezTo>
                  <a:pt x="190438" y="197266"/>
                  <a:pt x="197616" y="190098"/>
                  <a:pt x="206550" y="190098"/>
                </a:cubicBezTo>
                <a:lnTo>
                  <a:pt x="456931" y="190098"/>
                </a:lnTo>
                <a:cubicBezTo>
                  <a:pt x="465788" y="190098"/>
                  <a:pt x="473042" y="197266"/>
                  <a:pt x="473042" y="206111"/>
                </a:cubicBezTo>
                <a:lnTo>
                  <a:pt x="473042" y="229978"/>
                </a:lnTo>
                <a:cubicBezTo>
                  <a:pt x="473042" y="235545"/>
                  <a:pt x="475562" y="240730"/>
                  <a:pt x="479915" y="244238"/>
                </a:cubicBezTo>
                <a:lnTo>
                  <a:pt x="524279" y="279466"/>
                </a:lnTo>
                <a:cubicBezTo>
                  <a:pt x="526952" y="281601"/>
                  <a:pt x="530235" y="282745"/>
                  <a:pt x="533595" y="282745"/>
                </a:cubicBezTo>
                <a:cubicBezTo>
                  <a:pt x="540849" y="282745"/>
                  <a:pt x="548714" y="277026"/>
                  <a:pt x="548714" y="267723"/>
                </a:cubicBezTo>
                <a:lnTo>
                  <a:pt x="548714" y="129553"/>
                </a:lnTo>
                <a:cubicBezTo>
                  <a:pt x="548714" y="121242"/>
                  <a:pt x="541995" y="114532"/>
                  <a:pt x="533671" y="114532"/>
                </a:cubicBezTo>
                <a:lnTo>
                  <a:pt x="206550" y="114532"/>
                </a:lnTo>
                <a:cubicBezTo>
                  <a:pt x="197616" y="114532"/>
                  <a:pt x="190438" y="107288"/>
                  <a:pt x="190438" y="98442"/>
                </a:cubicBezTo>
                <a:lnTo>
                  <a:pt x="190438" y="60621"/>
                </a:lnTo>
                <a:cubicBezTo>
                  <a:pt x="190438" y="50708"/>
                  <a:pt x="182115" y="44608"/>
                  <a:pt x="174327" y="44608"/>
                </a:cubicBezTo>
                <a:close/>
                <a:moveTo>
                  <a:pt x="174289" y="44097"/>
                </a:moveTo>
                <a:cubicBezTo>
                  <a:pt x="182842" y="44097"/>
                  <a:pt x="190936" y="50806"/>
                  <a:pt x="190936" y="60641"/>
                </a:cubicBezTo>
                <a:lnTo>
                  <a:pt x="190936" y="98455"/>
                </a:lnTo>
                <a:cubicBezTo>
                  <a:pt x="190936" y="107070"/>
                  <a:pt x="197885" y="114008"/>
                  <a:pt x="206513" y="114008"/>
                </a:cubicBezTo>
                <a:lnTo>
                  <a:pt x="533641" y="114008"/>
                </a:lnTo>
                <a:cubicBezTo>
                  <a:pt x="542193" y="114008"/>
                  <a:pt x="549218" y="120945"/>
                  <a:pt x="549218" y="129560"/>
                </a:cubicBezTo>
                <a:lnTo>
                  <a:pt x="549218" y="267704"/>
                </a:lnTo>
                <a:cubicBezTo>
                  <a:pt x="549218" y="276929"/>
                  <a:pt x="541582" y="283257"/>
                  <a:pt x="533564" y="283257"/>
                </a:cubicBezTo>
                <a:cubicBezTo>
                  <a:pt x="530281" y="283257"/>
                  <a:pt x="526845" y="282190"/>
                  <a:pt x="523943" y="279826"/>
                </a:cubicBezTo>
                <a:lnTo>
                  <a:pt x="479578" y="244604"/>
                </a:lnTo>
                <a:cubicBezTo>
                  <a:pt x="475072" y="241021"/>
                  <a:pt x="472476" y="235684"/>
                  <a:pt x="472476" y="229966"/>
                </a:cubicBezTo>
                <a:lnTo>
                  <a:pt x="472476" y="206104"/>
                </a:lnTo>
                <a:cubicBezTo>
                  <a:pt x="472476" y="197565"/>
                  <a:pt x="465527" y="190551"/>
                  <a:pt x="456899" y="190551"/>
                </a:cubicBezTo>
                <a:lnTo>
                  <a:pt x="206513" y="190551"/>
                </a:lnTo>
                <a:cubicBezTo>
                  <a:pt x="197885" y="190551"/>
                  <a:pt x="190936" y="197565"/>
                  <a:pt x="190936" y="206104"/>
                </a:cubicBezTo>
                <a:lnTo>
                  <a:pt x="190936" y="244909"/>
                </a:lnTo>
                <a:cubicBezTo>
                  <a:pt x="190936" y="254134"/>
                  <a:pt x="183300" y="260462"/>
                  <a:pt x="175282" y="260462"/>
                </a:cubicBezTo>
                <a:cubicBezTo>
                  <a:pt x="171922" y="260462"/>
                  <a:pt x="168486" y="259394"/>
                  <a:pt x="165508" y="256955"/>
                </a:cubicBezTo>
                <a:lnTo>
                  <a:pt x="49058" y="162800"/>
                </a:lnTo>
                <a:cubicBezTo>
                  <a:pt x="48753" y="162495"/>
                  <a:pt x="48371" y="162190"/>
                  <a:pt x="48066" y="161885"/>
                </a:cubicBezTo>
                <a:cubicBezTo>
                  <a:pt x="42797" y="156625"/>
                  <a:pt x="42797" y="147934"/>
                  <a:pt x="48142" y="142673"/>
                </a:cubicBezTo>
                <a:cubicBezTo>
                  <a:pt x="48448" y="142368"/>
                  <a:pt x="48753" y="142063"/>
                  <a:pt x="49058" y="141835"/>
                </a:cubicBezTo>
                <a:lnTo>
                  <a:pt x="163904" y="47833"/>
                </a:lnTo>
                <a:cubicBezTo>
                  <a:pt x="167111" y="45241"/>
                  <a:pt x="170777" y="44097"/>
                  <a:pt x="174289" y="44097"/>
                </a:cubicBezTo>
                <a:close/>
                <a:moveTo>
                  <a:pt x="174327" y="43540"/>
                </a:moveTo>
                <a:cubicBezTo>
                  <a:pt x="170432" y="43540"/>
                  <a:pt x="166767" y="44913"/>
                  <a:pt x="163636" y="47429"/>
                </a:cubicBezTo>
                <a:lnTo>
                  <a:pt x="48793" y="141449"/>
                </a:lnTo>
                <a:cubicBezTo>
                  <a:pt x="48411" y="141678"/>
                  <a:pt x="48105" y="141983"/>
                  <a:pt x="47800" y="142288"/>
                </a:cubicBezTo>
                <a:cubicBezTo>
                  <a:pt x="42302" y="147778"/>
                  <a:pt x="42226" y="156776"/>
                  <a:pt x="47800" y="162266"/>
                </a:cubicBezTo>
                <a:cubicBezTo>
                  <a:pt x="48105" y="162647"/>
                  <a:pt x="48487" y="162876"/>
                  <a:pt x="48793" y="163181"/>
                </a:cubicBezTo>
                <a:lnTo>
                  <a:pt x="165240" y="257353"/>
                </a:lnTo>
                <a:cubicBezTo>
                  <a:pt x="168141" y="259717"/>
                  <a:pt x="171654" y="261013"/>
                  <a:pt x="175319" y="261013"/>
                </a:cubicBezTo>
                <a:cubicBezTo>
                  <a:pt x="183031" y="261013"/>
                  <a:pt x="191431" y="254837"/>
                  <a:pt x="191431" y="244924"/>
                </a:cubicBezTo>
                <a:lnTo>
                  <a:pt x="191431" y="206111"/>
                </a:lnTo>
                <a:cubicBezTo>
                  <a:pt x="191431" y="197876"/>
                  <a:pt x="198227" y="191089"/>
                  <a:pt x="206550" y="191089"/>
                </a:cubicBezTo>
                <a:lnTo>
                  <a:pt x="456931" y="191089"/>
                </a:lnTo>
                <a:cubicBezTo>
                  <a:pt x="465254" y="191089"/>
                  <a:pt x="472050" y="197876"/>
                  <a:pt x="472050" y="206111"/>
                </a:cubicBezTo>
                <a:lnTo>
                  <a:pt x="472050" y="229978"/>
                </a:lnTo>
                <a:cubicBezTo>
                  <a:pt x="472050" y="235850"/>
                  <a:pt x="474646" y="241340"/>
                  <a:pt x="479304" y="245000"/>
                </a:cubicBezTo>
                <a:lnTo>
                  <a:pt x="523668" y="280229"/>
                </a:lnTo>
                <a:cubicBezTo>
                  <a:pt x="526570" y="282593"/>
                  <a:pt x="530006" y="283813"/>
                  <a:pt x="533595" y="283813"/>
                </a:cubicBezTo>
                <a:cubicBezTo>
                  <a:pt x="541384" y="283813"/>
                  <a:pt x="549707" y="277636"/>
                  <a:pt x="549707" y="267723"/>
                </a:cubicBezTo>
                <a:lnTo>
                  <a:pt x="549707" y="129553"/>
                </a:lnTo>
                <a:cubicBezTo>
                  <a:pt x="549707" y="120708"/>
                  <a:pt x="542529" y="113464"/>
                  <a:pt x="533671" y="113464"/>
                </a:cubicBezTo>
                <a:lnTo>
                  <a:pt x="206550" y="113464"/>
                </a:lnTo>
                <a:cubicBezTo>
                  <a:pt x="198227" y="113464"/>
                  <a:pt x="191431" y="106754"/>
                  <a:pt x="191431" y="98442"/>
                </a:cubicBezTo>
                <a:lnTo>
                  <a:pt x="191431" y="60621"/>
                </a:lnTo>
                <a:cubicBezTo>
                  <a:pt x="191431" y="50098"/>
                  <a:pt x="182573" y="43540"/>
                  <a:pt x="174327" y="43540"/>
                </a:cubicBezTo>
                <a:close/>
                <a:moveTo>
                  <a:pt x="174327" y="991"/>
                </a:moveTo>
                <a:cubicBezTo>
                  <a:pt x="189675" y="991"/>
                  <a:pt x="204259" y="6786"/>
                  <a:pt x="215408" y="17309"/>
                </a:cubicBezTo>
                <a:cubicBezTo>
                  <a:pt x="221211" y="22800"/>
                  <a:pt x="225792" y="29205"/>
                  <a:pt x="228999" y="36449"/>
                </a:cubicBezTo>
                <a:cubicBezTo>
                  <a:pt x="232359" y="44074"/>
                  <a:pt x="234039" y="52157"/>
                  <a:pt x="234039" y="60621"/>
                </a:cubicBezTo>
                <a:lnTo>
                  <a:pt x="234039" y="70915"/>
                </a:lnTo>
                <a:lnTo>
                  <a:pt x="533671" y="70915"/>
                </a:lnTo>
                <a:cubicBezTo>
                  <a:pt x="565971" y="70915"/>
                  <a:pt x="592315" y="97222"/>
                  <a:pt x="592315" y="129553"/>
                </a:cubicBezTo>
                <a:lnTo>
                  <a:pt x="592315" y="267723"/>
                </a:lnTo>
                <a:cubicBezTo>
                  <a:pt x="592315" y="275959"/>
                  <a:pt x="590635" y="283965"/>
                  <a:pt x="587352" y="291438"/>
                </a:cubicBezTo>
                <a:cubicBezTo>
                  <a:pt x="584221" y="298529"/>
                  <a:pt x="579716" y="304858"/>
                  <a:pt x="573989" y="310272"/>
                </a:cubicBezTo>
                <a:cubicBezTo>
                  <a:pt x="562993" y="320643"/>
                  <a:pt x="548638" y="326285"/>
                  <a:pt x="533595" y="326285"/>
                </a:cubicBezTo>
                <a:cubicBezTo>
                  <a:pt x="520461" y="326285"/>
                  <a:pt x="507480" y="321787"/>
                  <a:pt x="497095" y="313551"/>
                </a:cubicBezTo>
                <a:lnTo>
                  <a:pt x="452731" y="278323"/>
                </a:lnTo>
                <a:cubicBezTo>
                  <a:pt x="445477" y="272527"/>
                  <a:pt x="439597" y="265131"/>
                  <a:pt x="435550" y="256819"/>
                </a:cubicBezTo>
                <a:cubicBezTo>
                  <a:pt x="432190" y="249804"/>
                  <a:pt x="430129" y="241950"/>
                  <a:pt x="429594" y="234096"/>
                </a:cubicBezTo>
                <a:lnTo>
                  <a:pt x="429518" y="233638"/>
                </a:lnTo>
                <a:lnTo>
                  <a:pt x="234039" y="233638"/>
                </a:lnTo>
                <a:lnTo>
                  <a:pt x="234039" y="244924"/>
                </a:lnTo>
                <a:cubicBezTo>
                  <a:pt x="234039" y="253159"/>
                  <a:pt x="232359" y="261166"/>
                  <a:pt x="229076" y="268638"/>
                </a:cubicBezTo>
                <a:cubicBezTo>
                  <a:pt x="225945" y="275730"/>
                  <a:pt x="221440" y="282059"/>
                  <a:pt x="215713" y="287473"/>
                </a:cubicBezTo>
                <a:cubicBezTo>
                  <a:pt x="204717" y="297843"/>
                  <a:pt x="190362" y="303562"/>
                  <a:pt x="175319" y="303562"/>
                </a:cubicBezTo>
                <a:cubicBezTo>
                  <a:pt x="161956" y="303562"/>
                  <a:pt x="148899" y="298911"/>
                  <a:pt x="138438" y="290447"/>
                </a:cubicBezTo>
                <a:lnTo>
                  <a:pt x="21991" y="196275"/>
                </a:lnTo>
                <a:cubicBezTo>
                  <a:pt x="20922" y="195436"/>
                  <a:pt x="19394" y="194063"/>
                  <a:pt x="17562" y="192309"/>
                </a:cubicBezTo>
                <a:cubicBezTo>
                  <a:pt x="-4506" y="170196"/>
                  <a:pt x="-4430" y="134205"/>
                  <a:pt x="17714" y="112168"/>
                </a:cubicBezTo>
                <a:cubicBezTo>
                  <a:pt x="19394" y="110490"/>
                  <a:pt x="20845" y="109270"/>
                  <a:pt x="21762" y="108508"/>
                </a:cubicBezTo>
                <a:lnTo>
                  <a:pt x="136605" y="14564"/>
                </a:lnTo>
                <a:cubicBezTo>
                  <a:pt x="147296" y="5795"/>
                  <a:pt x="160658" y="991"/>
                  <a:pt x="174327" y="991"/>
                </a:cubicBezTo>
                <a:close/>
                <a:moveTo>
                  <a:pt x="174289" y="565"/>
                </a:moveTo>
                <a:cubicBezTo>
                  <a:pt x="160544" y="565"/>
                  <a:pt x="147029" y="5368"/>
                  <a:pt x="136262" y="14135"/>
                </a:cubicBezTo>
                <a:lnTo>
                  <a:pt x="21416" y="108137"/>
                </a:lnTo>
                <a:cubicBezTo>
                  <a:pt x="20423" y="108900"/>
                  <a:pt x="18973" y="110120"/>
                  <a:pt x="17293" y="111797"/>
                </a:cubicBezTo>
                <a:cubicBezTo>
                  <a:pt x="-5005" y="134058"/>
                  <a:pt x="-5081" y="170348"/>
                  <a:pt x="17216" y="192686"/>
                </a:cubicBezTo>
                <a:cubicBezTo>
                  <a:pt x="18973" y="194439"/>
                  <a:pt x="20576" y="195811"/>
                  <a:pt x="21645" y="196650"/>
                </a:cubicBezTo>
                <a:lnTo>
                  <a:pt x="138095" y="290805"/>
                </a:lnTo>
                <a:cubicBezTo>
                  <a:pt x="148632" y="299343"/>
                  <a:pt x="161843" y="303994"/>
                  <a:pt x="175282" y="303994"/>
                </a:cubicBezTo>
                <a:cubicBezTo>
                  <a:pt x="190478" y="303994"/>
                  <a:pt x="204986" y="298276"/>
                  <a:pt x="216058" y="287831"/>
                </a:cubicBezTo>
                <a:cubicBezTo>
                  <a:pt x="221785" y="282418"/>
                  <a:pt x="226291" y="276014"/>
                  <a:pt x="229498" y="268848"/>
                </a:cubicBezTo>
                <a:cubicBezTo>
                  <a:pt x="232858" y="261300"/>
                  <a:pt x="234538" y="253219"/>
                  <a:pt x="234538" y="244909"/>
                </a:cubicBezTo>
                <a:lnTo>
                  <a:pt x="234538" y="234159"/>
                </a:lnTo>
                <a:lnTo>
                  <a:pt x="429027" y="234159"/>
                </a:lnTo>
                <a:cubicBezTo>
                  <a:pt x="429562" y="242012"/>
                  <a:pt x="431623" y="249864"/>
                  <a:pt x="435060" y="257031"/>
                </a:cubicBezTo>
                <a:cubicBezTo>
                  <a:pt x="439107" y="265417"/>
                  <a:pt x="445139" y="272888"/>
                  <a:pt x="452393" y="278683"/>
                </a:cubicBezTo>
                <a:lnTo>
                  <a:pt x="496759" y="313905"/>
                </a:lnTo>
                <a:cubicBezTo>
                  <a:pt x="507220" y="322215"/>
                  <a:pt x="520278" y="326789"/>
                  <a:pt x="533564" y="326789"/>
                </a:cubicBezTo>
                <a:cubicBezTo>
                  <a:pt x="548760" y="326789"/>
                  <a:pt x="563269" y="321071"/>
                  <a:pt x="574341" y="310550"/>
                </a:cubicBezTo>
                <a:cubicBezTo>
                  <a:pt x="580068" y="305137"/>
                  <a:pt x="584573" y="298810"/>
                  <a:pt x="587780" y="291567"/>
                </a:cubicBezTo>
                <a:cubicBezTo>
                  <a:pt x="591140" y="284019"/>
                  <a:pt x="592820" y="276014"/>
                  <a:pt x="592820" y="267704"/>
                </a:cubicBezTo>
                <a:lnTo>
                  <a:pt x="592820" y="129560"/>
                </a:lnTo>
                <a:cubicBezTo>
                  <a:pt x="592820" y="97007"/>
                  <a:pt x="566247" y="70476"/>
                  <a:pt x="533641" y="70476"/>
                </a:cubicBezTo>
                <a:lnTo>
                  <a:pt x="234538" y="70476"/>
                </a:lnTo>
                <a:lnTo>
                  <a:pt x="234538" y="60641"/>
                </a:lnTo>
                <a:cubicBezTo>
                  <a:pt x="234538" y="52102"/>
                  <a:pt x="232781" y="43945"/>
                  <a:pt x="229421" y="36321"/>
                </a:cubicBezTo>
                <a:cubicBezTo>
                  <a:pt x="226138" y="29002"/>
                  <a:pt x="221556" y="22522"/>
                  <a:pt x="215753" y="16956"/>
                </a:cubicBezTo>
                <a:cubicBezTo>
                  <a:pt x="204452" y="6359"/>
                  <a:pt x="189790" y="565"/>
                  <a:pt x="174289" y="565"/>
                </a:cubicBezTo>
                <a:close/>
                <a:moveTo>
                  <a:pt x="174327" y="0"/>
                </a:moveTo>
                <a:cubicBezTo>
                  <a:pt x="189904" y="0"/>
                  <a:pt x="204794" y="5871"/>
                  <a:pt x="216095" y="16623"/>
                </a:cubicBezTo>
                <a:cubicBezTo>
                  <a:pt x="221974" y="22113"/>
                  <a:pt x="226632" y="28671"/>
                  <a:pt x="229916" y="36068"/>
                </a:cubicBezTo>
                <a:cubicBezTo>
                  <a:pt x="233352" y="43769"/>
                  <a:pt x="235108" y="52081"/>
                  <a:pt x="235108" y="60621"/>
                </a:cubicBezTo>
                <a:lnTo>
                  <a:pt x="235108" y="69924"/>
                </a:lnTo>
                <a:lnTo>
                  <a:pt x="533671" y="69924"/>
                </a:lnTo>
                <a:cubicBezTo>
                  <a:pt x="566582" y="69924"/>
                  <a:pt x="593384" y="96688"/>
                  <a:pt x="593384" y="129553"/>
                </a:cubicBezTo>
                <a:lnTo>
                  <a:pt x="593384" y="267723"/>
                </a:lnTo>
                <a:cubicBezTo>
                  <a:pt x="593384" y="276111"/>
                  <a:pt x="591628" y="284194"/>
                  <a:pt x="588268" y="291819"/>
                </a:cubicBezTo>
                <a:cubicBezTo>
                  <a:pt x="585061" y="299063"/>
                  <a:pt x="580479" y="305545"/>
                  <a:pt x="574752" y="310959"/>
                </a:cubicBezTo>
                <a:cubicBezTo>
                  <a:pt x="563528" y="321558"/>
                  <a:pt x="548943" y="327353"/>
                  <a:pt x="533595" y="327353"/>
                </a:cubicBezTo>
                <a:cubicBezTo>
                  <a:pt x="520232" y="327353"/>
                  <a:pt x="507022" y="322702"/>
                  <a:pt x="496485" y="314314"/>
                </a:cubicBezTo>
                <a:lnTo>
                  <a:pt x="452120" y="279085"/>
                </a:lnTo>
                <a:cubicBezTo>
                  <a:pt x="444790" y="273290"/>
                  <a:pt x="438757" y="265665"/>
                  <a:pt x="434634" y="257277"/>
                </a:cubicBezTo>
                <a:cubicBezTo>
                  <a:pt x="431274" y="250261"/>
                  <a:pt x="429136" y="242407"/>
                  <a:pt x="428602" y="234630"/>
                </a:cubicBezTo>
                <a:lnTo>
                  <a:pt x="235108" y="234630"/>
                </a:lnTo>
                <a:lnTo>
                  <a:pt x="235108" y="244924"/>
                </a:lnTo>
                <a:cubicBezTo>
                  <a:pt x="235108" y="253312"/>
                  <a:pt x="233352" y="261394"/>
                  <a:pt x="229992" y="269020"/>
                </a:cubicBezTo>
                <a:cubicBezTo>
                  <a:pt x="226785" y="276264"/>
                  <a:pt x="222204" y="282745"/>
                  <a:pt x="216400" y="288235"/>
                </a:cubicBezTo>
                <a:cubicBezTo>
                  <a:pt x="205252" y="298758"/>
                  <a:pt x="190667" y="304553"/>
                  <a:pt x="175319" y="304553"/>
                </a:cubicBezTo>
                <a:cubicBezTo>
                  <a:pt x="161727" y="304553"/>
                  <a:pt x="148441" y="299826"/>
                  <a:pt x="137827" y="291209"/>
                </a:cubicBezTo>
                <a:lnTo>
                  <a:pt x="21380" y="197037"/>
                </a:lnTo>
                <a:cubicBezTo>
                  <a:pt x="20311" y="196198"/>
                  <a:pt x="18707" y="194826"/>
                  <a:pt x="16875" y="192996"/>
                </a:cubicBezTo>
                <a:cubicBezTo>
                  <a:pt x="-5575" y="170501"/>
                  <a:pt x="-5575" y="133900"/>
                  <a:pt x="17027" y="111405"/>
                </a:cubicBezTo>
                <a:cubicBezTo>
                  <a:pt x="18707" y="109804"/>
                  <a:pt x="20158" y="108508"/>
                  <a:pt x="21151" y="107745"/>
                </a:cubicBezTo>
                <a:lnTo>
                  <a:pt x="135994" y="13725"/>
                </a:lnTo>
                <a:cubicBezTo>
                  <a:pt x="146837" y="4880"/>
                  <a:pt x="160429" y="0"/>
                  <a:pt x="17432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1" name="图片占位符 60"/>
          <p:cNvPicPr>
            <a:picLocks noGrp="1" noChangeAspect="1"/>
          </p:cNvPicPr>
          <p:nvPr>
            <p:ph type="pic" sz="quarter" idx="10"/>
          </p:nvPr>
        </p:nvPicPr>
        <p:blipFill>
          <a:blip r:embed="rId8" cstate="email">
            <a:extLst>
              <a:ext uri="{28A0092B-C50C-407E-A947-70E740481C1C}">
                <a14:useLocalDpi xmlns:a14="http://schemas.microsoft.com/office/drawing/2010/main"/>
              </a:ext>
            </a:extLst>
          </a:blip>
          <a:srcRect/>
          <a:stretch>
            <a:fillRect/>
          </a:stretch>
        </p:blipFill>
        <p:spPr/>
      </p:pic>
      <p:pic>
        <p:nvPicPr>
          <p:cNvPr id="62" name="图片占位符 61"/>
          <p:cNvPicPr>
            <a:picLocks noGrp="1" noChangeAspect="1"/>
          </p:cNvPicPr>
          <p:nvPr>
            <p:ph type="pic" sz="quarter" idx="11"/>
          </p:nvPr>
        </p:nvPicPr>
        <p:blipFill>
          <a:blip r:embed="rId9" cstate="email">
            <a:extLst>
              <a:ext uri="{28A0092B-C50C-407E-A947-70E740481C1C}">
                <a14:useLocalDpi xmlns:a14="http://schemas.microsoft.com/office/drawing/2010/main"/>
              </a:ext>
            </a:extLst>
          </a:blip>
          <a:srcRect/>
          <a:stretch>
            <a:fillRect/>
          </a:stretch>
        </p:blipFill>
        <p:spPr/>
      </p:pic>
      <p:pic>
        <p:nvPicPr>
          <p:cNvPr id="63" name="图片占位符 62"/>
          <p:cNvPicPr>
            <a:picLocks noGrp="1" noChangeAspect="1"/>
          </p:cNvPicPr>
          <p:nvPr>
            <p:ph type="pic" sz="quarter" idx="12"/>
          </p:nvPr>
        </p:nvPicPr>
        <p:blipFill>
          <a:blip r:embed="rId10" cstate="email">
            <a:extLst>
              <a:ext uri="{28A0092B-C50C-407E-A947-70E740481C1C}">
                <a14:useLocalDpi xmlns:a14="http://schemas.microsoft.com/office/drawing/2010/main"/>
              </a:ext>
            </a:extLst>
          </a:blip>
          <a:srcRect/>
          <a:stretch>
            <a:fillRect/>
          </a:stretch>
        </p:blipFill>
        <p:spPr/>
      </p:pic>
    </p:spTree>
    <p:custDataLst>
      <p:tags r:id="rId1"/>
    </p:custDataLst>
    <p:extLst>
      <p:ext uri="{BB962C8B-B14F-4D97-AF65-F5344CB8AC3E}">
        <p14:creationId xmlns:p14="http://schemas.microsoft.com/office/powerpoint/2010/main" val="17670253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p:cTn id="47" dur="500" fill="hold"/>
                                        <p:tgtEl>
                                          <p:spTgt spid="21"/>
                                        </p:tgtEl>
                                        <p:attrNameLst>
                                          <p:attrName>ppt_w</p:attrName>
                                        </p:attrNameLst>
                                      </p:cBhvr>
                                      <p:tavLst>
                                        <p:tav tm="0">
                                          <p:val>
                                            <p:fltVal val="0"/>
                                          </p:val>
                                        </p:tav>
                                        <p:tav tm="100000">
                                          <p:val>
                                            <p:strVal val="#ppt_w"/>
                                          </p:val>
                                        </p:tav>
                                      </p:tavLst>
                                    </p:anim>
                                    <p:anim calcmode="lin" valueType="num">
                                      <p:cBhvr>
                                        <p:cTn id="48" dur="500" fill="hold"/>
                                        <p:tgtEl>
                                          <p:spTgt spid="21"/>
                                        </p:tgtEl>
                                        <p:attrNameLst>
                                          <p:attrName>ppt_h</p:attrName>
                                        </p:attrNameLst>
                                      </p:cBhvr>
                                      <p:tavLst>
                                        <p:tav tm="0">
                                          <p:val>
                                            <p:fltVal val="0"/>
                                          </p:val>
                                        </p:tav>
                                        <p:tav tm="100000">
                                          <p:val>
                                            <p:strVal val="#ppt_h"/>
                                          </p:val>
                                        </p:tav>
                                      </p:tavLst>
                                    </p:anim>
                                    <p:animEffect transition="in" filter="fade">
                                      <p:cBhvr>
                                        <p:cTn id="49" dur="500"/>
                                        <p:tgtEl>
                                          <p:spTgt spid="21"/>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p:cTn id="52" dur="500" fill="hold"/>
                                        <p:tgtEl>
                                          <p:spTgt spid="23"/>
                                        </p:tgtEl>
                                        <p:attrNameLst>
                                          <p:attrName>ppt_w</p:attrName>
                                        </p:attrNameLst>
                                      </p:cBhvr>
                                      <p:tavLst>
                                        <p:tav tm="0">
                                          <p:val>
                                            <p:fltVal val="0"/>
                                          </p:val>
                                        </p:tav>
                                        <p:tav tm="100000">
                                          <p:val>
                                            <p:strVal val="#ppt_w"/>
                                          </p:val>
                                        </p:tav>
                                      </p:tavLst>
                                    </p:anim>
                                    <p:anim calcmode="lin" valueType="num">
                                      <p:cBhvr>
                                        <p:cTn id="53" dur="500" fill="hold"/>
                                        <p:tgtEl>
                                          <p:spTgt spid="23"/>
                                        </p:tgtEl>
                                        <p:attrNameLst>
                                          <p:attrName>ppt_h</p:attrName>
                                        </p:attrNameLst>
                                      </p:cBhvr>
                                      <p:tavLst>
                                        <p:tav tm="0">
                                          <p:val>
                                            <p:fltVal val="0"/>
                                          </p:val>
                                        </p:tav>
                                        <p:tav tm="100000">
                                          <p:val>
                                            <p:strVal val="#ppt_h"/>
                                          </p:val>
                                        </p:tav>
                                      </p:tavLst>
                                    </p:anim>
                                    <p:animEffect transition="in" filter="fade">
                                      <p:cBhvr>
                                        <p:cTn id="54" dur="500"/>
                                        <p:tgtEl>
                                          <p:spTgt spid="23"/>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p:cTn id="57" dur="500" fill="hold"/>
                                        <p:tgtEl>
                                          <p:spTgt spid="24"/>
                                        </p:tgtEl>
                                        <p:attrNameLst>
                                          <p:attrName>ppt_w</p:attrName>
                                        </p:attrNameLst>
                                      </p:cBhvr>
                                      <p:tavLst>
                                        <p:tav tm="0">
                                          <p:val>
                                            <p:fltVal val="0"/>
                                          </p:val>
                                        </p:tav>
                                        <p:tav tm="100000">
                                          <p:val>
                                            <p:strVal val="#ppt_w"/>
                                          </p:val>
                                        </p:tav>
                                      </p:tavLst>
                                    </p:anim>
                                    <p:anim calcmode="lin" valueType="num">
                                      <p:cBhvr>
                                        <p:cTn id="58" dur="500" fill="hold"/>
                                        <p:tgtEl>
                                          <p:spTgt spid="24"/>
                                        </p:tgtEl>
                                        <p:attrNameLst>
                                          <p:attrName>ppt_h</p:attrName>
                                        </p:attrNameLst>
                                      </p:cBhvr>
                                      <p:tavLst>
                                        <p:tav tm="0">
                                          <p:val>
                                            <p:fltVal val="0"/>
                                          </p:val>
                                        </p:tav>
                                        <p:tav tm="100000">
                                          <p:val>
                                            <p:strVal val="#ppt_h"/>
                                          </p:val>
                                        </p:tav>
                                      </p:tavLst>
                                    </p:anim>
                                    <p:animEffect transition="in" filter="fade">
                                      <p:cBhvr>
                                        <p:cTn id="59" dur="500"/>
                                        <p:tgtEl>
                                          <p:spTgt spid="24"/>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55"/>
                                        </p:tgtEl>
                                        <p:attrNameLst>
                                          <p:attrName>style.visibility</p:attrName>
                                        </p:attrNameLst>
                                      </p:cBhvr>
                                      <p:to>
                                        <p:strVal val="visible"/>
                                      </p:to>
                                    </p:set>
                                    <p:anim calcmode="lin" valueType="num">
                                      <p:cBhvr>
                                        <p:cTn id="62" dur="500" fill="hold"/>
                                        <p:tgtEl>
                                          <p:spTgt spid="55"/>
                                        </p:tgtEl>
                                        <p:attrNameLst>
                                          <p:attrName>ppt_w</p:attrName>
                                        </p:attrNameLst>
                                      </p:cBhvr>
                                      <p:tavLst>
                                        <p:tav tm="0">
                                          <p:val>
                                            <p:fltVal val="0"/>
                                          </p:val>
                                        </p:tav>
                                        <p:tav tm="100000">
                                          <p:val>
                                            <p:strVal val="#ppt_w"/>
                                          </p:val>
                                        </p:tav>
                                      </p:tavLst>
                                    </p:anim>
                                    <p:anim calcmode="lin" valueType="num">
                                      <p:cBhvr>
                                        <p:cTn id="63" dur="500" fill="hold"/>
                                        <p:tgtEl>
                                          <p:spTgt spid="55"/>
                                        </p:tgtEl>
                                        <p:attrNameLst>
                                          <p:attrName>ppt_h</p:attrName>
                                        </p:attrNameLst>
                                      </p:cBhvr>
                                      <p:tavLst>
                                        <p:tav tm="0">
                                          <p:val>
                                            <p:fltVal val="0"/>
                                          </p:val>
                                        </p:tav>
                                        <p:tav tm="100000">
                                          <p:val>
                                            <p:strVal val="#ppt_h"/>
                                          </p:val>
                                        </p:tav>
                                      </p:tavLst>
                                    </p:anim>
                                    <p:animEffect transition="in" filter="fade">
                                      <p:cBhvr>
                                        <p:cTn id="64" dur="500"/>
                                        <p:tgtEl>
                                          <p:spTgt spid="55"/>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56"/>
                                        </p:tgtEl>
                                        <p:attrNameLst>
                                          <p:attrName>style.visibility</p:attrName>
                                        </p:attrNameLst>
                                      </p:cBhvr>
                                      <p:to>
                                        <p:strVal val="visible"/>
                                      </p:to>
                                    </p:set>
                                    <p:anim calcmode="lin" valueType="num">
                                      <p:cBhvr>
                                        <p:cTn id="67" dur="500" fill="hold"/>
                                        <p:tgtEl>
                                          <p:spTgt spid="56"/>
                                        </p:tgtEl>
                                        <p:attrNameLst>
                                          <p:attrName>ppt_w</p:attrName>
                                        </p:attrNameLst>
                                      </p:cBhvr>
                                      <p:tavLst>
                                        <p:tav tm="0">
                                          <p:val>
                                            <p:fltVal val="0"/>
                                          </p:val>
                                        </p:tav>
                                        <p:tav tm="100000">
                                          <p:val>
                                            <p:strVal val="#ppt_w"/>
                                          </p:val>
                                        </p:tav>
                                      </p:tavLst>
                                    </p:anim>
                                    <p:anim calcmode="lin" valueType="num">
                                      <p:cBhvr>
                                        <p:cTn id="68" dur="500" fill="hold"/>
                                        <p:tgtEl>
                                          <p:spTgt spid="56"/>
                                        </p:tgtEl>
                                        <p:attrNameLst>
                                          <p:attrName>ppt_h</p:attrName>
                                        </p:attrNameLst>
                                      </p:cBhvr>
                                      <p:tavLst>
                                        <p:tav tm="0">
                                          <p:val>
                                            <p:fltVal val="0"/>
                                          </p:val>
                                        </p:tav>
                                        <p:tav tm="100000">
                                          <p:val>
                                            <p:strVal val="#ppt_h"/>
                                          </p:val>
                                        </p:tav>
                                      </p:tavLst>
                                    </p:anim>
                                    <p:animEffect transition="in" filter="fade">
                                      <p:cBhvr>
                                        <p:cTn id="69" dur="500"/>
                                        <p:tgtEl>
                                          <p:spTgt spid="56"/>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57"/>
                                        </p:tgtEl>
                                        <p:attrNameLst>
                                          <p:attrName>style.visibility</p:attrName>
                                        </p:attrNameLst>
                                      </p:cBhvr>
                                      <p:to>
                                        <p:strVal val="visible"/>
                                      </p:to>
                                    </p:set>
                                    <p:anim calcmode="lin" valueType="num">
                                      <p:cBhvr>
                                        <p:cTn id="72" dur="500" fill="hold"/>
                                        <p:tgtEl>
                                          <p:spTgt spid="57"/>
                                        </p:tgtEl>
                                        <p:attrNameLst>
                                          <p:attrName>ppt_w</p:attrName>
                                        </p:attrNameLst>
                                      </p:cBhvr>
                                      <p:tavLst>
                                        <p:tav tm="0">
                                          <p:val>
                                            <p:fltVal val="0"/>
                                          </p:val>
                                        </p:tav>
                                        <p:tav tm="100000">
                                          <p:val>
                                            <p:strVal val="#ppt_w"/>
                                          </p:val>
                                        </p:tav>
                                      </p:tavLst>
                                    </p:anim>
                                    <p:anim calcmode="lin" valueType="num">
                                      <p:cBhvr>
                                        <p:cTn id="73" dur="500" fill="hold"/>
                                        <p:tgtEl>
                                          <p:spTgt spid="57"/>
                                        </p:tgtEl>
                                        <p:attrNameLst>
                                          <p:attrName>ppt_h</p:attrName>
                                        </p:attrNameLst>
                                      </p:cBhvr>
                                      <p:tavLst>
                                        <p:tav tm="0">
                                          <p:val>
                                            <p:fltVal val="0"/>
                                          </p:val>
                                        </p:tav>
                                        <p:tav tm="100000">
                                          <p:val>
                                            <p:strVal val="#ppt_h"/>
                                          </p:val>
                                        </p:tav>
                                      </p:tavLst>
                                    </p:anim>
                                    <p:animEffect transition="in" filter="fade">
                                      <p:cBhvr>
                                        <p:cTn id="74" dur="500"/>
                                        <p:tgtEl>
                                          <p:spTgt spid="57"/>
                                        </p:tgtEl>
                                      </p:cBhvr>
                                    </p:animEffect>
                                  </p:childTnLst>
                                </p:cTn>
                              </p:par>
                              <p:par>
                                <p:cTn id="75" presetID="53" presetClass="entr" presetSubtype="16" fill="hold" nodeType="withEffect">
                                  <p:stCondLst>
                                    <p:cond delay="0"/>
                                  </p:stCondLst>
                                  <p:childTnLst>
                                    <p:set>
                                      <p:cBhvr>
                                        <p:cTn id="76" dur="1" fill="hold">
                                          <p:stCondLst>
                                            <p:cond delay="0"/>
                                          </p:stCondLst>
                                        </p:cTn>
                                        <p:tgtEl>
                                          <p:spTgt spid="61"/>
                                        </p:tgtEl>
                                        <p:attrNameLst>
                                          <p:attrName>style.visibility</p:attrName>
                                        </p:attrNameLst>
                                      </p:cBhvr>
                                      <p:to>
                                        <p:strVal val="visible"/>
                                      </p:to>
                                    </p:set>
                                    <p:anim calcmode="lin" valueType="num">
                                      <p:cBhvr>
                                        <p:cTn id="77" dur="500" fill="hold"/>
                                        <p:tgtEl>
                                          <p:spTgt spid="61"/>
                                        </p:tgtEl>
                                        <p:attrNameLst>
                                          <p:attrName>ppt_w</p:attrName>
                                        </p:attrNameLst>
                                      </p:cBhvr>
                                      <p:tavLst>
                                        <p:tav tm="0">
                                          <p:val>
                                            <p:fltVal val="0"/>
                                          </p:val>
                                        </p:tav>
                                        <p:tav tm="100000">
                                          <p:val>
                                            <p:strVal val="#ppt_w"/>
                                          </p:val>
                                        </p:tav>
                                      </p:tavLst>
                                    </p:anim>
                                    <p:anim calcmode="lin" valueType="num">
                                      <p:cBhvr>
                                        <p:cTn id="78" dur="500" fill="hold"/>
                                        <p:tgtEl>
                                          <p:spTgt spid="61"/>
                                        </p:tgtEl>
                                        <p:attrNameLst>
                                          <p:attrName>ppt_h</p:attrName>
                                        </p:attrNameLst>
                                      </p:cBhvr>
                                      <p:tavLst>
                                        <p:tav tm="0">
                                          <p:val>
                                            <p:fltVal val="0"/>
                                          </p:val>
                                        </p:tav>
                                        <p:tav tm="100000">
                                          <p:val>
                                            <p:strVal val="#ppt_h"/>
                                          </p:val>
                                        </p:tav>
                                      </p:tavLst>
                                    </p:anim>
                                    <p:animEffect transition="in" filter="fade">
                                      <p:cBhvr>
                                        <p:cTn id="79" dur="500"/>
                                        <p:tgtEl>
                                          <p:spTgt spid="61"/>
                                        </p:tgtEl>
                                      </p:cBhvr>
                                    </p:animEffect>
                                  </p:childTnLst>
                                </p:cTn>
                              </p:par>
                              <p:par>
                                <p:cTn id="80" presetID="53" presetClass="entr" presetSubtype="16" fill="hold" nodeType="withEffect">
                                  <p:stCondLst>
                                    <p:cond delay="0"/>
                                  </p:stCondLst>
                                  <p:childTnLst>
                                    <p:set>
                                      <p:cBhvr>
                                        <p:cTn id="81" dur="1" fill="hold">
                                          <p:stCondLst>
                                            <p:cond delay="0"/>
                                          </p:stCondLst>
                                        </p:cTn>
                                        <p:tgtEl>
                                          <p:spTgt spid="62"/>
                                        </p:tgtEl>
                                        <p:attrNameLst>
                                          <p:attrName>style.visibility</p:attrName>
                                        </p:attrNameLst>
                                      </p:cBhvr>
                                      <p:to>
                                        <p:strVal val="visible"/>
                                      </p:to>
                                    </p:set>
                                    <p:anim calcmode="lin" valueType="num">
                                      <p:cBhvr>
                                        <p:cTn id="82" dur="500" fill="hold"/>
                                        <p:tgtEl>
                                          <p:spTgt spid="62"/>
                                        </p:tgtEl>
                                        <p:attrNameLst>
                                          <p:attrName>ppt_w</p:attrName>
                                        </p:attrNameLst>
                                      </p:cBhvr>
                                      <p:tavLst>
                                        <p:tav tm="0">
                                          <p:val>
                                            <p:fltVal val="0"/>
                                          </p:val>
                                        </p:tav>
                                        <p:tav tm="100000">
                                          <p:val>
                                            <p:strVal val="#ppt_w"/>
                                          </p:val>
                                        </p:tav>
                                      </p:tavLst>
                                    </p:anim>
                                    <p:anim calcmode="lin" valueType="num">
                                      <p:cBhvr>
                                        <p:cTn id="83" dur="500" fill="hold"/>
                                        <p:tgtEl>
                                          <p:spTgt spid="62"/>
                                        </p:tgtEl>
                                        <p:attrNameLst>
                                          <p:attrName>ppt_h</p:attrName>
                                        </p:attrNameLst>
                                      </p:cBhvr>
                                      <p:tavLst>
                                        <p:tav tm="0">
                                          <p:val>
                                            <p:fltVal val="0"/>
                                          </p:val>
                                        </p:tav>
                                        <p:tav tm="100000">
                                          <p:val>
                                            <p:strVal val="#ppt_h"/>
                                          </p:val>
                                        </p:tav>
                                      </p:tavLst>
                                    </p:anim>
                                    <p:animEffect transition="in" filter="fade">
                                      <p:cBhvr>
                                        <p:cTn id="84" dur="500"/>
                                        <p:tgtEl>
                                          <p:spTgt spid="62"/>
                                        </p:tgtEl>
                                      </p:cBhvr>
                                    </p:animEffect>
                                  </p:childTnLst>
                                </p:cTn>
                              </p:par>
                              <p:par>
                                <p:cTn id="85" presetID="53" presetClass="entr" presetSubtype="16" fill="hold" nodeType="withEffect">
                                  <p:stCondLst>
                                    <p:cond delay="0"/>
                                  </p:stCondLst>
                                  <p:childTnLst>
                                    <p:set>
                                      <p:cBhvr>
                                        <p:cTn id="86" dur="1" fill="hold">
                                          <p:stCondLst>
                                            <p:cond delay="0"/>
                                          </p:stCondLst>
                                        </p:cTn>
                                        <p:tgtEl>
                                          <p:spTgt spid="63"/>
                                        </p:tgtEl>
                                        <p:attrNameLst>
                                          <p:attrName>style.visibility</p:attrName>
                                        </p:attrNameLst>
                                      </p:cBhvr>
                                      <p:to>
                                        <p:strVal val="visible"/>
                                      </p:to>
                                    </p:set>
                                    <p:anim calcmode="lin" valueType="num">
                                      <p:cBhvr>
                                        <p:cTn id="87" dur="500" fill="hold"/>
                                        <p:tgtEl>
                                          <p:spTgt spid="63"/>
                                        </p:tgtEl>
                                        <p:attrNameLst>
                                          <p:attrName>ppt_w</p:attrName>
                                        </p:attrNameLst>
                                      </p:cBhvr>
                                      <p:tavLst>
                                        <p:tav tm="0">
                                          <p:val>
                                            <p:fltVal val="0"/>
                                          </p:val>
                                        </p:tav>
                                        <p:tav tm="100000">
                                          <p:val>
                                            <p:strVal val="#ppt_w"/>
                                          </p:val>
                                        </p:tav>
                                      </p:tavLst>
                                    </p:anim>
                                    <p:anim calcmode="lin" valueType="num">
                                      <p:cBhvr>
                                        <p:cTn id="88" dur="500" fill="hold"/>
                                        <p:tgtEl>
                                          <p:spTgt spid="63"/>
                                        </p:tgtEl>
                                        <p:attrNameLst>
                                          <p:attrName>ppt_h</p:attrName>
                                        </p:attrNameLst>
                                      </p:cBhvr>
                                      <p:tavLst>
                                        <p:tav tm="0">
                                          <p:val>
                                            <p:fltVal val="0"/>
                                          </p:val>
                                        </p:tav>
                                        <p:tav tm="100000">
                                          <p:val>
                                            <p:strVal val="#ppt_h"/>
                                          </p:val>
                                        </p:tav>
                                      </p:tavLst>
                                    </p:anim>
                                    <p:animEffect transition="in" filter="fade">
                                      <p:cBhvr>
                                        <p:cTn id="89" dur="500"/>
                                        <p:tgtEl>
                                          <p:spTgt spid="63"/>
                                        </p:tgtEl>
                                      </p:cBhvr>
                                    </p:animEffect>
                                  </p:childTnLst>
                                </p:cTn>
                              </p:par>
                            </p:childTnLst>
                          </p:cTn>
                        </p:par>
                        <p:par>
                          <p:cTn id="90" fill="hold">
                            <p:stCondLst>
                              <p:cond delay="500"/>
                            </p:stCondLst>
                            <p:childTnLst>
                              <p:par>
                                <p:cTn id="91" presetID="2" presetClass="entr" presetSubtype="4" fill="hold" nodeType="afterEffect">
                                  <p:stCondLst>
                                    <p:cond delay="0"/>
                                  </p:stCondLst>
                                  <p:childTnLst>
                                    <p:set>
                                      <p:cBhvr>
                                        <p:cTn id="92" dur="1" fill="hold">
                                          <p:stCondLst>
                                            <p:cond delay="0"/>
                                          </p:stCondLst>
                                        </p:cTn>
                                        <p:tgtEl>
                                          <p:spTgt spid="43"/>
                                        </p:tgtEl>
                                        <p:attrNameLst>
                                          <p:attrName>style.visibility</p:attrName>
                                        </p:attrNameLst>
                                      </p:cBhvr>
                                      <p:to>
                                        <p:strVal val="visible"/>
                                      </p:to>
                                    </p:set>
                                    <p:anim calcmode="lin" valueType="num">
                                      <p:cBhvr additive="base">
                                        <p:cTn id="93" dur="500" fill="hold"/>
                                        <p:tgtEl>
                                          <p:spTgt spid="43"/>
                                        </p:tgtEl>
                                        <p:attrNameLst>
                                          <p:attrName>ppt_x</p:attrName>
                                        </p:attrNameLst>
                                      </p:cBhvr>
                                      <p:tavLst>
                                        <p:tav tm="0">
                                          <p:val>
                                            <p:strVal val="#ppt_x"/>
                                          </p:val>
                                        </p:tav>
                                        <p:tav tm="100000">
                                          <p:val>
                                            <p:strVal val="#ppt_x"/>
                                          </p:val>
                                        </p:tav>
                                      </p:tavLst>
                                    </p:anim>
                                    <p:anim calcmode="lin" valueType="num">
                                      <p:cBhvr additive="base">
                                        <p:cTn id="94" dur="500" fill="hold"/>
                                        <p:tgtEl>
                                          <p:spTgt spid="43"/>
                                        </p:tgtEl>
                                        <p:attrNameLst>
                                          <p:attrName>ppt_y</p:attrName>
                                        </p:attrNameLst>
                                      </p:cBhvr>
                                      <p:tavLst>
                                        <p:tav tm="0">
                                          <p:val>
                                            <p:strVal val="1+#ppt_h/2"/>
                                          </p:val>
                                        </p:tav>
                                        <p:tav tm="100000">
                                          <p:val>
                                            <p:strVal val="#ppt_y"/>
                                          </p:val>
                                        </p:tav>
                                      </p:tavLst>
                                    </p:anim>
                                  </p:childTnLst>
                                </p:cTn>
                              </p:par>
                            </p:childTnLst>
                          </p:cTn>
                        </p:par>
                        <p:par>
                          <p:cTn id="95" fill="hold">
                            <p:stCondLst>
                              <p:cond delay="1000"/>
                            </p:stCondLst>
                            <p:childTnLst>
                              <p:par>
                                <p:cTn id="96" presetID="2" presetClass="entr" presetSubtype="8" fill="hold" nodeType="afterEffect">
                                  <p:stCondLst>
                                    <p:cond delay="0"/>
                                  </p:stCondLst>
                                  <p:childTnLst>
                                    <p:set>
                                      <p:cBhvr>
                                        <p:cTn id="97" dur="1" fill="hold">
                                          <p:stCondLst>
                                            <p:cond delay="0"/>
                                          </p:stCondLst>
                                        </p:cTn>
                                        <p:tgtEl>
                                          <p:spTgt spid="49"/>
                                        </p:tgtEl>
                                        <p:attrNameLst>
                                          <p:attrName>style.visibility</p:attrName>
                                        </p:attrNameLst>
                                      </p:cBhvr>
                                      <p:to>
                                        <p:strVal val="visible"/>
                                      </p:to>
                                    </p:set>
                                    <p:anim calcmode="lin" valueType="num">
                                      <p:cBhvr additive="base">
                                        <p:cTn id="98" dur="500" fill="hold"/>
                                        <p:tgtEl>
                                          <p:spTgt spid="49"/>
                                        </p:tgtEl>
                                        <p:attrNameLst>
                                          <p:attrName>ppt_x</p:attrName>
                                        </p:attrNameLst>
                                      </p:cBhvr>
                                      <p:tavLst>
                                        <p:tav tm="0">
                                          <p:val>
                                            <p:strVal val="0-#ppt_w/2"/>
                                          </p:val>
                                        </p:tav>
                                        <p:tav tm="100000">
                                          <p:val>
                                            <p:strVal val="#ppt_x"/>
                                          </p:val>
                                        </p:tav>
                                      </p:tavLst>
                                    </p:anim>
                                    <p:anim calcmode="lin" valueType="num">
                                      <p:cBhvr additive="base">
                                        <p:cTn id="99" dur="500" fill="hold"/>
                                        <p:tgtEl>
                                          <p:spTgt spid="49"/>
                                        </p:tgtEl>
                                        <p:attrNameLst>
                                          <p:attrName>ppt_y</p:attrName>
                                        </p:attrNameLst>
                                      </p:cBhvr>
                                      <p:tavLst>
                                        <p:tav tm="0">
                                          <p:val>
                                            <p:strVal val="#ppt_y"/>
                                          </p:val>
                                        </p:tav>
                                        <p:tav tm="100000">
                                          <p:val>
                                            <p:strVal val="#ppt_y"/>
                                          </p:val>
                                        </p:tav>
                                      </p:tavLst>
                                    </p:anim>
                                  </p:childTnLst>
                                </p:cTn>
                              </p:par>
                            </p:childTnLst>
                          </p:cTn>
                        </p:par>
                        <p:par>
                          <p:cTn id="100" fill="hold">
                            <p:stCondLst>
                              <p:cond delay="1500"/>
                            </p:stCondLst>
                            <p:childTnLst>
                              <p:par>
                                <p:cTn id="101" presetID="2" presetClass="entr" presetSubtype="2" fill="hold" nodeType="afterEffect">
                                  <p:stCondLst>
                                    <p:cond delay="0"/>
                                  </p:stCondLst>
                                  <p:childTnLst>
                                    <p:set>
                                      <p:cBhvr>
                                        <p:cTn id="102" dur="1" fill="hold">
                                          <p:stCondLst>
                                            <p:cond delay="0"/>
                                          </p:stCondLst>
                                        </p:cTn>
                                        <p:tgtEl>
                                          <p:spTgt spid="46"/>
                                        </p:tgtEl>
                                        <p:attrNameLst>
                                          <p:attrName>style.visibility</p:attrName>
                                        </p:attrNameLst>
                                      </p:cBhvr>
                                      <p:to>
                                        <p:strVal val="visible"/>
                                      </p:to>
                                    </p:set>
                                    <p:anim calcmode="lin" valueType="num">
                                      <p:cBhvr additive="base">
                                        <p:cTn id="103" dur="500" fill="hold"/>
                                        <p:tgtEl>
                                          <p:spTgt spid="46"/>
                                        </p:tgtEl>
                                        <p:attrNameLst>
                                          <p:attrName>ppt_x</p:attrName>
                                        </p:attrNameLst>
                                      </p:cBhvr>
                                      <p:tavLst>
                                        <p:tav tm="0">
                                          <p:val>
                                            <p:strVal val="1+#ppt_w/2"/>
                                          </p:val>
                                        </p:tav>
                                        <p:tav tm="100000">
                                          <p:val>
                                            <p:strVal val="#ppt_x"/>
                                          </p:val>
                                        </p:tav>
                                      </p:tavLst>
                                    </p:anim>
                                    <p:anim calcmode="lin" valueType="num">
                                      <p:cBhvr additive="base">
                                        <p:cTn id="104"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1" grpId="0" animBg="1"/>
      <p:bldP spid="23" grpId="0" animBg="1"/>
      <p:bldP spid="24" grpId="0" animBg="1"/>
      <p:bldP spid="55" grpId="0" animBg="1"/>
      <p:bldP spid="56" grpId="0" animBg="1"/>
      <p:bldP spid="5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liḋe-Oval 2"/>
          <p:cNvSpPr/>
          <p:nvPr/>
        </p:nvSpPr>
        <p:spPr>
          <a:xfrm>
            <a:off x="7421517" y="2173189"/>
            <a:ext cx="898543" cy="898543"/>
          </a:xfrm>
          <a:prstGeom prst="ellipse">
            <a:avLst/>
          </a:prstGeom>
          <a:blipFill dpi="0" rotWithShape="1">
            <a:blip r:embed="rId4" cstate="email">
              <a:extLst>
                <a:ext uri="{28A0092B-C50C-407E-A947-70E740481C1C}">
                  <a14:useLocalDpi xmlns:a14="http://schemas.microsoft.com/office/drawing/2010/main"/>
                </a:ext>
              </a:extLst>
            </a:blip>
            <a:srcRect/>
            <a:tile tx="0" ty="0" sx="100000" sy="100000" flip="none" algn="ctr"/>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tx1"/>
              </a:solidFill>
            </a:endParaRPr>
          </a:p>
        </p:txBody>
      </p:sp>
      <p:sp>
        <p:nvSpPr>
          <p:cNvPr id="5" name="i$liḋe-Oval 3"/>
          <p:cNvSpPr/>
          <p:nvPr/>
        </p:nvSpPr>
        <p:spPr>
          <a:xfrm>
            <a:off x="7421517" y="3371353"/>
            <a:ext cx="898543" cy="898543"/>
          </a:xfrm>
          <a:prstGeom prst="ellipse">
            <a:avLst/>
          </a:prstGeom>
          <a:blipFill dpi="0" rotWithShape="1">
            <a:blip r:embed="rId4" cstate="email">
              <a:extLst>
                <a:ext uri="{28A0092B-C50C-407E-A947-70E740481C1C}">
                  <a14:useLocalDpi xmlns:a14="http://schemas.microsoft.com/office/drawing/2010/main"/>
                </a:ext>
              </a:extLst>
            </a:blip>
            <a:srcRect/>
            <a:tile tx="0" ty="0" sx="100000" sy="100000" flip="none" algn="r"/>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tx1"/>
              </a:solidFill>
            </a:endParaRPr>
          </a:p>
        </p:txBody>
      </p:sp>
      <p:sp>
        <p:nvSpPr>
          <p:cNvPr id="6" name="i$liḋe-Oval 4"/>
          <p:cNvSpPr/>
          <p:nvPr/>
        </p:nvSpPr>
        <p:spPr>
          <a:xfrm>
            <a:off x="7421517" y="4506993"/>
            <a:ext cx="898543" cy="898543"/>
          </a:xfrm>
          <a:prstGeom prst="ellipse">
            <a:avLst/>
          </a:prstGeom>
          <a:blipFill dpi="0" rotWithShape="1">
            <a:blip r:embed="rId4" cstate="email">
              <a:extLst>
                <a:ext uri="{28A0092B-C50C-407E-A947-70E740481C1C}">
                  <a14:useLocalDpi xmlns:a14="http://schemas.microsoft.com/office/drawing/2010/main"/>
                </a:ext>
              </a:extLst>
            </a:blip>
            <a:srcRect/>
            <a:tile tx="0" ty="0" sx="100000" sy="100000" flip="none" algn="t"/>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tx1"/>
              </a:solidFill>
            </a:endParaRPr>
          </a:p>
        </p:txBody>
      </p:sp>
      <p:sp>
        <p:nvSpPr>
          <p:cNvPr id="7" name="i$liḋe-Oval 5"/>
          <p:cNvSpPr/>
          <p:nvPr/>
        </p:nvSpPr>
        <p:spPr>
          <a:xfrm>
            <a:off x="3871940" y="2173189"/>
            <a:ext cx="898543" cy="898543"/>
          </a:xfrm>
          <a:prstGeom prst="ellipse">
            <a:avLst/>
          </a:prstGeom>
          <a:blipFill dpi="0" rotWithShape="1">
            <a:blip r:embed="rId4" cstate="email">
              <a:extLst>
                <a:ext uri="{28A0092B-C50C-407E-A947-70E740481C1C}">
                  <a14:useLocalDpi xmlns:a14="http://schemas.microsoft.com/office/drawing/2010/main"/>
                </a:ext>
              </a:extLst>
            </a:blip>
            <a:srcRect/>
            <a:tile tx="0" ty="0" sx="100000" sy="100000" flip="none" algn="tl"/>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tx1"/>
              </a:solidFill>
            </a:endParaRPr>
          </a:p>
        </p:txBody>
      </p:sp>
      <p:sp>
        <p:nvSpPr>
          <p:cNvPr id="8" name="i$liḋe-Oval 6"/>
          <p:cNvSpPr/>
          <p:nvPr/>
        </p:nvSpPr>
        <p:spPr>
          <a:xfrm>
            <a:off x="3871940" y="3371353"/>
            <a:ext cx="898543" cy="898543"/>
          </a:xfrm>
          <a:prstGeom prst="ellipse">
            <a:avLst/>
          </a:prstGeom>
          <a:blipFill dpi="0" rotWithShape="1">
            <a:blip r:embed="rId4" cstate="email">
              <a:extLst>
                <a:ext uri="{28A0092B-C50C-407E-A947-70E740481C1C}">
                  <a14:useLocalDpi xmlns:a14="http://schemas.microsoft.com/office/drawing/2010/main"/>
                </a:ext>
              </a:extLst>
            </a:blip>
            <a:srcRect/>
            <a:tile tx="0" ty="0" sx="100000" sy="100000" flip="none" algn="tr"/>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tx1"/>
              </a:solidFill>
            </a:endParaRPr>
          </a:p>
        </p:txBody>
      </p:sp>
      <p:sp>
        <p:nvSpPr>
          <p:cNvPr id="9" name="i$liḋe-Oval 7"/>
          <p:cNvSpPr/>
          <p:nvPr/>
        </p:nvSpPr>
        <p:spPr>
          <a:xfrm>
            <a:off x="3871940" y="4506993"/>
            <a:ext cx="898543" cy="898543"/>
          </a:xfrm>
          <a:prstGeom prst="ellipse">
            <a:avLst/>
          </a:prstGeom>
          <a:blipFill dpi="0" rotWithShape="1">
            <a:blip r:embed="rId4" cstate="email">
              <a:extLst>
                <a:ext uri="{28A0092B-C50C-407E-A947-70E740481C1C}">
                  <a14:useLocalDpi xmlns:a14="http://schemas.microsoft.com/office/drawing/2010/main"/>
                </a:ext>
              </a:extLst>
            </a:blip>
            <a:srcRect/>
            <a:tile tx="0" ty="0" sx="100000" sy="100000" flip="none" algn="l"/>
          </a:blipFill>
          <a:ln w="31750">
            <a:solidFill>
              <a:schemeClr val="bg1"/>
            </a:solidFill>
          </a:ln>
          <a:effectLst>
            <a:outerShdw blurRad="292100" sx="102000" sy="102000" algn="ctr"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tx1"/>
              </a:solidFill>
            </a:endParaRPr>
          </a:p>
        </p:txBody>
      </p:sp>
      <p:cxnSp>
        <p:nvCxnSpPr>
          <p:cNvPr id="10" name="i$liḋe-Straight Connector 8"/>
          <p:cNvCxnSpPr>
            <a:stCxn id="7" idx="6"/>
          </p:cNvCxnSpPr>
          <p:nvPr/>
        </p:nvCxnSpPr>
        <p:spPr>
          <a:xfrm>
            <a:off x="4770482" y="2622459"/>
            <a:ext cx="342092" cy="1198165"/>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i$liḋe-Straight Connector 9"/>
          <p:cNvCxnSpPr>
            <a:stCxn id="9" idx="6"/>
          </p:cNvCxnSpPr>
          <p:nvPr/>
        </p:nvCxnSpPr>
        <p:spPr>
          <a:xfrm flipV="1">
            <a:off x="4770482" y="3820624"/>
            <a:ext cx="342092" cy="1135640"/>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i$liḋe-Straight Connector 10"/>
          <p:cNvCxnSpPr>
            <a:stCxn id="8" idx="6"/>
          </p:cNvCxnSpPr>
          <p:nvPr/>
        </p:nvCxnSpPr>
        <p:spPr>
          <a:xfrm>
            <a:off x="4770482" y="3820624"/>
            <a:ext cx="342092" cy="0"/>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i$liḋe-Straight Connector 11"/>
          <p:cNvCxnSpPr>
            <a:stCxn id="4" idx="2"/>
          </p:cNvCxnSpPr>
          <p:nvPr/>
        </p:nvCxnSpPr>
        <p:spPr>
          <a:xfrm flipH="1">
            <a:off x="7097180" y="2622459"/>
            <a:ext cx="324337" cy="1198165"/>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i$liḋe-Straight Connector 12"/>
          <p:cNvCxnSpPr>
            <a:stCxn id="6" idx="2"/>
          </p:cNvCxnSpPr>
          <p:nvPr/>
        </p:nvCxnSpPr>
        <p:spPr>
          <a:xfrm flipH="1" flipV="1">
            <a:off x="7097180" y="3820624"/>
            <a:ext cx="324337" cy="1135640"/>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i$liḋe-Straight Connector 13"/>
          <p:cNvCxnSpPr>
            <a:stCxn id="5" idx="2"/>
          </p:cNvCxnSpPr>
          <p:nvPr/>
        </p:nvCxnSpPr>
        <p:spPr>
          <a:xfrm flipH="1">
            <a:off x="7097179" y="3820624"/>
            <a:ext cx="324336" cy="0"/>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6" name="i$liḋe-Freeform: Shape 38"/>
          <p:cNvSpPr>
            <a:spLocks/>
          </p:cNvSpPr>
          <p:nvPr/>
        </p:nvSpPr>
        <p:spPr bwMode="auto">
          <a:xfrm>
            <a:off x="7625721" y="4711198"/>
            <a:ext cx="490133" cy="490133"/>
          </a:xfrm>
          <a:custGeom>
            <a:avLst/>
            <a:gdLst>
              <a:gd name="T0" fmla="*/ 119 w 236"/>
              <a:gd name="T1" fmla="*/ 123 h 236"/>
              <a:gd name="T2" fmla="*/ 111 w 236"/>
              <a:gd name="T3" fmla="*/ 131 h 236"/>
              <a:gd name="T4" fmla="*/ 115 w 236"/>
              <a:gd name="T5" fmla="*/ 138 h 236"/>
              <a:gd name="T6" fmla="*/ 115 w 236"/>
              <a:gd name="T7" fmla="*/ 150 h 236"/>
              <a:gd name="T8" fmla="*/ 118 w 236"/>
              <a:gd name="T9" fmla="*/ 154 h 236"/>
              <a:gd name="T10" fmla="*/ 119 w 236"/>
              <a:gd name="T11" fmla="*/ 154 h 236"/>
              <a:gd name="T12" fmla="*/ 122 w 236"/>
              <a:gd name="T13" fmla="*/ 150 h 236"/>
              <a:gd name="T14" fmla="*/ 122 w 236"/>
              <a:gd name="T15" fmla="*/ 138 h 236"/>
              <a:gd name="T16" fmla="*/ 126 w 236"/>
              <a:gd name="T17" fmla="*/ 131 h 236"/>
              <a:gd name="T18" fmla="*/ 119 w 236"/>
              <a:gd name="T19" fmla="*/ 123 h 236"/>
              <a:gd name="T20" fmla="*/ 119 w 236"/>
              <a:gd name="T21" fmla="*/ 66 h 236"/>
              <a:gd name="T22" fmla="*/ 100 w 236"/>
              <a:gd name="T23" fmla="*/ 84 h 236"/>
              <a:gd name="T24" fmla="*/ 100 w 236"/>
              <a:gd name="T25" fmla="*/ 102 h 236"/>
              <a:gd name="T26" fmla="*/ 137 w 236"/>
              <a:gd name="T27" fmla="*/ 102 h 236"/>
              <a:gd name="T28" fmla="*/ 137 w 236"/>
              <a:gd name="T29" fmla="*/ 84 h 236"/>
              <a:gd name="T30" fmla="*/ 119 w 236"/>
              <a:gd name="T31" fmla="*/ 66 h 236"/>
              <a:gd name="T32" fmla="*/ 118 w 236"/>
              <a:gd name="T33" fmla="*/ 0 h 236"/>
              <a:gd name="T34" fmla="*/ 0 w 236"/>
              <a:gd name="T35" fmla="*/ 118 h 236"/>
              <a:gd name="T36" fmla="*/ 118 w 236"/>
              <a:gd name="T37" fmla="*/ 236 h 236"/>
              <a:gd name="T38" fmla="*/ 236 w 236"/>
              <a:gd name="T39" fmla="*/ 118 h 236"/>
              <a:gd name="T40" fmla="*/ 118 w 236"/>
              <a:gd name="T41" fmla="*/ 0 h 236"/>
              <a:gd name="T42" fmla="*/ 164 w 236"/>
              <a:gd name="T43" fmla="*/ 161 h 236"/>
              <a:gd name="T44" fmla="*/ 149 w 236"/>
              <a:gd name="T45" fmla="*/ 176 h 236"/>
              <a:gd name="T46" fmla="*/ 88 w 236"/>
              <a:gd name="T47" fmla="*/ 176 h 236"/>
              <a:gd name="T48" fmla="*/ 73 w 236"/>
              <a:gd name="T49" fmla="*/ 161 h 236"/>
              <a:gd name="T50" fmla="*/ 73 w 236"/>
              <a:gd name="T51" fmla="*/ 105 h 236"/>
              <a:gd name="T52" fmla="*/ 76 w 236"/>
              <a:gd name="T53" fmla="*/ 102 h 236"/>
              <a:gd name="T54" fmla="*/ 86 w 236"/>
              <a:gd name="T55" fmla="*/ 102 h 236"/>
              <a:gd name="T56" fmla="*/ 86 w 236"/>
              <a:gd name="T57" fmla="*/ 84 h 236"/>
              <a:gd name="T58" fmla="*/ 118 w 236"/>
              <a:gd name="T59" fmla="*/ 51 h 236"/>
              <a:gd name="T60" fmla="*/ 119 w 236"/>
              <a:gd name="T61" fmla="*/ 51 h 236"/>
              <a:gd name="T62" fmla="*/ 152 w 236"/>
              <a:gd name="T63" fmla="*/ 84 h 236"/>
              <a:gd name="T64" fmla="*/ 152 w 236"/>
              <a:gd name="T65" fmla="*/ 102 h 236"/>
              <a:gd name="T66" fmla="*/ 161 w 236"/>
              <a:gd name="T67" fmla="*/ 102 h 236"/>
              <a:gd name="T68" fmla="*/ 164 w 236"/>
              <a:gd name="T69" fmla="*/ 105 h 236"/>
              <a:gd name="T70" fmla="*/ 164 w 236"/>
              <a:gd name="T71" fmla="*/ 161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6" h="236">
                <a:moveTo>
                  <a:pt x="119" y="123"/>
                </a:moveTo>
                <a:cubicBezTo>
                  <a:pt x="114" y="123"/>
                  <a:pt x="111" y="127"/>
                  <a:pt x="111" y="131"/>
                </a:cubicBezTo>
                <a:cubicBezTo>
                  <a:pt x="111" y="134"/>
                  <a:pt x="112" y="136"/>
                  <a:pt x="115" y="138"/>
                </a:cubicBezTo>
                <a:cubicBezTo>
                  <a:pt x="115" y="150"/>
                  <a:pt x="115" y="150"/>
                  <a:pt x="115" y="150"/>
                </a:cubicBezTo>
                <a:cubicBezTo>
                  <a:pt x="115" y="152"/>
                  <a:pt x="116" y="154"/>
                  <a:pt x="118" y="154"/>
                </a:cubicBezTo>
                <a:cubicBezTo>
                  <a:pt x="119" y="154"/>
                  <a:pt x="119" y="154"/>
                  <a:pt x="119" y="154"/>
                </a:cubicBezTo>
                <a:cubicBezTo>
                  <a:pt x="121" y="154"/>
                  <a:pt x="122" y="152"/>
                  <a:pt x="122" y="150"/>
                </a:cubicBezTo>
                <a:cubicBezTo>
                  <a:pt x="122" y="138"/>
                  <a:pt x="122" y="138"/>
                  <a:pt x="122" y="138"/>
                </a:cubicBezTo>
                <a:cubicBezTo>
                  <a:pt x="125" y="136"/>
                  <a:pt x="126" y="134"/>
                  <a:pt x="126" y="131"/>
                </a:cubicBezTo>
                <a:cubicBezTo>
                  <a:pt x="126" y="126"/>
                  <a:pt x="123" y="123"/>
                  <a:pt x="119" y="123"/>
                </a:cubicBezTo>
                <a:close/>
                <a:moveTo>
                  <a:pt x="119" y="66"/>
                </a:moveTo>
                <a:cubicBezTo>
                  <a:pt x="108" y="66"/>
                  <a:pt x="100" y="74"/>
                  <a:pt x="100" y="84"/>
                </a:cubicBezTo>
                <a:cubicBezTo>
                  <a:pt x="100" y="102"/>
                  <a:pt x="100" y="102"/>
                  <a:pt x="100" y="102"/>
                </a:cubicBezTo>
                <a:cubicBezTo>
                  <a:pt x="137" y="102"/>
                  <a:pt x="137" y="102"/>
                  <a:pt x="137" y="102"/>
                </a:cubicBezTo>
                <a:cubicBezTo>
                  <a:pt x="137" y="84"/>
                  <a:pt x="137" y="84"/>
                  <a:pt x="137" y="84"/>
                </a:cubicBezTo>
                <a:cubicBezTo>
                  <a:pt x="137" y="74"/>
                  <a:pt x="129" y="66"/>
                  <a:pt x="119" y="66"/>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64" y="161"/>
                </a:moveTo>
                <a:cubicBezTo>
                  <a:pt x="164" y="169"/>
                  <a:pt x="157" y="176"/>
                  <a:pt x="149" y="176"/>
                </a:cubicBezTo>
                <a:cubicBezTo>
                  <a:pt x="88" y="176"/>
                  <a:pt x="88" y="176"/>
                  <a:pt x="88" y="176"/>
                </a:cubicBezTo>
                <a:cubicBezTo>
                  <a:pt x="80" y="176"/>
                  <a:pt x="73" y="169"/>
                  <a:pt x="73" y="161"/>
                </a:cubicBezTo>
                <a:cubicBezTo>
                  <a:pt x="73" y="105"/>
                  <a:pt x="73" y="105"/>
                  <a:pt x="73" y="105"/>
                </a:cubicBezTo>
                <a:cubicBezTo>
                  <a:pt x="73" y="103"/>
                  <a:pt x="74" y="102"/>
                  <a:pt x="76" y="102"/>
                </a:cubicBezTo>
                <a:cubicBezTo>
                  <a:pt x="86" y="102"/>
                  <a:pt x="86" y="102"/>
                  <a:pt x="86" y="102"/>
                </a:cubicBezTo>
                <a:cubicBezTo>
                  <a:pt x="86" y="84"/>
                  <a:pt x="86" y="84"/>
                  <a:pt x="86" y="84"/>
                </a:cubicBezTo>
                <a:cubicBezTo>
                  <a:pt x="86" y="66"/>
                  <a:pt x="100" y="52"/>
                  <a:pt x="118" y="51"/>
                </a:cubicBezTo>
                <a:cubicBezTo>
                  <a:pt x="119" y="51"/>
                  <a:pt x="119" y="51"/>
                  <a:pt x="119" y="51"/>
                </a:cubicBezTo>
                <a:cubicBezTo>
                  <a:pt x="137" y="52"/>
                  <a:pt x="152" y="66"/>
                  <a:pt x="152" y="84"/>
                </a:cubicBezTo>
                <a:cubicBezTo>
                  <a:pt x="152" y="102"/>
                  <a:pt x="152" y="102"/>
                  <a:pt x="152" y="102"/>
                </a:cubicBezTo>
                <a:cubicBezTo>
                  <a:pt x="161" y="102"/>
                  <a:pt x="161" y="102"/>
                  <a:pt x="161" y="102"/>
                </a:cubicBezTo>
                <a:cubicBezTo>
                  <a:pt x="163" y="102"/>
                  <a:pt x="164" y="103"/>
                  <a:pt x="164" y="105"/>
                </a:cubicBezTo>
                <a:lnTo>
                  <a:pt x="164" y="161"/>
                </a:lnTo>
                <a:close/>
              </a:path>
            </a:pathLst>
          </a:custGeom>
          <a:solidFill>
            <a:schemeClr val="bg1"/>
          </a:solidFill>
          <a:ln>
            <a:noFill/>
          </a:ln>
          <a:extLst/>
        </p:spPr>
        <p:txBody>
          <a:bodyPr anchor="ctr"/>
          <a:lstStyle/>
          <a:p>
            <a:pPr algn="ctr"/>
            <a:endParaRPr/>
          </a:p>
        </p:txBody>
      </p:sp>
      <p:sp>
        <p:nvSpPr>
          <p:cNvPr id="17" name="i$liḋe-Freeform: Shape 39"/>
          <p:cNvSpPr>
            <a:spLocks/>
          </p:cNvSpPr>
          <p:nvPr/>
        </p:nvSpPr>
        <p:spPr bwMode="auto">
          <a:xfrm>
            <a:off x="7625721" y="2377393"/>
            <a:ext cx="490133" cy="490133"/>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chemeClr val="bg1"/>
          </a:solidFill>
          <a:ln>
            <a:noFill/>
          </a:ln>
          <a:extLst/>
        </p:spPr>
        <p:txBody>
          <a:bodyPr anchor="ctr"/>
          <a:lstStyle/>
          <a:p>
            <a:pPr algn="ctr"/>
            <a:endParaRPr/>
          </a:p>
        </p:txBody>
      </p:sp>
      <p:sp>
        <p:nvSpPr>
          <p:cNvPr id="18" name="i$liḋe-Freeform: Shape 40"/>
          <p:cNvSpPr>
            <a:spLocks/>
          </p:cNvSpPr>
          <p:nvPr/>
        </p:nvSpPr>
        <p:spPr bwMode="auto">
          <a:xfrm>
            <a:off x="4076142" y="4711198"/>
            <a:ext cx="490133" cy="490133"/>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a:extLst/>
        </p:spPr>
        <p:txBody>
          <a:bodyPr anchor="ctr"/>
          <a:lstStyle/>
          <a:p>
            <a:pPr algn="ctr"/>
            <a:endParaRPr/>
          </a:p>
        </p:txBody>
      </p:sp>
      <p:sp>
        <p:nvSpPr>
          <p:cNvPr id="19" name="i$liḋe-Freeform: Shape 41"/>
          <p:cNvSpPr>
            <a:spLocks/>
          </p:cNvSpPr>
          <p:nvPr/>
        </p:nvSpPr>
        <p:spPr bwMode="auto">
          <a:xfrm>
            <a:off x="4076143" y="2377393"/>
            <a:ext cx="490133" cy="490133"/>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a:extLst/>
        </p:spPr>
        <p:txBody>
          <a:bodyPr anchor="ctr"/>
          <a:lstStyle/>
          <a:p>
            <a:pPr algn="ctr"/>
            <a:endParaRPr/>
          </a:p>
        </p:txBody>
      </p:sp>
      <p:sp>
        <p:nvSpPr>
          <p:cNvPr id="20" name="i$liḋe-Freeform: Shape 42"/>
          <p:cNvSpPr>
            <a:spLocks/>
          </p:cNvSpPr>
          <p:nvPr/>
        </p:nvSpPr>
        <p:spPr bwMode="auto">
          <a:xfrm>
            <a:off x="4076143" y="3575555"/>
            <a:ext cx="490133" cy="490133"/>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a:extLst/>
        </p:spPr>
        <p:txBody>
          <a:bodyPr anchor="ctr"/>
          <a:lstStyle/>
          <a:p>
            <a:pPr algn="ctr"/>
            <a:endParaRPr/>
          </a:p>
        </p:txBody>
      </p:sp>
      <p:sp>
        <p:nvSpPr>
          <p:cNvPr id="21" name="i$liḋe-Freeform: Shape 43"/>
          <p:cNvSpPr>
            <a:spLocks/>
          </p:cNvSpPr>
          <p:nvPr/>
        </p:nvSpPr>
        <p:spPr bwMode="auto">
          <a:xfrm>
            <a:off x="7633903" y="3564465"/>
            <a:ext cx="490133" cy="490133"/>
          </a:xfrm>
          <a:custGeom>
            <a:avLst/>
            <a:gdLst>
              <a:gd name="T0" fmla="*/ 118 w 236"/>
              <a:gd name="T1" fmla="*/ 142 h 236"/>
              <a:gd name="T2" fmla="*/ 142 w 236"/>
              <a:gd name="T3" fmla="*/ 118 h 236"/>
              <a:gd name="T4" fmla="*/ 137 w 236"/>
              <a:gd name="T5" fmla="*/ 105 h 236"/>
              <a:gd name="T6" fmla="*/ 118 w 236"/>
              <a:gd name="T7" fmla="*/ 95 h 236"/>
              <a:gd name="T8" fmla="*/ 99 w 236"/>
              <a:gd name="T9" fmla="*/ 105 h 236"/>
              <a:gd name="T10" fmla="*/ 94 w 236"/>
              <a:gd name="T11" fmla="*/ 118 h 236"/>
              <a:gd name="T12" fmla="*/ 118 w 236"/>
              <a:gd name="T13" fmla="*/ 142 h 236"/>
              <a:gd name="T14" fmla="*/ 170 w 236"/>
              <a:gd name="T15" fmla="*/ 89 h 236"/>
              <a:gd name="T16" fmla="*/ 170 w 236"/>
              <a:gd name="T17" fmla="*/ 70 h 236"/>
              <a:gd name="T18" fmla="*/ 170 w 236"/>
              <a:gd name="T19" fmla="*/ 67 h 236"/>
              <a:gd name="T20" fmla="*/ 167 w 236"/>
              <a:gd name="T21" fmla="*/ 67 h 236"/>
              <a:gd name="T22" fmla="*/ 147 w 236"/>
              <a:gd name="T23" fmla="*/ 67 h 236"/>
              <a:gd name="T24" fmla="*/ 147 w 236"/>
              <a:gd name="T25" fmla="*/ 90 h 236"/>
              <a:gd name="T26" fmla="*/ 170 w 236"/>
              <a:gd name="T27" fmla="*/ 89 h 236"/>
              <a:gd name="T28" fmla="*/ 118 w 236"/>
              <a:gd name="T29" fmla="*/ 0 h 236"/>
              <a:gd name="T30" fmla="*/ 0 w 236"/>
              <a:gd name="T31" fmla="*/ 118 h 236"/>
              <a:gd name="T32" fmla="*/ 118 w 236"/>
              <a:gd name="T33" fmla="*/ 236 h 236"/>
              <a:gd name="T34" fmla="*/ 236 w 236"/>
              <a:gd name="T35" fmla="*/ 118 h 236"/>
              <a:gd name="T36" fmla="*/ 118 w 236"/>
              <a:gd name="T37" fmla="*/ 0 h 236"/>
              <a:gd name="T38" fmla="*/ 185 w 236"/>
              <a:gd name="T39" fmla="*/ 105 h 236"/>
              <a:gd name="T40" fmla="*/ 185 w 236"/>
              <a:gd name="T41" fmla="*/ 160 h 236"/>
              <a:gd name="T42" fmla="*/ 159 w 236"/>
              <a:gd name="T43" fmla="*/ 186 h 236"/>
              <a:gd name="T44" fmla="*/ 77 w 236"/>
              <a:gd name="T45" fmla="*/ 186 h 236"/>
              <a:gd name="T46" fmla="*/ 51 w 236"/>
              <a:gd name="T47" fmla="*/ 160 h 236"/>
              <a:gd name="T48" fmla="*/ 51 w 236"/>
              <a:gd name="T49" fmla="*/ 105 h 236"/>
              <a:gd name="T50" fmla="*/ 51 w 236"/>
              <a:gd name="T51" fmla="*/ 77 h 236"/>
              <a:gd name="T52" fmla="*/ 77 w 236"/>
              <a:gd name="T53" fmla="*/ 51 h 236"/>
              <a:gd name="T54" fmla="*/ 159 w 236"/>
              <a:gd name="T55" fmla="*/ 51 h 236"/>
              <a:gd name="T56" fmla="*/ 185 w 236"/>
              <a:gd name="T57" fmla="*/ 77 h 236"/>
              <a:gd name="T58" fmla="*/ 185 w 236"/>
              <a:gd name="T59" fmla="*/ 105 h 236"/>
              <a:gd name="T60" fmla="*/ 155 w 236"/>
              <a:gd name="T61" fmla="*/ 118 h 236"/>
              <a:gd name="T62" fmla="*/ 118 w 236"/>
              <a:gd name="T63" fmla="*/ 155 h 236"/>
              <a:gd name="T64" fmla="*/ 81 w 236"/>
              <a:gd name="T65" fmla="*/ 118 h 236"/>
              <a:gd name="T66" fmla="*/ 84 w 236"/>
              <a:gd name="T67" fmla="*/ 105 h 236"/>
              <a:gd name="T68" fmla="*/ 64 w 236"/>
              <a:gd name="T69" fmla="*/ 105 h 236"/>
              <a:gd name="T70" fmla="*/ 64 w 236"/>
              <a:gd name="T71" fmla="*/ 160 h 236"/>
              <a:gd name="T72" fmla="*/ 77 w 236"/>
              <a:gd name="T73" fmla="*/ 172 h 236"/>
              <a:gd name="T74" fmla="*/ 159 w 236"/>
              <a:gd name="T75" fmla="*/ 172 h 236"/>
              <a:gd name="T76" fmla="*/ 172 w 236"/>
              <a:gd name="T77" fmla="*/ 160 h 236"/>
              <a:gd name="T78" fmla="*/ 172 w 236"/>
              <a:gd name="T79" fmla="*/ 105 h 236"/>
              <a:gd name="T80" fmla="*/ 152 w 236"/>
              <a:gd name="T81" fmla="*/ 105 h 236"/>
              <a:gd name="T82" fmla="*/ 155 w 236"/>
              <a:gd name="T83" fmla="*/ 118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6" h="236">
                <a:moveTo>
                  <a:pt x="118" y="142"/>
                </a:moveTo>
                <a:cubicBezTo>
                  <a:pt x="131" y="142"/>
                  <a:pt x="142" y="131"/>
                  <a:pt x="142" y="118"/>
                </a:cubicBezTo>
                <a:cubicBezTo>
                  <a:pt x="142" y="113"/>
                  <a:pt x="140" y="108"/>
                  <a:pt x="137" y="105"/>
                </a:cubicBezTo>
                <a:cubicBezTo>
                  <a:pt x="133" y="99"/>
                  <a:pt x="126" y="95"/>
                  <a:pt x="118" y="95"/>
                </a:cubicBezTo>
                <a:cubicBezTo>
                  <a:pt x="110" y="95"/>
                  <a:pt x="103" y="99"/>
                  <a:pt x="99" y="105"/>
                </a:cubicBezTo>
                <a:cubicBezTo>
                  <a:pt x="96" y="108"/>
                  <a:pt x="94" y="113"/>
                  <a:pt x="94" y="118"/>
                </a:cubicBezTo>
                <a:cubicBezTo>
                  <a:pt x="94" y="131"/>
                  <a:pt x="105" y="142"/>
                  <a:pt x="118" y="142"/>
                </a:cubicBezTo>
                <a:close/>
                <a:moveTo>
                  <a:pt x="170" y="89"/>
                </a:moveTo>
                <a:cubicBezTo>
                  <a:pt x="170" y="70"/>
                  <a:pt x="170" y="70"/>
                  <a:pt x="170" y="70"/>
                </a:cubicBezTo>
                <a:cubicBezTo>
                  <a:pt x="170" y="67"/>
                  <a:pt x="170" y="67"/>
                  <a:pt x="170" y="67"/>
                </a:cubicBezTo>
                <a:cubicBezTo>
                  <a:pt x="167" y="67"/>
                  <a:pt x="167" y="67"/>
                  <a:pt x="167" y="67"/>
                </a:cubicBezTo>
                <a:cubicBezTo>
                  <a:pt x="147" y="67"/>
                  <a:pt x="147" y="67"/>
                  <a:pt x="147" y="67"/>
                </a:cubicBezTo>
                <a:cubicBezTo>
                  <a:pt x="147" y="90"/>
                  <a:pt x="147" y="90"/>
                  <a:pt x="147" y="90"/>
                </a:cubicBezTo>
                <a:lnTo>
                  <a:pt x="170" y="89"/>
                </a:ln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5" y="105"/>
                </a:moveTo>
                <a:cubicBezTo>
                  <a:pt x="185" y="160"/>
                  <a:pt x="185" y="160"/>
                  <a:pt x="185" y="160"/>
                </a:cubicBezTo>
                <a:cubicBezTo>
                  <a:pt x="185" y="174"/>
                  <a:pt x="173" y="186"/>
                  <a:pt x="159" y="186"/>
                </a:cubicBezTo>
                <a:cubicBezTo>
                  <a:pt x="77" y="186"/>
                  <a:pt x="77" y="186"/>
                  <a:pt x="77" y="186"/>
                </a:cubicBezTo>
                <a:cubicBezTo>
                  <a:pt x="62" y="186"/>
                  <a:pt x="51" y="174"/>
                  <a:pt x="51" y="160"/>
                </a:cubicBezTo>
                <a:cubicBezTo>
                  <a:pt x="51" y="105"/>
                  <a:pt x="51" y="105"/>
                  <a:pt x="51" y="105"/>
                </a:cubicBezTo>
                <a:cubicBezTo>
                  <a:pt x="51" y="77"/>
                  <a:pt x="51" y="77"/>
                  <a:pt x="51" y="77"/>
                </a:cubicBezTo>
                <a:cubicBezTo>
                  <a:pt x="51" y="63"/>
                  <a:pt x="62" y="51"/>
                  <a:pt x="77" y="51"/>
                </a:cubicBezTo>
                <a:cubicBezTo>
                  <a:pt x="159" y="51"/>
                  <a:pt x="159" y="51"/>
                  <a:pt x="159" y="51"/>
                </a:cubicBezTo>
                <a:cubicBezTo>
                  <a:pt x="173" y="51"/>
                  <a:pt x="185" y="63"/>
                  <a:pt x="185" y="77"/>
                </a:cubicBezTo>
                <a:lnTo>
                  <a:pt x="185" y="105"/>
                </a:lnTo>
                <a:close/>
                <a:moveTo>
                  <a:pt x="155" y="118"/>
                </a:moveTo>
                <a:cubicBezTo>
                  <a:pt x="155" y="139"/>
                  <a:pt x="138" y="155"/>
                  <a:pt x="118" y="155"/>
                </a:cubicBezTo>
                <a:cubicBezTo>
                  <a:pt x="98" y="155"/>
                  <a:pt x="81" y="139"/>
                  <a:pt x="81" y="118"/>
                </a:cubicBezTo>
                <a:cubicBezTo>
                  <a:pt x="81" y="114"/>
                  <a:pt x="82" y="109"/>
                  <a:pt x="84" y="105"/>
                </a:cubicBezTo>
                <a:cubicBezTo>
                  <a:pt x="64" y="105"/>
                  <a:pt x="64" y="105"/>
                  <a:pt x="64" y="105"/>
                </a:cubicBezTo>
                <a:cubicBezTo>
                  <a:pt x="64" y="160"/>
                  <a:pt x="64" y="160"/>
                  <a:pt x="64" y="160"/>
                </a:cubicBezTo>
                <a:cubicBezTo>
                  <a:pt x="64" y="167"/>
                  <a:pt x="70" y="172"/>
                  <a:pt x="77" y="172"/>
                </a:cubicBezTo>
                <a:cubicBezTo>
                  <a:pt x="159" y="172"/>
                  <a:pt x="159" y="172"/>
                  <a:pt x="159" y="172"/>
                </a:cubicBezTo>
                <a:cubicBezTo>
                  <a:pt x="166" y="172"/>
                  <a:pt x="172" y="167"/>
                  <a:pt x="172" y="160"/>
                </a:cubicBezTo>
                <a:cubicBezTo>
                  <a:pt x="172" y="105"/>
                  <a:pt x="172" y="105"/>
                  <a:pt x="172" y="105"/>
                </a:cubicBezTo>
                <a:cubicBezTo>
                  <a:pt x="152" y="105"/>
                  <a:pt x="152" y="105"/>
                  <a:pt x="152" y="105"/>
                </a:cubicBezTo>
                <a:cubicBezTo>
                  <a:pt x="154" y="109"/>
                  <a:pt x="155" y="114"/>
                  <a:pt x="155" y="118"/>
                </a:cubicBezTo>
                <a:close/>
              </a:path>
            </a:pathLst>
          </a:custGeom>
          <a:solidFill>
            <a:schemeClr val="bg1"/>
          </a:solidFill>
          <a:ln>
            <a:noFill/>
          </a:ln>
          <a:extLst/>
        </p:spPr>
        <p:txBody>
          <a:bodyPr anchor="ctr"/>
          <a:lstStyle/>
          <a:p>
            <a:pPr algn="ctr"/>
            <a:endParaRPr/>
          </a:p>
        </p:txBody>
      </p:sp>
      <p:pic>
        <p:nvPicPr>
          <p:cNvPr id="41" name="图片 40"/>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rot="10800000">
            <a:off x="-14516" y="-1"/>
            <a:ext cx="2256753" cy="1480458"/>
          </a:xfrm>
          <a:prstGeom prst="rect">
            <a:avLst/>
          </a:prstGeom>
        </p:spPr>
      </p:pic>
      <p:pic>
        <p:nvPicPr>
          <p:cNvPr id="42" name="图片 41"/>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10740570" y="5143621"/>
            <a:ext cx="1451430" cy="1714379"/>
          </a:xfrm>
          <a:prstGeom prst="rect">
            <a:avLst/>
          </a:prstGeom>
        </p:spPr>
      </p:pic>
      <p:grpSp>
        <p:nvGrpSpPr>
          <p:cNvPr id="43" name="组合 42"/>
          <p:cNvGrpSpPr/>
          <p:nvPr/>
        </p:nvGrpSpPr>
        <p:grpSpPr>
          <a:xfrm>
            <a:off x="2222754" y="343930"/>
            <a:ext cx="4885992" cy="792596"/>
            <a:chOff x="1518453" y="282986"/>
            <a:chExt cx="4885992" cy="792596"/>
          </a:xfrm>
        </p:grpSpPr>
        <p:sp>
          <p:nvSpPr>
            <p:cNvPr id="44" name="文本框 43"/>
            <p:cNvSpPr txBox="1"/>
            <p:nvPr/>
          </p:nvSpPr>
          <p:spPr>
            <a:xfrm>
              <a:off x="1518453" y="282986"/>
              <a:ext cx="4475526" cy="584775"/>
            </a:xfrm>
            <a:prstGeom prst="rect">
              <a:avLst/>
            </a:prstGeom>
            <a:noFill/>
          </p:spPr>
          <p:txBody>
            <a:bodyPr wrap="square" rtlCol="0">
              <a:spAutoFit/>
              <a:scene3d>
                <a:camera prst="orthographicFront"/>
                <a:lightRig rig="threePt" dir="t"/>
              </a:scene3d>
              <a:sp3d contourW="12700"/>
            </a:bodyPr>
            <a:lstStyle/>
            <a:p>
              <a:r>
                <a:rPr lang="zh-CN" altLang="en-US" sz="3200" b="1" dirty="0" smtClean="0">
                  <a:blipFill dpi="0" rotWithShape="1">
                    <a:blip r:embed="rId7"/>
                    <a:srcRect/>
                    <a:tile tx="0" ty="0" sx="100000" sy="100000" flip="none" algn="tr"/>
                  </a:blipFill>
                  <a:latin typeface="+mn-ea"/>
                </a:rPr>
                <a:t>标题文字添加此处</a:t>
              </a:r>
              <a:endParaRPr lang="zh-CN" altLang="en-US" sz="3200" b="1" dirty="0">
                <a:blipFill dpi="0" rotWithShape="1">
                  <a:blip r:embed="rId7"/>
                  <a:srcRect/>
                  <a:tile tx="0" ty="0" sx="100000" sy="100000" flip="none" algn="tr"/>
                </a:blipFill>
                <a:latin typeface="+mn-ea"/>
              </a:endParaRPr>
            </a:p>
          </p:txBody>
        </p:sp>
        <p:sp>
          <p:nvSpPr>
            <p:cNvPr id="45" name="文本框 44"/>
            <p:cNvSpPr txBox="1"/>
            <p:nvPr/>
          </p:nvSpPr>
          <p:spPr>
            <a:xfrm>
              <a:off x="1518453" y="805765"/>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smtClean="0">
                  <a:solidFill>
                    <a:schemeClr val="bg1">
                      <a:lumMod val="50000"/>
                    </a:schemeClr>
                  </a:solidFill>
                  <a:latin typeface="+mj-ea"/>
                  <a:ea typeface="+mj-ea"/>
                </a:rPr>
                <a:t>print </a:t>
              </a:r>
              <a:r>
                <a:rPr lang="en-US" altLang="zh-CN" sz="1000" dirty="0">
                  <a:solidFill>
                    <a:schemeClr val="bg1">
                      <a:lumMod val="50000"/>
                    </a:schemeClr>
                  </a:solidFill>
                  <a:latin typeface="+mj-ea"/>
                  <a:ea typeface="+mj-ea"/>
                </a:rPr>
                <a:t>the presentation and make it into a film to be used in a wider field</a:t>
              </a:r>
            </a:p>
          </p:txBody>
        </p:sp>
      </p:grpSp>
      <p:grpSp>
        <p:nvGrpSpPr>
          <p:cNvPr id="46" name="组合 45"/>
          <p:cNvGrpSpPr/>
          <p:nvPr/>
        </p:nvGrpSpPr>
        <p:grpSpPr>
          <a:xfrm>
            <a:off x="8467685" y="2249372"/>
            <a:ext cx="3100200" cy="720773"/>
            <a:chOff x="7583812" y="3324025"/>
            <a:chExt cx="3100200" cy="720773"/>
          </a:xfrm>
        </p:grpSpPr>
        <p:sp>
          <p:nvSpPr>
            <p:cNvPr id="47" name="矩形 46"/>
            <p:cNvSpPr/>
            <p:nvPr/>
          </p:nvSpPr>
          <p:spPr>
            <a:xfrm>
              <a:off x="7583812" y="3721633"/>
              <a:ext cx="3100200" cy="323165"/>
            </a:xfrm>
            <a:prstGeom prst="rect">
              <a:avLst/>
            </a:prstGeom>
          </p:spPr>
          <p:txBody>
            <a:bodyPr wrap="square">
              <a:spAutoFit/>
              <a:scene3d>
                <a:camera prst="orthographicFront"/>
                <a:lightRig rig="threePt" dir="t"/>
              </a:scene3d>
              <a:sp3d contourW="12700"/>
            </a:bodyPr>
            <a:lstStyle/>
            <a:p>
              <a:pPr>
                <a:lnSpc>
                  <a:spcPct val="125000"/>
                </a:lnSpc>
              </a:pPr>
              <a:r>
                <a:rPr lang="zh-CN" altLang="en-US" sz="1200" dirty="0">
                  <a:solidFill>
                    <a:schemeClr val="tx1">
                      <a:lumMod val="75000"/>
                      <a:lumOff val="25000"/>
                    </a:schemeClr>
                  </a:solidFill>
                  <a:latin typeface="+mn-ea"/>
                </a:rPr>
                <a:t>用户可以在投影仪或者计算机上</a:t>
              </a:r>
              <a:r>
                <a:rPr lang="zh-CN" altLang="en-US" sz="1200" dirty="0" smtClean="0">
                  <a:solidFill>
                    <a:schemeClr val="tx1">
                      <a:lumMod val="75000"/>
                      <a:lumOff val="25000"/>
                    </a:schemeClr>
                  </a:solidFill>
                  <a:latin typeface="+mn-ea"/>
                </a:rPr>
                <a:t>进行演示</a:t>
              </a:r>
            </a:p>
          </p:txBody>
        </p:sp>
        <p:sp>
          <p:nvSpPr>
            <p:cNvPr id="48" name="矩形 47"/>
            <p:cNvSpPr/>
            <p:nvPr/>
          </p:nvSpPr>
          <p:spPr>
            <a:xfrm>
              <a:off x="7583812" y="3324025"/>
              <a:ext cx="2050552" cy="43037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mn-ea"/>
                </a:rPr>
                <a:t>标题文字添加</a:t>
              </a:r>
            </a:p>
          </p:txBody>
        </p:sp>
      </p:grpSp>
      <p:grpSp>
        <p:nvGrpSpPr>
          <p:cNvPr id="49" name="组合 48"/>
          <p:cNvGrpSpPr/>
          <p:nvPr/>
        </p:nvGrpSpPr>
        <p:grpSpPr>
          <a:xfrm>
            <a:off x="8467685" y="3449144"/>
            <a:ext cx="3100200" cy="720773"/>
            <a:chOff x="7583812" y="3324025"/>
            <a:chExt cx="3100200" cy="720773"/>
          </a:xfrm>
        </p:grpSpPr>
        <p:sp>
          <p:nvSpPr>
            <p:cNvPr id="50" name="矩形 49"/>
            <p:cNvSpPr/>
            <p:nvPr/>
          </p:nvSpPr>
          <p:spPr>
            <a:xfrm>
              <a:off x="7583812" y="3721633"/>
              <a:ext cx="3100200" cy="323165"/>
            </a:xfrm>
            <a:prstGeom prst="rect">
              <a:avLst/>
            </a:prstGeom>
          </p:spPr>
          <p:txBody>
            <a:bodyPr wrap="square">
              <a:spAutoFit/>
              <a:scene3d>
                <a:camera prst="orthographicFront"/>
                <a:lightRig rig="threePt" dir="t"/>
              </a:scene3d>
              <a:sp3d contourW="12700"/>
            </a:bodyPr>
            <a:lstStyle/>
            <a:p>
              <a:pPr>
                <a:lnSpc>
                  <a:spcPct val="125000"/>
                </a:lnSpc>
              </a:pPr>
              <a:r>
                <a:rPr lang="zh-CN" altLang="en-US" sz="1200" dirty="0">
                  <a:solidFill>
                    <a:schemeClr val="tx1">
                      <a:lumMod val="75000"/>
                      <a:lumOff val="25000"/>
                    </a:schemeClr>
                  </a:solidFill>
                  <a:latin typeface="+mn-ea"/>
                </a:rPr>
                <a:t>用户可以在投影仪或者计算机上</a:t>
              </a:r>
              <a:r>
                <a:rPr lang="zh-CN" altLang="en-US" sz="1200" dirty="0" smtClean="0">
                  <a:solidFill>
                    <a:schemeClr val="tx1">
                      <a:lumMod val="75000"/>
                      <a:lumOff val="25000"/>
                    </a:schemeClr>
                  </a:solidFill>
                  <a:latin typeface="+mn-ea"/>
                </a:rPr>
                <a:t>进行演示</a:t>
              </a:r>
            </a:p>
          </p:txBody>
        </p:sp>
        <p:sp>
          <p:nvSpPr>
            <p:cNvPr id="51" name="矩形 50"/>
            <p:cNvSpPr/>
            <p:nvPr/>
          </p:nvSpPr>
          <p:spPr>
            <a:xfrm>
              <a:off x="7583812" y="3324025"/>
              <a:ext cx="2050552" cy="43037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mn-ea"/>
                </a:rPr>
                <a:t>标题文字添加</a:t>
              </a:r>
            </a:p>
          </p:txBody>
        </p:sp>
      </p:grpSp>
      <p:grpSp>
        <p:nvGrpSpPr>
          <p:cNvPr id="52" name="组合 51"/>
          <p:cNvGrpSpPr/>
          <p:nvPr/>
        </p:nvGrpSpPr>
        <p:grpSpPr>
          <a:xfrm>
            <a:off x="8467685" y="4595877"/>
            <a:ext cx="3100200" cy="720773"/>
            <a:chOff x="7583812" y="3324025"/>
            <a:chExt cx="3100200" cy="720773"/>
          </a:xfrm>
        </p:grpSpPr>
        <p:sp>
          <p:nvSpPr>
            <p:cNvPr id="53" name="矩形 52"/>
            <p:cNvSpPr/>
            <p:nvPr/>
          </p:nvSpPr>
          <p:spPr>
            <a:xfrm>
              <a:off x="7583812" y="3721633"/>
              <a:ext cx="3100200" cy="323165"/>
            </a:xfrm>
            <a:prstGeom prst="rect">
              <a:avLst/>
            </a:prstGeom>
          </p:spPr>
          <p:txBody>
            <a:bodyPr wrap="square">
              <a:spAutoFit/>
              <a:scene3d>
                <a:camera prst="orthographicFront"/>
                <a:lightRig rig="threePt" dir="t"/>
              </a:scene3d>
              <a:sp3d contourW="12700"/>
            </a:bodyPr>
            <a:lstStyle/>
            <a:p>
              <a:pPr>
                <a:lnSpc>
                  <a:spcPct val="125000"/>
                </a:lnSpc>
              </a:pPr>
              <a:r>
                <a:rPr lang="zh-CN" altLang="en-US" sz="1200" dirty="0">
                  <a:solidFill>
                    <a:schemeClr val="tx1">
                      <a:lumMod val="75000"/>
                      <a:lumOff val="25000"/>
                    </a:schemeClr>
                  </a:solidFill>
                  <a:latin typeface="+mn-ea"/>
                </a:rPr>
                <a:t>用户可以在投影仪或者计算机上</a:t>
              </a:r>
              <a:r>
                <a:rPr lang="zh-CN" altLang="en-US" sz="1200" dirty="0" smtClean="0">
                  <a:solidFill>
                    <a:schemeClr val="tx1">
                      <a:lumMod val="75000"/>
                      <a:lumOff val="25000"/>
                    </a:schemeClr>
                  </a:solidFill>
                  <a:latin typeface="+mn-ea"/>
                </a:rPr>
                <a:t>进行演示</a:t>
              </a:r>
            </a:p>
          </p:txBody>
        </p:sp>
        <p:sp>
          <p:nvSpPr>
            <p:cNvPr id="54" name="矩形 53"/>
            <p:cNvSpPr/>
            <p:nvPr/>
          </p:nvSpPr>
          <p:spPr>
            <a:xfrm>
              <a:off x="7583812" y="3324025"/>
              <a:ext cx="2050552" cy="430374"/>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latin typeface="+mn-ea"/>
                </a:rPr>
                <a:t>标题文字添加</a:t>
              </a:r>
            </a:p>
          </p:txBody>
        </p:sp>
      </p:grpSp>
      <p:grpSp>
        <p:nvGrpSpPr>
          <p:cNvPr id="55" name="组合 54"/>
          <p:cNvGrpSpPr/>
          <p:nvPr/>
        </p:nvGrpSpPr>
        <p:grpSpPr>
          <a:xfrm>
            <a:off x="659667" y="2249372"/>
            <a:ext cx="3100200" cy="720773"/>
            <a:chOff x="7583812" y="3324025"/>
            <a:chExt cx="3100200" cy="720773"/>
          </a:xfrm>
        </p:grpSpPr>
        <p:sp>
          <p:nvSpPr>
            <p:cNvPr id="56" name="矩形 55"/>
            <p:cNvSpPr/>
            <p:nvPr/>
          </p:nvSpPr>
          <p:spPr>
            <a:xfrm>
              <a:off x="7583812" y="3721633"/>
              <a:ext cx="3100200" cy="323165"/>
            </a:xfrm>
            <a:prstGeom prst="rect">
              <a:avLst/>
            </a:prstGeom>
          </p:spPr>
          <p:txBody>
            <a:bodyPr wrap="square">
              <a:spAutoFit/>
              <a:scene3d>
                <a:camera prst="orthographicFront"/>
                <a:lightRig rig="threePt" dir="t"/>
              </a:scene3d>
              <a:sp3d contourW="12700"/>
            </a:bodyPr>
            <a:lstStyle/>
            <a:p>
              <a:pPr algn="r">
                <a:lnSpc>
                  <a:spcPct val="125000"/>
                </a:lnSpc>
              </a:pPr>
              <a:r>
                <a:rPr lang="zh-CN" altLang="en-US" sz="1200" dirty="0">
                  <a:solidFill>
                    <a:schemeClr val="tx1">
                      <a:lumMod val="75000"/>
                      <a:lumOff val="25000"/>
                    </a:schemeClr>
                  </a:solidFill>
                  <a:latin typeface="+mn-ea"/>
                </a:rPr>
                <a:t>用户可以在投影仪或者计算机上</a:t>
              </a:r>
              <a:r>
                <a:rPr lang="zh-CN" altLang="en-US" sz="1200" dirty="0" smtClean="0">
                  <a:solidFill>
                    <a:schemeClr val="tx1">
                      <a:lumMod val="75000"/>
                      <a:lumOff val="25000"/>
                    </a:schemeClr>
                  </a:solidFill>
                  <a:latin typeface="+mn-ea"/>
                </a:rPr>
                <a:t>进行演示</a:t>
              </a:r>
            </a:p>
          </p:txBody>
        </p:sp>
        <p:sp>
          <p:nvSpPr>
            <p:cNvPr id="57" name="矩形 56"/>
            <p:cNvSpPr/>
            <p:nvPr/>
          </p:nvSpPr>
          <p:spPr>
            <a:xfrm>
              <a:off x="8633460" y="3324025"/>
              <a:ext cx="2050552"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latin typeface="+mn-ea"/>
                </a:rPr>
                <a:t>标题文字添加</a:t>
              </a:r>
            </a:p>
          </p:txBody>
        </p:sp>
      </p:grpSp>
      <p:grpSp>
        <p:nvGrpSpPr>
          <p:cNvPr id="58" name="组合 57"/>
          <p:cNvGrpSpPr/>
          <p:nvPr/>
        </p:nvGrpSpPr>
        <p:grpSpPr>
          <a:xfrm>
            <a:off x="659667" y="3449144"/>
            <a:ext cx="3100200" cy="720773"/>
            <a:chOff x="7583812" y="3324025"/>
            <a:chExt cx="3100200" cy="720773"/>
          </a:xfrm>
        </p:grpSpPr>
        <p:sp>
          <p:nvSpPr>
            <p:cNvPr id="59" name="矩形 58"/>
            <p:cNvSpPr/>
            <p:nvPr/>
          </p:nvSpPr>
          <p:spPr>
            <a:xfrm>
              <a:off x="7583812" y="3721633"/>
              <a:ext cx="3100200" cy="323165"/>
            </a:xfrm>
            <a:prstGeom prst="rect">
              <a:avLst/>
            </a:prstGeom>
          </p:spPr>
          <p:txBody>
            <a:bodyPr wrap="square">
              <a:spAutoFit/>
              <a:scene3d>
                <a:camera prst="orthographicFront"/>
                <a:lightRig rig="threePt" dir="t"/>
              </a:scene3d>
              <a:sp3d contourW="12700"/>
            </a:bodyPr>
            <a:lstStyle/>
            <a:p>
              <a:pPr algn="r">
                <a:lnSpc>
                  <a:spcPct val="125000"/>
                </a:lnSpc>
              </a:pPr>
              <a:r>
                <a:rPr lang="zh-CN" altLang="en-US" sz="1200" dirty="0">
                  <a:solidFill>
                    <a:schemeClr val="tx1">
                      <a:lumMod val="75000"/>
                      <a:lumOff val="25000"/>
                    </a:schemeClr>
                  </a:solidFill>
                  <a:latin typeface="+mn-ea"/>
                </a:rPr>
                <a:t>用户可以在投影仪或者计算机上</a:t>
              </a:r>
              <a:r>
                <a:rPr lang="zh-CN" altLang="en-US" sz="1200" dirty="0" smtClean="0">
                  <a:solidFill>
                    <a:schemeClr val="tx1">
                      <a:lumMod val="75000"/>
                      <a:lumOff val="25000"/>
                    </a:schemeClr>
                  </a:solidFill>
                  <a:latin typeface="+mn-ea"/>
                </a:rPr>
                <a:t>进行演示</a:t>
              </a:r>
            </a:p>
          </p:txBody>
        </p:sp>
        <p:sp>
          <p:nvSpPr>
            <p:cNvPr id="60" name="矩形 59"/>
            <p:cNvSpPr/>
            <p:nvPr/>
          </p:nvSpPr>
          <p:spPr>
            <a:xfrm>
              <a:off x="8633460" y="3324025"/>
              <a:ext cx="2050552"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latin typeface="+mn-ea"/>
                </a:rPr>
                <a:t>标题文字添加</a:t>
              </a:r>
            </a:p>
          </p:txBody>
        </p:sp>
      </p:grpSp>
      <p:grpSp>
        <p:nvGrpSpPr>
          <p:cNvPr id="61" name="组合 60"/>
          <p:cNvGrpSpPr/>
          <p:nvPr/>
        </p:nvGrpSpPr>
        <p:grpSpPr>
          <a:xfrm>
            <a:off x="659667" y="4595877"/>
            <a:ext cx="3100200" cy="720773"/>
            <a:chOff x="7583812" y="3324025"/>
            <a:chExt cx="3100200" cy="720773"/>
          </a:xfrm>
        </p:grpSpPr>
        <p:sp>
          <p:nvSpPr>
            <p:cNvPr id="62" name="矩形 61"/>
            <p:cNvSpPr/>
            <p:nvPr/>
          </p:nvSpPr>
          <p:spPr>
            <a:xfrm>
              <a:off x="7583812" y="3721633"/>
              <a:ext cx="3100200" cy="323165"/>
            </a:xfrm>
            <a:prstGeom prst="rect">
              <a:avLst/>
            </a:prstGeom>
          </p:spPr>
          <p:txBody>
            <a:bodyPr wrap="square">
              <a:spAutoFit/>
              <a:scene3d>
                <a:camera prst="orthographicFront"/>
                <a:lightRig rig="threePt" dir="t"/>
              </a:scene3d>
              <a:sp3d contourW="12700"/>
            </a:bodyPr>
            <a:lstStyle/>
            <a:p>
              <a:pPr algn="r">
                <a:lnSpc>
                  <a:spcPct val="125000"/>
                </a:lnSpc>
              </a:pPr>
              <a:r>
                <a:rPr lang="zh-CN" altLang="en-US" sz="1200" dirty="0">
                  <a:solidFill>
                    <a:schemeClr val="tx1">
                      <a:lumMod val="75000"/>
                      <a:lumOff val="25000"/>
                    </a:schemeClr>
                  </a:solidFill>
                  <a:latin typeface="+mn-ea"/>
                </a:rPr>
                <a:t>用户可以在投影仪或者计算机上</a:t>
              </a:r>
              <a:r>
                <a:rPr lang="zh-CN" altLang="en-US" sz="1200" dirty="0" smtClean="0">
                  <a:solidFill>
                    <a:schemeClr val="tx1">
                      <a:lumMod val="75000"/>
                      <a:lumOff val="25000"/>
                    </a:schemeClr>
                  </a:solidFill>
                  <a:latin typeface="+mn-ea"/>
                </a:rPr>
                <a:t>进行演示</a:t>
              </a:r>
            </a:p>
          </p:txBody>
        </p:sp>
        <p:sp>
          <p:nvSpPr>
            <p:cNvPr id="63" name="矩形 62"/>
            <p:cNvSpPr/>
            <p:nvPr/>
          </p:nvSpPr>
          <p:spPr>
            <a:xfrm>
              <a:off x="8633460" y="3324025"/>
              <a:ext cx="2050552"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latin typeface="+mn-ea"/>
                </a:rPr>
                <a:t>标题文字添加</a:t>
              </a:r>
            </a:p>
          </p:txBody>
        </p:sp>
      </p:grpSp>
      <p:pic>
        <p:nvPicPr>
          <p:cNvPr id="65" name="图片占位符 64"/>
          <p:cNvPicPr>
            <a:picLocks noGrp="1" noChangeAspect="1"/>
          </p:cNvPicPr>
          <p:nvPr>
            <p:ph type="pic" sz="quarter" idx="10"/>
          </p:nvPr>
        </p:nvPicPr>
        <p:blipFill>
          <a:blip r:embed="rId8" cstate="email">
            <a:extLst>
              <a:ext uri="{28A0092B-C50C-407E-A947-70E740481C1C}">
                <a14:useLocalDpi xmlns:a14="http://schemas.microsoft.com/office/drawing/2010/main"/>
              </a:ext>
            </a:extLst>
          </a:blip>
          <a:srcRect/>
          <a:stretch>
            <a:fillRect/>
          </a:stretch>
        </p:blipFill>
        <p:spPr/>
      </p:pic>
    </p:spTree>
    <p:custDataLst>
      <p:tags r:id="rId1"/>
    </p:custDataLst>
    <p:extLst>
      <p:ext uri="{BB962C8B-B14F-4D97-AF65-F5344CB8AC3E}">
        <p14:creationId xmlns:p14="http://schemas.microsoft.com/office/powerpoint/2010/main" val="21049820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par>
                                <p:cTn id="45" presetID="53" presetClass="entr" presetSubtype="16" fill="hold"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Effect transition="in" filter="fade">
                                      <p:cBhvr>
                                        <p:cTn id="49" dur="500"/>
                                        <p:tgtEl>
                                          <p:spTgt spid="12"/>
                                        </p:tgtEl>
                                      </p:cBhvr>
                                    </p:animEffect>
                                  </p:childTnLst>
                                </p:cTn>
                              </p:par>
                              <p:par>
                                <p:cTn id="50" presetID="53" presetClass="entr" presetSubtype="16" fill="hold" nodeType="with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Effect transition="in" filter="fade">
                                      <p:cBhvr>
                                        <p:cTn id="54" dur="500"/>
                                        <p:tgtEl>
                                          <p:spTgt spid="13"/>
                                        </p:tgtEl>
                                      </p:cBhvr>
                                    </p:animEffect>
                                  </p:childTnLst>
                                </p:cTn>
                              </p:par>
                              <p:par>
                                <p:cTn id="55" presetID="53" presetClass="entr" presetSubtype="16" fill="hold" nodeType="with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500" fill="hold"/>
                                        <p:tgtEl>
                                          <p:spTgt spid="14"/>
                                        </p:tgtEl>
                                        <p:attrNameLst>
                                          <p:attrName>ppt_w</p:attrName>
                                        </p:attrNameLst>
                                      </p:cBhvr>
                                      <p:tavLst>
                                        <p:tav tm="0">
                                          <p:val>
                                            <p:fltVal val="0"/>
                                          </p:val>
                                        </p:tav>
                                        <p:tav tm="100000">
                                          <p:val>
                                            <p:strVal val="#ppt_w"/>
                                          </p:val>
                                        </p:tav>
                                      </p:tavLst>
                                    </p:anim>
                                    <p:anim calcmode="lin" valueType="num">
                                      <p:cBhvr>
                                        <p:cTn id="58" dur="500" fill="hold"/>
                                        <p:tgtEl>
                                          <p:spTgt spid="14"/>
                                        </p:tgtEl>
                                        <p:attrNameLst>
                                          <p:attrName>ppt_h</p:attrName>
                                        </p:attrNameLst>
                                      </p:cBhvr>
                                      <p:tavLst>
                                        <p:tav tm="0">
                                          <p:val>
                                            <p:fltVal val="0"/>
                                          </p:val>
                                        </p:tav>
                                        <p:tav tm="100000">
                                          <p:val>
                                            <p:strVal val="#ppt_h"/>
                                          </p:val>
                                        </p:tav>
                                      </p:tavLst>
                                    </p:anim>
                                    <p:animEffect transition="in" filter="fade">
                                      <p:cBhvr>
                                        <p:cTn id="59" dur="500"/>
                                        <p:tgtEl>
                                          <p:spTgt spid="14"/>
                                        </p:tgtEl>
                                      </p:cBhvr>
                                    </p:animEffect>
                                  </p:childTnLst>
                                </p:cTn>
                              </p:par>
                              <p:par>
                                <p:cTn id="60" presetID="53" presetClass="entr" presetSubtype="16" fill="hold" nodeType="with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p:cTn id="62" dur="500" fill="hold"/>
                                        <p:tgtEl>
                                          <p:spTgt spid="15"/>
                                        </p:tgtEl>
                                        <p:attrNameLst>
                                          <p:attrName>ppt_w</p:attrName>
                                        </p:attrNameLst>
                                      </p:cBhvr>
                                      <p:tavLst>
                                        <p:tav tm="0">
                                          <p:val>
                                            <p:fltVal val="0"/>
                                          </p:val>
                                        </p:tav>
                                        <p:tav tm="100000">
                                          <p:val>
                                            <p:strVal val="#ppt_w"/>
                                          </p:val>
                                        </p:tav>
                                      </p:tavLst>
                                    </p:anim>
                                    <p:anim calcmode="lin" valueType="num">
                                      <p:cBhvr>
                                        <p:cTn id="63" dur="500" fill="hold"/>
                                        <p:tgtEl>
                                          <p:spTgt spid="15"/>
                                        </p:tgtEl>
                                        <p:attrNameLst>
                                          <p:attrName>ppt_h</p:attrName>
                                        </p:attrNameLst>
                                      </p:cBhvr>
                                      <p:tavLst>
                                        <p:tav tm="0">
                                          <p:val>
                                            <p:fltVal val="0"/>
                                          </p:val>
                                        </p:tav>
                                        <p:tav tm="100000">
                                          <p:val>
                                            <p:strVal val="#ppt_h"/>
                                          </p:val>
                                        </p:tav>
                                      </p:tavLst>
                                    </p:anim>
                                    <p:animEffect transition="in" filter="fade">
                                      <p:cBhvr>
                                        <p:cTn id="64" dur="500"/>
                                        <p:tgtEl>
                                          <p:spTgt spid="15"/>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p:cTn id="67" dur="500" fill="hold"/>
                                        <p:tgtEl>
                                          <p:spTgt spid="16"/>
                                        </p:tgtEl>
                                        <p:attrNameLst>
                                          <p:attrName>ppt_w</p:attrName>
                                        </p:attrNameLst>
                                      </p:cBhvr>
                                      <p:tavLst>
                                        <p:tav tm="0">
                                          <p:val>
                                            <p:fltVal val="0"/>
                                          </p:val>
                                        </p:tav>
                                        <p:tav tm="100000">
                                          <p:val>
                                            <p:strVal val="#ppt_w"/>
                                          </p:val>
                                        </p:tav>
                                      </p:tavLst>
                                    </p:anim>
                                    <p:anim calcmode="lin" valueType="num">
                                      <p:cBhvr>
                                        <p:cTn id="68" dur="500" fill="hold"/>
                                        <p:tgtEl>
                                          <p:spTgt spid="16"/>
                                        </p:tgtEl>
                                        <p:attrNameLst>
                                          <p:attrName>ppt_h</p:attrName>
                                        </p:attrNameLst>
                                      </p:cBhvr>
                                      <p:tavLst>
                                        <p:tav tm="0">
                                          <p:val>
                                            <p:fltVal val="0"/>
                                          </p:val>
                                        </p:tav>
                                        <p:tav tm="100000">
                                          <p:val>
                                            <p:strVal val="#ppt_h"/>
                                          </p:val>
                                        </p:tav>
                                      </p:tavLst>
                                    </p:anim>
                                    <p:animEffect transition="in" filter="fade">
                                      <p:cBhvr>
                                        <p:cTn id="69" dur="500"/>
                                        <p:tgtEl>
                                          <p:spTgt spid="16"/>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7"/>
                                        </p:tgtEl>
                                        <p:attrNameLst>
                                          <p:attrName>style.visibility</p:attrName>
                                        </p:attrNameLst>
                                      </p:cBhvr>
                                      <p:to>
                                        <p:strVal val="visible"/>
                                      </p:to>
                                    </p:set>
                                    <p:anim calcmode="lin" valueType="num">
                                      <p:cBhvr>
                                        <p:cTn id="72" dur="500" fill="hold"/>
                                        <p:tgtEl>
                                          <p:spTgt spid="17"/>
                                        </p:tgtEl>
                                        <p:attrNameLst>
                                          <p:attrName>ppt_w</p:attrName>
                                        </p:attrNameLst>
                                      </p:cBhvr>
                                      <p:tavLst>
                                        <p:tav tm="0">
                                          <p:val>
                                            <p:fltVal val="0"/>
                                          </p:val>
                                        </p:tav>
                                        <p:tav tm="100000">
                                          <p:val>
                                            <p:strVal val="#ppt_w"/>
                                          </p:val>
                                        </p:tav>
                                      </p:tavLst>
                                    </p:anim>
                                    <p:anim calcmode="lin" valueType="num">
                                      <p:cBhvr>
                                        <p:cTn id="73" dur="500" fill="hold"/>
                                        <p:tgtEl>
                                          <p:spTgt spid="17"/>
                                        </p:tgtEl>
                                        <p:attrNameLst>
                                          <p:attrName>ppt_h</p:attrName>
                                        </p:attrNameLst>
                                      </p:cBhvr>
                                      <p:tavLst>
                                        <p:tav tm="0">
                                          <p:val>
                                            <p:fltVal val="0"/>
                                          </p:val>
                                        </p:tav>
                                        <p:tav tm="100000">
                                          <p:val>
                                            <p:strVal val="#ppt_h"/>
                                          </p:val>
                                        </p:tav>
                                      </p:tavLst>
                                    </p:anim>
                                    <p:animEffect transition="in" filter="fade">
                                      <p:cBhvr>
                                        <p:cTn id="74" dur="500"/>
                                        <p:tgtEl>
                                          <p:spTgt spid="17"/>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p:cTn id="77" dur="500" fill="hold"/>
                                        <p:tgtEl>
                                          <p:spTgt spid="18"/>
                                        </p:tgtEl>
                                        <p:attrNameLst>
                                          <p:attrName>ppt_w</p:attrName>
                                        </p:attrNameLst>
                                      </p:cBhvr>
                                      <p:tavLst>
                                        <p:tav tm="0">
                                          <p:val>
                                            <p:fltVal val="0"/>
                                          </p:val>
                                        </p:tav>
                                        <p:tav tm="100000">
                                          <p:val>
                                            <p:strVal val="#ppt_w"/>
                                          </p:val>
                                        </p:tav>
                                      </p:tavLst>
                                    </p:anim>
                                    <p:anim calcmode="lin" valueType="num">
                                      <p:cBhvr>
                                        <p:cTn id="78" dur="500" fill="hold"/>
                                        <p:tgtEl>
                                          <p:spTgt spid="18"/>
                                        </p:tgtEl>
                                        <p:attrNameLst>
                                          <p:attrName>ppt_h</p:attrName>
                                        </p:attrNameLst>
                                      </p:cBhvr>
                                      <p:tavLst>
                                        <p:tav tm="0">
                                          <p:val>
                                            <p:fltVal val="0"/>
                                          </p:val>
                                        </p:tav>
                                        <p:tav tm="100000">
                                          <p:val>
                                            <p:strVal val="#ppt_h"/>
                                          </p:val>
                                        </p:tav>
                                      </p:tavLst>
                                    </p:anim>
                                    <p:animEffect transition="in" filter="fade">
                                      <p:cBhvr>
                                        <p:cTn id="79" dur="500"/>
                                        <p:tgtEl>
                                          <p:spTgt spid="18"/>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19"/>
                                        </p:tgtEl>
                                        <p:attrNameLst>
                                          <p:attrName>style.visibility</p:attrName>
                                        </p:attrNameLst>
                                      </p:cBhvr>
                                      <p:to>
                                        <p:strVal val="visible"/>
                                      </p:to>
                                    </p:set>
                                    <p:anim calcmode="lin" valueType="num">
                                      <p:cBhvr>
                                        <p:cTn id="82" dur="500" fill="hold"/>
                                        <p:tgtEl>
                                          <p:spTgt spid="19"/>
                                        </p:tgtEl>
                                        <p:attrNameLst>
                                          <p:attrName>ppt_w</p:attrName>
                                        </p:attrNameLst>
                                      </p:cBhvr>
                                      <p:tavLst>
                                        <p:tav tm="0">
                                          <p:val>
                                            <p:fltVal val="0"/>
                                          </p:val>
                                        </p:tav>
                                        <p:tav tm="100000">
                                          <p:val>
                                            <p:strVal val="#ppt_w"/>
                                          </p:val>
                                        </p:tav>
                                      </p:tavLst>
                                    </p:anim>
                                    <p:anim calcmode="lin" valueType="num">
                                      <p:cBhvr>
                                        <p:cTn id="83" dur="500" fill="hold"/>
                                        <p:tgtEl>
                                          <p:spTgt spid="19"/>
                                        </p:tgtEl>
                                        <p:attrNameLst>
                                          <p:attrName>ppt_h</p:attrName>
                                        </p:attrNameLst>
                                      </p:cBhvr>
                                      <p:tavLst>
                                        <p:tav tm="0">
                                          <p:val>
                                            <p:fltVal val="0"/>
                                          </p:val>
                                        </p:tav>
                                        <p:tav tm="100000">
                                          <p:val>
                                            <p:strVal val="#ppt_h"/>
                                          </p:val>
                                        </p:tav>
                                      </p:tavLst>
                                    </p:anim>
                                    <p:animEffect transition="in" filter="fade">
                                      <p:cBhvr>
                                        <p:cTn id="84" dur="500"/>
                                        <p:tgtEl>
                                          <p:spTgt spid="19"/>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0"/>
                                        </p:tgtEl>
                                        <p:attrNameLst>
                                          <p:attrName>style.visibility</p:attrName>
                                        </p:attrNameLst>
                                      </p:cBhvr>
                                      <p:to>
                                        <p:strVal val="visible"/>
                                      </p:to>
                                    </p:set>
                                    <p:anim calcmode="lin" valueType="num">
                                      <p:cBhvr>
                                        <p:cTn id="87" dur="500" fill="hold"/>
                                        <p:tgtEl>
                                          <p:spTgt spid="20"/>
                                        </p:tgtEl>
                                        <p:attrNameLst>
                                          <p:attrName>ppt_w</p:attrName>
                                        </p:attrNameLst>
                                      </p:cBhvr>
                                      <p:tavLst>
                                        <p:tav tm="0">
                                          <p:val>
                                            <p:fltVal val="0"/>
                                          </p:val>
                                        </p:tav>
                                        <p:tav tm="100000">
                                          <p:val>
                                            <p:strVal val="#ppt_w"/>
                                          </p:val>
                                        </p:tav>
                                      </p:tavLst>
                                    </p:anim>
                                    <p:anim calcmode="lin" valueType="num">
                                      <p:cBhvr>
                                        <p:cTn id="88" dur="500" fill="hold"/>
                                        <p:tgtEl>
                                          <p:spTgt spid="20"/>
                                        </p:tgtEl>
                                        <p:attrNameLst>
                                          <p:attrName>ppt_h</p:attrName>
                                        </p:attrNameLst>
                                      </p:cBhvr>
                                      <p:tavLst>
                                        <p:tav tm="0">
                                          <p:val>
                                            <p:fltVal val="0"/>
                                          </p:val>
                                        </p:tav>
                                        <p:tav tm="100000">
                                          <p:val>
                                            <p:strVal val="#ppt_h"/>
                                          </p:val>
                                        </p:tav>
                                      </p:tavLst>
                                    </p:anim>
                                    <p:animEffect transition="in" filter="fade">
                                      <p:cBhvr>
                                        <p:cTn id="89" dur="500"/>
                                        <p:tgtEl>
                                          <p:spTgt spid="20"/>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21"/>
                                        </p:tgtEl>
                                        <p:attrNameLst>
                                          <p:attrName>style.visibility</p:attrName>
                                        </p:attrNameLst>
                                      </p:cBhvr>
                                      <p:to>
                                        <p:strVal val="visible"/>
                                      </p:to>
                                    </p:set>
                                    <p:anim calcmode="lin" valueType="num">
                                      <p:cBhvr>
                                        <p:cTn id="92" dur="500" fill="hold"/>
                                        <p:tgtEl>
                                          <p:spTgt spid="21"/>
                                        </p:tgtEl>
                                        <p:attrNameLst>
                                          <p:attrName>ppt_w</p:attrName>
                                        </p:attrNameLst>
                                      </p:cBhvr>
                                      <p:tavLst>
                                        <p:tav tm="0">
                                          <p:val>
                                            <p:fltVal val="0"/>
                                          </p:val>
                                        </p:tav>
                                        <p:tav tm="100000">
                                          <p:val>
                                            <p:strVal val="#ppt_w"/>
                                          </p:val>
                                        </p:tav>
                                      </p:tavLst>
                                    </p:anim>
                                    <p:anim calcmode="lin" valueType="num">
                                      <p:cBhvr>
                                        <p:cTn id="93" dur="500" fill="hold"/>
                                        <p:tgtEl>
                                          <p:spTgt spid="21"/>
                                        </p:tgtEl>
                                        <p:attrNameLst>
                                          <p:attrName>ppt_h</p:attrName>
                                        </p:attrNameLst>
                                      </p:cBhvr>
                                      <p:tavLst>
                                        <p:tav tm="0">
                                          <p:val>
                                            <p:fltVal val="0"/>
                                          </p:val>
                                        </p:tav>
                                        <p:tav tm="100000">
                                          <p:val>
                                            <p:strVal val="#ppt_h"/>
                                          </p:val>
                                        </p:tav>
                                      </p:tavLst>
                                    </p:anim>
                                    <p:animEffect transition="in" filter="fade">
                                      <p:cBhvr>
                                        <p:cTn id="94" dur="500"/>
                                        <p:tgtEl>
                                          <p:spTgt spid="21"/>
                                        </p:tgtEl>
                                      </p:cBhvr>
                                    </p:animEffect>
                                  </p:childTnLst>
                                </p:cTn>
                              </p:par>
                              <p:par>
                                <p:cTn id="95" presetID="53" presetClass="entr" presetSubtype="16" fill="hold" nodeType="withEffect">
                                  <p:stCondLst>
                                    <p:cond delay="0"/>
                                  </p:stCondLst>
                                  <p:childTnLst>
                                    <p:set>
                                      <p:cBhvr>
                                        <p:cTn id="96" dur="1" fill="hold">
                                          <p:stCondLst>
                                            <p:cond delay="0"/>
                                          </p:stCondLst>
                                        </p:cTn>
                                        <p:tgtEl>
                                          <p:spTgt spid="65"/>
                                        </p:tgtEl>
                                        <p:attrNameLst>
                                          <p:attrName>style.visibility</p:attrName>
                                        </p:attrNameLst>
                                      </p:cBhvr>
                                      <p:to>
                                        <p:strVal val="visible"/>
                                      </p:to>
                                    </p:set>
                                    <p:anim calcmode="lin" valueType="num">
                                      <p:cBhvr>
                                        <p:cTn id="97" dur="500" fill="hold"/>
                                        <p:tgtEl>
                                          <p:spTgt spid="65"/>
                                        </p:tgtEl>
                                        <p:attrNameLst>
                                          <p:attrName>ppt_w</p:attrName>
                                        </p:attrNameLst>
                                      </p:cBhvr>
                                      <p:tavLst>
                                        <p:tav tm="0">
                                          <p:val>
                                            <p:fltVal val="0"/>
                                          </p:val>
                                        </p:tav>
                                        <p:tav tm="100000">
                                          <p:val>
                                            <p:strVal val="#ppt_w"/>
                                          </p:val>
                                        </p:tav>
                                      </p:tavLst>
                                    </p:anim>
                                    <p:anim calcmode="lin" valueType="num">
                                      <p:cBhvr>
                                        <p:cTn id="98" dur="500" fill="hold"/>
                                        <p:tgtEl>
                                          <p:spTgt spid="65"/>
                                        </p:tgtEl>
                                        <p:attrNameLst>
                                          <p:attrName>ppt_h</p:attrName>
                                        </p:attrNameLst>
                                      </p:cBhvr>
                                      <p:tavLst>
                                        <p:tav tm="0">
                                          <p:val>
                                            <p:fltVal val="0"/>
                                          </p:val>
                                        </p:tav>
                                        <p:tav tm="100000">
                                          <p:val>
                                            <p:strVal val="#ppt_h"/>
                                          </p:val>
                                        </p:tav>
                                      </p:tavLst>
                                    </p:anim>
                                    <p:animEffect transition="in" filter="fade">
                                      <p:cBhvr>
                                        <p:cTn id="99" dur="500"/>
                                        <p:tgtEl>
                                          <p:spTgt spid="65"/>
                                        </p:tgtEl>
                                      </p:cBhvr>
                                    </p:animEffect>
                                  </p:childTnLst>
                                </p:cTn>
                              </p:par>
                            </p:childTnLst>
                          </p:cTn>
                        </p:par>
                        <p:par>
                          <p:cTn id="100" fill="hold">
                            <p:stCondLst>
                              <p:cond delay="500"/>
                            </p:stCondLst>
                            <p:childTnLst>
                              <p:par>
                                <p:cTn id="101" presetID="2" presetClass="entr" presetSubtype="8" fill="hold" nodeType="afterEffect">
                                  <p:stCondLst>
                                    <p:cond delay="0"/>
                                  </p:stCondLst>
                                  <p:childTnLst>
                                    <p:set>
                                      <p:cBhvr>
                                        <p:cTn id="102" dur="1" fill="hold">
                                          <p:stCondLst>
                                            <p:cond delay="0"/>
                                          </p:stCondLst>
                                        </p:cTn>
                                        <p:tgtEl>
                                          <p:spTgt spid="55"/>
                                        </p:tgtEl>
                                        <p:attrNameLst>
                                          <p:attrName>style.visibility</p:attrName>
                                        </p:attrNameLst>
                                      </p:cBhvr>
                                      <p:to>
                                        <p:strVal val="visible"/>
                                      </p:to>
                                    </p:set>
                                    <p:anim calcmode="lin" valueType="num">
                                      <p:cBhvr additive="base">
                                        <p:cTn id="103" dur="500" fill="hold"/>
                                        <p:tgtEl>
                                          <p:spTgt spid="55"/>
                                        </p:tgtEl>
                                        <p:attrNameLst>
                                          <p:attrName>ppt_x</p:attrName>
                                        </p:attrNameLst>
                                      </p:cBhvr>
                                      <p:tavLst>
                                        <p:tav tm="0">
                                          <p:val>
                                            <p:strVal val="0-#ppt_w/2"/>
                                          </p:val>
                                        </p:tav>
                                        <p:tav tm="100000">
                                          <p:val>
                                            <p:strVal val="#ppt_x"/>
                                          </p:val>
                                        </p:tav>
                                      </p:tavLst>
                                    </p:anim>
                                    <p:anim calcmode="lin" valueType="num">
                                      <p:cBhvr additive="base">
                                        <p:cTn id="104" dur="500" fill="hold"/>
                                        <p:tgtEl>
                                          <p:spTgt spid="55"/>
                                        </p:tgtEl>
                                        <p:attrNameLst>
                                          <p:attrName>ppt_y</p:attrName>
                                        </p:attrNameLst>
                                      </p:cBhvr>
                                      <p:tavLst>
                                        <p:tav tm="0">
                                          <p:val>
                                            <p:strVal val="#ppt_y"/>
                                          </p:val>
                                        </p:tav>
                                        <p:tav tm="100000">
                                          <p:val>
                                            <p:strVal val="#ppt_y"/>
                                          </p:val>
                                        </p:tav>
                                      </p:tavLst>
                                    </p:anim>
                                  </p:childTnLst>
                                </p:cTn>
                              </p:par>
                              <p:par>
                                <p:cTn id="105" presetID="2" presetClass="entr" presetSubtype="8" fill="hold" nodeType="withEffect">
                                  <p:stCondLst>
                                    <p:cond delay="0"/>
                                  </p:stCondLst>
                                  <p:childTnLst>
                                    <p:set>
                                      <p:cBhvr>
                                        <p:cTn id="106" dur="1" fill="hold">
                                          <p:stCondLst>
                                            <p:cond delay="0"/>
                                          </p:stCondLst>
                                        </p:cTn>
                                        <p:tgtEl>
                                          <p:spTgt spid="58"/>
                                        </p:tgtEl>
                                        <p:attrNameLst>
                                          <p:attrName>style.visibility</p:attrName>
                                        </p:attrNameLst>
                                      </p:cBhvr>
                                      <p:to>
                                        <p:strVal val="visible"/>
                                      </p:to>
                                    </p:set>
                                    <p:anim calcmode="lin" valueType="num">
                                      <p:cBhvr additive="base">
                                        <p:cTn id="107" dur="500" fill="hold"/>
                                        <p:tgtEl>
                                          <p:spTgt spid="58"/>
                                        </p:tgtEl>
                                        <p:attrNameLst>
                                          <p:attrName>ppt_x</p:attrName>
                                        </p:attrNameLst>
                                      </p:cBhvr>
                                      <p:tavLst>
                                        <p:tav tm="0">
                                          <p:val>
                                            <p:strVal val="0-#ppt_w/2"/>
                                          </p:val>
                                        </p:tav>
                                        <p:tav tm="100000">
                                          <p:val>
                                            <p:strVal val="#ppt_x"/>
                                          </p:val>
                                        </p:tav>
                                      </p:tavLst>
                                    </p:anim>
                                    <p:anim calcmode="lin" valueType="num">
                                      <p:cBhvr additive="base">
                                        <p:cTn id="108" dur="500" fill="hold"/>
                                        <p:tgtEl>
                                          <p:spTgt spid="58"/>
                                        </p:tgtEl>
                                        <p:attrNameLst>
                                          <p:attrName>ppt_y</p:attrName>
                                        </p:attrNameLst>
                                      </p:cBhvr>
                                      <p:tavLst>
                                        <p:tav tm="0">
                                          <p:val>
                                            <p:strVal val="#ppt_y"/>
                                          </p:val>
                                        </p:tav>
                                        <p:tav tm="100000">
                                          <p:val>
                                            <p:strVal val="#ppt_y"/>
                                          </p:val>
                                        </p:tav>
                                      </p:tavLst>
                                    </p:anim>
                                  </p:childTnLst>
                                </p:cTn>
                              </p:par>
                              <p:par>
                                <p:cTn id="109" presetID="2" presetClass="entr" presetSubtype="8" fill="hold" nodeType="withEffect">
                                  <p:stCondLst>
                                    <p:cond delay="0"/>
                                  </p:stCondLst>
                                  <p:childTnLst>
                                    <p:set>
                                      <p:cBhvr>
                                        <p:cTn id="110" dur="1" fill="hold">
                                          <p:stCondLst>
                                            <p:cond delay="0"/>
                                          </p:stCondLst>
                                        </p:cTn>
                                        <p:tgtEl>
                                          <p:spTgt spid="61"/>
                                        </p:tgtEl>
                                        <p:attrNameLst>
                                          <p:attrName>style.visibility</p:attrName>
                                        </p:attrNameLst>
                                      </p:cBhvr>
                                      <p:to>
                                        <p:strVal val="visible"/>
                                      </p:to>
                                    </p:set>
                                    <p:anim calcmode="lin" valueType="num">
                                      <p:cBhvr additive="base">
                                        <p:cTn id="111" dur="500" fill="hold"/>
                                        <p:tgtEl>
                                          <p:spTgt spid="61"/>
                                        </p:tgtEl>
                                        <p:attrNameLst>
                                          <p:attrName>ppt_x</p:attrName>
                                        </p:attrNameLst>
                                      </p:cBhvr>
                                      <p:tavLst>
                                        <p:tav tm="0">
                                          <p:val>
                                            <p:strVal val="0-#ppt_w/2"/>
                                          </p:val>
                                        </p:tav>
                                        <p:tav tm="100000">
                                          <p:val>
                                            <p:strVal val="#ppt_x"/>
                                          </p:val>
                                        </p:tav>
                                      </p:tavLst>
                                    </p:anim>
                                    <p:anim calcmode="lin" valueType="num">
                                      <p:cBhvr additive="base">
                                        <p:cTn id="112" dur="500" fill="hold"/>
                                        <p:tgtEl>
                                          <p:spTgt spid="61"/>
                                        </p:tgtEl>
                                        <p:attrNameLst>
                                          <p:attrName>ppt_y</p:attrName>
                                        </p:attrNameLst>
                                      </p:cBhvr>
                                      <p:tavLst>
                                        <p:tav tm="0">
                                          <p:val>
                                            <p:strVal val="#ppt_y"/>
                                          </p:val>
                                        </p:tav>
                                        <p:tav tm="100000">
                                          <p:val>
                                            <p:strVal val="#ppt_y"/>
                                          </p:val>
                                        </p:tav>
                                      </p:tavLst>
                                    </p:anim>
                                  </p:childTnLst>
                                </p:cTn>
                              </p:par>
                              <p:par>
                                <p:cTn id="113" presetID="2" presetClass="entr" presetSubtype="2" fill="hold" nodeType="withEffect">
                                  <p:stCondLst>
                                    <p:cond delay="0"/>
                                  </p:stCondLst>
                                  <p:childTnLst>
                                    <p:set>
                                      <p:cBhvr>
                                        <p:cTn id="114" dur="1" fill="hold">
                                          <p:stCondLst>
                                            <p:cond delay="0"/>
                                          </p:stCondLst>
                                        </p:cTn>
                                        <p:tgtEl>
                                          <p:spTgt spid="46"/>
                                        </p:tgtEl>
                                        <p:attrNameLst>
                                          <p:attrName>style.visibility</p:attrName>
                                        </p:attrNameLst>
                                      </p:cBhvr>
                                      <p:to>
                                        <p:strVal val="visible"/>
                                      </p:to>
                                    </p:set>
                                    <p:anim calcmode="lin" valueType="num">
                                      <p:cBhvr additive="base">
                                        <p:cTn id="115" dur="500" fill="hold"/>
                                        <p:tgtEl>
                                          <p:spTgt spid="46"/>
                                        </p:tgtEl>
                                        <p:attrNameLst>
                                          <p:attrName>ppt_x</p:attrName>
                                        </p:attrNameLst>
                                      </p:cBhvr>
                                      <p:tavLst>
                                        <p:tav tm="0">
                                          <p:val>
                                            <p:strVal val="1+#ppt_w/2"/>
                                          </p:val>
                                        </p:tav>
                                        <p:tav tm="100000">
                                          <p:val>
                                            <p:strVal val="#ppt_x"/>
                                          </p:val>
                                        </p:tav>
                                      </p:tavLst>
                                    </p:anim>
                                    <p:anim calcmode="lin" valueType="num">
                                      <p:cBhvr additive="base">
                                        <p:cTn id="116" dur="500" fill="hold"/>
                                        <p:tgtEl>
                                          <p:spTgt spid="46"/>
                                        </p:tgtEl>
                                        <p:attrNameLst>
                                          <p:attrName>ppt_y</p:attrName>
                                        </p:attrNameLst>
                                      </p:cBhvr>
                                      <p:tavLst>
                                        <p:tav tm="0">
                                          <p:val>
                                            <p:strVal val="#ppt_y"/>
                                          </p:val>
                                        </p:tav>
                                        <p:tav tm="100000">
                                          <p:val>
                                            <p:strVal val="#ppt_y"/>
                                          </p:val>
                                        </p:tav>
                                      </p:tavLst>
                                    </p:anim>
                                  </p:childTnLst>
                                </p:cTn>
                              </p:par>
                              <p:par>
                                <p:cTn id="117" presetID="2" presetClass="entr" presetSubtype="2" fill="hold" nodeType="withEffect">
                                  <p:stCondLst>
                                    <p:cond delay="0"/>
                                  </p:stCondLst>
                                  <p:childTnLst>
                                    <p:set>
                                      <p:cBhvr>
                                        <p:cTn id="118" dur="1" fill="hold">
                                          <p:stCondLst>
                                            <p:cond delay="0"/>
                                          </p:stCondLst>
                                        </p:cTn>
                                        <p:tgtEl>
                                          <p:spTgt spid="49"/>
                                        </p:tgtEl>
                                        <p:attrNameLst>
                                          <p:attrName>style.visibility</p:attrName>
                                        </p:attrNameLst>
                                      </p:cBhvr>
                                      <p:to>
                                        <p:strVal val="visible"/>
                                      </p:to>
                                    </p:set>
                                    <p:anim calcmode="lin" valueType="num">
                                      <p:cBhvr additive="base">
                                        <p:cTn id="119" dur="500" fill="hold"/>
                                        <p:tgtEl>
                                          <p:spTgt spid="49"/>
                                        </p:tgtEl>
                                        <p:attrNameLst>
                                          <p:attrName>ppt_x</p:attrName>
                                        </p:attrNameLst>
                                      </p:cBhvr>
                                      <p:tavLst>
                                        <p:tav tm="0">
                                          <p:val>
                                            <p:strVal val="1+#ppt_w/2"/>
                                          </p:val>
                                        </p:tav>
                                        <p:tav tm="100000">
                                          <p:val>
                                            <p:strVal val="#ppt_x"/>
                                          </p:val>
                                        </p:tav>
                                      </p:tavLst>
                                    </p:anim>
                                    <p:anim calcmode="lin" valueType="num">
                                      <p:cBhvr additive="base">
                                        <p:cTn id="120" dur="500" fill="hold"/>
                                        <p:tgtEl>
                                          <p:spTgt spid="49"/>
                                        </p:tgtEl>
                                        <p:attrNameLst>
                                          <p:attrName>ppt_y</p:attrName>
                                        </p:attrNameLst>
                                      </p:cBhvr>
                                      <p:tavLst>
                                        <p:tav tm="0">
                                          <p:val>
                                            <p:strVal val="#ppt_y"/>
                                          </p:val>
                                        </p:tav>
                                        <p:tav tm="100000">
                                          <p:val>
                                            <p:strVal val="#ppt_y"/>
                                          </p:val>
                                        </p:tav>
                                      </p:tavLst>
                                    </p:anim>
                                  </p:childTnLst>
                                </p:cTn>
                              </p:par>
                              <p:par>
                                <p:cTn id="121" presetID="2" presetClass="entr" presetSubtype="2" fill="hold" nodeType="withEffect">
                                  <p:stCondLst>
                                    <p:cond delay="0"/>
                                  </p:stCondLst>
                                  <p:childTnLst>
                                    <p:set>
                                      <p:cBhvr>
                                        <p:cTn id="122" dur="1" fill="hold">
                                          <p:stCondLst>
                                            <p:cond delay="0"/>
                                          </p:stCondLst>
                                        </p:cTn>
                                        <p:tgtEl>
                                          <p:spTgt spid="52"/>
                                        </p:tgtEl>
                                        <p:attrNameLst>
                                          <p:attrName>style.visibility</p:attrName>
                                        </p:attrNameLst>
                                      </p:cBhvr>
                                      <p:to>
                                        <p:strVal val="visible"/>
                                      </p:to>
                                    </p:set>
                                    <p:anim calcmode="lin" valueType="num">
                                      <p:cBhvr additive="base">
                                        <p:cTn id="123" dur="500" fill="hold"/>
                                        <p:tgtEl>
                                          <p:spTgt spid="52"/>
                                        </p:tgtEl>
                                        <p:attrNameLst>
                                          <p:attrName>ppt_x</p:attrName>
                                        </p:attrNameLst>
                                      </p:cBhvr>
                                      <p:tavLst>
                                        <p:tav tm="0">
                                          <p:val>
                                            <p:strVal val="1+#ppt_w/2"/>
                                          </p:val>
                                        </p:tav>
                                        <p:tav tm="100000">
                                          <p:val>
                                            <p:strVal val="#ppt_x"/>
                                          </p:val>
                                        </p:tav>
                                      </p:tavLst>
                                    </p:anim>
                                    <p:anim calcmode="lin" valueType="num">
                                      <p:cBhvr additive="base">
                                        <p:cTn id="124"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6" grpId="0" animBg="1"/>
      <p:bldP spid="17" grpId="0" animBg="1"/>
      <p:bldP spid="18" grpId="0" animBg="1"/>
      <p:bldP spid="19" grpId="0" animBg="1"/>
      <p:bldP spid="20" grpId="0" animBg="1"/>
      <p:bldP spid="2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占位符 37"/>
          <p:cNvPicPr>
            <a:picLocks noGrp="1" noChangeAspect="1"/>
          </p:cNvPicPr>
          <p:nvPr>
            <p:ph type="pic" sz="quarter" idx="10"/>
          </p:nvPr>
        </p:nvPicPr>
        <p:blipFill>
          <a:blip r:embed="rId4" cstate="email">
            <a:extLst>
              <a:ext uri="{28A0092B-C50C-407E-A947-70E740481C1C}">
                <a14:useLocalDpi xmlns:a14="http://schemas.microsoft.com/office/drawing/2010/main"/>
              </a:ext>
            </a:extLst>
          </a:blip>
          <a:srcRect/>
          <a:stretch>
            <a:fillRect/>
          </a:stretch>
        </p:blipFill>
        <p:spPr/>
      </p:pic>
      <p:pic>
        <p:nvPicPr>
          <p:cNvPr id="39" name="图片占位符 38"/>
          <p:cNvPicPr>
            <a:picLocks noGrp="1" noChangeAspect="1"/>
          </p:cNvPicPr>
          <p:nvPr>
            <p:ph type="pic" sz="quarter" idx="11"/>
          </p:nvPr>
        </p:nvPicPr>
        <p:blipFill>
          <a:blip r:embed="rId5" cstate="email">
            <a:extLst>
              <a:ext uri="{28A0092B-C50C-407E-A947-70E740481C1C}">
                <a14:useLocalDpi xmlns:a14="http://schemas.microsoft.com/office/drawing/2010/main"/>
              </a:ext>
            </a:extLst>
          </a:blip>
          <a:srcRect/>
          <a:stretch>
            <a:fillRect/>
          </a:stretch>
        </p:blipFill>
        <p:spPr/>
      </p:pic>
      <p:pic>
        <p:nvPicPr>
          <p:cNvPr id="40" name="图片占位符 39"/>
          <p:cNvPicPr>
            <a:picLocks noGrp="1" noChangeAspect="1"/>
          </p:cNvPicPr>
          <p:nvPr>
            <p:ph type="pic" sz="quarter" idx="12"/>
          </p:nvPr>
        </p:nvPicPr>
        <p:blipFill>
          <a:blip r:embed="rId6" cstate="email">
            <a:extLst>
              <a:ext uri="{28A0092B-C50C-407E-A947-70E740481C1C}">
                <a14:useLocalDpi xmlns:a14="http://schemas.microsoft.com/office/drawing/2010/main"/>
              </a:ext>
            </a:extLst>
          </a:blip>
          <a:srcRect/>
          <a:stretch>
            <a:fillRect/>
          </a:stretch>
        </p:blipFill>
        <p:spPr/>
      </p:pic>
      <p:sp>
        <p:nvSpPr>
          <p:cNvPr id="18" name="íṡľíḍè-Isosceles Triangle 17"/>
          <p:cNvSpPr/>
          <p:nvPr/>
        </p:nvSpPr>
        <p:spPr>
          <a:xfrm>
            <a:off x="1519485" y="1921065"/>
            <a:ext cx="1056749" cy="2111371"/>
          </a:xfrm>
          <a:prstGeom prst="triangle">
            <a:avLst/>
          </a:prstGeom>
          <a:blipFill dpi="0" rotWithShape="1">
            <a:blip r:embed="rId7" cstate="email">
              <a:extLst>
                <a:ext uri="{28A0092B-C50C-407E-A947-70E740481C1C}">
                  <a14:useLocalDpi xmlns:a14="http://schemas.microsoft.com/office/drawing/2010/main"/>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smtClean="0"/>
              <a:t>01</a:t>
            </a:r>
            <a:endParaRPr lang="en-US" altLang="zh-CN"/>
          </a:p>
        </p:txBody>
      </p:sp>
      <p:sp>
        <p:nvSpPr>
          <p:cNvPr id="14" name="íṡľíḍè-Isosceles Triangle 13"/>
          <p:cNvSpPr/>
          <p:nvPr/>
        </p:nvSpPr>
        <p:spPr>
          <a:xfrm>
            <a:off x="4571723" y="1921065"/>
            <a:ext cx="1048426" cy="2111371"/>
          </a:xfrm>
          <a:prstGeom prst="triangle">
            <a:avLst/>
          </a:prstGeom>
          <a:blipFill dpi="0" rotWithShape="1">
            <a:blip r:embed="rId7" cstate="email">
              <a:extLst>
                <a:ext uri="{28A0092B-C50C-407E-A947-70E740481C1C}">
                  <a14:useLocalDpi xmlns:a14="http://schemas.microsoft.com/office/drawing/2010/main"/>
                </a:ext>
              </a:extLst>
            </a:blip>
            <a:srcRect/>
            <a:tile tx="0" ty="0" sx="100000" sy="100000" flip="none" algn="t"/>
          </a:blip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smtClean="0"/>
              <a:t>02</a:t>
            </a:r>
            <a:endParaRPr lang="en-US" altLang="zh-CN"/>
          </a:p>
        </p:txBody>
      </p:sp>
      <p:sp>
        <p:nvSpPr>
          <p:cNvPr id="10" name="íṡľíḍè-Isosceles Triangle 9"/>
          <p:cNvSpPr/>
          <p:nvPr/>
        </p:nvSpPr>
        <p:spPr>
          <a:xfrm>
            <a:off x="7623963" y="1921065"/>
            <a:ext cx="1053274" cy="2111371"/>
          </a:xfrm>
          <a:prstGeom prst="triangle">
            <a:avLst/>
          </a:prstGeom>
          <a:blipFill dpi="0" rotWithShape="1">
            <a:blip r:embed="rId7" cstate="email">
              <a:extLst>
                <a:ext uri="{28A0092B-C50C-407E-A947-70E740481C1C}">
                  <a14:useLocalDpi xmlns:a14="http://schemas.microsoft.com/office/drawing/2010/main"/>
                </a:ext>
              </a:extLst>
            </a:blip>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smtClean="0"/>
              <a:t>03</a:t>
            </a:r>
            <a:endParaRPr lang="en-US" altLang="zh-CN"/>
          </a:p>
        </p:txBody>
      </p:sp>
      <p:pic>
        <p:nvPicPr>
          <p:cNvPr id="21" name="图片 20"/>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rot="10800000">
            <a:off x="-14516" y="-1"/>
            <a:ext cx="2256753" cy="1480458"/>
          </a:xfrm>
          <a:prstGeom prst="rect">
            <a:avLst/>
          </a:prstGeom>
        </p:spPr>
      </p:pic>
      <p:pic>
        <p:nvPicPr>
          <p:cNvPr id="22" name="图片 21"/>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10740570" y="5143621"/>
            <a:ext cx="1451430" cy="1714379"/>
          </a:xfrm>
          <a:prstGeom prst="rect">
            <a:avLst/>
          </a:prstGeom>
        </p:spPr>
      </p:pic>
      <p:grpSp>
        <p:nvGrpSpPr>
          <p:cNvPr id="23" name="组合 22"/>
          <p:cNvGrpSpPr/>
          <p:nvPr/>
        </p:nvGrpSpPr>
        <p:grpSpPr>
          <a:xfrm>
            <a:off x="2222754" y="343930"/>
            <a:ext cx="4885992" cy="792596"/>
            <a:chOff x="1518453" y="282986"/>
            <a:chExt cx="4885992" cy="792596"/>
          </a:xfrm>
        </p:grpSpPr>
        <p:sp>
          <p:nvSpPr>
            <p:cNvPr id="24" name="文本框 23"/>
            <p:cNvSpPr txBox="1"/>
            <p:nvPr/>
          </p:nvSpPr>
          <p:spPr>
            <a:xfrm>
              <a:off x="1518453" y="282986"/>
              <a:ext cx="4475526" cy="584775"/>
            </a:xfrm>
            <a:prstGeom prst="rect">
              <a:avLst/>
            </a:prstGeom>
            <a:noFill/>
          </p:spPr>
          <p:txBody>
            <a:bodyPr wrap="square" rtlCol="0">
              <a:spAutoFit/>
              <a:scene3d>
                <a:camera prst="orthographicFront"/>
                <a:lightRig rig="threePt" dir="t"/>
              </a:scene3d>
              <a:sp3d contourW="12700"/>
            </a:bodyPr>
            <a:lstStyle/>
            <a:p>
              <a:r>
                <a:rPr lang="zh-CN" altLang="en-US" sz="3200" b="1" dirty="0" smtClean="0">
                  <a:blipFill dpi="0" rotWithShape="1">
                    <a:blip r:embed="rId10"/>
                    <a:srcRect/>
                    <a:tile tx="0" ty="0" sx="100000" sy="100000" flip="none" algn="tr"/>
                  </a:blipFill>
                  <a:latin typeface="+mn-ea"/>
                </a:rPr>
                <a:t>标题文字添加此处</a:t>
              </a:r>
              <a:endParaRPr lang="zh-CN" altLang="en-US" sz="3200" b="1" dirty="0">
                <a:blipFill dpi="0" rotWithShape="1">
                  <a:blip r:embed="rId10"/>
                  <a:srcRect/>
                  <a:tile tx="0" ty="0" sx="100000" sy="100000" flip="none" algn="tr"/>
                </a:blipFill>
                <a:latin typeface="+mn-ea"/>
              </a:endParaRPr>
            </a:p>
          </p:txBody>
        </p:sp>
        <p:sp>
          <p:nvSpPr>
            <p:cNvPr id="25" name="文本框 24"/>
            <p:cNvSpPr txBox="1"/>
            <p:nvPr/>
          </p:nvSpPr>
          <p:spPr>
            <a:xfrm>
              <a:off x="1518453" y="805765"/>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smtClean="0">
                  <a:solidFill>
                    <a:schemeClr val="bg1">
                      <a:lumMod val="50000"/>
                    </a:schemeClr>
                  </a:solidFill>
                  <a:latin typeface="+mj-ea"/>
                  <a:ea typeface="+mj-ea"/>
                </a:rPr>
                <a:t>print </a:t>
              </a:r>
              <a:r>
                <a:rPr lang="en-US" altLang="zh-CN" sz="1000" dirty="0">
                  <a:solidFill>
                    <a:schemeClr val="bg1">
                      <a:lumMod val="50000"/>
                    </a:schemeClr>
                  </a:solidFill>
                  <a:latin typeface="+mj-ea"/>
                  <a:ea typeface="+mj-ea"/>
                </a:rPr>
                <a:t>the presentation and make it into a film to be used in a wider field</a:t>
              </a:r>
            </a:p>
          </p:txBody>
        </p:sp>
      </p:grpSp>
      <p:grpSp>
        <p:nvGrpSpPr>
          <p:cNvPr id="26" name="组合 25"/>
          <p:cNvGrpSpPr/>
          <p:nvPr/>
        </p:nvGrpSpPr>
        <p:grpSpPr>
          <a:xfrm>
            <a:off x="1519485" y="4327356"/>
            <a:ext cx="2653792" cy="1207838"/>
            <a:chOff x="7583812" y="3324025"/>
            <a:chExt cx="2653792" cy="1207838"/>
          </a:xfrm>
        </p:grpSpPr>
        <p:sp>
          <p:nvSpPr>
            <p:cNvPr id="27" name="矩形 26"/>
            <p:cNvSpPr/>
            <p:nvPr/>
          </p:nvSpPr>
          <p:spPr>
            <a:xfrm>
              <a:off x="7583812" y="3747033"/>
              <a:ext cx="2653792" cy="784830"/>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200" dirty="0">
                  <a:solidFill>
                    <a:schemeClr val="tx1">
                      <a:lumMod val="75000"/>
                      <a:lumOff val="25000"/>
                    </a:schemeClr>
                  </a:solidFill>
                  <a:latin typeface="+mn-ea"/>
                </a:rPr>
                <a:t>用户可以在投影仪或者计算机上进行演示也可以将演示文稿打印出来制作成</a:t>
              </a:r>
              <a:r>
                <a:rPr lang="zh-CN" altLang="en-US" sz="1200" dirty="0" smtClean="0">
                  <a:solidFill>
                    <a:schemeClr val="tx1">
                      <a:lumMod val="75000"/>
                      <a:lumOff val="25000"/>
                    </a:schemeClr>
                  </a:solidFill>
                  <a:latin typeface="+mn-ea"/>
                </a:rPr>
                <a:t>胶片用户可以在投影仪</a:t>
              </a:r>
            </a:p>
          </p:txBody>
        </p:sp>
        <p:sp>
          <p:nvSpPr>
            <p:cNvPr id="28" name="矩形 27"/>
            <p:cNvSpPr/>
            <p:nvPr/>
          </p:nvSpPr>
          <p:spPr>
            <a:xfrm>
              <a:off x="7885432" y="3324025"/>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latin typeface="+mn-ea"/>
                </a:rPr>
                <a:t>标题文字添加</a:t>
              </a:r>
            </a:p>
          </p:txBody>
        </p:sp>
      </p:grpSp>
      <p:grpSp>
        <p:nvGrpSpPr>
          <p:cNvPr id="29" name="组合 28"/>
          <p:cNvGrpSpPr/>
          <p:nvPr/>
        </p:nvGrpSpPr>
        <p:grpSpPr>
          <a:xfrm>
            <a:off x="4568038" y="4327356"/>
            <a:ext cx="2653792" cy="1207838"/>
            <a:chOff x="7583812" y="3324025"/>
            <a:chExt cx="2653792" cy="1207838"/>
          </a:xfrm>
        </p:grpSpPr>
        <p:sp>
          <p:nvSpPr>
            <p:cNvPr id="30" name="矩形 29"/>
            <p:cNvSpPr/>
            <p:nvPr/>
          </p:nvSpPr>
          <p:spPr>
            <a:xfrm>
              <a:off x="7583812" y="3747033"/>
              <a:ext cx="2653792" cy="784830"/>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200" dirty="0">
                  <a:solidFill>
                    <a:schemeClr val="tx1">
                      <a:lumMod val="75000"/>
                      <a:lumOff val="25000"/>
                    </a:schemeClr>
                  </a:solidFill>
                  <a:latin typeface="+mn-ea"/>
                </a:rPr>
                <a:t>用户可以在投影仪或者计算机上进行演示也可以将演示文稿打印出来制作成</a:t>
              </a:r>
              <a:r>
                <a:rPr lang="zh-CN" altLang="en-US" sz="1200" dirty="0" smtClean="0">
                  <a:solidFill>
                    <a:schemeClr val="tx1">
                      <a:lumMod val="75000"/>
                      <a:lumOff val="25000"/>
                    </a:schemeClr>
                  </a:solidFill>
                  <a:latin typeface="+mn-ea"/>
                </a:rPr>
                <a:t>胶片用户可以在投影仪</a:t>
              </a:r>
            </a:p>
          </p:txBody>
        </p:sp>
        <p:sp>
          <p:nvSpPr>
            <p:cNvPr id="31" name="矩形 30"/>
            <p:cNvSpPr/>
            <p:nvPr/>
          </p:nvSpPr>
          <p:spPr>
            <a:xfrm>
              <a:off x="7885432" y="3324025"/>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latin typeface="+mn-ea"/>
                </a:rPr>
                <a:t>标题文字添加</a:t>
              </a:r>
            </a:p>
          </p:txBody>
        </p:sp>
      </p:grpSp>
      <p:grpSp>
        <p:nvGrpSpPr>
          <p:cNvPr id="32" name="组合 31"/>
          <p:cNvGrpSpPr/>
          <p:nvPr/>
        </p:nvGrpSpPr>
        <p:grpSpPr>
          <a:xfrm>
            <a:off x="7620276" y="4327356"/>
            <a:ext cx="2653792" cy="1207838"/>
            <a:chOff x="7583812" y="3324025"/>
            <a:chExt cx="2653792" cy="1207838"/>
          </a:xfrm>
        </p:grpSpPr>
        <p:sp>
          <p:nvSpPr>
            <p:cNvPr id="33" name="矩形 32"/>
            <p:cNvSpPr/>
            <p:nvPr/>
          </p:nvSpPr>
          <p:spPr>
            <a:xfrm>
              <a:off x="7583812" y="3747033"/>
              <a:ext cx="2653792" cy="784830"/>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200" dirty="0">
                  <a:solidFill>
                    <a:schemeClr val="tx1">
                      <a:lumMod val="75000"/>
                      <a:lumOff val="25000"/>
                    </a:schemeClr>
                  </a:solidFill>
                  <a:latin typeface="+mn-ea"/>
                </a:rPr>
                <a:t>用户可以在投影仪或者计算机上进行演示也可以将演示文稿打印出来制作成</a:t>
              </a:r>
              <a:r>
                <a:rPr lang="zh-CN" altLang="en-US" sz="1200" dirty="0" smtClean="0">
                  <a:solidFill>
                    <a:schemeClr val="tx1">
                      <a:lumMod val="75000"/>
                      <a:lumOff val="25000"/>
                    </a:schemeClr>
                  </a:solidFill>
                  <a:latin typeface="+mn-ea"/>
                </a:rPr>
                <a:t>胶片用户可以在投影仪</a:t>
              </a:r>
            </a:p>
          </p:txBody>
        </p:sp>
        <p:sp>
          <p:nvSpPr>
            <p:cNvPr id="34" name="矩形 33"/>
            <p:cNvSpPr/>
            <p:nvPr/>
          </p:nvSpPr>
          <p:spPr>
            <a:xfrm>
              <a:off x="7885432" y="3324025"/>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latin typeface="+mn-ea"/>
                </a:rPr>
                <a:t>标题文字添加</a:t>
              </a:r>
            </a:p>
          </p:txBody>
        </p:sp>
      </p:grpSp>
    </p:spTree>
    <p:custDataLst>
      <p:tags r:id="rId1"/>
    </p:custDataLst>
    <p:extLst>
      <p:ext uri="{BB962C8B-B14F-4D97-AF65-F5344CB8AC3E}">
        <p14:creationId xmlns:p14="http://schemas.microsoft.com/office/powerpoint/2010/main" val="8247262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1000"/>
                                        <p:tgtEl>
                                          <p:spTgt spid="39"/>
                                        </p:tgtEl>
                                      </p:cBhvr>
                                    </p:animEffect>
                                    <p:anim calcmode="lin" valueType="num">
                                      <p:cBhvr>
                                        <p:cTn id="13" dur="1000" fill="hold"/>
                                        <p:tgtEl>
                                          <p:spTgt spid="39"/>
                                        </p:tgtEl>
                                        <p:attrNameLst>
                                          <p:attrName>ppt_x</p:attrName>
                                        </p:attrNameLst>
                                      </p:cBhvr>
                                      <p:tavLst>
                                        <p:tav tm="0">
                                          <p:val>
                                            <p:strVal val="#ppt_x"/>
                                          </p:val>
                                        </p:tav>
                                        <p:tav tm="100000">
                                          <p:val>
                                            <p:strVal val="#ppt_x"/>
                                          </p:val>
                                        </p:tav>
                                      </p:tavLst>
                                    </p:anim>
                                    <p:anim calcmode="lin" valueType="num">
                                      <p:cBhvr>
                                        <p:cTn id="14" dur="1000" fill="hold"/>
                                        <p:tgtEl>
                                          <p:spTgt spid="3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1000"/>
                                        <p:tgtEl>
                                          <p:spTgt spid="40"/>
                                        </p:tgtEl>
                                      </p:cBhvr>
                                    </p:animEffect>
                                    <p:anim calcmode="lin" valueType="num">
                                      <p:cBhvr>
                                        <p:cTn id="18" dur="1000" fill="hold"/>
                                        <p:tgtEl>
                                          <p:spTgt spid="40"/>
                                        </p:tgtEl>
                                        <p:attrNameLst>
                                          <p:attrName>ppt_x</p:attrName>
                                        </p:attrNameLst>
                                      </p:cBhvr>
                                      <p:tavLst>
                                        <p:tav tm="0">
                                          <p:val>
                                            <p:strVal val="#ppt_x"/>
                                          </p:val>
                                        </p:tav>
                                        <p:tav tm="100000">
                                          <p:val>
                                            <p:strVal val="#ppt_x"/>
                                          </p:val>
                                        </p:tav>
                                      </p:tavLst>
                                    </p:anim>
                                    <p:anim calcmode="lin" valueType="num">
                                      <p:cBhvr>
                                        <p:cTn id="19" dur="1000" fill="hold"/>
                                        <p:tgtEl>
                                          <p:spTgt spid="4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1000"/>
                                        <p:tgtEl>
                                          <p:spTgt spid="18"/>
                                        </p:tgtEl>
                                      </p:cBhvr>
                                    </p:animEffect>
                                    <p:anim calcmode="lin" valueType="num">
                                      <p:cBhvr>
                                        <p:cTn id="23" dur="1000" fill="hold"/>
                                        <p:tgtEl>
                                          <p:spTgt spid="18"/>
                                        </p:tgtEl>
                                        <p:attrNameLst>
                                          <p:attrName>ppt_x</p:attrName>
                                        </p:attrNameLst>
                                      </p:cBhvr>
                                      <p:tavLst>
                                        <p:tav tm="0">
                                          <p:val>
                                            <p:strVal val="#ppt_x"/>
                                          </p:val>
                                        </p:tav>
                                        <p:tav tm="100000">
                                          <p:val>
                                            <p:strVal val="#ppt_x"/>
                                          </p:val>
                                        </p:tav>
                                      </p:tavLst>
                                    </p:anim>
                                    <p:anim calcmode="lin" valueType="num">
                                      <p:cBhvr>
                                        <p:cTn id="24" dur="1000" fill="hold"/>
                                        <p:tgtEl>
                                          <p:spTgt spid="1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53" presetClass="entr" presetSubtype="16" fill="hold" nodeType="after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p:cTn id="38" dur="500" fill="hold"/>
                                        <p:tgtEl>
                                          <p:spTgt spid="26"/>
                                        </p:tgtEl>
                                        <p:attrNameLst>
                                          <p:attrName>ppt_w</p:attrName>
                                        </p:attrNameLst>
                                      </p:cBhvr>
                                      <p:tavLst>
                                        <p:tav tm="0">
                                          <p:val>
                                            <p:fltVal val="0"/>
                                          </p:val>
                                        </p:tav>
                                        <p:tav tm="100000">
                                          <p:val>
                                            <p:strVal val="#ppt_w"/>
                                          </p:val>
                                        </p:tav>
                                      </p:tavLst>
                                    </p:anim>
                                    <p:anim calcmode="lin" valueType="num">
                                      <p:cBhvr>
                                        <p:cTn id="39" dur="500" fill="hold"/>
                                        <p:tgtEl>
                                          <p:spTgt spid="26"/>
                                        </p:tgtEl>
                                        <p:attrNameLst>
                                          <p:attrName>ppt_h</p:attrName>
                                        </p:attrNameLst>
                                      </p:cBhvr>
                                      <p:tavLst>
                                        <p:tav tm="0">
                                          <p:val>
                                            <p:fltVal val="0"/>
                                          </p:val>
                                        </p:tav>
                                        <p:tav tm="100000">
                                          <p:val>
                                            <p:strVal val="#ppt_h"/>
                                          </p:val>
                                        </p:tav>
                                      </p:tavLst>
                                    </p:anim>
                                    <p:animEffect transition="in" filter="fade">
                                      <p:cBhvr>
                                        <p:cTn id="40" dur="500"/>
                                        <p:tgtEl>
                                          <p:spTgt spid="26"/>
                                        </p:tgtEl>
                                      </p:cBhvr>
                                    </p:animEffect>
                                  </p:childTnLst>
                                </p:cTn>
                              </p:par>
                            </p:childTnLst>
                          </p:cTn>
                        </p:par>
                        <p:par>
                          <p:cTn id="41" fill="hold">
                            <p:stCondLst>
                              <p:cond delay="1500"/>
                            </p:stCondLst>
                            <p:childTnLst>
                              <p:par>
                                <p:cTn id="42" presetID="53" presetClass="entr" presetSubtype="16" fill="hold" nodeType="afterEffect">
                                  <p:stCondLst>
                                    <p:cond delay="0"/>
                                  </p:stCondLst>
                                  <p:childTnLst>
                                    <p:set>
                                      <p:cBhvr>
                                        <p:cTn id="43" dur="1" fill="hold">
                                          <p:stCondLst>
                                            <p:cond delay="0"/>
                                          </p:stCondLst>
                                        </p:cTn>
                                        <p:tgtEl>
                                          <p:spTgt spid="29"/>
                                        </p:tgtEl>
                                        <p:attrNameLst>
                                          <p:attrName>style.visibility</p:attrName>
                                        </p:attrNameLst>
                                      </p:cBhvr>
                                      <p:to>
                                        <p:strVal val="visible"/>
                                      </p:to>
                                    </p:set>
                                    <p:anim calcmode="lin" valueType="num">
                                      <p:cBhvr>
                                        <p:cTn id="44" dur="500" fill="hold"/>
                                        <p:tgtEl>
                                          <p:spTgt spid="29"/>
                                        </p:tgtEl>
                                        <p:attrNameLst>
                                          <p:attrName>ppt_w</p:attrName>
                                        </p:attrNameLst>
                                      </p:cBhvr>
                                      <p:tavLst>
                                        <p:tav tm="0">
                                          <p:val>
                                            <p:fltVal val="0"/>
                                          </p:val>
                                        </p:tav>
                                        <p:tav tm="100000">
                                          <p:val>
                                            <p:strVal val="#ppt_w"/>
                                          </p:val>
                                        </p:tav>
                                      </p:tavLst>
                                    </p:anim>
                                    <p:anim calcmode="lin" valueType="num">
                                      <p:cBhvr>
                                        <p:cTn id="45" dur="500" fill="hold"/>
                                        <p:tgtEl>
                                          <p:spTgt spid="29"/>
                                        </p:tgtEl>
                                        <p:attrNameLst>
                                          <p:attrName>ppt_h</p:attrName>
                                        </p:attrNameLst>
                                      </p:cBhvr>
                                      <p:tavLst>
                                        <p:tav tm="0">
                                          <p:val>
                                            <p:fltVal val="0"/>
                                          </p:val>
                                        </p:tav>
                                        <p:tav tm="100000">
                                          <p:val>
                                            <p:strVal val="#ppt_h"/>
                                          </p:val>
                                        </p:tav>
                                      </p:tavLst>
                                    </p:anim>
                                    <p:animEffect transition="in" filter="fade">
                                      <p:cBhvr>
                                        <p:cTn id="46" dur="500"/>
                                        <p:tgtEl>
                                          <p:spTgt spid="29"/>
                                        </p:tgtEl>
                                      </p:cBhvr>
                                    </p:animEffect>
                                  </p:childTnLst>
                                </p:cTn>
                              </p:par>
                            </p:childTnLst>
                          </p:cTn>
                        </p:par>
                        <p:par>
                          <p:cTn id="47" fill="hold">
                            <p:stCondLst>
                              <p:cond delay="2000"/>
                            </p:stCondLst>
                            <p:childTnLst>
                              <p:par>
                                <p:cTn id="48" presetID="53" presetClass="entr" presetSubtype="16" fill="hold" nodeType="afterEffect">
                                  <p:stCondLst>
                                    <p:cond delay="0"/>
                                  </p:stCondLst>
                                  <p:childTnLst>
                                    <p:set>
                                      <p:cBhvr>
                                        <p:cTn id="49" dur="1" fill="hold">
                                          <p:stCondLst>
                                            <p:cond delay="0"/>
                                          </p:stCondLst>
                                        </p:cTn>
                                        <p:tgtEl>
                                          <p:spTgt spid="32"/>
                                        </p:tgtEl>
                                        <p:attrNameLst>
                                          <p:attrName>style.visibility</p:attrName>
                                        </p:attrNameLst>
                                      </p:cBhvr>
                                      <p:to>
                                        <p:strVal val="visible"/>
                                      </p:to>
                                    </p:set>
                                    <p:anim calcmode="lin" valueType="num">
                                      <p:cBhvr>
                                        <p:cTn id="50" dur="500" fill="hold"/>
                                        <p:tgtEl>
                                          <p:spTgt spid="32"/>
                                        </p:tgtEl>
                                        <p:attrNameLst>
                                          <p:attrName>ppt_w</p:attrName>
                                        </p:attrNameLst>
                                      </p:cBhvr>
                                      <p:tavLst>
                                        <p:tav tm="0">
                                          <p:val>
                                            <p:fltVal val="0"/>
                                          </p:val>
                                        </p:tav>
                                        <p:tav tm="100000">
                                          <p:val>
                                            <p:strVal val="#ppt_w"/>
                                          </p:val>
                                        </p:tav>
                                      </p:tavLst>
                                    </p:anim>
                                    <p:anim calcmode="lin" valueType="num">
                                      <p:cBhvr>
                                        <p:cTn id="51" dur="500" fill="hold"/>
                                        <p:tgtEl>
                                          <p:spTgt spid="32"/>
                                        </p:tgtEl>
                                        <p:attrNameLst>
                                          <p:attrName>ppt_h</p:attrName>
                                        </p:attrNameLst>
                                      </p:cBhvr>
                                      <p:tavLst>
                                        <p:tav tm="0">
                                          <p:val>
                                            <p:fltVal val="0"/>
                                          </p:val>
                                        </p:tav>
                                        <p:tav tm="100000">
                                          <p:val>
                                            <p:strVal val="#ppt_h"/>
                                          </p:val>
                                        </p:tav>
                                      </p:tavLst>
                                    </p:anim>
                                    <p:animEffect transition="in" filter="fade">
                                      <p:cBhvr>
                                        <p:cTn id="5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4"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íṡľíḍè-Rectangle 6"/>
          <p:cNvSpPr/>
          <p:nvPr/>
        </p:nvSpPr>
        <p:spPr bwMode="auto">
          <a:xfrm>
            <a:off x="1415699" y="4980334"/>
            <a:ext cx="2111625" cy="633556"/>
          </a:xfrm>
          <a:prstGeom prst="rect">
            <a:avLst/>
          </a:prstGeom>
          <a:blipFill dpi="0" rotWithShape="1">
            <a:blip r:embed="rId4" cstate="email">
              <a:extLst>
                <a:ext uri="{28A0092B-C50C-407E-A947-70E740481C1C}">
                  <a14:useLocalDpi xmlns:a14="http://schemas.microsoft.com/office/drawing/2010/main"/>
                </a:ext>
              </a:extLst>
            </a:blip>
            <a:srcRect/>
            <a:tile tx="0" ty="0" sx="100000" sy="100000" flip="none" algn="tl"/>
          </a:blipFill>
          <a:ln w="25400" cap="flat">
            <a:solidFill>
              <a:schemeClr val="bg1"/>
            </a:solidFill>
            <a:prstDash val="solid"/>
            <a:miter lim="800000"/>
            <a:headEnd type="none" w="med" len="med"/>
            <a:tailEnd type="none" w="med" len="med"/>
          </a:ln>
          <a:effectLst>
            <a:outerShdw blurRad="368300" sx="102000" sy="102000" algn="ctr" rotWithShape="0">
              <a:prstClr val="black">
                <a:alpha val="26000"/>
              </a:prstClr>
            </a:outerShdw>
          </a:effectLst>
        </p:spPr>
        <p:txBody>
          <a:bodyPr wrap="square" lIns="0" tIns="0" rIns="0" bIns="0" anchor="ctr">
            <a:normAutofit/>
          </a:bodyPr>
          <a:lstStyle/>
          <a:p>
            <a:pPr lvl="0" algn="ctr">
              <a:lnSpc>
                <a:spcPct val="120000"/>
              </a:lnSpc>
            </a:pPr>
            <a:endParaRPr lang="zh-CN" altLang="en-US" sz="1000" dirty="0">
              <a:solidFill>
                <a:schemeClr val="bg1"/>
              </a:solidFill>
            </a:endParaRPr>
          </a:p>
        </p:txBody>
      </p:sp>
      <p:sp>
        <p:nvSpPr>
          <p:cNvPr id="9" name="íṡľíḍè-Rectangle 7"/>
          <p:cNvSpPr/>
          <p:nvPr/>
        </p:nvSpPr>
        <p:spPr bwMode="auto">
          <a:xfrm>
            <a:off x="3840374" y="4980334"/>
            <a:ext cx="2111625" cy="633556"/>
          </a:xfrm>
          <a:prstGeom prst="rect">
            <a:avLst/>
          </a:prstGeom>
          <a:blipFill dpi="0" rotWithShape="1">
            <a:blip r:embed="rId4" cstate="email">
              <a:extLst>
                <a:ext uri="{28A0092B-C50C-407E-A947-70E740481C1C}">
                  <a14:useLocalDpi xmlns:a14="http://schemas.microsoft.com/office/drawing/2010/main"/>
                </a:ext>
              </a:extLst>
            </a:blip>
            <a:srcRect/>
            <a:tile tx="0" ty="0" sx="100000" sy="100000" flip="none" algn="t"/>
          </a:blipFill>
          <a:ln w="25400" cap="flat">
            <a:solidFill>
              <a:schemeClr val="bg1"/>
            </a:solidFill>
            <a:prstDash val="solid"/>
            <a:miter lim="800000"/>
            <a:headEnd type="none" w="med" len="med"/>
            <a:tailEnd type="none" w="med" len="med"/>
          </a:ln>
          <a:effectLst>
            <a:outerShdw blurRad="368300" sx="102000" sy="102000" algn="ctr" rotWithShape="0">
              <a:prstClr val="black">
                <a:alpha val="26000"/>
              </a:prstClr>
            </a:outerShdw>
          </a:effectLst>
        </p:spPr>
        <p:txBody>
          <a:bodyPr wrap="square" lIns="0" tIns="0" rIns="0" bIns="0" anchor="ctr">
            <a:normAutofit/>
          </a:bodyPr>
          <a:lstStyle/>
          <a:p>
            <a:pPr lvl="0" algn="ctr">
              <a:lnSpc>
                <a:spcPct val="120000"/>
              </a:lnSpc>
            </a:pPr>
            <a:endParaRPr lang="zh-CN" altLang="en-US" sz="1000" dirty="0">
              <a:solidFill>
                <a:srgbClr val="FFFFFF"/>
              </a:solidFill>
            </a:endParaRPr>
          </a:p>
        </p:txBody>
      </p:sp>
      <p:sp>
        <p:nvSpPr>
          <p:cNvPr id="10" name="íṡľíḍè-Rectangle 8"/>
          <p:cNvSpPr/>
          <p:nvPr/>
        </p:nvSpPr>
        <p:spPr bwMode="auto">
          <a:xfrm>
            <a:off x="6265049" y="4980334"/>
            <a:ext cx="2111625" cy="633556"/>
          </a:xfrm>
          <a:prstGeom prst="rect">
            <a:avLst/>
          </a:prstGeom>
          <a:blipFill dpi="0" rotWithShape="1">
            <a:blip r:embed="rId4" cstate="email">
              <a:extLst>
                <a:ext uri="{28A0092B-C50C-407E-A947-70E740481C1C}">
                  <a14:useLocalDpi xmlns:a14="http://schemas.microsoft.com/office/drawing/2010/main"/>
                </a:ext>
              </a:extLst>
            </a:blip>
            <a:srcRect/>
            <a:tile tx="0" ty="0" sx="100000" sy="100000" flip="none" algn="tr"/>
          </a:blipFill>
          <a:ln w="25400" cap="flat">
            <a:solidFill>
              <a:schemeClr val="bg1"/>
            </a:solidFill>
            <a:prstDash val="solid"/>
            <a:miter lim="800000"/>
            <a:headEnd type="none" w="med" len="med"/>
            <a:tailEnd type="none" w="med" len="med"/>
          </a:ln>
          <a:effectLst>
            <a:outerShdw blurRad="368300" sx="102000" sy="102000" algn="ctr" rotWithShape="0">
              <a:prstClr val="black">
                <a:alpha val="26000"/>
              </a:prstClr>
            </a:outerShdw>
          </a:effectLst>
        </p:spPr>
        <p:txBody>
          <a:bodyPr wrap="square" lIns="0" tIns="0" rIns="0" bIns="0" anchor="ctr">
            <a:normAutofit/>
          </a:bodyPr>
          <a:lstStyle/>
          <a:p>
            <a:pPr lvl="0" algn="ctr">
              <a:lnSpc>
                <a:spcPct val="120000"/>
              </a:lnSpc>
            </a:pPr>
            <a:endParaRPr lang="zh-CN" altLang="en-US" sz="1000" dirty="0">
              <a:solidFill>
                <a:srgbClr val="FFFFFF"/>
              </a:solidFill>
            </a:endParaRPr>
          </a:p>
        </p:txBody>
      </p:sp>
      <p:sp>
        <p:nvSpPr>
          <p:cNvPr id="11" name="íṡľíḍè-Rectangle 9"/>
          <p:cNvSpPr/>
          <p:nvPr/>
        </p:nvSpPr>
        <p:spPr bwMode="auto">
          <a:xfrm>
            <a:off x="8689724" y="4980334"/>
            <a:ext cx="2111625" cy="633556"/>
          </a:xfrm>
          <a:prstGeom prst="rect">
            <a:avLst/>
          </a:prstGeom>
          <a:blipFill dpi="0" rotWithShape="1">
            <a:blip r:embed="rId4" cstate="email">
              <a:extLst>
                <a:ext uri="{28A0092B-C50C-407E-A947-70E740481C1C}">
                  <a14:useLocalDpi xmlns:a14="http://schemas.microsoft.com/office/drawing/2010/main"/>
                </a:ext>
              </a:extLst>
            </a:blip>
            <a:srcRect/>
            <a:tile tx="0" ty="0" sx="100000" sy="100000" flip="none" algn="ctr"/>
          </a:blipFill>
          <a:ln w="25400" cap="flat">
            <a:solidFill>
              <a:schemeClr val="bg1"/>
            </a:solidFill>
            <a:prstDash val="solid"/>
            <a:miter lim="800000"/>
            <a:headEnd type="none" w="med" len="med"/>
            <a:tailEnd type="none" w="med" len="med"/>
          </a:ln>
          <a:effectLst>
            <a:outerShdw blurRad="368300" sx="102000" sy="102000" algn="ctr" rotWithShape="0">
              <a:prstClr val="black">
                <a:alpha val="26000"/>
              </a:prstClr>
            </a:outerShdw>
          </a:effectLst>
        </p:spPr>
        <p:txBody>
          <a:bodyPr wrap="square" lIns="0" tIns="0" rIns="0" bIns="0" anchor="ctr">
            <a:normAutofit/>
          </a:bodyPr>
          <a:lstStyle/>
          <a:p>
            <a:pPr lvl="0" algn="ctr">
              <a:lnSpc>
                <a:spcPct val="120000"/>
              </a:lnSpc>
            </a:pPr>
            <a:endParaRPr lang="zh-CN" altLang="en-US" sz="1000" dirty="0">
              <a:solidFill>
                <a:srgbClr val="FFFFFF"/>
              </a:solidFill>
            </a:endParaRPr>
          </a:p>
        </p:txBody>
      </p:sp>
      <p:pic>
        <p:nvPicPr>
          <p:cNvPr id="16" name="图片 15"/>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rot="10800000">
            <a:off x="-14516" y="-1"/>
            <a:ext cx="2256753" cy="1480458"/>
          </a:xfrm>
          <a:prstGeom prst="rect">
            <a:avLst/>
          </a:prstGeom>
        </p:spPr>
      </p:pic>
      <p:pic>
        <p:nvPicPr>
          <p:cNvPr id="17" name="图片 16"/>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10740570" y="5143621"/>
            <a:ext cx="1451430" cy="1714379"/>
          </a:xfrm>
          <a:prstGeom prst="rect">
            <a:avLst/>
          </a:prstGeom>
        </p:spPr>
      </p:pic>
      <p:grpSp>
        <p:nvGrpSpPr>
          <p:cNvPr id="18" name="组合 17"/>
          <p:cNvGrpSpPr/>
          <p:nvPr/>
        </p:nvGrpSpPr>
        <p:grpSpPr>
          <a:xfrm>
            <a:off x="2222754" y="343930"/>
            <a:ext cx="4885992" cy="792596"/>
            <a:chOff x="1518453" y="282986"/>
            <a:chExt cx="4885992" cy="792596"/>
          </a:xfrm>
        </p:grpSpPr>
        <p:sp>
          <p:nvSpPr>
            <p:cNvPr id="19" name="文本框 18"/>
            <p:cNvSpPr txBox="1"/>
            <p:nvPr/>
          </p:nvSpPr>
          <p:spPr>
            <a:xfrm>
              <a:off x="1518453" y="282986"/>
              <a:ext cx="4475526" cy="584775"/>
            </a:xfrm>
            <a:prstGeom prst="rect">
              <a:avLst/>
            </a:prstGeom>
            <a:noFill/>
          </p:spPr>
          <p:txBody>
            <a:bodyPr wrap="square" rtlCol="0">
              <a:spAutoFit/>
              <a:scene3d>
                <a:camera prst="orthographicFront"/>
                <a:lightRig rig="threePt" dir="t"/>
              </a:scene3d>
              <a:sp3d contourW="12700"/>
            </a:bodyPr>
            <a:lstStyle/>
            <a:p>
              <a:r>
                <a:rPr lang="zh-CN" altLang="en-US" sz="3200" b="1" dirty="0" smtClean="0">
                  <a:blipFill dpi="0" rotWithShape="1">
                    <a:blip r:embed="rId7"/>
                    <a:srcRect/>
                    <a:tile tx="0" ty="0" sx="100000" sy="100000" flip="none" algn="tr"/>
                  </a:blipFill>
                  <a:latin typeface="+mn-ea"/>
                </a:rPr>
                <a:t>标题文字添加此处</a:t>
              </a:r>
              <a:endParaRPr lang="zh-CN" altLang="en-US" sz="3200" b="1" dirty="0">
                <a:blipFill dpi="0" rotWithShape="1">
                  <a:blip r:embed="rId7"/>
                  <a:srcRect/>
                  <a:tile tx="0" ty="0" sx="100000" sy="100000" flip="none" algn="tr"/>
                </a:blipFill>
                <a:latin typeface="+mn-ea"/>
              </a:endParaRPr>
            </a:p>
          </p:txBody>
        </p:sp>
        <p:sp>
          <p:nvSpPr>
            <p:cNvPr id="20" name="文本框 19"/>
            <p:cNvSpPr txBox="1"/>
            <p:nvPr/>
          </p:nvSpPr>
          <p:spPr>
            <a:xfrm>
              <a:off x="1518453" y="805765"/>
              <a:ext cx="4885992" cy="269817"/>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smtClean="0">
                  <a:solidFill>
                    <a:schemeClr val="bg1">
                      <a:lumMod val="50000"/>
                    </a:schemeClr>
                  </a:solidFill>
                  <a:latin typeface="+mj-ea"/>
                  <a:ea typeface="+mj-ea"/>
                </a:rPr>
                <a:t>print </a:t>
              </a:r>
              <a:r>
                <a:rPr lang="en-US" altLang="zh-CN" sz="1000" dirty="0">
                  <a:solidFill>
                    <a:schemeClr val="bg1">
                      <a:lumMod val="50000"/>
                    </a:schemeClr>
                  </a:solidFill>
                  <a:latin typeface="+mj-ea"/>
                  <a:ea typeface="+mj-ea"/>
                </a:rPr>
                <a:t>the presentation and make it into a film to be used in a wider field</a:t>
              </a:r>
            </a:p>
          </p:txBody>
        </p:sp>
      </p:grpSp>
      <p:sp>
        <p:nvSpPr>
          <p:cNvPr id="21" name="矩形 20"/>
          <p:cNvSpPr/>
          <p:nvPr/>
        </p:nvSpPr>
        <p:spPr>
          <a:xfrm>
            <a:off x="1446235" y="5066279"/>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bg1"/>
                </a:solidFill>
                <a:latin typeface="+mn-ea"/>
              </a:rPr>
              <a:t>标题文字添加</a:t>
            </a:r>
          </a:p>
        </p:txBody>
      </p:sp>
      <p:sp>
        <p:nvSpPr>
          <p:cNvPr id="22" name="矩形 21"/>
          <p:cNvSpPr/>
          <p:nvPr/>
        </p:nvSpPr>
        <p:spPr>
          <a:xfrm>
            <a:off x="3863347" y="5066279"/>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bg1"/>
                </a:solidFill>
                <a:latin typeface="+mn-ea"/>
              </a:rPr>
              <a:t>标题文字添加</a:t>
            </a:r>
          </a:p>
        </p:txBody>
      </p:sp>
      <p:sp>
        <p:nvSpPr>
          <p:cNvPr id="23" name="矩形 22"/>
          <p:cNvSpPr/>
          <p:nvPr/>
        </p:nvSpPr>
        <p:spPr>
          <a:xfrm>
            <a:off x="6300722" y="5066279"/>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bg1"/>
                </a:solidFill>
                <a:latin typeface="+mn-ea"/>
              </a:rPr>
              <a:t>标题文字添加</a:t>
            </a:r>
          </a:p>
        </p:txBody>
      </p:sp>
      <p:sp>
        <p:nvSpPr>
          <p:cNvPr id="24" name="矩形 23"/>
          <p:cNvSpPr/>
          <p:nvPr/>
        </p:nvSpPr>
        <p:spPr>
          <a:xfrm>
            <a:off x="8707560" y="5066279"/>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bg1"/>
                </a:solidFill>
                <a:latin typeface="+mn-ea"/>
              </a:rPr>
              <a:t>标题文字添加</a:t>
            </a:r>
          </a:p>
        </p:txBody>
      </p:sp>
      <p:pic>
        <p:nvPicPr>
          <p:cNvPr id="29" name="图片占位符 28"/>
          <p:cNvPicPr>
            <a:picLocks noGrp="1" noChangeAspect="1"/>
          </p:cNvPicPr>
          <p:nvPr>
            <p:ph type="pic" sz="quarter" idx="10"/>
          </p:nvPr>
        </p:nvPicPr>
        <p:blipFill>
          <a:blip r:embed="rId8" cstate="email">
            <a:extLst>
              <a:ext uri="{28A0092B-C50C-407E-A947-70E740481C1C}">
                <a14:useLocalDpi xmlns:a14="http://schemas.microsoft.com/office/drawing/2010/main"/>
              </a:ext>
            </a:extLst>
          </a:blip>
          <a:srcRect/>
          <a:stretch>
            <a:fillRect/>
          </a:stretch>
        </p:blipFill>
        <p:spPr/>
      </p:pic>
      <p:pic>
        <p:nvPicPr>
          <p:cNvPr id="30" name="图片占位符 29"/>
          <p:cNvPicPr>
            <a:picLocks noGrp="1" noChangeAspect="1"/>
          </p:cNvPicPr>
          <p:nvPr>
            <p:ph type="pic" sz="quarter" idx="11"/>
          </p:nvPr>
        </p:nvPicPr>
        <p:blipFill>
          <a:blip r:embed="rId9" cstate="email">
            <a:extLst>
              <a:ext uri="{28A0092B-C50C-407E-A947-70E740481C1C}">
                <a14:useLocalDpi xmlns:a14="http://schemas.microsoft.com/office/drawing/2010/main"/>
              </a:ext>
            </a:extLst>
          </a:blip>
          <a:srcRect/>
          <a:stretch>
            <a:fillRect/>
          </a:stretch>
        </p:blipFill>
        <p:spPr/>
      </p:pic>
      <p:pic>
        <p:nvPicPr>
          <p:cNvPr id="31" name="图片占位符 30"/>
          <p:cNvPicPr>
            <a:picLocks noGrp="1" noChangeAspect="1"/>
          </p:cNvPicPr>
          <p:nvPr>
            <p:ph type="pic" sz="quarter" idx="12"/>
          </p:nvPr>
        </p:nvPicPr>
        <p:blipFill>
          <a:blip r:embed="rId10" cstate="email">
            <a:extLst>
              <a:ext uri="{28A0092B-C50C-407E-A947-70E740481C1C}">
                <a14:useLocalDpi xmlns:a14="http://schemas.microsoft.com/office/drawing/2010/main"/>
              </a:ext>
            </a:extLst>
          </a:blip>
          <a:srcRect/>
          <a:stretch>
            <a:fillRect/>
          </a:stretch>
        </p:blipFill>
        <p:spPr/>
      </p:pic>
      <p:pic>
        <p:nvPicPr>
          <p:cNvPr id="32" name="图片占位符 31"/>
          <p:cNvPicPr>
            <a:picLocks noGrp="1" noChangeAspect="1"/>
          </p:cNvPicPr>
          <p:nvPr>
            <p:ph type="pic" sz="quarter" idx="13"/>
          </p:nvPr>
        </p:nvPicPr>
        <p:blipFill>
          <a:blip r:embed="rId11" cstate="email">
            <a:extLst>
              <a:ext uri="{28A0092B-C50C-407E-A947-70E740481C1C}">
                <a14:useLocalDpi xmlns:a14="http://schemas.microsoft.com/office/drawing/2010/main"/>
              </a:ext>
            </a:extLst>
          </a:blip>
          <a:srcRect/>
          <a:stretch>
            <a:fillRect/>
          </a:stretch>
        </p:blipFill>
        <p:spPr/>
      </p:pic>
    </p:spTree>
    <p:custDataLst>
      <p:tags r:id="rId1"/>
    </p:custDataLst>
    <p:extLst>
      <p:ext uri="{BB962C8B-B14F-4D97-AF65-F5344CB8AC3E}">
        <p14:creationId xmlns:p14="http://schemas.microsoft.com/office/powerpoint/2010/main" val="27861088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1000"/>
                                        <p:tgtEl>
                                          <p:spTgt spid="30"/>
                                        </p:tgtEl>
                                      </p:cBhvr>
                                    </p:animEffect>
                                    <p:anim calcmode="lin" valueType="num">
                                      <p:cBhvr>
                                        <p:cTn id="13" dur="1000" fill="hold"/>
                                        <p:tgtEl>
                                          <p:spTgt spid="30"/>
                                        </p:tgtEl>
                                        <p:attrNameLst>
                                          <p:attrName>ppt_x</p:attrName>
                                        </p:attrNameLst>
                                      </p:cBhvr>
                                      <p:tavLst>
                                        <p:tav tm="0">
                                          <p:val>
                                            <p:strVal val="#ppt_x"/>
                                          </p:val>
                                        </p:tav>
                                        <p:tav tm="100000">
                                          <p:val>
                                            <p:strVal val="#ppt_x"/>
                                          </p:val>
                                        </p:tav>
                                      </p:tavLst>
                                    </p:anim>
                                    <p:anim calcmode="lin" valueType="num">
                                      <p:cBhvr>
                                        <p:cTn id="14" dur="1000" fill="hold"/>
                                        <p:tgtEl>
                                          <p:spTgt spid="3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1000"/>
                                        <p:tgtEl>
                                          <p:spTgt spid="31"/>
                                        </p:tgtEl>
                                      </p:cBhvr>
                                    </p:animEffect>
                                    <p:anim calcmode="lin" valueType="num">
                                      <p:cBhvr>
                                        <p:cTn id="18" dur="1000" fill="hold"/>
                                        <p:tgtEl>
                                          <p:spTgt spid="31"/>
                                        </p:tgtEl>
                                        <p:attrNameLst>
                                          <p:attrName>ppt_x</p:attrName>
                                        </p:attrNameLst>
                                      </p:cBhvr>
                                      <p:tavLst>
                                        <p:tav tm="0">
                                          <p:val>
                                            <p:strVal val="#ppt_x"/>
                                          </p:val>
                                        </p:tav>
                                        <p:tav tm="100000">
                                          <p:val>
                                            <p:strVal val="#ppt_x"/>
                                          </p:val>
                                        </p:tav>
                                      </p:tavLst>
                                    </p:anim>
                                    <p:anim calcmode="lin" valueType="num">
                                      <p:cBhvr>
                                        <p:cTn id="19" dur="1000" fill="hold"/>
                                        <p:tgtEl>
                                          <p:spTgt spid="31"/>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1000"/>
                                        <p:tgtEl>
                                          <p:spTgt spid="32"/>
                                        </p:tgtEl>
                                      </p:cBhvr>
                                    </p:animEffect>
                                    <p:anim calcmode="lin" valueType="num">
                                      <p:cBhvr>
                                        <p:cTn id="23" dur="1000" fill="hold"/>
                                        <p:tgtEl>
                                          <p:spTgt spid="32"/>
                                        </p:tgtEl>
                                        <p:attrNameLst>
                                          <p:attrName>ppt_x</p:attrName>
                                        </p:attrNameLst>
                                      </p:cBhvr>
                                      <p:tavLst>
                                        <p:tav tm="0">
                                          <p:val>
                                            <p:strVal val="#ppt_x"/>
                                          </p:val>
                                        </p:tav>
                                        <p:tav tm="100000">
                                          <p:val>
                                            <p:strVal val="#ppt_x"/>
                                          </p:val>
                                        </p:tav>
                                      </p:tavLst>
                                    </p:anim>
                                    <p:anim calcmode="lin" valueType="num">
                                      <p:cBhvr>
                                        <p:cTn id="24" dur="1000" fill="hold"/>
                                        <p:tgtEl>
                                          <p:spTgt spid="32"/>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53" presetClass="entr" presetSubtype="16"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animEffect transition="in" filter="fade">
                                      <p:cBhvr>
                                        <p:cTn id="40" dur="500"/>
                                        <p:tgtEl>
                                          <p:spTgt spid="10"/>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ppt_w</p:attrName>
                                        </p:attrNameLst>
                                      </p:cBhvr>
                                      <p:tavLst>
                                        <p:tav tm="0">
                                          <p:val>
                                            <p:fltVal val="0"/>
                                          </p:val>
                                        </p:tav>
                                        <p:tav tm="100000">
                                          <p:val>
                                            <p:strVal val="#ppt_w"/>
                                          </p:val>
                                        </p:tav>
                                      </p:tavLst>
                                    </p:anim>
                                    <p:anim calcmode="lin" valueType="num">
                                      <p:cBhvr>
                                        <p:cTn id="44" dur="500" fill="hold"/>
                                        <p:tgtEl>
                                          <p:spTgt spid="11"/>
                                        </p:tgtEl>
                                        <p:attrNameLst>
                                          <p:attrName>ppt_h</p:attrName>
                                        </p:attrNameLst>
                                      </p:cBhvr>
                                      <p:tavLst>
                                        <p:tav tm="0">
                                          <p:val>
                                            <p:fltVal val="0"/>
                                          </p:val>
                                        </p:tav>
                                        <p:tav tm="100000">
                                          <p:val>
                                            <p:strVal val="#ppt_h"/>
                                          </p:val>
                                        </p:tav>
                                      </p:tavLst>
                                    </p:anim>
                                    <p:animEffect transition="in" filter="fade">
                                      <p:cBhvr>
                                        <p:cTn id="45" dur="500"/>
                                        <p:tgtEl>
                                          <p:spTgt spid="11"/>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p:cTn id="48" dur="500" fill="hold"/>
                                        <p:tgtEl>
                                          <p:spTgt spid="21"/>
                                        </p:tgtEl>
                                        <p:attrNameLst>
                                          <p:attrName>ppt_w</p:attrName>
                                        </p:attrNameLst>
                                      </p:cBhvr>
                                      <p:tavLst>
                                        <p:tav tm="0">
                                          <p:val>
                                            <p:fltVal val="0"/>
                                          </p:val>
                                        </p:tav>
                                        <p:tav tm="100000">
                                          <p:val>
                                            <p:strVal val="#ppt_w"/>
                                          </p:val>
                                        </p:tav>
                                      </p:tavLst>
                                    </p:anim>
                                    <p:anim calcmode="lin" valueType="num">
                                      <p:cBhvr>
                                        <p:cTn id="49" dur="500" fill="hold"/>
                                        <p:tgtEl>
                                          <p:spTgt spid="21"/>
                                        </p:tgtEl>
                                        <p:attrNameLst>
                                          <p:attrName>ppt_h</p:attrName>
                                        </p:attrNameLst>
                                      </p:cBhvr>
                                      <p:tavLst>
                                        <p:tav tm="0">
                                          <p:val>
                                            <p:fltVal val="0"/>
                                          </p:val>
                                        </p:tav>
                                        <p:tav tm="100000">
                                          <p:val>
                                            <p:strVal val="#ppt_h"/>
                                          </p:val>
                                        </p:tav>
                                      </p:tavLst>
                                    </p:anim>
                                    <p:animEffect transition="in" filter="fade">
                                      <p:cBhvr>
                                        <p:cTn id="50" dur="500"/>
                                        <p:tgtEl>
                                          <p:spTgt spid="2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p:cTn id="53" dur="500" fill="hold"/>
                                        <p:tgtEl>
                                          <p:spTgt spid="22"/>
                                        </p:tgtEl>
                                        <p:attrNameLst>
                                          <p:attrName>ppt_w</p:attrName>
                                        </p:attrNameLst>
                                      </p:cBhvr>
                                      <p:tavLst>
                                        <p:tav tm="0">
                                          <p:val>
                                            <p:fltVal val="0"/>
                                          </p:val>
                                        </p:tav>
                                        <p:tav tm="100000">
                                          <p:val>
                                            <p:strVal val="#ppt_w"/>
                                          </p:val>
                                        </p:tav>
                                      </p:tavLst>
                                    </p:anim>
                                    <p:anim calcmode="lin" valueType="num">
                                      <p:cBhvr>
                                        <p:cTn id="54" dur="500" fill="hold"/>
                                        <p:tgtEl>
                                          <p:spTgt spid="22"/>
                                        </p:tgtEl>
                                        <p:attrNameLst>
                                          <p:attrName>ppt_h</p:attrName>
                                        </p:attrNameLst>
                                      </p:cBhvr>
                                      <p:tavLst>
                                        <p:tav tm="0">
                                          <p:val>
                                            <p:fltVal val="0"/>
                                          </p:val>
                                        </p:tav>
                                        <p:tav tm="100000">
                                          <p:val>
                                            <p:strVal val="#ppt_h"/>
                                          </p:val>
                                        </p:tav>
                                      </p:tavLst>
                                    </p:anim>
                                    <p:animEffect transition="in" filter="fade">
                                      <p:cBhvr>
                                        <p:cTn id="55" dur="500"/>
                                        <p:tgtEl>
                                          <p:spTgt spid="2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p:cTn id="58" dur="500" fill="hold"/>
                                        <p:tgtEl>
                                          <p:spTgt spid="23"/>
                                        </p:tgtEl>
                                        <p:attrNameLst>
                                          <p:attrName>ppt_w</p:attrName>
                                        </p:attrNameLst>
                                      </p:cBhvr>
                                      <p:tavLst>
                                        <p:tav tm="0">
                                          <p:val>
                                            <p:fltVal val="0"/>
                                          </p:val>
                                        </p:tav>
                                        <p:tav tm="100000">
                                          <p:val>
                                            <p:strVal val="#ppt_w"/>
                                          </p:val>
                                        </p:tav>
                                      </p:tavLst>
                                    </p:anim>
                                    <p:anim calcmode="lin" valueType="num">
                                      <p:cBhvr>
                                        <p:cTn id="59" dur="500" fill="hold"/>
                                        <p:tgtEl>
                                          <p:spTgt spid="23"/>
                                        </p:tgtEl>
                                        <p:attrNameLst>
                                          <p:attrName>ppt_h</p:attrName>
                                        </p:attrNameLst>
                                      </p:cBhvr>
                                      <p:tavLst>
                                        <p:tav tm="0">
                                          <p:val>
                                            <p:fltVal val="0"/>
                                          </p:val>
                                        </p:tav>
                                        <p:tav tm="100000">
                                          <p:val>
                                            <p:strVal val="#ppt_h"/>
                                          </p:val>
                                        </p:tav>
                                      </p:tavLst>
                                    </p:anim>
                                    <p:animEffect transition="in" filter="fade">
                                      <p:cBhvr>
                                        <p:cTn id="60" dur="500"/>
                                        <p:tgtEl>
                                          <p:spTgt spid="23"/>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p:cTn id="63" dur="500" fill="hold"/>
                                        <p:tgtEl>
                                          <p:spTgt spid="24"/>
                                        </p:tgtEl>
                                        <p:attrNameLst>
                                          <p:attrName>ppt_w</p:attrName>
                                        </p:attrNameLst>
                                      </p:cBhvr>
                                      <p:tavLst>
                                        <p:tav tm="0">
                                          <p:val>
                                            <p:fltVal val="0"/>
                                          </p:val>
                                        </p:tav>
                                        <p:tav tm="100000">
                                          <p:val>
                                            <p:strVal val="#ppt_w"/>
                                          </p:val>
                                        </p:tav>
                                      </p:tavLst>
                                    </p:anim>
                                    <p:anim calcmode="lin" valueType="num">
                                      <p:cBhvr>
                                        <p:cTn id="64" dur="500" fill="hold"/>
                                        <p:tgtEl>
                                          <p:spTgt spid="24"/>
                                        </p:tgtEl>
                                        <p:attrNameLst>
                                          <p:attrName>ppt_h</p:attrName>
                                        </p:attrNameLst>
                                      </p:cBhvr>
                                      <p:tavLst>
                                        <p:tav tm="0">
                                          <p:val>
                                            <p:fltVal val="0"/>
                                          </p:val>
                                        </p:tav>
                                        <p:tav tm="100000">
                                          <p:val>
                                            <p:strVal val="#ppt_h"/>
                                          </p:val>
                                        </p:tav>
                                      </p:tavLst>
                                    </p:anim>
                                    <p:animEffect transition="in" filter="fade">
                                      <p:cBhvr>
                                        <p:cTn id="6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21" grpId="0"/>
      <p:bldP spid="22" grpId="0"/>
      <p:bldP spid="23" grpId="0"/>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flipH="1">
            <a:off x="0" y="1866900"/>
            <a:ext cx="8889529" cy="4991100"/>
          </a:xfrm>
          <a:prstGeom prst="rect">
            <a:avLst/>
          </a:prstGeom>
        </p:spPr>
      </p:pic>
      <p:sp>
        <p:nvSpPr>
          <p:cNvPr id="11" name="文本框 10"/>
          <p:cNvSpPr txBox="1"/>
          <p:nvPr/>
        </p:nvSpPr>
        <p:spPr>
          <a:xfrm>
            <a:off x="8382000" y="1898058"/>
            <a:ext cx="2895600" cy="707886"/>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4000" i="1" dirty="0" smtClean="0">
                <a:solidFill>
                  <a:srgbClr val="0842BF"/>
                </a:solidFill>
                <a:latin typeface="Century Gothic" panose="020B0502020202020204" pitchFamily="34" charset="0"/>
                <a:ea typeface="方正兰亭中黑_GBK" panose="02000000000000000000" pitchFamily="2" charset="-122"/>
              </a:rPr>
              <a:t>PART 02</a:t>
            </a:r>
            <a:endParaRPr kumimoji="0" lang="zh-CN" altLang="en-US" sz="4000" i="1" u="none" strike="noStrike" kern="1200" cap="none" spc="0" normalizeH="0" baseline="0" noProof="0" dirty="0" smtClean="0">
              <a:ln>
                <a:noFill/>
              </a:ln>
              <a:solidFill>
                <a:srgbClr val="0842BF"/>
              </a:solidFill>
              <a:effectLst/>
              <a:uLnTx/>
              <a:uFillTx/>
              <a:latin typeface="Century Gothic" panose="020B0502020202020204" pitchFamily="34" charset="0"/>
              <a:ea typeface="方正兰亭中黑_GBK" panose="02000000000000000000" pitchFamily="2" charset="-122"/>
            </a:endParaRPr>
          </a:p>
        </p:txBody>
      </p:sp>
      <p:sp>
        <p:nvSpPr>
          <p:cNvPr id="12" name="文本框 11"/>
          <p:cNvSpPr txBox="1"/>
          <p:nvPr/>
        </p:nvSpPr>
        <p:spPr>
          <a:xfrm>
            <a:off x="5664202" y="3411855"/>
            <a:ext cx="5613398" cy="584584"/>
          </a:xfrm>
          <a:prstGeom prst="rect">
            <a:avLst/>
          </a:prstGeom>
          <a:noFill/>
        </p:spPr>
        <p:txBody>
          <a:bodyPr wrap="square" rtlCol="0">
            <a:spAutoFit/>
            <a:scene3d>
              <a:camera prst="orthographicFront"/>
              <a:lightRig rig="threePt" dir="t"/>
            </a:scene3d>
            <a:sp3d contourW="12700"/>
          </a:bodyPr>
          <a:lstStyle/>
          <a:p>
            <a:pPr lvl="0" algn="r">
              <a:lnSpc>
                <a:spcPct val="120000"/>
              </a:lnSpc>
              <a:defRPr/>
            </a:pPr>
            <a:r>
              <a:rPr lang="en-US" altLang="zh-CN" sz="1400" dirty="0">
                <a:solidFill>
                  <a:prstClr val="white">
                    <a:lumMod val="50000"/>
                  </a:prstClr>
                </a:solidFill>
                <a:latin typeface="Century Gothic" panose="020B0502020202020204" pitchFamily="34" charset="0"/>
              </a:rPr>
              <a:t>The user can demonstrate on a projector or computer or print the it into a film to be used in a wider field</a:t>
            </a:r>
          </a:p>
        </p:txBody>
      </p:sp>
      <p:sp>
        <p:nvSpPr>
          <p:cNvPr id="13" name="文本框 12"/>
          <p:cNvSpPr txBox="1"/>
          <p:nvPr/>
        </p:nvSpPr>
        <p:spPr>
          <a:xfrm>
            <a:off x="8015168" y="2679090"/>
            <a:ext cx="3262432" cy="707886"/>
          </a:xfrm>
          <a:prstGeom prst="rect">
            <a:avLst/>
          </a:prstGeom>
          <a:noFill/>
        </p:spPr>
        <p:txBody>
          <a:bodyPr wrap="non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zh-CN" altLang="en-US" sz="4000" noProof="0" dirty="0" smtClean="0">
                <a:solidFill>
                  <a:schemeClr val="tx1">
                    <a:lumMod val="75000"/>
                    <a:lumOff val="25000"/>
                  </a:schemeClr>
                </a:solidFill>
                <a:latin typeface="Century Gothic" panose="020B0502020202020204" pitchFamily="34" charset="0"/>
                <a:ea typeface="方正兰亭中黑_GBK" panose="02000000000000000000" pitchFamily="2" charset="-122"/>
              </a:rPr>
              <a:t>标题文字添加</a:t>
            </a:r>
            <a:endParaRPr kumimoji="0" lang="zh-CN" altLang="en-US" sz="4000" u="none" strike="noStrike" kern="1200" cap="none" spc="0" normalizeH="0" baseline="0" noProof="0" dirty="0" smtClean="0">
              <a:ln>
                <a:noFill/>
              </a:ln>
              <a:solidFill>
                <a:schemeClr val="tx1">
                  <a:lumMod val="75000"/>
                  <a:lumOff val="25000"/>
                </a:schemeClr>
              </a:solidFill>
              <a:effectLst/>
              <a:uLnTx/>
              <a:uFillTx/>
              <a:latin typeface="Century Gothic" panose="020B0502020202020204" pitchFamily="34" charset="0"/>
              <a:ea typeface="方正兰亭中黑_GBK" panose="02000000000000000000" pitchFamily="2" charset="-122"/>
            </a:endParaRPr>
          </a:p>
        </p:txBody>
      </p:sp>
    </p:spTree>
    <p:custDataLst>
      <p:tags r:id="rId1"/>
    </p:custDataLst>
    <p:extLst>
      <p:ext uri="{BB962C8B-B14F-4D97-AF65-F5344CB8AC3E}">
        <p14:creationId xmlns:p14="http://schemas.microsoft.com/office/powerpoint/2010/main" val="216582572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2"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1+#ppt_w/2"/>
                                          </p:val>
                                        </p:tav>
                                        <p:tav tm="100000">
                                          <p:val>
                                            <p:strVal val="#ppt_x"/>
                                          </p:val>
                                        </p:tav>
                                      </p:tavLst>
                                    </p:anim>
                                    <p:anim calcmode="lin" valueType="num">
                                      <p:cBhvr additive="base">
                                        <p:cTn id="19" dur="500" fill="hold"/>
                                        <p:tgtEl>
                                          <p:spTgt spid="13"/>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ISLIDE.DIAGRAM" val="4571ed45-53fe-440c-a741-90207326fb49"/>
</p:tagLst>
</file>

<file path=ppt/tags/tag11.xml><?xml version="1.0" encoding="utf-8"?>
<p:tagLst xmlns:a="http://schemas.openxmlformats.org/drawingml/2006/main" xmlns:r="http://schemas.openxmlformats.org/officeDocument/2006/relationships" xmlns:p="http://schemas.openxmlformats.org/presentationml/2006/main">
  <p:tag name="ISLIDE.DIAGRAM" val="db550dde-53e0-476a-8ad1-0396ad721295"/>
</p:tagLst>
</file>

<file path=ppt/tags/tag12.xml><?xml version="1.0" encoding="utf-8"?>
<p:tagLst xmlns:a="http://schemas.openxmlformats.org/drawingml/2006/main" xmlns:r="http://schemas.openxmlformats.org/officeDocument/2006/relationships" xmlns:p="http://schemas.openxmlformats.org/presentationml/2006/main">
  <p:tag name="ISLIDE.DIAGRAM" val="fd8c429c-ec29-489a-b156-ab7057ef6c8e"/>
</p:tagLst>
</file>

<file path=ppt/tags/tag13.xml><?xml version="1.0" encoding="utf-8"?>
<p:tagLst xmlns:a="http://schemas.openxmlformats.org/drawingml/2006/main" xmlns:r="http://schemas.openxmlformats.org/officeDocument/2006/relationships" xmlns:p="http://schemas.openxmlformats.org/presentationml/2006/main">
  <p:tag name="ISLIDE.DIAGRAM" val="5cde36bc-7f68-4f5b-86a9-0a89be0b3539"/>
</p:tagLst>
</file>

<file path=ppt/tags/tag14.xml><?xml version="1.0" encoding="utf-8"?>
<p:tagLst xmlns:a="http://schemas.openxmlformats.org/drawingml/2006/main" xmlns:r="http://schemas.openxmlformats.org/officeDocument/2006/relationships" xmlns:p="http://schemas.openxmlformats.org/presentationml/2006/main">
  <p:tag name="ISLIDE.DIAGRAM" val="1a7a92f9-6bbc-46ec-a63c-b4e0964b7d8f"/>
</p:tagLst>
</file>

<file path=ppt/tags/tag15.xml><?xml version="1.0" encoding="utf-8"?>
<p:tagLst xmlns:a="http://schemas.openxmlformats.org/drawingml/2006/main" xmlns:r="http://schemas.openxmlformats.org/officeDocument/2006/relationships" xmlns:p="http://schemas.openxmlformats.org/presentationml/2006/main">
  <p:tag name="ISLIDE.DIAGRAM" val="8e2e2063-d604-42ad-a1b5-78665c6d5c98"/>
</p:tagLst>
</file>

<file path=ppt/tags/tag16.xml><?xml version="1.0" encoding="utf-8"?>
<p:tagLst xmlns:a="http://schemas.openxmlformats.org/drawingml/2006/main" xmlns:r="http://schemas.openxmlformats.org/officeDocument/2006/relationships" xmlns:p="http://schemas.openxmlformats.org/presentationml/2006/main">
  <p:tag name="ISLIDE.DIAGRAM" val="db550dde-53e0-476a-8ad1-0396ad721295"/>
</p:tagLst>
</file>

<file path=ppt/tags/tag17.xml><?xml version="1.0" encoding="utf-8"?>
<p:tagLst xmlns:a="http://schemas.openxmlformats.org/drawingml/2006/main" xmlns:r="http://schemas.openxmlformats.org/officeDocument/2006/relationships" xmlns:p="http://schemas.openxmlformats.org/presentationml/2006/main">
  <p:tag name="ISLIDE.DIAGRAM" val="58add287-1439-4ed7-b83e-fa8ceebe7f56"/>
</p:tagLst>
</file>

<file path=ppt/tags/tag18.xml><?xml version="1.0" encoding="utf-8"?>
<p:tagLst xmlns:a="http://schemas.openxmlformats.org/drawingml/2006/main" xmlns:r="http://schemas.openxmlformats.org/officeDocument/2006/relationships" xmlns:p="http://schemas.openxmlformats.org/presentationml/2006/main">
  <p:tag name="ISLIDE.DIAGRAM" val="34e37d60-bd26-4332-bfbc-7fa7a0908717"/>
</p:tagLst>
</file>

<file path=ppt/tags/tag19.xml><?xml version="1.0" encoding="utf-8"?>
<p:tagLst xmlns:a="http://schemas.openxmlformats.org/drawingml/2006/main" xmlns:r="http://schemas.openxmlformats.org/officeDocument/2006/relationships" xmlns:p="http://schemas.openxmlformats.org/presentationml/2006/main">
  <p:tag name="ISLIDE.DIAGRAM" val="d7956d73-2b26-49a0-8691-2e67a9dd5130"/>
</p:tagLst>
</file>

<file path=ppt/tags/tag2.xml><?xml version="1.0" encoding="utf-8"?>
<p:tagLst xmlns:a="http://schemas.openxmlformats.org/drawingml/2006/main" xmlns:r="http://schemas.openxmlformats.org/officeDocument/2006/relationships" xmlns:p="http://schemas.openxmlformats.org/presentationml/2006/main">
  <p:tag name="ISLIDE.DIAGRAM" val="db550dde-53e0-476a-8ad1-0396ad721295"/>
</p:tagLst>
</file>

<file path=ppt/tags/tag20.xml><?xml version="1.0" encoding="utf-8"?>
<p:tagLst xmlns:a="http://schemas.openxmlformats.org/drawingml/2006/main" xmlns:r="http://schemas.openxmlformats.org/officeDocument/2006/relationships" xmlns:p="http://schemas.openxmlformats.org/presentationml/2006/main">
  <p:tag name="ISLIDE.DIAGRAM" val="893d015b-9db7-47e6-b8b2-b22dd42df243"/>
</p:tagLst>
</file>

<file path=ppt/tags/tag3.xml><?xml version="1.0" encoding="utf-8"?>
<p:tagLst xmlns:a="http://schemas.openxmlformats.org/drawingml/2006/main" xmlns:r="http://schemas.openxmlformats.org/officeDocument/2006/relationships" xmlns:p="http://schemas.openxmlformats.org/presentationml/2006/main">
  <p:tag name="ISLIDE.DIAGRAM" val="db7d18e2-eb8e-4aa3-a1ac-2068ba4f0c56"/>
</p:tagLst>
</file>

<file path=ppt/tags/tag4.xml><?xml version="1.0" encoding="utf-8"?>
<p:tagLst xmlns:a="http://schemas.openxmlformats.org/drawingml/2006/main" xmlns:r="http://schemas.openxmlformats.org/officeDocument/2006/relationships" xmlns:p="http://schemas.openxmlformats.org/presentationml/2006/main">
  <p:tag name="ISLIDE.DIAGRAM" val="fdd18411-0e96-4f79-a282-509c8bcc4ec0"/>
</p:tagLst>
</file>

<file path=ppt/tags/tag5.xml><?xml version="1.0" encoding="utf-8"?>
<p:tagLst xmlns:a="http://schemas.openxmlformats.org/drawingml/2006/main" xmlns:r="http://schemas.openxmlformats.org/officeDocument/2006/relationships" xmlns:p="http://schemas.openxmlformats.org/presentationml/2006/main">
  <p:tag name="ISLIDE.DIAGRAM" val="72785f8e-5c00-4222-8ef4-a877c3ac6cb8"/>
</p:tagLst>
</file>

<file path=ppt/tags/tag6.xml><?xml version="1.0" encoding="utf-8"?>
<p:tagLst xmlns:a="http://schemas.openxmlformats.org/drawingml/2006/main" xmlns:r="http://schemas.openxmlformats.org/officeDocument/2006/relationships" xmlns:p="http://schemas.openxmlformats.org/presentationml/2006/main">
  <p:tag name="ISLIDE.DIAGRAM" val="091b99d3-c775-4a50-943d-c0961dc3bc16"/>
</p:tagLst>
</file>

<file path=ppt/tags/tag7.xml><?xml version="1.0" encoding="utf-8"?>
<p:tagLst xmlns:a="http://schemas.openxmlformats.org/drawingml/2006/main" xmlns:r="http://schemas.openxmlformats.org/officeDocument/2006/relationships" xmlns:p="http://schemas.openxmlformats.org/presentationml/2006/main">
  <p:tag name="ISLIDE.DIAGRAM" val="db550dde-53e0-476a-8ad1-0396ad721295"/>
</p:tagLst>
</file>

<file path=ppt/tags/tag8.xml><?xml version="1.0" encoding="utf-8"?>
<p:tagLst xmlns:a="http://schemas.openxmlformats.org/drawingml/2006/main" xmlns:r="http://schemas.openxmlformats.org/officeDocument/2006/relationships" xmlns:p="http://schemas.openxmlformats.org/presentationml/2006/main">
  <p:tag name="ISLIDE.DIAGRAM" val="130b8f47-effa-43ce-8152-8d857d7d9303"/>
</p:tagLst>
</file>

<file path=ppt/tags/tag9.xml><?xml version="1.0" encoding="utf-8"?>
<p:tagLst xmlns:a="http://schemas.openxmlformats.org/drawingml/2006/main" xmlns:r="http://schemas.openxmlformats.org/officeDocument/2006/relationships" xmlns:p="http://schemas.openxmlformats.org/presentationml/2006/main">
  <p:tag name="ISLIDE.DIAGRAM" val="c63ea809-46b7-4c98-a150-1d1834c6ee79"/>
</p:tagLst>
</file>

<file path=ppt/theme/theme1.xml><?xml version="1.0" encoding="utf-8"?>
<a:theme xmlns:a="http://schemas.openxmlformats.org/drawingml/2006/main" name="包图主题2">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143</TotalTime>
  <Words>3638</Words>
  <Application>Microsoft Office PowerPoint</Application>
  <PresentationFormat>宽屏</PresentationFormat>
  <Paragraphs>266</Paragraphs>
  <Slides>26</Slides>
  <Notes>25</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26</vt:i4>
      </vt:variant>
    </vt:vector>
  </HeadingPairs>
  <TitlesOfParts>
    <vt:vector size="35" baseType="lpstr">
      <vt:lpstr>Century Gothic</vt:lpstr>
      <vt:lpstr>等线</vt:lpstr>
      <vt:lpstr>方正兰亭中黑_GBK</vt:lpstr>
      <vt:lpstr>经典综艺体简</vt:lpstr>
      <vt:lpstr>微软雅黑</vt:lpstr>
      <vt:lpstr>微软雅黑 Light</vt:lpstr>
      <vt:lpstr>Arial</vt:lpstr>
      <vt:lpstr>Calibri</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燃品堂PPT</dc:creator>
  <cp:keywords>51PPT模板网   www.51pptmoban.com</cp:keywords>
  <cp:lastModifiedBy>阳光 男孩</cp:lastModifiedBy>
  <cp:revision>34</cp:revision>
  <dcterms:created xsi:type="dcterms:W3CDTF">2017-08-20T07:20:07Z</dcterms:created>
  <dcterms:modified xsi:type="dcterms:W3CDTF">2018-11-05T13:07:23Z</dcterms:modified>
</cp:coreProperties>
</file>