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7" r:id="rId3"/>
    <p:sldId id="292" r:id="rId4"/>
    <p:sldId id="288" r:id="rId5"/>
    <p:sldId id="289" r:id="rId6"/>
    <p:sldId id="290" r:id="rId7"/>
    <p:sldId id="294" r:id="rId8"/>
    <p:sldId id="291" r:id="rId9"/>
    <p:sldId id="296" r:id="rId10"/>
    <p:sldId id="306" r:id="rId11"/>
    <p:sldId id="295" r:id="rId12"/>
    <p:sldId id="297" r:id="rId13"/>
    <p:sldId id="298" r:id="rId14"/>
    <p:sldId id="299" r:id="rId15"/>
    <p:sldId id="300" r:id="rId16"/>
    <p:sldId id="301" r:id="rId17"/>
    <p:sldId id="307" r:id="rId18"/>
    <p:sldId id="302" r:id="rId19"/>
    <p:sldId id="303" r:id="rId20"/>
    <p:sldId id="308" r:id="rId21"/>
    <p:sldId id="305" r:id="rId22"/>
    <p:sldId id="309" r:id="rId23"/>
    <p:sldId id="310" r:id="rId24"/>
    <p:sldId id="317" r:id="rId25"/>
    <p:sldId id="311" r:id="rId26"/>
    <p:sldId id="312" r:id="rId27"/>
    <p:sldId id="313" r:id="rId28"/>
    <p:sldId id="314" r:id="rId29"/>
    <p:sldId id="315" r:id="rId30"/>
    <p:sldId id="318" r:id="rId31"/>
    <p:sldId id="319" r:id="rId32"/>
  </p:sldIdLst>
  <p:sldSz cx="9144000" cy="5143500" type="screen16x9"/>
  <p:notesSz cx="6858000" cy="9144000"/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5D5"/>
    <a:srgbClr val="233149"/>
    <a:srgbClr val="1F4C4D"/>
    <a:srgbClr val="E8E8E8"/>
    <a:srgbClr val="F2F2F2"/>
    <a:srgbClr val="C7C7C7"/>
    <a:srgbClr val="43C7CB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72" autoAdjust="0"/>
    <p:restoredTop sz="95460" autoAdjust="0"/>
  </p:normalViewPr>
  <p:slideViewPr>
    <p:cSldViewPr snapToGrid="0">
      <p:cViewPr varScale="1">
        <p:scale>
          <a:sx n="217" d="100"/>
          <a:sy n="217" d="100"/>
        </p:scale>
        <p:origin x="564" y="1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  <a:alpha val="46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07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Your text01</c:v>
                </c:pt>
                <c:pt idx="1">
                  <c:v>Your text02</c:v>
                </c:pt>
                <c:pt idx="2">
                  <c:v>Your text03</c:v>
                </c:pt>
                <c:pt idx="3">
                  <c:v>Your text04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90C-400F-A664-2F916B8B0E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  <a:alpha val="69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bg1">
                  <a:lumMod val="85000"/>
                </a:schemeClr>
              </a:solidFill>
              <a:ln w="25351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Your text01</c:v>
                </c:pt>
                <c:pt idx="1">
                  <c:v>Your text02</c:v>
                </c:pt>
                <c:pt idx="2">
                  <c:v>Your text03</c:v>
                </c:pt>
                <c:pt idx="3">
                  <c:v>Your text04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90C-400F-A664-2F916B8B0E0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accent3"/>
              </a:solidFill>
              <a:ln w="9507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1.1862393988026619E-2"/>
                  <c:y val="-3.862169216230538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90C-400F-A664-2F916B8B0E0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17436392815985E-3"/>
                  <c:y val="1.931084608115269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90C-400F-A664-2F916B8B0E0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174363928158974E-3"/>
                  <c:y val="-4.8277115202881729E-3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90C-400F-A664-2F916B8B0E0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2099641867787182"/>
                  <c:y val="-7.24156728043225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90C-400F-A664-2F916B8B0E0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Your text01</c:v>
                </c:pt>
                <c:pt idx="1">
                  <c:v>Your text02</c:v>
                </c:pt>
                <c:pt idx="2">
                  <c:v>Your text03</c:v>
                </c:pt>
                <c:pt idx="3">
                  <c:v>Your text04</c:v>
                </c:pt>
              </c:strCache>
            </c:strRef>
          </c:cat>
          <c:val>
            <c:numRef>
              <c:f>Sheet1!$D$2:$D$5</c:f>
              <c:numCache>
                <c:formatCode>g/"通""用""格""式"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E90C-400F-A664-2F916B8B0E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2595136"/>
        <c:axId val="1742595680"/>
      </c:lineChart>
      <c:catAx>
        <c:axId val="174259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7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42595680"/>
        <c:crosses val="autoZero"/>
        <c:auto val="1"/>
        <c:lblAlgn val="ctr"/>
        <c:lblOffset val="100"/>
        <c:noMultiLvlLbl val="0"/>
      </c:catAx>
      <c:valAx>
        <c:axId val="1742595680"/>
        <c:scaling>
          <c:orientation val="minMax"/>
        </c:scaling>
        <c:delete val="0"/>
        <c:axPos val="l"/>
        <c:majorGridlines>
          <c:spPr>
            <a:ln w="950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42595136"/>
        <c:crosses val="autoZero"/>
        <c:crossBetween val="between"/>
      </c:valAx>
      <c:spPr>
        <a:noFill/>
        <a:ln w="2535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your text 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0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8F9-4388-95AA-7395C5B7FD1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0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F9-4388-95AA-7395C5B7FD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0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F9-4388-95AA-7395C5B7FD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0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F9-4388-95AA-7395C5B7FD13}"/>
              </c:ext>
            </c:extLst>
          </c:dPt>
          <c:dLbls>
            <c:dLbl>
              <c:idx val="0"/>
              <c:layout>
                <c:manualLayout>
                  <c:x val="1.6260162601626101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8F9-4388-95AA-7395C5B7FD1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937282229965178E-2"/>
                  <c:y val="4.18118466898954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F9-4388-95AA-7395C5B7FD1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2520325203252036E-2"/>
                  <c:y val="3.48432055749128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8F9-4388-95AA-7395C5B7FD1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7874564459930314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8F9-4388-95AA-7395C5B7FD1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your text</c:v>
                </c:pt>
                <c:pt idx="1">
                  <c:v>your text</c:v>
                </c:pt>
                <c:pt idx="2">
                  <c:v>your text</c:v>
                </c:pt>
                <c:pt idx="3">
                  <c:v>your text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F9-4388-95AA-7395C5B7F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39">
          <a:noFill/>
        </a:ln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F3EF5EF-C183-428B-80C9-8F2B957BC91E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92D6AB0-0FA5-430A-BCC2-2308163049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23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5B4B78-E002-4AC6-A2ED-F1DF018D237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07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46956E-9E02-4534-9663-F9C25E0C5141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33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5B4B78-E002-4AC6-A2ED-F1DF018D2374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07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927100" y="1066800"/>
            <a:ext cx="3048000" cy="28829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4392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348D7349-070A-4E19-80EA-7B230E0E17FB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C97C92D1-5584-4434-AC6F-1A0276F9EC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974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6F08C8AF-B2FD-4039-AB05-6C0BA0F4FD4E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7ED57256-5415-40C2-8041-45C3C06E4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91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131A0EE4-B2B4-4030-A5A0-82DC478FBD58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099A4A58-4ABF-4966-A22B-3DFF79468A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95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62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237920" y="196230"/>
            <a:ext cx="230076" cy="290200"/>
            <a:chOff x="4481513" y="4638676"/>
            <a:chExt cx="290512" cy="366711"/>
          </a:xfrm>
          <a:solidFill>
            <a:schemeClr val="bg1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598988" y="4784725"/>
              <a:ext cx="46038" cy="23812"/>
            </a:xfrm>
            <a:custGeom>
              <a:avLst/>
              <a:gdLst>
                <a:gd name="T0" fmla="*/ 0 w 29"/>
                <a:gd name="T1" fmla="*/ 13 h 15"/>
                <a:gd name="T2" fmla="*/ 18 w 29"/>
                <a:gd name="T3" fmla="*/ 15 h 15"/>
                <a:gd name="T4" fmla="*/ 29 w 29"/>
                <a:gd name="T5" fmla="*/ 1 h 15"/>
                <a:gd name="T6" fmla="*/ 14 w 29"/>
                <a:gd name="T7" fmla="*/ 0 h 15"/>
                <a:gd name="T8" fmla="*/ 0 w 29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3"/>
                  </a:moveTo>
                  <a:lnTo>
                    <a:pt x="18" y="15"/>
                  </a:lnTo>
                  <a:lnTo>
                    <a:pt x="29" y="1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562475" y="4962525"/>
              <a:ext cx="50800" cy="42862"/>
            </a:xfrm>
            <a:custGeom>
              <a:avLst/>
              <a:gdLst>
                <a:gd name="T0" fmla="*/ 6 w 32"/>
                <a:gd name="T1" fmla="*/ 0 h 27"/>
                <a:gd name="T2" fmla="*/ 0 w 32"/>
                <a:gd name="T3" fmla="*/ 27 h 27"/>
                <a:gd name="T4" fmla="*/ 32 w 32"/>
                <a:gd name="T5" fmla="*/ 0 h 27"/>
                <a:gd name="T6" fmla="*/ 6 w 32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7">
                  <a:moveTo>
                    <a:pt x="6" y="0"/>
                  </a:moveTo>
                  <a:lnTo>
                    <a:pt x="0" y="27"/>
                  </a:lnTo>
                  <a:lnTo>
                    <a:pt x="32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591050" y="4962525"/>
              <a:ext cx="107950" cy="38100"/>
            </a:xfrm>
            <a:custGeom>
              <a:avLst/>
              <a:gdLst>
                <a:gd name="T0" fmla="*/ 58 w 68"/>
                <a:gd name="T1" fmla="*/ 0 h 24"/>
                <a:gd name="T2" fmla="*/ 31 w 68"/>
                <a:gd name="T3" fmla="*/ 0 h 24"/>
                <a:gd name="T4" fmla="*/ 0 w 68"/>
                <a:gd name="T5" fmla="*/ 24 h 24"/>
                <a:gd name="T6" fmla="*/ 68 w 68"/>
                <a:gd name="T7" fmla="*/ 24 h 24"/>
                <a:gd name="T8" fmla="*/ 47 w 68"/>
                <a:gd name="T9" fmla="*/ 11 h 24"/>
                <a:gd name="T10" fmla="*/ 58 w 6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58" y="0"/>
                  </a:moveTo>
                  <a:lnTo>
                    <a:pt x="31" y="0"/>
                  </a:lnTo>
                  <a:lnTo>
                    <a:pt x="0" y="24"/>
                  </a:lnTo>
                  <a:lnTo>
                    <a:pt x="68" y="24"/>
                  </a:lnTo>
                  <a:lnTo>
                    <a:pt x="47" y="11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491038" y="4638676"/>
              <a:ext cx="263525" cy="258762"/>
            </a:xfrm>
            <a:custGeom>
              <a:avLst/>
              <a:gdLst>
                <a:gd name="T0" fmla="*/ 123 w 166"/>
                <a:gd name="T1" fmla="*/ 77 h 163"/>
                <a:gd name="T2" fmla="*/ 123 w 166"/>
                <a:gd name="T3" fmla="*/ 57 h 163"/>
                <a:gd name="T4" fmla="*/ 117 w 166"/>
                <a:gd name="T5" fmla="*/ 64 h 163"/>
                <a:gd name="T6" fmla="*/ 117 w 166"/>
                <a:gd name="T7" fmla="*/ 43 h 163"/>
                <a:gd name="T8" fmla="*/ 109 w 166"/>
                <a:gd name="T9" fmla="*/ 53 h 163"/>
                <a:gd name="T10" fmla="*/ 109 w 166"/>
                <a:gd name="T11" fmla="*/ 30 h 163"/>
                <a:gd name="T12" fmla="*/ 101 w 166"/>
                <a:gd name="T13" fmla="*/ 44 h 163"/>
                <a:gd name="T14" fmla="*/ 77 w 166"/>
                <a:gd name="T15" fmla="*/ 10 h 163"/>
                <a:gd name="T16" fmla="*/ 76 w 166"/>
                <a:gd name="T17" fmla="*/ 62 h 163"/>
                <a:gd name="T18" fmla="*/ 75 w 166"/>
                <a:gd name="T19" fmla="*/ 62 h 163"/>
                <a:gd name="T20" fmla="*/ 6 w 166"/>
                <a:gd name="T21" fmla="*/ 0 h 163"/>
                <a:gd name="T22" fmla="*/ 59 w 166"/>
                <a:gd name="T23" fmla="*/ 76 h 163"/>
                <a:gd name="T24" fmla="*/ 0 w 166"/>
                <a:gd name="T25" fmla="*/ 125 h 163"/>
                <a:gd name="T26" fmla="*/ 37 w 166"/>
                <a:gd name="T27" fmla="*/ 163 h 163"/>
                <a:gd name="T28" fmla="*/ 65 w 166"/>
                <a:gd name="T29" fmla="*/ 144 h 163"/>
                <a:gd name="T30" fmla="*/ 62 w 166"/>
                <a:gd name="T31" fmla="*/ 153 h 163"/>
                <a:gd name="T32" fmla="*/ 72 w 166"/>
                <a:gd name="T33" fmla="*/ 153 h 163"/>
                <a:gd name="T34" fmla="*/ 75 w 166"/>
                <a:gd name="T35" fmla="*/ 143 h 163"/>
                <a:gd name="T36" fmla="*/ 109 w 166"/>
                <a:gd name="T37" fmla="*/ 126 h 163"/>
                <a:gd name="T38" fmla="*/ 102 w 166"/>
                <a:gd name="T39" fmla="*/ 116 h 163"/>
                <a:gd name="T40" fmla="*/ 80 w 166"/>
                <a:gd name="T41" fmla="*/ 131 h 163"/>
                <a:gd name="T42" fmla="*/ 61 w 166"/>
                <a:gd name="T43" fmla="*/ 129 h 163"/>
                <a:gd name="T44" fmla="*/ 35 w 166"/>
                <a:gd name="T45" fmla="*/ 148 h 163"/>
                <a:gd name="T46" fmla="*/ 17 w 166"/>
                <a:gd name="T47" fmla="*/ 126 h 163"/>
                <a:gd name="T48" fmla="*/ 89 w 166"/>
                <a:gd name="T49" fmla="*/ 72 h 163"/>
                <a:gd name="T50" fmla="*/ 89 w 166"/>
                <a:gd name="T51" fmla="*/ 46 h 163"/>
                <a:gd name="T52" fmla="*/ 147 w 166"/>
                <a:gd name="T53" fmla="*/ 133 h 163"/>
                <a:gd name="T54" fmla="*/ 116 w 166"/>
                <a:gd name="T55" fmla="*/ 156 h 163"/>
                <a:gd name="T56" fmla="*/ 136 w 166"/>
                <a:gd name="T57" fmla="*/ 156 h 163"/>
                <a:gd name="T58" fmla="*/ 166 w 166"/>
                <a:gd name="T59" fmla="*/ 132 h 163"/>
                <a:gd name="T60" fmla="*/ 123 w 166"/>
                <a:gd name="T61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163">
                  <a:moveTo>
                    <a:pt x="123" y="77"/>
                  </a:moveTo>
                  <a:lnTo>
                    <a:pt x="123" y="57"/>
                  </a:lnTo>
                  <a:lnTo>
                    <a:pt x="117" y="64"/>
                  </a:lnTo>
                  <a:lnTo>
                    <a:pt x="117" y="43"/>
                  </a:lnTo>
                  <a:lnTo>
                    <a:pt x="109" y="53"/>
                  </a:lnTo>
                  <a:lnTo>
                    <a:pt x="109" y="30"/>
                  </a:lnTo>
                  <a:lnTo>
                    <a:pt x="101" y="44"/>
                  </a:lnTo>
                  <a:lnTo>
                    <a:pt x="77" y="10"/>
                  </a:lnTo>
                  <a:lnTo>
                    <a:pt x="76" y="62"/>
                  </a:lnTo>
                  <a:lnTo>
                    <a:pt x="75" y="62"/>
                  </a:lnTo>
                  <a:lnTo>
                    <a:pt x="6" y="0"/>
                  </a:lnTo>
                  <a:lnTo>
                    <a:pt x="59" y="76"/>
                  </a:lnTo>
                  <a:lnTo>
                    <a:pt x="0" y="125"/>
                  </a:lnTo>
                  <a:lnTo>
                    <a:pt x="37" y="163"/>
                  </a:lnTo>
                  <a:lnTo>
                    <a:pt x="65" y="144"/>
                  </a:lnTo>
                  <a:lnTo>
                    <a:pt x="62" y="153"/>
                  </a:lnTo>
                  <a:lnTo>
                    <a:pt x="72" y="153"/>
                  </a:lnTo>
                  <a:lnTo>
                    <a:pt x="75" y="143"/>
                  </a:lnTo>
                  <a:lnTo>
                    <a:pt x="109" y="126"/>
                  </a:lnTo>
                  <a:lnTo>
                    <a:pt x="102" y="116"/>
                  </a:lnTo>
                  <a:lnTo>
                    <a:pt x="80" y="131"/>
                  </a:lnTo>
                  <a:lnTo>
                    <a:pt x="61" y="129"/>
                  </a:lnTo>
                  <a:lnTo>
                    <a:pt x="35" y="148"/>
                  </a:lnTo>
                  <a:lnTo>
                    <a:pt x="17" y="126"/>
                  </a:lnTo>
                  <a:lnTo>
                    <a:pt x="89" y="72"/>
                  </a:lnTo>
                  <a:lnTo>
                    <a:pt x="89" y="46"/>
                  </a:lnTo>
                  <a:lnTo>
                    <a:pt x="147" y="133"/>
                  </a:lnTo>
                  <a:lnTo>
                    <a:pt x="116" y="156"/>
                  </a:lnTo>
                  <a:lnTo>
                    <a:pt x="136" y="156"/>
                  </a:lnTo>
                  <a:lnTo>
                    <a:pt x="166" y="132"/>
                  </a:lnTo>
                  <a:lnTo>
                    <a:pt x="123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54977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564063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578350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59422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484688" y="4903788"/>
              <a:ext cx="58738" cy="38100"/>
            </a:xfrm>
            <a:custGeom>
              <a:avLst/>
              <a:gdLst>
                <a:gd name="T0" fmla="*/ 60 w 60"/>
                <a:gd name="T1" fmla="*/ 34 h 39"/>
                <a:gd name="T2" fmla="*/ 36 w 60"/>
                <a:gd name="T3" fmla="*/ 34 h 39"/>
                <a:gd name="T4" fmla="*/ 36 w 60"/>
                <a:gd name="T5" fmla="*/ 29 h 39"/>
                <a:gd name="T6" fmla="*/ 60 w 60"/>
                <a:gd name="T7" fmla="*/ 29 h 39"/>
                <a:gd name="T8" fmla="*/ 60 w 60"/>
                <a:gd name="T9" fmla="*/ 23 h 39"/>
                <a:gd name="T10" fmla="*/ 36 w 60"/>
                <a:gd name="T11" fmla="*/ 23 h 39"/>
                <a:gd name="T12" fmla="*/ 36 w 60"/>
                <a:gd name="T13" fmla="*/ 21 h 39"/>
                <a:gd name="T14" fmla="*/ 55 w 60"/>
                <a:gd name="T15" fmla="*/ 21 h 39"/>
                <a:gd name="T16" fmla="*/ 60 w 60"/>
                <a:gd name="T17" fmla="*/ 16 h 39"/>
                <a:gd name="T18" fmla="*/ 60 w 60"/>
                <a:gd name="T19" fmla="*/ 0 h 39"/>
                <a:gd name="T20" fmla="*/ 0 w 60"/>
                <a:gd name="T21" fmla="*/ 0 h 39"/>
                <a:gd name="T22" fmla="*/ 0 w 60"/>
                <a:gd name="T23" fmla="*/ 21 h 39"/>
                <a:gd name="T24" fmla="*/ 24 w 60"/>
                <a:gd name="T25" fmla="*/ 21 h 39"/>
                <a:gd name="T26" fmla="*/ 24 w 60"/>
                <a:gd name="T27" fmla="*/ 23 h 39"/>
                <a:gd name="T28" fmla="*/ 0 w 60"/>
                <a:gd name="T29" fmla="*/ 23 h 39"/>
                <a:gd name="T30" fmla="*/ 0 w 60"/>
                <a:gd name="T31" fmla="*/ 29 h 39"/>
                <a:gd name="T32" fmla="*/ 24 w 60"/>
                <a:gd name="T33" fmla="*/ 29 h 39"/>
                <a:gd name="T34" fmla="*/ 24 w 60"/>
                <a:gd name="T35" fmla="*/ 34 h 39"/>
                <a:gd name="T36" fmla="*/ 0 w 60"/>
                <a:gd name="T37" fmla="*/ 34 h 39"/>
                <a:gd name="T38" fmla="*/ 0 w 60"/>
                <a:gd name="T39" fmla="*/ 39 h 39"/>
                <a:gd name="T40" fmla="*/ 60 w 60"/>
                <a:gd name="T41" fmla="*/ 39 h 39"/>
                <a:gd name="T42" fmla="*/ 60 w 60"/>
                <a:gd name="T43" fmla="*/ 34 h 39"/>
                <a:gd name="T44" fmla="*/ 36 w 60"/>
                <a:gd name="T45" fmla="*/ 5 h 39"/>
                <a:gd name="T46" fmla="*/ 49 w 60"/>
                <a:gd name="T47" fmla="*/ 5 h 39"/>
                <a:gd name="T48" fmla="*/ 49 w 60"/>
                <a:gd name="T49" fmla="*/ 14 h 39"/>
                <a:gd name="T50" fmla="*/ 46 w 60"/>
                <a:gd name="T51" fmla="*/ 16 h 39"/>
                <a:gd name="T52" fmla="*/ 46 w 60"/>
                <a:gd name="T53" fmla="*/ 16 h 39"/>
                <a:gd name="T54" fmla="*/ 47 w 60"/>
                <a:gd name="T55" fmla="*/ 6 h 39"/>
                <a:gd name="T56" fmla="*/ 40 w 60"/>
                <a:gd name="T57" fmla="*/ 6 h 39"/>
                <a:gd name="T58" fmla="*/ 38 w 60"/>
                <a:gd name="T59" fmla="*/ 16 h 39"/>
                <a:gd name="T60" fmla="*/ 36 w 60"/>
                <a:gd name="T61" fmla="*/ 16 h 39"/>
                <a:gd name="T62" fmla="*/ 36 w 60"/>
                <a:gd name="T63" fmla="*/ 5 h 39"/>
                <a:gd name="T64" fmla="*/ 24 w 60"/>
                <a:gd name="T65" fmla="*/ 16 h 39"/>
                <a:gd name="T66" fmla="*/ 22 w 60"/>
                <a:gd name="T67" fmla="*/ 16 h 39"/>
                <a:gd name="T68" fmla="*/ 20 w 60"/>
                <a:gd name="T69" fmla="*/ 6 h 39"/>
                <a:gd name="T70" fmla="*/ 12 w 60"/>
                <a:gd name="T71" fmla="*/ 6 h 39"/>
                <a:gd name="T72" fmla="*/ 14 w 60"/>
                <a:gd name="T73" fmla="*/ 16 h 39"/>
                <a:gd name="T74" fmla="*/ 11 w 60"/>
                <a:gd name="T75" fmla="*/ 16 h 39"/>
                <a:gd name="T76" fmla="*/ 11 w 60"/>
                <a:gd name="T77" fmla="*/ 5 h 39"/>
                <a:gd name="T78" fmla="*/ 24 w 60"/>
                <a:gd name="T79" fmla="*/ 5 h 39"/>
                <a:gd name="T80" fmla="*/ 24 w 60"/>
                <a:gd name="T8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39">
                  <a:moveTo>
                    <a:pt x="60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9" y="21"/>
                    <a:pt x="60" y="20"/>
                    <a:pt x="60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0" y="39"/>
                    <a:pt x="60" y="39"/>
                    <a:pt x="60" y="39"/>
                  </a:cubicBezTo>
                  <a:lnTo>
                    <a:pt x="60" y="34"/>
                  </a:lnTo>
                  <a:close/>
                  <a:moveTo>
                    <a:pt x="36" y="5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6"/>
                    <a:pt x="48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5"/>
                  </a:lnTo>
                  <a:close/>
                  <a:moveTo>
                    <a:pt x="24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4" y="5"/>
                    <a:pt x="24" y="5"/>
                    <a:pt x="24" y="5"/>
                  </a:cubicBezTo>
                  <a:lnTo>
                    <a:pt x="2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546600" y="4903788"/>
              <a:ext cx="77788" cy="15875"/>
            </a:xfrm>
            <a:custGeom>
              <a:avLst/>
              <a:gdLst>
                <a:gd name="T0" fmla="*/ 0 w 49"/>
                <a:gd name="T1" fmla="*/ 3 h 10"/>
                <a:gd name="T2" fmla="*/ 40 w 49"/>
                <a:gd name="T3" fmla="*/ 3 h 10"/>
                <a:gd name="T4" fmla="*/ 40 w 49"/>
                <a:gd name="T5" fmla="*/ 10 h 10"/>
                <a:gd name="T6" fmla="*/ 48 w 49"/>
                <a:gd name="T7" fmla="*/ 10 h 10"/>
                <a:gd name="T8" fmla="*/ 49 w 49"/>
                <a:gd name="T9" fmla="*/ 0 h 10"/>
                <a:gd name="T10" fmla="*/ 0 w 49"/>
                <a:gd name="T11" fmla="*/ 0 h 10"/>
                <a:gd name="T12" fmla="*/ 0 w 49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">
                  <a:moveTo>
                    <a:pt x="0" y="3"/>
                  </a:moveTo>
                  <a:lnTo>
                    <a:pt x="40" y="3"/>
                  </a:lnTo>
                  <a:lnTo>
                    <a:pt x="40" y="10"/>
                  </a:lnTo>
                  <a:lnTo>
                    <a:pt x="48" y="1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562475" y="4910138"/>
              <a:ext cx="61913" cy="41275"/>
            </a:xfrm>
            <a:custGeom>
              <a:avLst/>
              <a:gdLst>
                <a:gd name="T0" fmla="*/ 16 w 62"/>
                <a:gd name="T1" fmla="*/ 0 h 43"/>
                <a:gd name="T2" fmla="*/ 2 w 62"/>
                <a:gd name="T3" fmla="*/ 0 h 43"/>
                <a:gd name="T4" fmla="*/ 0 w 62"/>
                <a:gd name="T5" fmla="*/ 17 h 43"/>
                <a:gd name="T6" fmla="*/ 47 w 62"/>
                <a:gd name="T7" fmla="*/ 17 h 43"/>
                <a:gd name="T8" fmla="*/ 47 w 62"/>
                <a:gd name="T9" fmla="*/ 34 h 43"/>
                <a:gd name="T10" fmla="*/ 61 w 62"/>
                <a:gd name="T11" fmla="*/ 42 h 43"/>
                <a:gd name="T12" fmla="*/ 62 w 62"/>
                <a:gd name="T13" fmla="*/ 41 h 43"/>
                <a:gd name="T14" fmla="*/ 62 w 62"/>
                <a:gd name="T15" fmla="*/ 12 h 43"/>
                <a:gd name="T16" fmla="*/ 14 w 62"/>
                <a:gd name="T17" fmla="*/ 12 h 43"/>
                <a:gd name="T18" fmla="*/ 16 w 62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3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60" y="41"/>
                    <a:pt x="61" y="42"/>
                  </a:cubicBezTo>
                  <a:cubicBezTo>
                    <a:pt x="62" y="43"/>
                    <a:pt x="62" y="41"/>
                    <a:pt x="62" y="4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4640263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7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7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4689475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8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8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733925" y="4903788"/>
              <a:ext cx="38100" cy="46037"/>
            </a:xfrm>
            <a:custGeom>
              <a:avLst/>
              <a:gdLst>
                <a:gd name="T0" fmla="*/ 0 w 24"/>
                <a:gd name="T1" fmla="*/ 0 h 29"/>
                <a:gd name="T2" fmla="*/ 0 w 24"/>
                <a:gd name="T3" fmla="*/ 5 h 29"/>
                <a:gd name="T4" fmla="*/ 9 w 24"/>
                <a:gd name="T5" fmla="*/ 5 h 29"/>
                <a:gd name="T6" fmla="*/ 9 w 24"/>
                <a:gd name="T7" fmla="*/ 29 h 29"/>
                <a:gd name="T8" fmla="*/ 15 w 24"/>
                <a:gd name="T9" fmla="*/ 29 h 29"/>
                <a:gd name="T10" fmla="*/ 15 w 24"/>
                <a:gd name="T11" fmla="*/ 5 h 29"/>
                <a:gd name="T12" fmla="*/ 24 w 24"/>
                <a:gd name="T13" fmla="*/ 5 h 29"/>
                <a:gd name="T14" fmla="*/ 24 w 24"/>
                <a:gd name="T15" fmla="*/ 0 h 29"/>
                <a:gd name="T16" fmla="*/ 0 w 24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9" y="29"/>
                  </a:lnTo>
                  <a:lnTo>
                    <a:pt x="15" y="29"/>
                  </a:lnTo>
                  <a:lnTo>
                    <a:pt x="15" y="5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481513" y="4943475"/>
              <a:ext cx="138113" cy="14287"/>
            </a:xfrm>
            <a:custGeom>
              <a:avLst/>
              <a:gdLst>
                <a:gd name="T0" fmla="*/ 81 w 140"/>
                <a:gd name="T1" fmla="*/ 7 h 15"/>
                <a:gd name="T2" fmla="*/ 0 w 140"/>
                <a:gd name="T3" fmla="*/ 8 h 15"/>
                <a:gd name="T4" fmla="*/ 4 w 140"/>
                <a:gd name="T5" fmla="*/ 13 h 15"/>
                <a:gd name="T6" fmla="*/ 80 w 140"/>
                <a:gd name="T7" fmla="*/ 13 h 15"/>
                <a:gd name="T8" fmla="*/ 106 w 140"/>
                <a:gd name="T9" fmla="*/ 15 h 15"/>
                <a:gd name="T10" fmla="*/ 140 w 140"/>
                <a:gd name="T11" fmla="*/ 8 h 15"/>
                <a:gd name="T12" fmla="*/ 133 w 140"/>
                <a:gd name="T13" fmla="*/ 4 h 15"/>
                <a:gd name="T14" fmla="*/ 81 w 140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5">
                  <a:moveTo>
                    <a:pt x="81" y="7"/>
                  </a:moveTo>
                  <a:cubicBezTo>
                    <a:pt x="41" y="0"/>
                    <a:pt x="5" y="4"/>
                    <a:pt x="0" y="8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11"/>
                    <a:pt x="39" y="6"/>
                    <a:pt x="80" y="13"/>
                  </a:cubicBezTo>
                  <a:cubicBezTo>
                    <a:pt x="90" y="14"/>
                    <a:pt x="99" y="15"/>
                    <a:pt x="106" y="15"/>
                  </a:cubicBezTo>
                  <a:cubicBezTo>
                    <a:pt x="129" y="15"/>
                    <a:pt x="140" y="8"/>
                    <a:pt x="140" y="8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5"/>
                    <a:pt x="121" y="13"/>
                    <a:pt x="8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805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28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646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27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5E397A7A-90FB-4CD9-B124-B606C8E6E5BC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39745D81-8E1D-444D-98AB-45C8CBE1C9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5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FC192957-9782-475C-8AA1-F6896D955EAA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01CEAA5F-90CA-4479-9B51-5F90113E16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35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EA295B52-CC3D-4B4D-BAD2-3F4D10ABE6FA}" type="datetimeFigureOut">
              <a:rPr lang="zh-CN" altLang="en-US"/>
              <a:pPr>
                <a:defRPr/>
              </a:pPr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>
              <a:defRPr/>
            </a:pPr>
            <a:fld id="{B4122428-CC94-44C5-B3B4-C1912EB5F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96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93" r:id="rId2"/>
    <p:sldLayoutId id="2147483794" r:id="rId3"/>
    <p:sldLayoutId id="2147483789" r:id="rId4"/>
    <p:sldLayoutId id="2147483790" r:id="rId5"/>
    <p:sldLayoutId id="2147483791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792" r:id="rId1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百度云同步盘\优品\PPT\品图\风景\alberto-restifo-1295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33" r="2027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0" y="-8667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 defTabSz="914400" eaLnBrk="1" hangingPunct="1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63776" y="779819"/>
            <a:ext cx="5417344" cy="830997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dist"/>
            <a:r>
              <a:rPr lang="en-US" altLang="zh-CN" sz="49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RANPINTANG</a:t>
            </a:r>
            <a:endParaRPr lang="zh-CN" altLang="en-US" sz="49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5736" y="1674032"/>
            <a:ext cx="3433423" cy="438581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燃品堂极致简约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6468849" y="1549516"/>
            <a:ext cx="702078" cy="864096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472776" y="2424513"/>
            <a:ext cx="454944" cy="559931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088172" y="1681041"/>
            <a:ext cx="454944" cy="559931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219079" y="2101225"/>
            <a:ext cx="400938" cy="493463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93DB9CF-D0E6-4828-81F3-30102E2E0823}"/>
              </a:ext>
            </a:extLst>
          </p:cNvPr>
          <p:cNvSpPr/>
          <p:nvPr/>
        </p:nvSpPr>
        <p:spPr>
          <a:xfrm>
            <a:off x="3168292" y="2076195"/>
            <a:ext cx="2835168" cy="537321"/>
          </a:xfrm>
          <a:prstGeom prst="rect">
            <a:avLst/>
          </a:prstGeom>
        </p:spPr>
        <p:txBody>
          <a:bodyPr wrap="square" lIns="68576" tIns="34287" rIns="68576" bIns="34287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700" kern="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Ran pin tang</a:t>
            </a:r>
            <a:r>
              <a:rPr lang="zh-CN" altLang="en-US" sz="700" kern="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en-US" altLang="zh-CN" sz="700" kern="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Focus on PPT optimization and substitution</a:t>
            </a:r>
          </a:p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700" kern="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template customization, ingenuity production</a:t>
            </a:r>
          </a:p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700" kern="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satisfy your needs</a:t>
            </a:r>
          </a:p>
        </p:txBody>
      </p:sp>
      <p:pic>
        <p:nvPicPr>
          <p:cNvPr id="34" name="Picture 2" descr="D:\安装程序\下载\PPT合集\NEW\RPT 00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832" y="4673408"/>
            <a:ext cx="1161233" cy="14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7"/>
          <p:cNvGrpSpPr>
            <a:grpSpLocks/>
          </p:cNvGrpSpPr>
          <p:nvPr/>
        </p:nvGrpSpPr>
        <p:grpSpPr bwMode="auto">
          <a:xfrm>
            <a:off x="0" y="-12700"/>
            <a:ext cx="9144000" cy="5156200"/>
            <a:chOff x="0" y="-12889"/>
            <a:chExt cx="9144000" cy="5156389"/>
          </a:xfrm>
        </p:grpSpPr>
        <p:pic>
          <p:nvPicPr>
            <p:cNvPr id="20488" name="图片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0" y="-12889"/>
              <a:ext cx="9144000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3116263" y="1508125"/>
            <a:ext cx="31245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PART02</a:t>
            </a:r>
            <a:endParaRPr lang="zh-CN" altLang="en-US" sz="6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494088" y="2720975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</a:t>
            </a:r>
            <a:endParaRPr lang="zh-CN" altLang="en-US" sz="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3259138" y="2468563"/>
            <a:ext cx="213231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-7938" y="0"/>
            <a:ext cx="2714626" cy="2359025"/>
          </a:xfrm>
          <a:custGeom>
            <a:avLst/>
            <a:gdLst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521352 h 2435752"/>
              <a:gd name="connsiteX5" fmla="*/ 0 w 2759843"/>
              <a:gd name="connsiteY5" fmla="*/ 0 h 2435752"/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740427 h 2435752"/>
              <a:gd name="connsiteX5" fmla="*/ 0 w 2759843"/>
              <a:gd name="connsiteY5" fmla="*/ 0 h 2435752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627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754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9453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7548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66273"/>
              <a:gd name="connsiteX1" fmla="*/ 2169534 w 2759843"/>
              <a:gd name="connsiteY1" fmla="*/ 0 h 2466273"/>
              <a:gd name="connsiteX2" fmla="*/ 2759843 w 2759843"/>
              <a:gd name="connsiteY2" fmla="*/ 590309 h 2466273"/>
              <a:gd name="connsiteX3" fmla="*/ 885005 w 2759843"/>
              <a:gd name="connsiteY3" fmla="*/ 2466273 h 2466273"/>
              <a:gd name="connsiteX4" fmla="*/ 0 w 2759843"/>
              <a:gd name="connsiteY4" fmla="*/ 1740427 h 2466273"/>
              <a:gd name="connsiteX5" fmla="*/ 0 w 2759843"/>
              <a:gd name="connsiteY5" fmla="*/ 0 h 2466273"/>
              <a:gd name="connsiteX0" fmla="*/ 0 w 2759843"/>
              <a:gd name="connsiteY0" fmla="*/ 0 h 2359593"/>
              <a:gd name="connsiteX1" fmla="*/ 2169534 w 2759843"/>
              <a:gd name="connsiteY1" fmla="*/ 0 h 2359593"/>
              <a:gd name="connsiteX2" fmla="*/ 2759843 w 2759843"/>
              <a:gd name="connsiteY2" fmla="*/ 590309 h 2359593"/>
              <a:gd name="connsiteX3" fmla="*/ 877385 w 2759843"/>
              <a:gd name="connsiteY3" fmla="*/ 2359593 h 2359593"/>
              <a:gd name="connsiteX4" fmla="*/ 0 w 2759843"/>
              <a:gd name="connsiteY4" fmla="*/ 1740427 h 2359593"/>
              <a:gd name="connsiteX5" fmla="*/ 0 w 2759843"/>
              <a:gd name="connsiteY5" fmla="*/ 0 h 2359593"/>
              <a:gd name="connsiteX0" fmla="*/ 7620 w 2767463"/>
              <a:gd name="connsiteY0" fmla="*/ 0 h 2359593"/>
              <a:gd name="connsiteX1" fmla="*/ 2177154 w 2767463"/>
              <a:gd name="connsiteY1" fmla="*/ 0 h 2359593"/>
              <a:gd name="connsiteX2" fmla="*/ 2767463 w 2767463"/>
              <a:gd name="connsiteY2" fmla="*/ 590309 h 2359593"/>
              <a:gd name="connsiteX3" fmla="*/ 885005 w 2767463"/>
              <a:gd name="connsiteY3" fmla="*/ 2359593 h 2359593"/>
              <a:gd name="connsiteX4" fmla="*/ 0 w 2767463"/>
              <a:gd name="connsiteY4" fmla="*/ 1618507 h 2359593"/>
              <a:gd name="connsiteX5" fmla="*/ 7620 w 2767463"/>
              <a:gd name="connsiteY5" fmla="*/ 0 h 2359593"/>
              <a:gd name="connsiteX0" fmla="*/ 7620 w 2714123"/>
              <a:gd name="connsiteY0" fmla="*/ 0 h 2359593"/>
              <a:gd name="connsiteX1" fmla="*/ 2177154 w 2714123"/>
              <a:gd name="connsiteY1" fmla="*/ 0 h 2359593"/>
              <a:gd name="connsiteX2" fmla="*/ 2714123 w 2714123"/>
              <a:gd name="connsiteY2" fmla="*/ 544589 h 2359593"/>
              <a:gd name="connsiteX3" fmla="*/ 885005 w 2714123"/>
              <a:gd name="connsiteY3" fmla="*/ 2359593 h 2359593"/>
              <a:gd name="connsiteX4" fmla="*/ 0 w 2714123"/>
              <a:gd name="connsiteY4" fmla="*/ 1618507 h 2359593"/>
              <a:gd name="connsiteX5" fmla="*/ 7620 w 2714123"/>
              <a:gd name="connsiteY5" fmla="*/ 0 h 23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4123" h="2359593">
                <a:moveTo>
                  <a:pt x="7620" y="0"/>
                </a:moveTo>
                <a:lnTo>
                  <a:pt x="2177154" y="0"/>
                </a:lnTo>
                <a:lnTo>
                  <a:pt x="2714123" y="544589"/>
                </a:lnTo>
                <a:lnTo>
                  <a:pt x="885005" y="2359593"/>
                </a:lnTo>
                <a:lnTo>
                  <a:pt x="0" y="1618507"/>
                </a:lnTo>
                <a:lnTo>
                  <a:pt x="762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-7938" y="695325"/>
            <a:ext cx="7331076" cy="4449763"/>
          </a:xfrm>
          <a:custGeom>
            <a:avLst/>
            <a:gdLst>
              <a:gd name="connsiteX0" fmla="*/ 2856974 w 6657939"/>
              <a:gd name="connsiteY0" fmla="*/ 0 h 4448175"/>
              <a:gd name="connsiteX1" fmla="*/ 6657939 w 6657939"/>
              <a:gd name="connsiteY1" fmla="*/ 3839722 h 4448175"/>
              <a:gd name="connsiteX2" fmla="*/ 6055627 w 6657939"/>
              <a:gd name="connsiteY2" fmla="*/ 4448175 h 4448175"/>
              <a:gd name="connsiteX3" fmla="*/ 0 w 6657939"/>
              <a:gd name="connsiteY3" fmla="*/ 4448175 h 4448175"/>
              <a:gd name="connsiteX4" fmla="*/ 0 w 6657939"/>
              <a:gd name="connsiteY4" fmla="*/ 2886106 h 4448175"/>
              <a:gd name="connsiteX5" fmla="*/ 2856974 w 6657939"/>
              <a:gd name="connsiteY5" fmla="*/ 0 h 4448175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6055627 w 7292939"/>
              <a:gd name="connsiteY2" fmla="*/ 4448175 h 4462022"/>
              <a:gd name="connsiteX3" fmla="*/ 0 w 7292939"/>
              <a:gd name="connsiteY3" fmla="*/ 4448175 h 4462022"/>
              <a:gd name="connsiteX4" fmla="*/ 0 w 7292939"/>
              <a:gd name="connsiteY4" fmla="*/ 2886106 h 4462022"/>
              <a:gd name="connsiteX5" fmla="*/ 2856974 w 7292939"/>
              <a:gd name="connsiteY5" fmla="*/ 0 h 4462022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0 w 7292939"/>
              <a:gd name="connsiteY2" fmla="*/ 4448175 h 4462022"/>
              <a:gd name="connsiteX3" fmla="*/ 0 w 7292939"/>
              <a:gd name="connsiteY3" fmla="*/ 2886106 h 4462022"/>
              <a:gd name="connsiteX4" fmla="*/ 2856974 w 7292939"/>
              <a:gd name="connsiteY4" fmla="*/ 0 h 4462022"/>
              <a:gd name="connsiteX0" fmla="*/ 2856974 w 7331039"/>
              <a:gd name="connsiteY0" fmla="*/ 0 h 4449322"/>
              <a:gd name="connsiteX1" fmla="*/ 7331039 w 7331039"/>
              <a:gd name="connsiteY1" fmla="*/ 4449322 h 4449322"/>
              <a:gd name="connsiteX2" fmla="*/ 0 w 7331039"/>
              <a:gd name="connsiteY2" fmla="*/ 4448175 h 4449322"/>
              <a:gd name="connsiteX3" fmla="*/ 0 w 7331039"/>
              <a:gd name="connsiteY3" fmla="*/ 2886106 h 4449322"/>
              <a:gd name="connsiteX4" fmla="*/ 2856974 w 7331039"/>
              <a:gd name="connsiteY4" fmla="*/ 0 h 444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039" h="4449322">
                <a:moveTo>
                  <a:pt x="2856974" y="0"/>
                </a:moveTo>
                <a:lnTo>
                  <a:pt x="7331039" y="4449322"/>
                </a:lnTo>
                <a:lnTo>
                  <a:pt x="0" y="4448175"/>
                </a:lnTo>
                <a:lnTo>
                  <a:pt x="0" y="2886106"/>
                </a:lnTo>
                <a:lnTo>
                  <a:pt x="2856974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035550" y="257175"/>
            <a:ext cx="3257550" cy="1730375"/>
            <a:chOff x="5132103" y="619651"/>
            <a:chExt cx="3257154" cy="1731177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132103" y="619651"/>
              <a:ext cx="3257154" cy="1731177"/>
              <a:chOff x="2820703" y="1635651"/>
              <a:chExt cx="3257154" cy="1731177"/>
            </a:xfrm>
          </p:grpSpPr>
          <p:sp>
            <p:nvSpPr>
              <p:cNvPr id="53" name="文本框 13"/>
              <p:cNvSpPr txBox="1">
                <a:spLocks noChangeArrowheads="1"/>
              </p:cNvSpPr>
              <p:nvPr/>
            </p:nvSpPr>
            <p:spPr bwMode="auto">
              <a:xfrm>
                <a:off x="3317531" y="1635651"/>
                <a:ext cx="2728300" cy="769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4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PARTONE</a:t>
                </a:r>
                <a:endPara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文本框 66"/>
              <p:cNvSpPr txBox="1">
                <a:spLocks noChangeArrowheads="1"/>
              </p:cNvSpPr>
              <p:nvPr/>
            </p:nvSpPr>
            <p:spPr bwMode="auto">
              <a:xfrm>
                <a:off x="2820703" y="2928475"/>
                <a:ext cx="3257154" cy="438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60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>
                  <a:lnSpc>
                    <a:spcPts val="900"/>
                  </a:lnSpc>
                  <a:defRPr/>
                </a:pP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518" name="文本框 66"/>
              <p:cNvSpPr txBox="1">
                <a:spLocks noChangeArrowheads="1"/>
              </p:cNvSpPr>
              <p:nvPr/>
            </p:nvSpPr>
            <p:spPr bwMode="auto">
              <a:xfrm>
                <a:off x="3549221" y="2294918"/>
                <a:ext cx="1607938" cy="215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latin typeface="+mn-lt"/>
                    <a:ea typeface="+mn-ea"/>
                    <a:cs typeface="+mn-ea"/>
                    <a:sym typeface="+mn-lt"/>
                  </a:rPr>
                  <a:t>PLEASE ADD YOUR TITLE HERE</a:t>
                </a:r>
                <a:endParaRPr lang="zh-CN" alt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 bwMode="auto">
            <a:xfrm>
              <a:off x="6603537" y="1709181"/>
              <a:ext cx="28730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>
            <a:off x="3009900" y="0"/>
            <a:ext cx="6134100" cy="3735388"/>
          </a:xfrm>
          <a:custGeom>
            <a:avLst/>
            <a:gdLst>
              <a:gd name="connsiteX0" fmla="*/ 0 w 6134694"/>
              <a:gd name="connsiteY0" fmla="*/ 0 h 3734845"/>
              <a:gd name="connsiteX1" fmla="*/ 202171 w 6134694"/>
              <a:gd name="connsiteY1" fmla="*/ 0 h 3734845"/>
              <a:gd name="connsiteX2" fmla="*/ 3734845 w 6134694"/>
              <a:gd name="connsiteY2" fmla="*/ 3532674 h 3734845"/>
              <a:gd name="connsiteX3" fmla="*/ 6134694 w 6134694"/>
              <a:gd name="connsiteY3" fmla="*/ 1132826 h 3734845"/>
              <a:gd name="connsiteX4" fmla="*/ 6134694 w 6134694"/>
              <a:gd name="connsiteY4" fmla="*/ 1334994 h 3734845"/>
              <a:gd name="connsiteX5" fmla="*/ 3734844 w 6134694"/>
              <a:gd name="connsiteY5" fmla="*/ 3734845 h 3734845"/>
              <a:gd name="connsiteX6" fmla="*/ 0 w 6134694"/>
              <a:gd name="connsiteY6" fmla="*/ 0 h 37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694" h="3734845">
                <a:moveTo>
                  <a:pt x="0" y="0"/>
                </a:moveTo>
                <a:lnTo>
                  <a:pt x="202171" y="0"/>
                </a:lnTo>
                <a:lnTo>
                  <a:pt x="3734845" y="3532674"/>
                </a:lnTo>
                <a:lnTo>
                  <a:pt x="6134694" y="1132826"/>
                </a:lnTo>
                <a:lnTo>
                  <a:pt x="6134694" y="1334994"/>
                </a:lnTo>
                <a:lnTo>
                  <a:pt x="3734844" y="373484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7851775" y="2184400"/>
            <a:ext cx="1292225" cy="2584450"/>
          </a:xfrm>
          <a:custGeom>
            <a:avLst/>
            <a:gdLst>
              <a:gd name="connsiteX0" fmla="*/ 1292248 w 1292248"/>
              <a:gd name="connsiteY0" fmla="*/ 0 h 2584496"/>
              <a:gd name="connsiteX1" fmla="*/ 1292248 w 1292248"/>
              <a:gd name="connsiteY1" fmla="*/ 213893 h 2584496"/>
              <a:gd name="connsiteX2" fmla="*/ 213893 w 1292248"/>
              <a:gd name="connsiteY2" fmla="*/ 1292248 h 2584496"/>
              <a:gd name="connsiteX3" fmla="*/ 1292248 w 1292248"/>
              <a:gd name="connsiteY3" fmla="*/ 2370603 h 2584496"/>
              <a:gd name="connsiteX4" fmla="*/ 1292248 w 1292248"/>
              <a:gd name="connsiteY4" fmla="*/ 2584496 h 2584496"/>
              <a:gd name="connsiteX5" fmla="*/ 0 w 1292248"/>
              <a:gd name="connsiteY5" fmla="*/ 1292248 h 2584496"/>
              <a:gd name="connsiteX6" fmla="*/ 1292248 w 1292248"/>
              <a:gd name="connsiteY6" fmla="*/ 0 h 25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2248" h="2584496">
                <a:moveTo>
                  <a:pt x="1292248" y="0"/>
                </a:moveTo>
                <a:lnTo>
                  <a:pt x="1292248" y="213893"/>
                </a:lnTo>
                <a:lnTo>
                  <a:pt x="213893" y="1292248"/>
                </a:lnTo>
                <a:lnTo>
                  <a:pt x="1292248" y="2370603"/>
                </a:lnTo>
                <a:lnTo>
                  <a:pt x="1292248" y="2584496"/>
                </a:lnTo>
                <a:lnTo>
                  <a:pt x="0" y="1292248"/>
                </a:lnTo>
                <a:lnTo>
                  <a:pt x="1292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9526" y="1903414"/>
            <a:ext cx="768350" cy="1384300"/>
            <a:chOff x="-1" y="1931897"/>
            <a:chExt cx="768567" cy="1384486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-307960" y="2239856"/>
              <a:ext cx="1384486" cy="768567"/>
            </a:xfrm>
            <a:custGeom>
              <a:avLst/>
              <a:gdLst>
                <a:gd name="connsiteX0" fmla="*/ 0 w 1279711"/>
                <a:gd name="connsiteY0" fmla="*/ 768567 h 768567"/>
                <a:gd name="connsiteX1" fmla="*/ 639856 w 1279711"/>
                <a:gd name="connsiteY1" fmla="*/ 0 h 768567"/>
                <a:gd name="connsiteX2" fmla="*/ 1279711 w 1279711"/>
                <a:gd name="connsiteY2" fmla="*/ 768567 h 768567"/>
                <a:gd name="connsiteX3" fmla="*/ 0 w 1279711"/>
                <a:gd name="connsiteY3" fmla="*/ 768567 h 768567"/>
                <a:gd name="connsiteX0" fmla="*/ 0 w 1384486"/>
                <a:gd name="connsiteY0" fmla="*/ 768567 h 768567"/>
                <a:gd name="connsiteX1" fmla="*/ 639856 w 1384486"/>
                <a:gd name="connsiteY1" fmla="*/ 0 h 768567"/>
                <a:gd name="connsiteX2" fmla="*/ 1384486 w 1384486"/>
                <a:gd name="connsiteY2" fmla="*/ 768567 h 768567"/>
                <a:gd name="connsiteX3" fmla="*/ 0 w 1384486"/>
                <a:gd name="connsiteY3" fmla="*/ 768567 h 7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486" h="768567">
                  <a:moveTo>
                    <a:pt x="0" y="768567"/>
                  </a:moveTo>
                  <a:lnTo>
                    <a:pt x="639856" y="0"/>
                  </a:lnTo>
                  <a:lnTo>
                    <a:pt x="1384486" y="768567"/>
                  </a:lnTo>
                  <a:lnTo>
                    <a:pt x="0" y="7685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13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1087438" y="606425"/>
            <a:ext cx="3206322" cy="1333500"/>
            <a:chOff x="2875615" y="364103"/>
            <a:chExt cx="3205663" cy="1333691"/>
          </a:xfrm>
        </p:grpSpPr>
        <p:sp>
          <p:nvSpPr>
            <p:cNvPr id="2253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539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09405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671977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4676775" y="0"/>
            <a:ext cx="4467225" cy="2543175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 rot="16200000">
            <a:off x="1042988" y="1500187"/>
            <a:ext cx="2590800" cy="467677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046538" y="2857500"/>
            <a:ext cx="4830762" cy="1962150"/>
            <a:chOff x="4046335" y="2857499"/>
            <a:chExt cx="4830965" cy="1962150"/>
          </a:xfrm>
        </p:grpSpPr>
        <p:grpSp>
          <p:nvGrpSpPr>
            <p:cNvPr id="22534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1176337"/>
              <a:chOff x="5125880" y="3227387"/>
              <a:chExt cx="3303726" cy="1176337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78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  <a:defRPr/>
                </a:pPr>
                <a:r>
                  <a:rPr lang="en-US" altLang="zh-CN" sz="6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96248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TITLE HERE</a:t>
                </a:r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33375" y="-9525"/>
            <a:ext cx="8801100" cy="5153025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681038" y="3232150"/>
            <a:ext cx="2934406" cy="1409700"/>
            <a:chOff x="2989865" y="287892"/>
            <a:chExt cx="2932511" cy="1409902"/>
          </a:xfrm>
        </p:grpSpPr>
        <p:sp>
          <p:nvSpPr>
            <p:cNvPr id="235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567" name="文本框 13"/>
            <p:cNvSpPr txBox="1">
              <a:spLocks noChangeArrowheads="1"/>
            </p:cNvSpPr>
            <p:nvPr/>
          </p:nvSpPr>
          <p:spPr bwMode="auto">
            <a:xfrm>
              <a:off x="4763833" y="287892"/>
              <a:ext cx="1158543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65%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130938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681038" y="1552575"/>
            <a:ext cx="2947107" cy="1460500"/>
            <a:chOff x="2989865" y="237085"/>
            <a:chExt cx="2945206" cy="1460709"/>
          </a:xfrm>
        </p:grpSpPr>
        <p:sp>
          <p:nvSpPr>
            <p:cNvPr id="2356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4776527" y="237085"/>
              <a:ext cx="1158544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85%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130940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文本框 13"/>
          <p:cNvSpPr txBox="1">
            <a:spLocks noChangeArrowheads="1"/>
          </p:cNvSpPr>
          <p:nvPr/>
        </p:nvSpPr>
        <p:spPr bwMode="auto">
          <a:xfrm>
            <a:off x="3394075" y="920750"/>
            <a:ext cx="5439310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POWER</a:t>
            </a:r>
            <a:endParaRPr lang="zh-CN" alt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5759450" y="2060575"/>
            <a:ext cx="33089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POINTS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56" name="等腰三角形 55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56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5988050" y="1412875"/>
            <a:ext cx="2847975" cy="1321018"/>
            <a:chOff x="2872440" y="364103"/>
            <a:chExt cx="2846543" cy="13212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31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601" name="文本框 13"/>
            <p:cNvSpPr txBox="1">
              <a:spLocks noChangeArrowheads="1"/>
            </p:cNvSpPr>
            <p:nvPr/>
          </p:nvSpPr>
          <p:spPr bwMode="auto">
            <a:xfrm>
              <a:off x="2872440" y="364103"/>
              <a:ext cx="1608927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602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671182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686425" y="0"/>
            <a:ext cx="3457575" cy="107791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86425" y="4057650"/>
            <a:ext cx="3457575" cy="107791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5686425" y="1166813"/>
            <a:ext cx="3457575" cy="2795587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398463" y="839788"/>
            <a:ext cx="4948237" cy="1428750"/>
            <a:chOff x="5125834" y="3342034"/>
            <a:chExt cx="4948441" cy="1428493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55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599" name="文本框 66"/>
            <p:cNvSpPr txBox="1">
              <a:spLocks noChangeArrowheads="1"/>
            </p:cNvSpPr>
            <p:nvPr/>
          </p:nvSpPr>
          <p:spPr bwMode="auto">
            <a:xfrm>
              <a:off x="5125834" y="3342034"/>
              <a:ext cx="34970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十字形 6"/>
          <p:cNvSpPr/>
          <p:nvPr/>
        </p:nvSpPr>
        <p:spPr>
          <a:xfrm>
            <a:off x="6111875" y="34210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6100" y="2895600"/>
            <a:ext cx="4162425" cy="692150"/>
            <a:chOff x="546100" y="2895600"/>
            <a:chExt cx="4162425" cy="692704"/>
          </a:xfrm>
        </p:grpSpPr>
        <p:grpSp>
          <p:nvGrpSpPr>
            <p:cNvPr id="24592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593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600249"/>
              <a:chOff x="5125835" y="3227734"/>
              <a:chExt cx="3291090" cy="600249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2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  <a:defRPr/>
                </a:pPr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this is a sample text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595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569660" cy="308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TITLE HERE</a:t>
                </a:r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46100" y="3797300"/>
            <a:ext cx="4162425" cy="692150"/>
            <a:chOff x="546100" y="3797300"/>
            <a:chExt cx="4162425" cy="692704"/>
          </a:xfrm>
        </p:grpSpPr>
        <p:grpSp>
          <p:nvGrpSpPr>
            <p:cNvPr id="24586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587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600249"/>
              <a:chOff x="5125835" y="3227734"/>
              <a:chExt cx="3291090" cy="600249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2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  <a:defRPr/>
                </a:pPr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this is a sample text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589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569660" cy="308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TITLE HERE</a:t>
                </a:r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 rot="5400000">
            <a:off x="4177128" y="1813340"/>
            <a:ext cx="770695" cy="1279525"/>
            <a:chOff x="-2345" y="1931896"/>
            <a:chExt cx="770913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613" name="文本框 66"/>
            <p:cNvSpPr txBox="1">
              <a:spLocks noChangeArrowheads="1"/>
            </p:cNvSpPr>
            <p:nvPr/>
          </p:nvSpPr>
          <p:spPr bwMode="auto">
            <a:xfrm>
              <a:off x="-2345" y="2435732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2270125" cy="205581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90763" y="0"/>
            <a:ext cx="2271712" cy="205581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1525" y="0"/>
            <a:ext cx="2271713" cy="2055813"/>
          </a:xfrm>
          <a:prstGeom prst="rect">
            <a:avLst/>
          </a:prstGeom>
          <a:blipFill dpi="0" rotWithShape="0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73875" y="0"/>
            <a:ext cx="2270125" cy="205581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1346200" y="3028950"/>
            <a:ext cx="6494463" cy="1447800"/>
            <a:chOff x="1885496" y="376804"/>
            <a:chExt cx="6491541" cy="1449172"/>
          </a:xfrm>
        </p:grpSpPr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1885496" y="1387411"/>
              <a:ext cx="6491541" cy="43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13"/>
            <p:cNvSpPr txBox="1">
              <a:spLocks noChangeArrowheads="1"/>
            </p:cNvSpPr>
            <p:nvPr/>
          </p:nvSpPr>
          <p:spPr bwMode="auto">
            <a:xfrm>
              <a:off x="4433874" y="376804"/>
              <a:ext cx="1609012" cy="585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827722" y="880519"/>
              <a:ext cx="2314015" cy="277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974968" y="1287304"/>
              <a:ext cx="28720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 rot="5400000">
            <a:off x="4186653" y="-256760"/>
            <a:ext cx="770695" cy="1279525"/>
            <a:chOff x="-2345" y="1931896"/>
            <a:chExt cx="770913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656" name="文本框 66"/>
            <p:cNvSpPr txBox="1">
              <a:spLocks noChangeArrowheads="1"/>
            </p:cNvSpPr>
            <p:nvPr/>
          </p:nvSpPr>
          <p:spPr bwMode="auto">
            <a:xfrm>
              <a:off x="-2345" y="2435732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98763"/>
            <a:ext cx="9144000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2809875" y="873125"/>
            <a:ext cx="3565525" cy="701675"/>
            <a:chOff x="4715252" y="3138834"/>
            <a:chExt cx="3565148" cy="702360"/>
          </a:xfrm>
        </p:grpSpPr>
        <p:sp>
          <p:nvSpPr>
            <p:cNvPr id="26653" name="文本框 66"/>
            <p:cNvSpPr txBox="1">
              <a:spLocks noChangeArrowheads="1"/>
            </p:cNvSpPr>
            <p:nvPr/>
          </p:nvSpPr>
          <p:spPr bwMode="auto">
            <a:xfrm>
              <a:off x="4715252" y="3518029"/>
              <a:ext cx="356514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900"/>
                </a:lnSpc>
              </a:pPr>
              <a:r>
                <a:rPr lang="en-US" altLang="zh-CN" sz="600"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</a:t>
              </a:r>
              <a:endParaRPr lang="zh-CN" altLang="en-US" sz="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654" name="文本框 66"/>
            <p:cNvSpPr txBox="1">
              <a:spLocks noChangeArrowheads="1"/>
            </p:cNvSpPr>
            <p:nvPr/>
          </p:nvSpPr>
          <p:spPr bwMode="auto">
            <a:xfrm>
              <a:off x="5240135" y="3138834"/>
              <a:ext cx="2136898" cy="400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+mn-lt"/>
                  <a:ea typeface="+mn-ea"/>
                  <a:cs typeface="+mn-ea"/>
                  <a:sym typeface="+mn-lt"/>
                </a:rPr>
                <a:t>YOUR TITLE HERE</a:t>
              </a:r>
              <a:endParaRPr lang="zh-CN" altLang="en-US" sz="2000" b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838200" y="2125663"/>
            <a:ext cx="2209800" cy="2590800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648" name="组合 7"/>
            <p:cNvGrpSpPr>
              <a:grpSpLocks/>
            </p:cNvGrpSpPr>
            <p:nvPr/>
          </p:nvGrpSpPr>
          <p:grpSpPr bwMode="auto">
            <a:xfrm>
              <a:off x="1304106" y="3224784"/>
              <a:ext cx="1809735" cy="1045327"/>
              <a:chOff x="2896077" y="752816"/>
              <a:chExt cx="2915697" cy="873153"/>
            </a:xfrm>
          </p:grpSpPr>
          <p:sp>
            <p:nvSpPr>
              <p:cNvPr id="26651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452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652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latin typeface="+mn-lt"/>
                    <a:ea typeface="+mn-ea"/>
                    <a:cs typeface="+mn-ea"/>
                    <a:sym typeface="+mn-lt"/>
                  </a:rPr>
                  <a:t>PLEASE ADD YOUR TITLE HERE</a:t>
                </a:r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6649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509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65%</a:t>
              </a:r>
              <a:endParaRPr lang="zh-CN" altLang="en-US" sz="3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543300" y="1958975"/>
            <a:ext cx="2209800" cy="2757488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641" name="组合 7"/>
            <p:cNvGrpSpPr>
              <a:grpSpLocks/>
            </p:cNvGrpSpPr>
            <p:nvPr/>
          </p:nvGrpSpPr>
          <p:grpSpPr bwMode="auto">
            <a:xfrm>
              <a:off x="3767906" y="3224784"/>
              <a:ext cx="1809735" cy="1045327"/>
              <a:chOff x="2896077" y="752816"/>
              <a:chExt cx="2915697" cy="873153"/>
            </a:xfrm>
          </p:grpSpPr>
          <p:sp>
            <p:nvSpPr>
              <p:cNvPr id="26644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452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645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latin typeface="+mn-lt"/>
                    <a:ea typeface="+mn-ea"/>
                    <a:cs typeface="+mn-ea"/>
                    <a:sym typeface="+mn-lt"/>
                  </a:rPr>
                  <a:t>PLEASE ADD YOUR TITLE HERE</a:t>
                </a:r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509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85%</a:t>
              </a:r>
              <a:endParaRPr lang="zh-CN" altLang="en-US" sz="3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248400" y="2125663"/>
            <a:ext cx="2209800" cy="2590800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634" name="组合 7"/>
            <p:cNvGrpSpPr>
              <a:grpSpLocks/>
            </p:cNvGrpSpPr>
            <p:nvPr/>
          </p:nvGrpSpPr>
          <p:grpSpPr bwMode="auto">
            <a:xfrm>
              <a:off x="6231706" y="3224784"/>
              <a:ext cx="1809735" cy="1045327"/>
              <a:chOff x="2896077" y="752816"/>
              <a:chExt cx="2915697" cy="873153"/>
            </a:xfrm>
          </p:grpSpPr>
          <p:sp>
            <p:nvSpPr>
              <p:cNvPr id="26637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452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638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latin typeface="+mn-lt"/>
                    <a:ea typeface="+mn-ea"/>
                    <a:cs typeface="+mn-ea"/>
                    <a:sym typeface="+mn-lt"/>
                  </a:rPr>
                  <a:t>PLEASE ADD YOUR TITLE HERE</a:t>
                </a:r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6635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509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40%</a:t>
              </a:r>
              <a:endParaRPr lang="zh-CN" altLang="en-US" sz="3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"/>
          <p:cNvGrpSpPr>
            <a:grpSpLocks/>
          </p:cNvGrpSpPr>
          <p:nvPr/>
        </p:nvGrpSpPr>
        <p:grpSpPr bwMode="auto">
          <a:xfrm>
            <a:off x="0" y="-12700"/>
            <a:ext cx="9153525" cy="5156200"/>
            <a:chOff x="-2" y="-12889"/>
            <a:chExt cx="9153526" cy="5156389"/>
          </a:xfrm>
        </p:grpSpPr>
        <p:pic>
          <p:nvPicPr>
            <p:cNvPr id="27656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53525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-2" y="-12889"/>
              <a:ext cx="9144001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3116263" y="1508125"/>
            <a:ext cx="31245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PART03</a:t>
            </a:r>
            <a:endParaRPr lang="zh-CN" altLang="en-US" sz="6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494088" y="2720975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</a:t>
            </a:r>
            <a:endParaRPr lang="zh-CN" altLang="en-US" sz="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3259138" y="2468563"/>
            <a:ext cx="213231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70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762000" y="2565400"/>
            <a:ext cx="8369300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814513" y="2282825"/>
            <a:ext cx="550862" cy="55245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4035425" y="2282825"/>
            <a:ext cx="550863" cy="55245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7"/>
          <p:cNvGrpSpPr>
            <a:grpSpLocks/>
          </p:cNvGrpSpPr>
          <p:nvPr/>
        </p:nvGrpSpPr>
        <p:grpSpPr bwMode="auto">
          <a:xfrm>
            <a:off x="1757363" y="696913"/>
            <a:ext cx="2870200" cy="1409700"/>
            <a:chOff x="2935911" y="287892"/>
            <a:chExt cx="2868822" cy="1409902"/>
          </a:xfrm>
        </p:grpSpPr>
        <p:sp>
          <p:nvSpPr>
            <p:cNvPr id="2869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693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89%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7"/>
          <p:cNvGrpSpPr>
            <a:grpSpLocks/>
          </p:cNvGrpSpPr>
          <p:nvPr/>
        </p:nvGrpSpPr>
        <p:grpSpPr bwMode="auto">
          <a:xfrm>
            <a:off x="3933825" y="2974975"/>
            <a:ext cx="2870200" cy="1409700"/>
            <a:chOff x="2935911" y="287892"/>
            <a:chExt cx="2868822" cy="1409902"/>
          </a:xfrm>
        </p:grpSpPr>
        <p:sp>
          <p:nvSpPr>
            <p:cNvPr id="2868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689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32%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2943845" y="880115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078717" y="1286573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356350" y="2282825"/>
            <a:ext cx="552450" cy="55245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7"/>
          <p:cNvGrpSpPr>
            <a:grpSpLocks/>
          </p:cNvGrpSpPr>
          <p:nvPr/>
        </p:nvGrpSpPr>
        <p:grpSpPr bwMode="auto">
          <a:xfrm>
            <a:off x="6242050" y="696913"/>
            <a:ext cx="2870200" cy="1409700"/>
            <a:chOff x="2935911" y="287892"/>
            <a:chExt cx="2868822" cy="1409902"/>
          </a:xfrm>
        </p:grpSpPr>
        <p:sp>
          <p:nvSpPr>
            <p:cNvPr id="2868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683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395866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PART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61063" y="1908175"/>
            <a:ext cx="1314450" cy="1314450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526088" y="1473200"/>
            <a:ext cx="2184400" cy="2184400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629150" y="584200"/>
            <a:ext cx="3963988" cy="3963988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-7938" y="2519363"/>
            <a:ext cx="6678613" cy="46037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44575" y="2282825"/>
            <a:ext cx="550863" cy="55245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3308350" y="2282825"/>
            <a:ext cx="552450" cy="55245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987425" y="696913"/>
            <a:ext cx="2870200" cy="1409700"/>
            <a:chOff x="2935911" y="287892"/>
            <a:chExt cx="2868822" cy="1409902"/>
          </a:xfrm>
        </p:grpSpPr>
        <p:sp>
          <p:nvSpPr>
            <p:cNvPr id="2971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18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89%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7"/>
          <p:cNvGrpSpPr>
            <a:grpSpLocks/>
          </p:cNvGrpSpPr>
          <p:nvPr/>
        </p:nvGrpSpPr>
        <p:grpSpPr bwMode="auto">
          <a:xfrm>
            <a:off x="3208338" y="2974975"/>
            <a:ext cx="2870200" cy="1409700"/>
            <a:chOff x="2935911" y="287892"/>
            <a:chExt cx="2868822" cy="1409902"/>
          </a:xfrm>
        </p:grpSpPr>
        <p:sp>
          <p:nvSpPr>
            <p:cNvPr id="2971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14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32%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6342063" y="2282825"/>
            <a:ext cx="552450" cy="55245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5" name="十字形 64"/>
          <p:cNvSpPr/>
          <p:nvPr/>
        </p:nvSpPr>
        <p:spPr>
          <a:xfrm>
            <a:off x="6111875" y="34210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904038" y="995363"/>
            <a:ext cx="1420812" cy="928687"/>
            <a:chOff x="6903281" y="994907"/>
            <a:chExt cx="1421298" cy="928431"/>
          </a:xfrm>
        </p:grpSpPr>
        <p:sp>
          <p:nvSpPr>
            <p:cNvPr id="66" name="十字形 65"/>
            <p:cNvSpPr/>
            <p:nvPr/>
          </p:nvSpPr>
          <p:spPr>
            <a:xfrm>
              <a:off x="7284411" y="994907"/>
              <a:ext cx="427183" cy="426919"/>
            </a:xfrm>
            <a:prstGeom prst="plus">
              <a:avLst>
                <a:gd name="adj" fmla="val 413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6903281" y="1485309"/>
              <a:ext cx="1421298" cy="438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987800" y="-3175"/>
            <a:ext cx="5156200" cy="5156200"/>
          </a:xfrm>
          <a:custGeom>
            <a:avLst/>
            <a:gdLst>
              <a:gd name="connsiteX0" fmla="*/ 5283200 w 5283200"/>
              <a:gd name="connsiteY0" fmla="*/ 101600 h 5283200"/>
              <a:gd name="connsiteX1" fmla="*/ 5283200 w 5283200"/>
              <a:gd name="connsiteY1" fmla="*/ 0 h 5283200"/>
              <a:gd name="connsiteX2" fmla="*/ 0 w 5283200"/>
              <a:gd name="connsiteY2" fmla="*/ 5283200 h 5283200"/>
              <a:gd name="connsiteX3" fmla="*/ 5283200 w 5283200"/>
              <a:gd name="connsiteY3" fmla="*/ 5283200 h 5283200"/>
              <a:gd name="connsiteX4" fmla="*/ 5283200 w 5283200"/>
              <a:gd name="connsiteY4" fmla="*/ 1016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3200" h="5283200">
                <a:moveTo>
                  <a:pt x="5283200" y="101600"/>
                </a:moveTo>
                <a:lnTo>
                  <a:pt x="5283200" y="0"/>
                </a:lnTo>
                <a:lnTo>
                  <a:pt x="0" y="5283200"/>
                </a:lnTo>
                <a:lnTo>
                  <a:pt x="5283200" y="5283200"/>
                </a:lnTo>
                <a:lnTo>
                  <a:pt x="5283200" y="1016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271" name="组合 7"/>
          <p:cNvGrpSpPr>
            <a:grpSpLocks/>
          </p:cNvGrpSpPr>
          <p:nvPr/>
        </p:nvGrpSpPr>
        <p:grpSpPr bwMode="auto">
          <a:xfrm>
            <a:off x="1249363" y="311150"/>
            <a:ext cx="2819465" cy="1358900"/>
            <a:chOff x="2986687" y="338699"/>
            <a:chExt cx="2818046" cy="1359095"/>
          </a:xfrm>
        </p:grpSpPr>
        <p:sp>
          <p:nvSpPr>
            <p:cNvPr id="1128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963011" cy="707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671181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0" name="等腰三角形 29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1249364" y="1844675"/>
            <a:ext cx="2819400" cy="1346418"/>
            <a:chOff x="2986687" y="338699"/>
            <a:chExt cx="2817981" cy="1346611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2989860" y="1373898"/>
              <a:ext cx="2814808" cy="31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963011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671181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1249363" y="3378200"/>
            <a:ext cx="2819465" cy="1358900"/>
            <a:chOff x="2986687" y="338699"/>
            <a:chExt cx="2818046" cy="1359095"/>
          </a:xfrm>
        </p:grpSpPr>
        <p:sp>
          <p:nvSpPr>
            <p:cNvPr id="1127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963011" cy="707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PART03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671181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06965" y="1597025"/>
            <a:ext cx="1846841" cy="1419225"/>
            <a:chOff x="5009123" y="1712087"/>
            <a:chExt cx="1845768" cy="1418400"/>
          </a:xfrm>
        </p:grpSpPr>
        <p:sp>
          <p:nvSpPr>
            <p:cNvPr id="37" name="文本框 13"/>
            <p:cNvSpPr txBox="1">
              <a:spLocks noChangeArrowheads="1"/>
            </p:cNvSpPr>
            <p:nvPr/>
          </p:nvSpPr>
          <p:spPr bwMode="auto">
            <a:xfrm>
              <a:off x="5023402" y="2084933"/>
              <a:ext cx="1831489" cy="584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Contnet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2700000">
              <a:off x="5009124" y="1712086"/>
              <a:ext cx="1418400" cy="1418401"/>
            </a:xfrm>
            <a:custGeom>
              <a:avLst/>
              <a:gdLst>
                <a:gd name="connsiteX0" fmla="*/ 0 w 1418400"/>
                <a:gd name="connsiteY0" fmla="*/ 1 h 1418401"/>
                <a:gd name="connsiteX1" fmla="*/ 1418400 w 1418400"/>
                <a:gd name="connsiteY1" fmla="*/ 0 h 1418401"/>
                <a:gd name="connsiteX2" fmla="*/ 1418400 w 1418400"/>
                <a:gd name="connsiteY2" fmla="*/ 1418401 h 1418401"/>
                <a:gd name="connsiteX3" fmla="*/ 0 w 1418400"/>
                <a:gd name="connsiteY3" fmla="*/ 1418401 h 1418401"/>
                <a:gd name="connsiteX4" fmla="*/ 0 w 1418400"/>
                <a:gd name="connsiteY4" fmla="*/ 1 h 1418401"/>
                <a:gd name="connsiteX5" fmla="*/ 72409 w 1418400"/>
                <a:gd name="connsiteY5" fmla="*/ 72407 h 1418401"/>
                <a:gd name="connsiteX6" fmla="*/ 72409 w 1418400"/>
                <a:gd name="connsiteY6" fmla="*/ 1345993 h 1418401"/>
                <a:gd name="connsiteX7" fmla="*/ 1345995 w 1418400"/>
                <a:gd name="connsiteY7" fmla="*/ 1345993 h 1418401"/>
                <a:gd name="connsiteX8" fmla="*/ 1345995 w 1418400"/>
                <a:gd name="connsiteY8" fmla="*/ 72407 h 1418401"/>
                <a:gd name="connsiteX9" fmla="*/ 72409 w 1418400"/>
                <a:gd name="connsiteY9" fmla="*/ 72407 h 141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8400" h="1418401">
                  <a:moveTo>
                    <a:pt x="0" y="1"/>
                  </a:moveTo>
                  <a:lnTo>
                    <a:pt x="1418400" y="0"/>
                  </a:lnTo>
                  <a:lnTo>
                    <a:pt x="1418400" y="1418401"/>
                  </a:lnTo>
                  <a:lnTo>
                    <a:pt x="0" y="1418401"/>
                  </a:lnTo>
                  <a:lnTo>
                    <a:pt x="0" y="1"/>
                  </a:lnTo>
                  <a:close/>
                  <a:moveTo>
                    <a:pt x="72409" y="72407"/>
                  </a:moveTo>
                  <a:lnTo>
                    <a:pt x="72409" y="1345993"/>
                  </a:lnTo>
                  <a:lnTo>
                    <a:pt x="1345995" y="1345993"/>
                  </a:lnTo>
                  <a:lnTo>
                    <a:pt x="1345995" y="72407"/>
                  </a:lnTo>
                  <a:lnTo>
                    <a:pt x="72409" y="7240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39775" y="841375"/>
            <a:ext cx="3206323" cy="1333500"/>
            <a:chOff x="2875615" y="364103"/>
            <a:chExt cx="3205663" cy="1333691"/>
          </a:xfrm>
        </p:grpSpPr>
        <p:sp>
          <p:nvSpPr>
            <p:cNvPr id="307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742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09405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671976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740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548188" y="923925"/>
            <a:ext cx="4597400" cy="3286125"/>
            <a:chOff x="4218252" y="885825"/>
            <a:chExt cx="4927728" cy="3521346"/>
          </a:xfrm>
        </p:grpSpPr>
        <p:pic>
          <p:nvPicPr>
            <p:cNvPr id="30737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8252" y="885825"/>
              <a:ext cx="4925748" cy="352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8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4799" y="1079500"/>
              <a:ext cx="4221181" cy="277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" name="直接连接符 4"/>
          <p:cNvCxnSpPr/>
          <p:nvPr/>
        </p:nvCxnSpPr>
        <p:spPr>
          <a:xfrm>
            <a:off x="4030663" y="0"/>
            <a:ext cx="0" cy="5143500"/>
          </a:xfrm>
          <a:prstGeom prst="lin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765550" y="1165225"/>
            <a:ext cx="550863" cy="55245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7"/>
          <p:cNvGrpSpPr>
            <a:grpSpLocks/>
          </p:cNvGrpSpPr>
          <p:nvPr/>
        </p:nvGrpSpPr>
        <p:grpSpPr bwMode="auto">
          <a:xfrm>
            <a:off x="739775" y="2987675"/>
            <a:ext cx="3206323" cy="1333500"/>
            <a:chOff x="2875615" y="364103"/>
            <a:chExt cx="3205663" cy="1333691"/>
          </a:xfrm>
        </p:grpSpPr>
        <p:sp>
          <p:nvSpPr>
            <p:cNvPr id="3073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732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09405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671976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65550" y="3311525"/>
            <a:ext cx="550863" cy="55245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766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5786438" y="1047750"/>
            <a:ext cx="2870200" cy="1409700"/>
            <a:chOff x="2935911" y="287892"/>
            <a:chExt cx="2868822" cy="1409902"/>
          </a:xfrm>
        </p:grpSpPr>
        <p:sp>
          <p:nvSpPr>
            <p:cNvPr id="3176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762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89%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5786438" y="2817813"/>
            <a:ext cx="2870200" cy="1409700"/>
            <a:chOff x="2935911" y="287892"/>
            <a:chExt cx="2868822" cy="1409902"/>
          </a:xfrm>
        </p:grpSpPr>
        <p:sp>
          <p:nvSpPr>
            <p:cNvPr id="3175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758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58735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+mn-lt"/>
                  <a:ea typeface="+mn-ea"/>
                  <a:cs typeface="+mn-ea"/>
                  <a:sym typeface="+mn-lt"/>
                </a:rPr>
                <a:t>32%</a:t>
              </a:r>
              <a:endParaRPr lang="zh-CN" altLang="en-US" sz="4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131291" cy="26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十字形 47"/>
          <p:cNvSpPr/>
          <p:nvPr/>
        </p:nvSpPr>
        <p:spPr>
          <a:xfrm>
            <a:off x="6911975" y="9953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十字形 48"/>
          <p:cNvSpPr/>
          <p:nvPr/>
        </p:nvSpPr>
        <p:spPr>
          <a:xfrm>
            <a:off x="6911975" y="28495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27138" y="-12700"/>
            <a:ext cx="3935412" cy="5156200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114425" y="1008063"/>
            <a:ext cx="4508500" cy="3716337"/>
            <a:chOff x="5019675" y="1520189"/>
            <a:chExt cx="3567114" cy="2941321"/>
          </a:xfrm>
        </p:grpSpPr>
        <p:pic>
          <p:nvPicPr>
            <p:cNvPr id="3175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58825" y="736600"/>
            <a:ext cx="3207178" cy="1333500"/>
            <a:chOff x="2875615" y="364103"/>
            <a:chExt cx="3204801" cy="1333691"/>
          </a:xfrm>
        </p:grpSpPr>
        <p:sp>
          <p:nvSpPr>
            <p:cNvPr id="3278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789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08543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79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670545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78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925888" y="658813"/>
            <a:ext cx="1731962" cy="3803650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50" dirty="0">
                  <a:cs typeface="+mn-ea"/>
                  <a:sym typeface="+mn-lt"/>
                </a:rPr>
                <a:t> </a:t>
              </a:r>
              <a:endParaRPr lang="zh-CN" altLang="en-US" sz="1350" dirty="0">
                <a:cs typeface="+mn-ea"/>
                <a:sym typeface="+mn-lt"/>
              </a:endParaRPr>
            </a:p>
          </p:txBody>
        </p:sp>
      </p:grpSp>
      <p:grpSp>
        <p:nvGrpSpPr>
          <p:cNvPr id="49" name="组合 7"/>
          <p:cNvGrpSpPr>
            <a:grpSpLocks/>
          </p:cNvGrpSpPr>
          <p:nvPr/>
        </p:nvGrpSpPr>
        <p:grpSpPr bwMode="auto">
          <a:xfrm>
            <a:off x="758825" y="3051175"/>
            <a:ext cx="3207178" cy="1333500"/>
            <a:chOff x="2875615" y="364103"/>
            <a:chExt cx="3204801" cy="1333691"/>
          </a:xfrm>
        </p:grpSpPr>
        <p:sp>
          <p:nvSpPr>
            <p:cNvPr id="32780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781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08543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782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670545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975100" y="1187450"/>
            <a:ext cx="5439310" cy="2786063"/>
            <a:chOff x="3975838" y="1186972"/>
            <a:chExt cx="5438117" cy="2786485"/>
          </a:xfrm>
        </p:grpSpPr>
        <p:grpSp>
          <p:nvGrpSpPr>
            <p:cNvPr id="32776" name="组合 45"/>
            <p:cNvGrpSpPr>
              <a:grpSpLocks/>
            </p:cNvGrpSpPr>
            <p:nvPr/>
          </p:nvGrpSpPr>
          <p:grpSpPr bwMode="auto">
            <a:xfrm>
              <a:off x="3975838" y="1186972"/>
              <a:ext cx="5438117" cy="2464352"/>
              <a:chOff x="1001260" y="557656"/>
              <a:chExt cx="5438117" cy="2464352"/>
            </a:xfrm>
          </p:grpSpPr>
          <p:sp>
            <p:nvSpPr>
              <p:cNvPr id="32778" name="文本框 13"/>
              <p:cNvSpPr txBox="1">
                <a:spLocks noChangeArrowheads="1"/>
              </p:cNvSpPr>
              <p:nvPr/>
            </p:nvSpPr>
            <p:spPr bwMode="auto">
              <a:xfrm>
                <a:off x="1001260" y="557656"/>
                <a:ext cx="5438117" cy="1862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5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POWER</a:t>
                </a:r>
                <a:endParaRPr lang="zh-CN" altLang="en-US" sz="115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3308193" cy="1200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7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POINTS</a:t>
                </a:r>
                <a:endPara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5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7225" y="0"/>
            <a:ext cx="4676775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151188" y="904875"/>
            <a:ext cx="2651125" cy="3429000"/>
            <a:chOff x="3233461" y="1567163"/>
            <a:chExt cx="2625090" cy="3395362"/>
          </a:xfrm>
        </p:grpSpPr>
        <p:pic>
          <p:nvPicPr>
            <p:cNvPr id="33805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975100" y="1187450"/>
            <a:ext cx="5439310" cy="2786063"/>
            <a:chOff x="3975838" y="1186972"/>
            <a:chExt cx="5438117" cy="2786485"/>
          </a:xfrm>
        </p:grpSpPr>
        <p:grpSp>
          <p:nvGrpSpPr>
            <p:cNvPr id="33801" name="组合 41"/>
            <p:cNvGrpSpPr>
              <a:grpSpLocks/>
            </p:cNvGrpSpPr>
            <p:nvPr/>
          </p:nvGrpSpPr>
          <p:grpSpPr bwMode="auto">
            <a:xfrm>
              <a:off x="3975838" y="1186972"/>
              <a:ext cx="5438117" cy="2464352"/>
              <a:chOff x="1001260" y="557656"/>
              <a:chExt cx="5438117" cy="2464352"/>
            </a:xfrm>
          </p:grpSpPr>
          <p:sp>
            <p:nvSpPr>
              <p:cNvPr id="33803" name="文本框 13"/>
              <p:cNvSpPr txBox="1">
                <a:spLocks noChangeArrowheads="1"/>
              </p:cNvSpPr>
              <p:nvPr/>
            </p:nvSpPr>
            <p:spPr bwMode="auto">
              <a:xfrm>
                <a:off x="1001260" y="557656"/>
                <a:ext cx="5438117" cy="1862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5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POWER</a:t>
                </a:r>
                <a:endParaRPr lang="zh-CN" altLang="en-US" sz="115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3308193" cy="1200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7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POINTS</a:t>
                </a:r>
                <a:endParaRPr lang="zh-CN" altLang="en-US" sz="7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5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lang="zh-CN" altLang="en-US" sz="6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341313" y="982663"/>
            <a:ext cx="2889250" cy="3151187"/>
            <a:chOff x="5125834" y="2789584"/>
            <a:chExt cx="2889399" cy="3151402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1016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8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38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12700"/>
            <a:ext cx="9144000" cy="5143500"/>
          </a:xfrm>
          <a:prstGeom prst="rect">
            <a:avLst/>
          </a:prstGeom>
          <a:solidFill>
            <a:srgbClr val="1E3C4E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3"/>
          <p:cNvSpPr txBox="1">
            <a:spLocks noChangeArrowheads="1"/>
          </p:cNvSpPr>
          <p:nvPr/>
        </p:nvSpPr>
        <p:spPr bwMode="auto">
          <a:xfrm>
            <a:off x="3116263" y="1508125"/>
            <a:ext cx="31245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PART04</a:t>
            </a:r>
            <a:endParaRPr lang="zh-CN" altLang="en-US" sz="6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3494088" y="2720975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</a:t>
            </a:r>
            <a:endParaRPr lang="zh-CN" altLang="en-US" sz="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66"/>
          <p:cNvSpPr txBox="1">
            <a:spLocks noChangeArrowheads="1"/>
          </p:cNvSpPr>
          <p:nvPr/>
        </p:nvSpPr>
        <p:spPr bwMode="auto">
          <a:xfrm>
            <a:off x="3259138" y="2468563"/>
            <a:ext cx="213231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32"/>
          <p:cNvGrpSpPr>
            <a:grpSpLocks/>
          </p:cNvGrpSpPr>
          <p:nvPr/>
        </p:nvGrpSpPr>
        <p:grpSpPr bwMode="auto">
          <a:xfrm>
            <a:off x="2093913" y="496888"/>
            <a:ext cx="4906962" cy="847039"/>
            <a:chOff x="2093710" y="497234"/>
            <a:chExt cx="4907166" cy="846036"/>
          </a:xfrm>
        </p:grpSpPr>
        <p:sp>
          <p:nvSpPr>
            <p:cNvPr id="2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322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spc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insert your desired text here </a:t>
              </a:r>
              <a:endPara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952500" y="1590675"/>
            <a:ext cx="2133600" cy="213360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81400" y="1590675"/>
            <a:ext cx="2133600" cy="213360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10300" y="1590675"/>
            <a:ext cx="2133600" cy="213360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3488" y="3808413"/>
            <a:ext cx="164339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9538" y="3808413"/>
            <a:ext cx="164339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1288" y="3808413"/>
            <a:ext cx="164339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890713" y="4227513"/>
            <a:ext cx="257175" cy="66675"/>
            <a:chOff x="1695000" y="4256700"/>
            <a:chExt cx="408900" cy="106500"/>
          </a:xfrm>
        </p:grpSpPr>
        <p:sp>
          <p:nvSpPr>
            <p:cNvPr id="12" name="椭圆 11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519613" y="4227513"/>
            <a:ext cx="257175" cy="66675"/>
            <a:chOff x="1695000" y="4256700"/>
            <a:chExt cx="408900" cy="106500"/>
          </a:xfrm>
        </p:grpSpPr>
        <p:sp>
          <p:nvSpPr>
            <p:cNvPr id="17" name="椭圆 16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148513" y="4227513"/>
            <a:ext cx="257175" cy="66675"/>
            <a:chOff x="1695000" y="4256700"/>
            <a:chExt cx="408900" cy="106500"/>
          </a:xfrm>
        </p:grpSpPr>
        <p:sp>
          <p:nvSpPr>
            <p:cNvPr id="21" name="椭圆 20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2484438" y="1660525"/>
            <a:ext cx="471487" cy="47307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60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7426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151438" y="1660525"/>
            <a:ext cx="471487" cy="47307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58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7426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856538" y="1660525"/>
            <a:ext cx="471487" cy="47307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56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7426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blipFill dpi="0" rotWithShape="1">
            <a:blip r:embed="rId2" cstate="email">
              <a:alphaModFix amt="2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09675" y="1638300"/>
            <a:ext cx="1638300" cy="16383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38575" y="1638300"/>
            <a:ext cx="1638300" cy="1638300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67475" y="1638300"/>
            <a:ext cx="1638300" cy="163830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871" name="组合 35"/>
          <p:cNvGrpSpPr>
            <a:grpSpLocks/>
          </p:cNvGrpSpPr>
          <p:nvPr/>
        </p:nvGrpSpPr>
        <p:grpSpPr bwMode="auto">
          <a:xfrm>
            <a:off x="2093913" y="496888"/>
            <a:ext cx="4906962" cy="847039"/>
            <a:chOff x="2093710" y="497234"/>
            <a:chExt cx="4907166" cy="846036"/>
          </a:xfrm>
        </p:grpSpPr>
        <p:sp>
          <p:nvSpPr>
            <p:cNvPr id="36884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322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insert your desired text here </a:t>
              </a:r>
              <a:endParaRPr lang="zh-CN" altLang="en-US" sz="800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08063" y="3608388"/>
            <a:ext cx="2058987" cy="754062"/>
            <a:chOff x="1008574" y="3608487"/>
            <a:chExt cx="2058476" cy="753780"/>
          </a:xfrm>
        </p:grpSpPr>
        <p:sp>
          <p:nvSpPr>
            <p:cNvPr id="12" name="矩形 11"/>
            <p:cNvSpPr/>
            <p:nvPr/>
          </p:nvSpPr>
          <p:spPr>
            <a:xfrm>
              <a:off x="1241878" y="3608487"/>
              <a:ext cx="1642991" cy="2307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883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656013" y="3608388"/>
            <a:ext cx="2058987" cy="754062"/>
            <a:chOff x="3656524" y="3608487"/>
            <a:chExt cx="2058476" cy="753780"/>
          </a:xfrm>
        </p:grpSpPr>
        <p:sp>
          <p:nvSpPr>
            <p:cNvPr id="13" name="矩形 12"/>
            <p:cNvSpPr/>
            <p:nvPr/>
          </p:nvSpPr>
          <p:spPr>
            <a:xfrm>
              <a:off x="3927919" y="3608487"/>
              <a:ext cx="1642991" cy="2307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2058476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199188" y="3608388"/>
            <a:ext cx="2058987" cy="754062"/>
            <a:chOff x="6199699" y="3608487"/>
            <a:chExt cx="2058476" cy="753780"/>
          </a:xfrm>
        </p:grpSpPr>
        <p:sp>
          <p:nvSpPr>
            <p:cNvPr id="14" name="矩形 13"/>
            <p:cNvSpPr/>
            <p:nvPr/>
          </p:nvSpPr>
          <p:spPr>
            <a:xfrm>
              <a:off x="6499662" y="3608487"/>
              <a:ext cx="1642991" cy="2307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879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58476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A6A6A6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A6A6A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87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89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29" name="图表 28"/>
          <p:cNvGraphicFramePr>
            <a:graphicFrameLocks/>
          </p:cNvGraphicFramePr>
          <p:nvPr/>
        </p:nvGraphicFramePr>
        <p:xfrm>
          <a:off x="1006475" y="1689100"/>
          <a:ext cx="5454650" cy="273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矩形 1"/>
          <p:cNvSpPr/>
          <p:nvPr/>
        </p:nvSpPr>
        <p:spPr>
          <a:xfrm>
            <a:off x="6499225" y="0"/>
            <a:ext cx="2644775" cy="51435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893" name="组合 56"/>
          <p:cNvGrpSpPr>
            <a:grpSpLocks/>
          </p:cNvGrpSpPr>
          <p:nvPr/>
        </p:nvGrpSpPr>
        <p:grpSpPr bwMode="auto">
          <a:xfrm>
            <a:off x="1239838" y="527050"/>
            <a:ext cx="4906962" cy="847041"/>
            <a:chOff x="2093710" y="497234"/>
            <a:chExt cx="4907166" cy="846036"/>
          </a:xfrm>
        </p:grpSpPr>
        <p:sp>
          <p:nvSpPr>
            <p:cNvPr id="58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322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spc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insert your desired text here </a:t>
              </a:r>
              <a:endPara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935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15516" y="-50800"/>
            <a:ext cx="6509108" cy="5379674"/>
            <a:chOff x="-1060618" y="-612798"/>
            <a:chExt cx="7715418" cy="6376670"/>
          </a:xfrm>
          <a:noFill/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2178046" y="-532272"/>
              <a:ext cx="3379585" cy="2881329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528803" y="1417973"/>
              <a:ext cx="2159109" cy="1824422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3061317" y="2052117"/>
              <a:ext cx="435346" cy="717187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-1060618" y="159750"/>
              <a:ext cx="3085161" cy="2330227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942471" y="1989205"/>
              <a:ext cx="1920047" cy="1376497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-720897" y="2364156"/>
              <a:ext cx="2979469" cy="1806807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1991829" y="3866472"/>
              <a:ext cx="1343781" cy="140166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2958143" y="3848858"/>
              <a:ext cx="908437" cy="785130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104097" y="4332015"/>
              <a:ext cx="1187761" cy="903404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3270182" y="3338019"/>
              <a:ext cx="671891" cy="681957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3270182" y="2014369"/>
              <a:ext cx="767516" cy="136643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3932006" y="1757692"/>
              <a:ext cx="513355" cy="1122334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01151" y="3670189"/>
              <a:ext cx="817845" cy="943667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705526" y="3124122"/>
              <a:ext cx="1155048" cy="724736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962204" y="4455320"/>
              <a:ext cx="1202860" cy="94870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4903354" y="3886603"/>
              <a:ext cx="666858" cy="81784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5197778" y="3375766"/>
              <a:ext cx="576266" cy="661825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4644161" y="2804533"/>
              <a:ext cx="722220" cy="88327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4780049" y="1782856"/>
              <a:ext cx="193767" cy="274293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4596347" y="1659551"/>
              <a:ext cx="251644" cy="269260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5021627" y="1123548"/>
              <a:ext cx="890821" cy="848042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5220426" y="612711"/>
              <a:ext cx="1268288" cy="860624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4951167" y="-612798"/>
              <a:ext cx="1703633" cy="1552647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5575245" y="3229812"/>
              <a:ext cx="161052" cy="145954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4822827" y="2688776"/>
              <a:ext cx="895854" cy="692023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4354769" y="1370160"/>
              <a:ext cx="832944" cy="1187761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3972269" y="2510109"/>
              <a:ext cx="878240" cy="865657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35"/>
            <p:cNvSpPr>
              <a:spLocks/>
            </p:cNvSpPr>
            <p:nvPr/>
          </p:nvSpPr>
          <p:spPr bwMode="auto">
            <a:xfrm>
              <a:off x="5623056" y="4359695"/>
              <a:ext cx="251644" cy="606464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 36"/>
            <p:cNvSpPr>
              <a:spLocks/>
            </p:cNvSpPr>
            <p:nvPr/>
          </p:nvSpPr>
          <p:spPr bwMode="auto">
            <a:xfrm>
              <a:off x="3773471" y="5434217"/>
              <a:ext cx="387532" cy="32965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078038" y="488950"/>
            <a:ext cx="4906962" cy="847041"/>
            <a:chOff x="2093710" y="497234"/>
            <a:chExt cx="4907166" cy="846036"/>
          </a:xfrm>
        </p:grpSpPr>
        <p:sp>
          <p:nvSpPr>
            <p:cNvPr id="69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322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spc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insert your desired text here </a:t>
              </a:r>
              <a:endPara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"/>
          <p:cNvGrpSpPr>
            <a:grpSpLocks/>
          </p:cNvGrpSpPr>
          <p:nvPr/>
        </p:nvGrpSpPr>
        <p:grpSpPr bwMode="auto">
          <a:xfrm>
            <a:off x="1228724" y="2689225"/>
            <a:ext cx="2517786" cy="1449388"/>
            <a:chOff x="3564043" y="364103"/>
            <a:chExt cx="2515960" cy="1449170"/>
          </a:xfrm>
        </p:grpSpPr>
        <p:sp>
          <p:nvSpPr>
            <p:cNvPr id="76" name="文本框 66"/>
            <p:cNvSpPr txBox="1">
              <a:spLocks noChangeArrowheads="1"/>
            </p:cNvSpPr>
            <p:nvPr/>
          </p:nvSpPr>
          <p:spPr bwMode="auto">
            <a:xfrm>
              <a:off x="3564043" y="1375189"/>
              <a:ext cx="2201852" cy="43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文本框 13"/>
            <p:cNvSpPr txBox="1">
              <a:spLocks noChangeArrowheads="1"/>
            </p:cNvSpPr>
            <p:nvPr/>
          </p:nvSpPr>
          <p:spPr bwMode="auto">
            <a:xfrm>
              <a:off x="4471434" y="364103"/>
              <a:ext cx="1608569" cy="5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文本框 66"/>
            <p:cNvSpPr txBox="1">
              <a:spLocks noChangeArrowheads="1"/>
            </p:cNvSpPr>
            <p:nvPr/>
          </p:nvSpPr>
          <p:spPr bwMode="auto">
            <a:xfrm>
              <a:off x="3646533" y="879963"/>
              <a:ext cx="1962575" cy="246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355031" y="1286302"/>
              <a:ext cx="28712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"/>
          <p:cNvGrpSpPr>
            <a:grpSpLocks/>
          </p:cNvGrpSpPr>
          <p:nvPr/>
        </p:nvGrpSpPr>
        <p:grpSpPr bwMode="auto">
          <a:xfrm>
            <a:off x="4114799" y="3298825"/>
            <a:ext cx="2679710" cy="1436434"/>
            <a:chOff x="3402196" y="364103"/>
            <a:chExt cx="2677810" cy="1436689"/>
          </a:xfrm>
        </p:grpSpPr>
        <p:sp>
          <p:nvSpPr>
            <p:cNvPr id="81" name="文本框 66"/>
            <p:cNvSpPr txBox="1">
              <a:spLocks noChangeArrowheads="1"/>
            </p:cNvSpPr>
            <p:nvPr/>
          </p:nvSpPr>
          <p:spPr bwMode="auto">
            <a:xfrm>
              <a:off x="3402196" y="1373932"/>
              <a:ext cx="2401771" cy="42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文本框 13"/>
            <p:cNvSpPr txBox="1">
              <a:spLocks noChangeArrowheads="1"/>
            </p:cNvSpPr>
            <p:nvPr/>
          </p:nvSpPr>
          <p:spPr bwMode="auto">
            <a:xfrm>
              <a:off x="4471412" y="364103"/>
              <a:ext cx="1608594" cy="58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文本框 66"/>
            <p:cNvSpPr txBox="1">
              <a:spLocks noChangeArrowheads="1"/>
            </p:cNvSpPr>
            <p:nvPr/>
          </p:nvSpPr>
          <p:spPr bwMode="auto">
            <a:xfrm>
              <a:off x="3665534" y="880133"/>
              <a:ext cx="1962606" cy="24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355023" y="1286605"/>
              <a:ext cx="28713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7"/>
          <p:cNvGrpSpPr>
            <a:grpSpLocks/>
          </p:cNvGrpSpPr>
          <p:nvPr/>
        </p:nvGrpSpPr>
        <p:grpSpPr bwMode="auto">
          <a:xfrm>
            <a:off x="4864099" y="1508125"/>
            <a:ext cx="2416185" cy="1449388"/>
            <a:chOff x="3665811" y="364103"/>
            <a:chExt cx="2414164" cy="1449170"/>
          </a:xfrm>
        </p:grpSpPr>
        <p:sp>
          <p:nvSpPr>
            <p:cNvPr id="91" name="文本框 66"/>
            <p:cNvSpPr txBox="1">
              <a:spLocks noChangeArrowheads="1"/>
            </p:cNvSpPr>
            <p:nvPr/>
          </p:nvSpPr>
          <p:spPr bwMode="auto">
            <a:xfrm>
              <a:off x="3849807" y="1375189"/>
              <a:ext cx="1954164" cy="43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文本框 13"/>
            <p:cNvSpPr txBox="1">
              <a:spLocks noChangeArrowheads="1"/>
            </p:cNvSpPr>
            <p:nvPr/>
          </p:nvSpPr>
          <p:spPr bwMode="auto">
            <a:xfrm>
              <a:off x="4471586" y="364103"/>
              <a:ext cx="1608389" cy="5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文本框 66"/>
            <p:cNvSpPr txBox="1">
              <a:spLocks noChangeArrowheads="1"/>
            </p:cNvSpPr>
            <p:nvPr/>
          </p:nvSpPr>
          <p:spPr bwMode="auto">
            <a:xfrm>
              <a:off x="3665811" y="879963"/>
              <a:ext cx="1962356" cy="246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55084" y="1286302"/>
              <a:ext cx="287097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945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4" name="图表 3"/>
          <p:cNvGraphicFramePr>
            <a:graphicFrameLocks/>
          </p:cNvGraphicFramePr>
          <p:nvPr/>
        </p:nvGraphicFramePr>
        <p:xfrm>
          <a:off x="3771900" y="901700"/>
          <a:ext cx="5568950" cy="374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1052513" y="1109663"/>
            <a:ext cx="2889250" cy="3151187"/>
            <a:chOff x="5125834" y="2789584"/>
            <a:chExt cx="2889399" cy="3151402"/>
          </a:xfrm>
        </p:grpSpPr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1016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8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38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"/>
          <p:cNvGrpSpPr>
            <a:grpSpLocks/>
          </p:cNvGrpSpPr>
          <p:nvPr/>
        </p:nvGrpSpPr>
        <p:grpSpPr bwMode="auto">
          <a:xfrm>
            <a:off x="0" y="0"/>
            <a:ext cx="9144000" cy="5143500"/>
            <a:chOff x="0" y="0"/>
            <a:chExt cx="9144001" cy="5143500"/>
          </a:xfrm>
        </p:grpSpPr>
        <p:sp>
          <p:nvSpPr>
            <p:cNvPr id="43" name="矩形 42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3192463" y="1508125"/>
            <a:ext cx="31245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PART01</a:t>
            </a:r>
            <a:endParaRPr lang="zh-CN" altLang="en-US" sz="6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66"/>
          <p:cNvSpPr txBox="1">
            <a:spLocks noChangeArrowheads="1"/>
          </p:cNvSpPr>
          <p:nvPr/>
        </p:nvSpPr>
        <p:spPr bwMode="auto">
          <a:xfrm>
            <a:off x="3494088" y="2720975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</a:t>
            </a:r>
            <a:endParaRPr lang="zh-CN" altLang="en-US" sz="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3259138" y="2468563"/>
            <a:ext cx="213231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1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百度云同步盘\优品\PPT\品图\风景\alberto-restifo-1295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33" r="2027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0" y="-8667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 defTabSz="914400" eaLnBrk="1" hangingPunct="1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63776" y="779819"/>
            <a:ext cx="5417344" cy="830997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dist"/>
            <a:r>
              <a:rPr lang="en-US" altLang="zh-CN" sz="49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RANPINTANG</a:t>
            </a:r>
            <a:endParaRPr lang="zh-CN" altLang="en-US" sz="49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5736" y="1674032"/>
            <a:ext cx="3433423" cy="438581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燃品堂极致简约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6468849" y="1549516"/>
            <a:ext cx="702078" cy="864096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472776" y="2424513"/>
            <a:ext cx="454944" cy="559931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088172" y="1681041"/>
            <a:ext cx="454944" cy="559931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219079" y="2101225"/>
            <a:ext cx="400938" cy="493463"/>
          </a:xfrm>
          <a:prstGeom prst="line">
            <a:avLst/>
          </a:prstGeom>
          <a:noFill/>
          <a:ln w="952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Picture 2" descr="D:\安装程序\下载\PPT合集\NEW\RPT 00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832" y="4673408"/>
            <a:ext cx="1161233" cy="14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2705397" y="2157098"/>
            <a:ext cx="3780224" cy="439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PPT</a:t>
            </a:r>
            <a:r>
              <a:rPr lang="zh-CN" altLang="en-US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美化、定做</a:t>
            </a:r>
            <a:r>
              <a:rPr lang="en-US" altLang="zh-CN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/</a:t>
            </a:r>
            <a:r>
              <a:rPr lang="zh-CN" altLang="en-US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免费</a:t>
            </a:r>
            <a:r>
              <a:rPr lang="en-US" altLang="zh-CN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PPT</a:t>
            </a:r>
            <a:r>
              <a:rPr lang="zh-CN" altLang="en-US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微</a:t>
            </a:r>
            <a:r>
              <a:rPr lang="zh-CN" altLang="en-US" sz="800" kern="0" spc="300" dirty="0" smtClean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信关注</a:t>
            </a:r>
            <a:r>
              <a:rPr lang="zh-CN" altLang="en-US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“燃品堂</a:t>
            </a:r>
            <a:r>
              <a:rPr lang="en-US" altLang="zh-CN" sz="800" kern="0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PPT”</a:t>
            </a:r>
          </a:p>
        </p:txBody>
      </p:sp>
      <p:pic>
        <p:nvPicPr>
          <p:cNvPr id="14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805" y="2805170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948912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6604" y="3099266"/>
            <a:ext cx="567815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kern="0" spc="300" dirty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燃品堂</a:t>
            </a:r>
            <a:r>
              <a:rPr lang="en-US" altLang="zh-CN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PPT  </a:t>
            </a:r>
            <a:r>
              <a:rPr lang="zh-CN" altLang="en-US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原创作品</a:t>
            </a:r>
            <a:endParaRPr lang="en-US" altLang="zh-CN" sz="1400" kern="0" spc="300" dirty="0" smtClean="0">
              <a:solidFill>
                <a:srgbClr val="FF0000"/>
              </a:solidFill>
              <a:latin typeface="+mn-ea"/>
              <a:cs typeface="+mn-ea"/>
              <a:sym typeface="+mn-lt"/>
            </a:endParaRPr>
          </a:p>
          <a:p>
            <a:endParaRPr lang="en-US" altLang="zh-CN" sz="1400" kern="0" spc="300" dirty="0">
              <a:solidFill>
                <a:srgbClr val="FF0000"/>
              </a:solidFill>
              <a:latin typeface="+mn-ea"/>
              <a:cs typeface="+mn-ea"/>
              <a:sym typeface="+mn-lt"/>
            </a:endParaRPr>
          </a:p>
          <a:p>
            <a:endParaRPr lang="en-US" altLang="zh-CN" sz="1400" kern="0" spc="300" dirty="0" smtClean="0">
              <a:solidFill>
                <a:srgbClr val="FF0000"/>
              </a:solidFill>
              <a:latin typeface="+mn-ea"/>
              <a:cs typeface="+mn-ea"/>
              <a:sym typeface="+mn-lt"/>
            </a:endParaRPr>
          </a:p>
          <a:p>
            <a:endParaRPr lang="en-US" altLang="zh-CN" sz="1400" kern="0" spc="300" dirty="0">
              <a:solidFill>
                <a:srgbClr val="FF0000"/>
              </a:solidFill>
              <a:latin typeface="+mn-ea"/>
              <a:cs typeface="+mn-ea"/>
              <a:sym typeface="+mn-lt"/>
            </a:endParaRPr>
          </a:p>
          <a:p>
            <a:endParaRPr lang="en-US" altLang="zh-CN" sz="1400" kern="0" spc="300" dirty="0" smtClean="0">
              <a:solidFill>
                <a:srgbClr val="FF0000"/>
              </a:solidFill>
              <a:latin typeface="+mn-ea"/>
              <a:cs typeface="+mn-ea"/>
              <a:sym typeface="+mn-lt"/>
            </a:endParaRPr>
          </a:p>
          <a:p>
            <a:r>
              <a:rPr lang="en-US" altLang="zh-CN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模板网    </a:t>
            </a:r>
            <a:r>
              <a:rPr lang="en-US" altLang="zh-CN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  </a:t>
            </a:r>
            <a:r>
              <a:rPr lang="zh-CN" altLang="en-US" sz="1400" kern="0" spc="300" dirty="0" smtClean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76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4648200" y="-12700"/>
            <a:ext cx="4495800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13" y="0"/>
            <a:ext cx="9132887" cy="5143500"/>
          </a:xfrm>
          <a:prstGeom prst="rect">
            <a:avLst/>
          </a:prstGeom>
          <a:blipFill dpi="0" rotWithShape="1">
            <a:blip r:embed="rId2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4076700" y="1119188"/>
            <a:ext cx="1143000" cy="1143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6430962" y="1966913"/>
            <a:ext cx="2705101" cy="981075"/>
            <a:chOff x="2989859" y="715752"/>
            <a:chExt cx="2704151" cy="982088"/>
          </a:xfrm>
        </p:grpSpPr>
        <p:sp>
          <p:nvSpPr>
            <p:cNvPr id="13333" name="文本框 66"/>
            <p:cNvSpPr txBox="1">
              <a:spLocks noChangeArrowheads="1"/>
            </p:cNvSpPr>
            <p:nvPr/>
          </p:nvSpPr>
          <p:spPr bwMode="auto">
            <a:xfrm>
              <a:off x="2989864" y="1374629"/>
              <a:ext cx="2704146" cy="323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34" name="文本框 66"/>
            <p:cNvSpPr txBox="1">
              <a:spLocks noChangeArrowheads="1"/>
            </p:cNvSpPr>
            <p:nvPr/>
          </p:nvSpPr>
          <p:spPr bwMode="auto">
            <a:xfrm>
              <a:off x="2989859" y="715752"/>
              <a:ext cx="2131996" cy="64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 rot="2700000">
            <a:off x="4076700" y="2782888"/>
            <a:ext cx="1143000" cy="1143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3200400" y="1957388"/>
            <a:ext cx="1143000" cy="1143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rot="2700000">
            <a:off x="4965700" y="1957388"/>
            <a:ext cx="1143000" cy="1143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839788" y="1971675"/>
            <a:ext cx="2239962" cy="1050925"/>
            <a:chOff x="839258" y="1972066"/>
            <a:chExt cx="2240047" cy="1050206"/>
          </a:xfrm>
        </p:grpSpPr>
        <p:sp>
          <p:nvSpPr>
            <p:cNvPr id="13331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600"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964074" cy="707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905125" y="112713"/>
            <a:ext cx="1649413" cy="2297112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 flipV="1">
            <a:off x="2905125" y="2693988"/>
            <a:ext cx="1649413" cy="2297112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23" name="等腰三角形 2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326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组合 7"/>
          <p:cNvGrpSpPr>
            <a:grpSpLocks/>
          </p:cNvGrpSpPr>
          <p:nvPr/>
        </p:nvGrpSpPr>
        <p:grpSpPr bwMode="auto">
          <a:xfrm>
            <a:off x="985838" y="336550"/>
            <a:ext cx="3206761" cy="1321018"/>
            <a:chOff x="2875615" y="364103"/>
            <a:chExt cx="3206102" cy="1321207"/>
          </a:xfrm>
        </p:grpSpPr>
        <p:sp>
          <p:nvSpPr>
            <p:cNvPr id="11282" name="文本框 66"/>
            <p:cNvSpPr txBox="1">
              <a:spLocks noChangeArrowheads="1"/>
            </p:cNvSpPr>
            <p:nvPr/>
          </p:nvSpPr>
          <p:spPr bwMode="auto">
            <a:xfrm>
              <a:off x="2989892" y="1373898"/>
              <a:ext cx="2814059" cy="31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83" name="文本框 13"/>
            <p:cNvSpPr txBox="1">
              <a:spLocks noChangeArrowheads="1"/>
            </p:cNvSpPr>
            <p:nvPr/>
          </p:nvSpPr>
          <p:spPr bwMode="auto">
            <a:xfrm>
              <a:off x="4472312" y="364103"/>
              <a:ext cx="1609405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671977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875" y="13604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1"/>
          <p:cNvSpPr/>
          <p:nvPr/>
        </p:nvSpPr>
        <p:spPr>
          <a:xfrm>
            <a:off x="5387975" y="10683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6111875" y="6365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985838" y="1841500"/>
            <a:ext cx="3155961" cy="1308100"/>
            <a:chOff x="2875615" y="389506"/>
            <a:chExt cx="3154373" cy="1308288"/>
          </a:xfrm>
        </p:grpSpPr>
        <p:sp>
          <p:nvSpPr>
            <p:cNvPr id="1435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4421062" y="389506"/>
              <a:ext cx="1608926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671181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985838" y="3321050"/>
            <a:ext cx="3168661" cy="1320800"/>
            <a:chOff x="2875615" y="376804"/>
            <a:chExt cx="3167067" cy="1320990"/>
          </a:xfrm>
        </p:grpSpPr>
        <p:sp>
          <p:nvSpPr>
            <p:cNvPr id="1435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900"/>
                </a:lnSpc>
              </a:pPr>
              <a:r>
                <a:rPr lang="en-US" altLang="zh-CN" sz="60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13"/>
            <p:cNvSpPr txBox="1">
              <a:spLocks noChangeArrowheads="1"/>
            </p:cNvSpPr>
            <p:nvPr/>
          </p:nvSpPr>
          <p:spPr bwMode="auto">
            <a:xfrm>
              <a:off x="4433756" y="376804"/>
              <a:ext cx="1608926" cy="58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671182" cy="30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051300" y="990600"/>
            <a:ext cx="3124200" cy="3022600"/>
            <a:chOff x="4051300" y="990600"/>
            <a:chExt cx="3124200" cy="3022600"/>
          </a:xfrm>
        </p:grpSpPr>
        <p:sp>
          <p:nvSpPr>
            <p:cNvPr id="3" name="任意多边形 2"/>
            <p:cNvSpPr/>
            <p:nvPr/>
          </p:nvSpPr>
          <p:spPr>
            <a:xfrm>
              <a:off x="4051300" y="990600"/>
              <a:ext cx="3124200" cy="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051300" y="2425700"/>
              <a:ext cx="2019300" cy="46038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051300" y="3924300"/>
              <a:ext cx="1003300" cy="8890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27" name="等腰三角形 2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4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7"/>
          <p:cNvGrpSpPr>
            <a:grpSpLocks/>
          </p:cNvGrpSpPr>
          <p:nvPr/>
        </p:nvGrpSpPr>
        <p:grpSpPr bwMode="auto">
          <a:xfrm>
            <a:off x="5965825" y="2871788"/>
            <a:ext cx="2827338" cy="1312862"/>
            <a:chOff x="2872442" y="376804"/>
            <a:chExt cx="2825662" cy="1313369"/>
          </a:xfrm>
        </p:grpSpPr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814556" cy="322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2872442" y="376804"/>
              <a:ext cx="1608782" cy="58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2875615" y="880235"/>
              <a:ext cx="2313685" cy="277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895600" y="755650"/>
            <a:ext cx="5808663" cy="186848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0925" y="755650"/>
            <a:ext cx="1612900" cy="186848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50925" y="2832100"/>
            <a:ext cx="2273300" cy="147796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552825" y="2832100"/>
            <a:ext cx="2273300" cy="147796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1422400" y="1011238"/>
            <a:ext cx="42066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POWER</a:t>
            </a:r>
            <a:endParaRPr lang="zh-CN" altLang="en-US" sz="8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13"/>
          <p:cNvSpPr txBox="1">
            <a:spLocks noChangeArrowheads="1"/>
          </p:cNvSpPr>
          <p:nvPr/>
        </p:nvSpPr>
        <p:spPr bwMode="auto">
          <a:xfrm>
            <a:off x="2971800" y="1839913"/>
            <a:ext cx="365516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POINTS</a:t>
            </a:r>
            <a:endParaRPr lang="zh-CN" altLang="en-US" sz="8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37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9" grpId="0" animBg="1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063750" y="1638300"/>
            <a:ext cx="52387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  <a:defRPr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3984625" y="628650"/>
            <a:ext cx="1609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PART01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3378200" y="1131888"/>
            <a:ext cx="23150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4525963" y="1538288"/>
            <a:ext cx="28733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71750"/>
            <a:ext cx="9144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41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61975" y="473075"/>
            <a:ext cx="8020050" cy="41973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66"/>
          <p:cNvSpPr txBox="1">
            <a:spLocks noChangeArrowheads="1"/>
          </p:cNvSpPr>
          <p:nvPr/>
        </p:nvSpPr>
        <p:spPr bwMode="auto">
          <a:xfrm>
            <a:off x="2849563" y="1165225"/>
            <a:ext cx="27051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en-US" altLang="zh-CN" sz="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is a sample text. insert your desired text here. Again. this is a dummy text. enter your own text here. this is a sample text. </a:t>
            </a:r>
            <a:endParaRPr lang="zh-CN" altLang="en-US" sz="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1058863" y="874713"/>
            <a:ext cx="18780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6624638" y="4178300"/>
            <a:ext cx="18036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744663" y="1989138"/>
            <a:ext cx="1292225" cy="1285875"/>
            <a:chOff x="1285877" y="626664"/>
            <a:chExt cx="1343022" cy="1335887"/>
          </a:xfrm>
        </p:grpSpPr>
        <p:sp>
          <p:nvSpPr>
            <p:cNvPr id="55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481"/>
            <p:cNvSpPr>
              <a:spLocks noEditPoints="1"/>
            </p:cNvSpPr>
            <p:nvPr/>
          </p:nvSpPr>
          <p:spPr bwMode="auto">
            <a:xfrm>
              <a:off x="1601008" y="1020833"/>
              <a:ext cx="716058" cy="488176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097588" y="1989138"/>
            <a:ext cx="1292225" cy="1285875"/>
            <a:chOff x="3752852" y="626664"/>
            <a:chExt cx="1343022" cy="1335887"/>
          </a:xfrm>
        </p:grpSpPr>
        <p:sp>
          <p:nvSpPr>
            <p:cNvPr id="58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3921125" y="1989138"/>
            <a:ext cx="1292225" cy="1285875"/>
            <a:chOff x="6219827" y="626664"/>
            <a:chExt cx="1343022" cy="1335887"/>
          </a:xfrm>
        </p:grpSpPr>
        <p:sp>
          <p:nvSpPr>
            <p:cNvPr id="65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1776413" y="3482975"/>
            <a:ext cx="131638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7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3986213" y="3482975"/>
            <a:ext cx="131638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7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66"/>
          <p:cNvSpPr txBox="1">
            <a:spLocks noChangeArrowheads="1"/>
          </p:cNvSpPr>
          <p:nvPr/>
        </p:nvSpPr>
        <p:spPr bwMode="auto">
          <a:xfrm>
            <a:off x="6138863" y="3482975"/>
            <a:ext cx="131638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lang="zh-CN" altLang="en-US" sz="7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44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/>
      <p:bldP spid="52" grpId="0"/>
      <p:bldP spid="53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87700" y="0"/>
            <a:ext cx="5956300" cy="51435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068389" y="612774"/>
            <a:ext cx="2865437" cy="3606800"/>
            <a:chOff x="1054101" y="584198"/>
            <a:chExt cx="2864758" cy="3606801"/>
          </a:xfrm>
        </p:grpSpPr>
        <p:sp>
          <p:nvSpPr>
            <p:cNvPr id="44" name="任意多边形 43"/>
            <p:cNvSpPr/>
            <p:nvPr/>
          </p:nvSpPr>
          <p:spPr>
            <a:xfrm rot="16200000">
              <a:off x="683079" y="955220"/>
              <a:ext cx="3606801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66" name="组合 7"/>
            <p:cNvGrpSpPr>
              <a:grpSpLocks/>
            </p:cNvGrpSpPr>
            <p:nvPr/>
          </p:nvGrpSpPr>
          <p:grpSpPr bwMode="auto">
            <a:xfrm>
              <a:off x="1306452" y="1158397"/>
              <a:ext cx="2264827" cy="2476978"/>
              <a:chOff x="1708552" y="376804"/>
              <a:chExt cx="2263738" cy="2477332"/>
            </a:xfrm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1723674"/>
                <a:ext cx="2263738" cy="1130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900"/>
                  </a:lnSpc>
                  <a:defRPr/>
                </a:pPr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68" name="文本框 13"/>
              <p:cNvSpPr txBox="1">
                <a:spLocks noChangeArrowheads="1"/>
              </p:cNvSpPr>
              <p:nvPr/>
            </p:nvSpPr>
            <p:spPr bwMode="auto">
              <a:xfrm>
                <a:off x="1719860" y="376804"/>
                <a:ext cx="1608581" cy="584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PART01</a:t>
                </a:r>
                <a:endParaRPr lang="zh-CN" altLang="en-US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文本框 66"/>
              <p:cNvSpPr txBox="1">
                <a:spLocks noChangeArrowheads="1"/>
              </p:cNvSpPr>
              <p:nvPr/>
            </p:nvSpPr>
            <p:spPr bwMode="auto">
              <a:xfrm>
                <a:off x="1711725" y="880591"/>
                <a:ext cx="2085933" cy="277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Please Add Your Title 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Here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14839" y="1379138"/>
                <a:ext cx="287131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文本框 13"/>
          <p:cNvSpPr txBox="1">
            <a:spLocks noChangeArrowheads="1"/>
          </p:cNvSpPr>
          <p:nvPr/>
        </p:nvSpPr>
        <p:spPr bwMode="auto">
          <a:xfrm>
            <a:off x="3146425" y="1158875"/>
            <a:ext cx="45736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POWER</a:t>
            </a:r>
            <a:endParaRPr lang="zh-CN" altLang="en-US" sz="96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13"/>
          <p:cNvSpPr txBox="1">
            <a:spLocks noChangeArrowheads="1"/>
          </p:cNvSpPr>
          <p:nvPr/>
        </p:nvSpPr>
        <p:spPr bwMode="auto">
          <a:xfrm>
            <a:off x="4813300" y="2079625"/>
            <a:ext cx="33089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POINTS</a:t>
            </a:r>
            <a:endParaRPr lang="zh-CN" altLang="en-US" sz="7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-1" y="1931989"/>
            <a:ext cx="768350" cy="1279525"/>
            <a:chOff x="-1" y="1931896"/>
            <a:chExt cx="768567" cy="1279711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464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80772" cy="246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LOGO</a:t>
              </a:r>
              <a:endParaRPr lang="zh-CN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08">
      <a:dk1>
        <a:sysClr val="windowText" lastClr="000000"/>
      </a:dk1>
      <a:lt1>
        <a:sysClr val="window" lastClr="FFFFFF"/>
      </a:lt1>
      <a:dk2>
        <a:srgbClr val="43C7CB"/>
      </a:dk2>
      <a:lt2>
        <a:srgbClr val="2A62AE"/>
      </a:lt2>
      <a:accent1>
        <a:srgbClr val="4C86D4"/>
      </a:accent1>
      <a:accent2>
        <a:srgbClr val="FEED45"/>
      </a:accent2>
      <a:accent3>
        <a:srgbClr val="0FB249"/>
      </a:accent3>
      <a:accent4>
        <a:srgbClr val="92D14F"/>
      </a:accent4>
      <a:accent5>
        <a:srgbClr val="89C54B"/>
      </a:accent5>
      <a:accent6>
        <a:srgbClr val="81B747"/>
      </a:accent6>
      <a:hlink>
        <a:srgbClr val="0563C1"/>
      </a:hlink>
      <a:folHlink>
        <a:srgbClr val="954F72"/>
      </a:folHlink>
    </a:clrScheme>
    <a:fontScheme name="ryps1vwi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21018</TotalTime>
  <Words>3023</Words>
  <Application>Microsoft Office PowerPoint</Application>
  <PresentationFormat>全屏显示(16:9)</PresentationFormat>
  <Paragraphs>214</Paragraphs>
  <Slides>31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Century Gothic</vt:lpstr>
      <vt:lpstr>宋体</vt:lpstr>
      <vt:lpstr>微软雅黑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   www.51pptmoban.com</cp:keywords>
  <cp:lastModifiedBy>阳光 男孩</cp:lastModifiedBy>
  <cp:revision>7829</cp:revision>
  <dcterms:created xsi:type="dcterms:W3CDTF">2015-10-08T14:18:46Z</dcterms:created>
  <dcterms:modified xsi:type="dcterms:W3CDTF">2018-11-06T15:12:12Z</dcterms:modified>
</cp:coreProperties>
</file>