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526" r:id="rId2"/>
    <p:sldId id="386" r:id="rId3"/>
    <p:sldId id="527" r:id="rId4"/>
    <p:sldId id="528" r:id="rId5"/>
    <p:sldId id="529" r:id="rId6"/>
    <p:sldId id="530" r:id="rId7"/>
    <p:sldId id="531" r:id="rId8"/>
    <p:sldId id="532" r:id="rId9"/>
    <p:sldId id="533" r:id="rId10"/>
    <p:sldId id="534" r:id="rId11"/>
    <p:sldId id="535" r:id="rId12"/>
    <p:sldId id="536" r:id="rId13"/>
    <p:sldId id="537" r:id="rId14"/>
    <p:sldId id="538" r:id="rId15"/>
    <p:sldId id="539" r:id="rId16"/>
    <p:sldId id="540" r:id="rId17"/>
    <p:sldId id="541" r:id="rId18"/>
    <p:sldId id="542" r:id="rId19"/>
    <p:sldId id="543" r:id="rId20"/>
    <p:sldId id="544" r:id="rId21"/>
    <p:sldId id="545" r:id="rId22"/>
    <p:sldId id="546" r:id="rId23"/>
    <p:sldId id="547" r:id="rId24"/>
    <p:sldId id="548" r:id="rId25"/>
    <p:sldId id="549" r:id="rId2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9E27"/>
    <a:srgbClr val="C7E228"/>
    <a:srgbClr val="3A8F96"/>
    <a:srgbClr val="80CFE8"/>
    <a:srgbClr val="1E4B4E"/>
    <a:srgbClr val="E44BA6"/>
    <a:srgbClr val="C1E6EF"/>
    <a:srgbClr val="10575C"/>
    <a:srgbClr val="0D2021"/>
    <a:srgbClr val="39AB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68" autoAdjust="0"/>
    <p:restoredTop sz="95119" autoAdjust="0"/>
  </p:normalViewPr>
  <p:slideViewPr>
    <p:cSldViewPr>
      <p:cViewPr varScale="1">
        <p:scale>
          <a:sx n="206" d="100"/>
          <a:sy n="206" d="100"/>
        </p:scale>
        <p:origin x="420" y="18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B654D-C9EB-4060-810C-DA7395686836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761B18-8876-4120-B662-E27EB1A2D4B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02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1"/>
            </a:gs>
          </a:gsLst>
          <a:lin ang="135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683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67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7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062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472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94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804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81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40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723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347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CD9F9-72C8-4589-8A77-E0EAAC1A9441}" type="datetimeFigureOut">
              <a:rPr lang="zh-CN" altLang="en-US" smtClean="0"/>
              <a:t>2018/11/6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3447A-3CB4-4631-B405-5E14F97A7A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16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2.png"/><Relationship Id="rId5" Type="http://schemas.microsoft.com/office/2007/relationships/hdphoto" Target="../media/hdphoto1.wdp"/><Relationship Id="rId10" Type="http://schemas.openxmlformats.org/officeDocument/2006/relationships/image" Target="../media/image21.png"/><Relationship Id="rId4" Type="http://schemas.openxmlformats.org/officeDocument/2006/relationships/image" Target="../media/image17.png"/><Relationship Id="rId9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g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3" Type="http://schemas.openxmlformats.org/officeDocument/2006/relationships/image" Target="../media/image30.jpg"/><Relationship Id="rId7" Type="http://schemas.openxmlformats.org/officeDocument/2006/relationships/image" Target="../media/image2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Relationship Id="rId9" Type="http://schemas.openxmlformats.org/officeDocument/2006/relationships/image" Target="../media/image2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g"/><Relationship Id="rId3" Type="http://schemas.openxmlformats.org/officeDocument/2006/relationships/image" Target="../media/image40.jpg"/><Relationship Id="rId7" Type="http://schemas.openxmlformats.org/officeDocument/2006/relationships/image" Target="../media/image44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g"/><Relationship Id="rId5" Type="http://schemas.openxmlformats.org/officeDocument/2006/relationships/image" Target="../media/image42.jpg"/><Relationship Id="rId4" Type="http://schemas.openxmlformats.org/officeDocument/2006/relationships/image" Target="../media/image41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49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emf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14.png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000" y="-594404"/>
            <a:ext cx="4623739" cy="261243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202708" y="3608146"/>
            <a:ext cx="2880320" cy="355262"/>
          </a:xfrm>
          <a:prstGeom prst="roundRect">
            <a:avLst>
              <a:gd name="adj" fmla="val 50000"/>
            </a:avLst>
          </a:prstGeom>
          <a:solidFill>
            <a:srgbClr val="C7E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汇报人：张某   日期：</a:t>
            </a:r>
            <a:r>
              <a:rPr lang="en-US" altLang="zh-CN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100" dirty="0" smtClean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100" dirty="0">
              <a:ln w="12700">
                <a:noFill/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5696" y="1923678"/>
            <a:ext cx="5472608" cy="1152128"/>
          </a:xfrm>
          <a:prstGeom prst="rect">
            <a:avLst/>
          </a:prstGeom>
          <a:solidFill>
            <a:schemeClr val="bg2">
              <a:alpha val="34000"/>
            </a:schemeClr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301398" y="2207354"/>
            <a:ext cx="5546994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1270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绿色环保总结</a:t>
            </a:r>
            <a:r>
              <a:rPr lang="zh-CN" altLang="en-US" sz="3200" b="1" dirty="0">
                <a:ln w="1270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汇报类</a:t>
            </a:r>
            <a:r>
              <a:rPr lang="en-US" altLang="zh-CN" sz="3200" b="1" dirty="0" smtClean="0">
                <a:ln w="1270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3200" b="1" dirty="0">
              <a:ln w="1270">
                <a:noFill/>
                <a:prstDash val="solid"/>
              </a:ln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6236" y="3197821"/>
            <a:ext cx="3493264" cy="26161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计划 </a:t>
            </a:r>
            <a:r>
              <a:rPr lang="en-US" altLang="zh-CN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绿色环保</a:t>
            </a:r>
            <a:r>
              <a:rPr lang="zh-CN" altLang="en-US" sz="1100" dirty="0" smtClean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指标汇报 </a:t>
            </a:r>
            <a:r>
              <a:rPr lang="en-US" altLang="zh-CN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总结汇报 </a:t>
            </a:r>
            <a:r>
              <a:rPr lang="en-US" altLang="zh-CN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年度总结</a:t>
            </a:r>
            <a:endParaRPr lang="zh-CN" altLang="en-US" sz="1100" dirty="0">
              <a:ln w="12700">
                <a:noFill/>
                <a:prstDash val="solid"/>
              </a:ln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2953">
            <a:off x="7004667" y="2687489"/>
            <a:ext cx="568759" cy="6535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2953">
            <a:off x="1663102" y="1725351"/>
            <a:ext cx="345190" cy="39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4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2483768" y="1419622"/>
            <a:ext cx="5780782" cy="1219944"/>
          </a:xfrm>
          <a:prstGeom prst="roundRect">
            <a:avLst>
              <a:gd name="adj" fmla="val 3818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1605840" y="1790918"/>
            <a:ext cx="1453992" cy="477352"/>
            <a:chOff x="1677848" y="1867118"/>
            <a:chExt cx="1453992" cy="477352"/>
          </a:xfrm>
        </p:grpSpPr>
        <p:sp>
          <p:nvSpPr>
            <p:cNvPr id="35" name="圆角矩形 34"/>
            <p:cNvSpPr/>
            <p:nvPr/>
          </p:nvSpPr>
          <p:spPr>
            <a:xfrm>
              <a:off x="1677848" y="1867118"/>
              <a:ext cx="1453992" cy="477352"/>
            </a:xfrm>
            <a:prstGeom prst="roundRect">
              <a:avLst>
                <a:gd name="adj" fmla="val 24877"/>
              </a:avLst>
            </a:prstGeom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tx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164746" y="1921128"/>
              <a:ext cx="89058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32500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Group 76"/>
          <p:cNvGrpSpPr/>
          <p:nvPr/>
        </p:nvGrpSpPr>
        <p:grpSpPr>
          <a:xfrm>
            <a:off x="755576" y="1419622"/>
            <a:ext cx="1219944" cy="1219944"/>
            <a:chOff x="2438400" y="1809750"/>
            <a:chExt cx="2209800" cy="2209800"/>
          </a:xfrm>
          <a:solidFill>
            <a:srgbClr val="0070C0"/>
          </a:solidFill>
        </p:grpSpPr>
        <p:sp>
          <p:nvSpPr>
            <p:cNvPr id="58" name="Oval 25"/>
            <p:cNvSpPr/>
            <p:nvPr/>
          </p:nvSpPr>
          <p:spPr>
            <a:xfrm>
              <a:off x="2438400" y="1809750"/>
              <a:ext cx="2209800" cy="220980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pic>
          <p:nvPicPr>
            <p:cNvPr id="59" name="Picture 2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8036" y="2060945"/>
              <a:ext cx="870528" cy="1707410"/>
            </a:xfrm>
            <a:prstGeom prst="rect">
              <a:avLst/>
            </a:prstGeom>
            <a:noFill/>
          </p:spPr>
        </p:pic>
      </p:grpSp>
      <p:pic>
        <p:nvPicPr>
          <p:cNvPr id="60" name="Picture 2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4000"/>
                    </a14:imgEffect>
                    <a14:imgEffect>
                      <a14:saturation sat="0"/>
                    </a14:imgEffect>
                    <a14:imgEffect>
                      <a14:brightnessContrast brigh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4987" y="1696972"/>
            <a:ext cx="341388" cy="669582"/>
          </a:xfrm>
          <a:prstGeom prst="rect">
            <a:avLst/>
          </a:prstGeom>
          <a:noFill/>
        </p:spPr>
      </p:pic>
      <p:pic>
        <p:nvPicPr>
          <p:cNvPr id="61" name="Picture 2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4000"/>
                    </a14:imgEffect>
                    <a14:imgEffect>
                      <a14:saturation sat="0"/>
                    </a14:imgEffect>
                    <a14:imgEffect>
                      <a14:brightnessContrast brigh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2614" y="1696972"/>
            <a:ext cx="341388" cy="669582"/>
          </a:xfrm>
          <a:prstGeom prst="rect">
            <a:avLst/>
          </a:prstGeom>
          <a:noFill/>
        </p:spPr>
      </p:pic>
      <p:pic>
        <p:nvPicPr>
          <p:cNvPr id="62" name="Picture 2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4000"/>
                    </a14:imgEffect>
                    <a14:imgEffect>
                      <a14:saturation sat="0"/>
                    </a14:imgEffect>
                    <a14:imgEffect>
                      <a14:brightnessContrast brigh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241" y="1696972"/>
            <a:ext cx="341388" cy="669582"/>
          </a:xfrm>
          <a:prstGeom prst="rect">
            <a:avLst/>
          </a:prstGeom>
          <a:noFill/>
        </p:spPr>
      </p:pic>
      <p:pic>
        <p:nvPicPr>
          <p:cNvPr id="63" name="Picture 27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4000"/>
                    </a14:imgEffect>
                    <a14:imgEffect>
                      <a14:saturation sat="0"/>
                    </a14:imgEffect>
                    <a14:imgEffect>
                      <a14:brightnessContrast bright="-7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7868" y="1696972"/>
            <a:ext cx="341388" cy="669582"/>
          </a:xfrm>
          <a:prstGeom prst="rect">
            <a:avLst/>
          </a:prstGeom>
          <a:noFill/>
        </p:spPr>
      </p:pic>
      <p:pic>
        <p:nvPicPr>
          <p:cNvPr id="64" name="Picture 2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4000"/>
                    </a14:imgEffect>
                    <a14:imgEffect>
                      <a14:saturation sat="0"/>
                    </a14:imgEffect>
                    <a14:imgEffect>
                      <a14:brightnessContrast bright="-33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497" y="1696972"/>
            <a:ext cx="341388" cy="669582"/>
          </a:xfrm>
          <a:prstGeom prst="rect">
            <a:avLst/>
          </a:prstGeom>
          <a:noFill/>
        </p:spPr>
      </p:pic>
      <p:sp>
        <p:nvSpPr>
          <p:cNvPr id="65" name="矩形 64"/>
          <p:cNvSpPr/>
          <p:nvPr/>
        </p:nvSpPr>
        <p:spPr>
          <a:xfrm>
            <a:off x="5004048" y="1766759"/>
            <a:ext cx="1080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80%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6087738" y="1696972"/>
            <a:ext cx="0" cy="6695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6220012" y="1696972"/>
            <a:ext cx="18853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2479377" y="2999606"/>
            <a:ext cx="5780782" cy="1219944"/>
          </a:xfrm>
          <a:prstGeom prst="roundRect">
            <a:avLst>
              <a:gd name="adj" fmla="val 3818"/>
            </a:avLst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4999657" y="3346743"/>
            <a:ext cx="10801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微软雅黑" pitchFamily="34" charset="-122"/>
                <a:ea typeface="微软雅黑" pitchFamily="34" charset="-122"/>
              </a:rPr>
              <a:t>60%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6083347" y="3276956"/>
            <a:ext cx="0" cy="669582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6215621" y="3276956"/>
            <a:ext cx="18853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601449" y="3370902"/>
            <a:ext cx="1453992" cy="477352"/>
            <a:chOff x="1673457" y="3447102"/>
            <a:chExt cx="1453992" cy="477352"/>
          </a:xfrm>
        </p:grpSpPr>
        <p:sp>
          <p:nvSpPr>
            <p:cNvPr id="78" name="圆角矩形 77"/>
            <p:cNvSpPr/>
            <p:nvPr/>
          </p:nvSpPr>
          <p:spPr>
            <a:xfrm>
              <a:off x="1673457" y="3447102"/>
              <a:ext cx="1453992" cy="477352"/>
            </a:xfrm>
            <a:prstGeom prst="roundRect">
              <a:avLst>
                <a:gd name="adj" fmla="val 24877"/>
              </a:avLst>
            </a:prstGeom>
            <a:gradFill>
              <a:gsLst>
                <a:gs pos="0">
                  <a:schemeClr val="tx2"/>
                </a:gs>
                <a:gs pos="100000">
                  <a:schemeClr val="bg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矩形 78"/>
            <p:cNvSpPr/>
            <p:nvPr/>
          </p:nvSpPr>
          <p:spPr>
            <a:xfrm>
              <a:off x="2106095" y="3501111"/>
              <a:ext cx="89058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12340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55576" y="2999606"/>
            <a:ext cx="1219944" cy="1219944"/>
            <a:chOff x="881844" y="3075806"/>
            <a:chExt cx="1219944" cy="1219944"/>
          </a:xfrm>
        </p:grpSpPr>
        <p:sp>
          <p:nvSpPr>
            <p:cNvPr id="81" name="Oval 25"/>
            <p:cNvSpPr/>
            <p:nvPr/>
          </p:nvSpPr>
          <p:spPr>
            <a:xfrm>
              <a:off x="881844" y="3075806"/>
              <a:ext cx="1219944" cy="1219944"/>
            </a:xfrm>
            <a:prstGeom prst="ellipse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pic>
          <p:nvPicPr>
            <p:cNvPr id="82" name="Picture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0307" y="3223094"/>
              <a:ext cx="471801" cy="925367"/>
            </a:xfrm>
            <a:prstGeom prst="rect">
              <a:avLst/>
            </a:prstGeom>
            <a:noFill/>
          </p:spPr>
        </p:pic>
      </p:grpSp>
      <p:pic>
        <p:nvPicPr>
          <p:cNvPr id="83" name="Picture 2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037" y="3276956"/>
            <a:ext cx="354436" cy="695174"/>
          </a:xfrm>
          <a:prstGeom prst="rect">
            <a:avLst/>
          </a:prstGeom>
          <a:noFill/>
        </p:spPr>
      </p:pic>
      <p:pic>
        <p:nvPicPr>
          <p:cNvPr id="84" name="Picture 2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7211" y="3276956"/>
            <a:ext cx="354436" cy="695174"/>
          </a:xfrm>
          <a:prstGeom prst="rect">
            <a:avLst/>
          </a:prstGeom>
          <a:noFill/>
        </p:spPr>
      </p:pic>
      <p:pic>
        <p:nvPicPr>
          <p:cNvPr id="85" name="Picture 28"/>
          <p:cNvPicPr>
            <a:picLocks noChangeAspect="1"/>
          </p:cNvPicPr>
          <p:nvPr/>
        </p:nvPicPr>
        <p:blipFill>
          <a:blip r:embed="rId8" cstate="print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6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385" y="3276956"/>
            <a:ext cx="354436" cy="695174"/>
          </a:xfrm>
          <a:prstGeom prst="rect">
            <a:avLst/>
          </a:prstGeom>
          <a:noFill/>
        </p:spPr>
      </p:pic>
      <p:pic>
        <p:nvPicPr>
          <p:cNvPr id="86" name="Picture 28"/>
          <p:cNvPicPr>
            <a:picLocks noChangeAspect="1"/>
          </p:cNvPicPr>
          <p:nvPr/>
        </p:nvPicPr>
        <p:blipFill>
          <a:blip r:embed="rId10" cstate="print">
            <a:grayscl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6375"/>
                    </a14:imgEffect>
                    <a14:imgEffect>
                      <a14:brightnessContrast bright="-4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559" y="3276956"/>
            <a:ext cx="354436" cy="695174"/>
          </a:xfrm>
          <a:prstGeom prst="rect">
            <a:avLst/>
          </a:prstGeom>
          <a:noFill/>
        </p:spPr>
      </p:pic>
      <p:pic>
        <p:nvPicPr>
          <p:cNvPr id="87" name="Picture 28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-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732" y="3276956"/>
            <a:ext cx="354436" cy="695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31241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"/>
                            </p:stCondLst>
                            <p:childTnLst>
                              <p:par>
                                <p:cTn id="4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100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00"/>
                            </p:stCondLst>
                            <p:childTnLst>
                              <p:par>
                                <p:cTn id="4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5" dur="100" fill="hold"/>
                                        <p:tgtEl>
                                          <p:spTgt spid="5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400"/>
                            </p:stCondLst>
                            <p:childTnLst>
                              <p:par>
                                <p:cTn id="47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100" fill="hold"/>
                                        <p:tgtEl>
                                          <p:spTgt spid="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" fill="hold"/>
                                        <p:tgtEl>
                                          <p:spTgt spid="5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1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7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3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9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3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20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3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600"/>
                            </p:stCondLst>
                            <p:childTnLst>
                              <p:par>
                                <p:cTn id="10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1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700"/>
                            </p:stCondLst>
                            <p:childTnLst>
                              <p:par>
                                <p:cTn id="10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4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6800"/>
                            </p:stCondLst>
                            <p:childTnLst>
                              <p:par>
                                <p:cTn id="10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7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900"/>
                            </p:stCondLst>
                            <p:childTnLst>
                              <p:par>
                                <p:cTn id="109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0" fill="hold"/>
                                        <p:tgtEl>
                                          <p:spTgt spid="8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7200"/>
                            </p:stCondLst>
                            <p:childTnLst>
                              <p:par>
                                <p:cTn id="1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3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800"/>
                            </p:stCondLst>
                            <p:childTnLst>
                              <p:par>
                                <p:cTn id="1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3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100"/>
                            </p:stCondLst>
                            <p:childTnLst>
                              <p:par>
                                <p:cTn id="1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3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400"/>
                            </p:stCondLst>
                            <p:childTnLst>
                              <p:par>
                                <p:cTn id="1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3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87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3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9000"/>
                            </p:stCondLst>
                            <p:childTnLst>
                              <p:par>
                                <p:cTn id="1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9300"/>
                            </p:stCondLst>
                            <p:childTnLst>
                              <p:par>
                                <p:cTn id="1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3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9600"/>
                            </p:stCondLst>
                            <p:childTnLst>
                              <p:par>
                                <p:cTn id="1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3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9" grpId="0" animBg="1"/>
      <p:bldP spid="70" grpId="0" animBg="1"/>
      <p:bldP spid="71" grpId="0" animBg="1"/>
      <p:bldP spid="72" grpId="0" animBg="1"/>
      <p:bldP spid="74" grpId="0"/>
      <p:bldP spid="33" grpId="0" animBg="1"/>
      <p:bldP spid="65" grpId="0"/>
      <p:bldP spid="67" grpId="0"/>
      <p:bldP spid="68" grpId="0" animBg="1"/>
      <p:bldP spid="73" grpId="0"/>
      <p:bldP spid="7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同侧圆角矩形 53"/>
          <p:cNvSpPr/>
          <p:nvPr/>
        </p:nvSpPr>
        <p:spPr>
          <a:xfrm>
            <a:off x="874116" y="1448177"/>
            <a:ext cx="663576" cy="2640013"/>
          </a:xfrm>
          <a:prstGeom prst="round2SameRect">
            <a:avLst/>
          </a:prstGeom>
          <a:pattFill prst="ltDnDiag">
            <a:fgClr>
              <a:schemeClr val="tx2">
                <a:lumMod val="50000"/>
              </a:schemeClr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5" name="同侧圆角矩形 54"/>
          <p:cNvSpPr/>
          <p:nvPr/>
        </p:nvSpPr>
        <p:spPr>
          <a:xfrm>
            <a:off x="1707024" y="1448177"/>
            <a:ext cx="663576" cy="2640013"/>
          </a:xfrm>
          <a:prstGeom prst="round2SameRect">
            <a:avLst/>
          </a:prstGeom>
          <a:pattFill prst="ltDnDiag">
            <a:fgClr>
              <a:schemeClr val="tx2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56" name="同侧圆角矩形 55"/>
          <p:cNvSpPr/>
          <p:nvPr/>
        </p:nvSpPr>
        <p:spPr>
          <a:xfrm>
            <a:off x="2539932" y="1448177"/>
            <a:ext cx="663576" cy="2640013"/>
          </a:xfrm>
          <a:prstGeom prst="round2SameRect">
            <a:avLst/>
          </a:prstGeom>
          <a:pattFill prst="ltDnDiag">
            <a:fgClr>
              <a:schemeClr val="bg2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88" name="同侧圆角矩形 87"/>
          <p:cNvSpPr/>
          <p:nvPr/>
        </p:nvSpPr>
        <p:spPr>
          <a:xfrm>
            <a:off x="3372841" y="1448177"/>
            <a:ext cx="663576" cy="2640013"/>
          </a:xfrm>
          <a:prstGeom prst="round2SameRect">
            <a:avLst/>
          </a:prstGeom>
          <a:pattFill prst="ltDnDiag">
            <a:fgClr>
              <a:srgbClr val="4C6062"/>
            </a:fgClr>
            <a:bgClr>
              <a:sysClr val="window" lastClr="FFFFFF"/>
            </a:bgClr>
          </a:patt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89" name="Rectangle 48"/>
          <p:cNvSpPr>
            <a:spLocks noChangeArrowheads="1"/>
          </p:cNvSpPr>
          <p:nvPr/>
        </p:nvSpPr>
        <p:spPr bwMode="auto">
          <a:xfrm>
            <a:off x="874116" y="2081590"/>
            <a:ext cx="661988" cy="20066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0" name="Rectangle 95"/>
          <p:cNvSpPr>
            <a:spLocks noChangeArrowheads="1"/>
          </p:cNvSpPr>
          <p:nvPr/>
        </p:nvSpPr>
        <p:spPr bwMode="auto">
          <a:xfrm>
            <a:off x="1706495" y="2416552"/>
            <a:ext cx="661988" cy="1671638"/>
          </a:xfrm>
          <a:prstGeom prst="rect">
            <a:avLst/>
          </a:prstGeom>
          <a:solidFill>
            <a:schemeClr val="tx2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1" name="Rectangle 142"/>
          <p:cNvSpPr>
            <a:spLocks noChangeArrowheads="1"/>
          </p:cNvSpPr>
          <p:nvPr/>
        </p:nvSpPr>
        <p:spPr bwMode="auto">
          <a:xfrm>
            <a:off x="2538874" y="2949952"/>
            <a:ext cx="663575" cy="1138238"/>
          </a:xfrm>
          <a:prstGeom prst="rect">
            <a:avLst/>
          </a:prstGeom>
          <a:solidFill>
            <a:schemeClr val="bg2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2" name="Rectangle 189"/>
          <p:cNvSpPr>
            <a:spLocks noChangeArrowheads="1"/>
          </p:cNvSpPr>
          <p:nvPr/>
        </p:nvSpPr>
        <p:spPr bwMode="auto">
          <a:xfrm>
            <a:off x="3372841" y="3696077"/>
            <a:ext cx="663575" cy="39211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93" name="TextBox 682"/>
          <p:cNvSpPr txBox="1"/>
          <p:nvPr/>
        </p:nvSpPr>
        <p:spPr>
          <a:xfrm>
            <a:off x="3343193" y="3625780"/>
            <a:ext cx="72968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TextBox 682"/>
          <p:cNvSpPr txBox="1"/>
          <p:nvPr/>
        </p:nvSpPr>
        <p:spPr>
          <a:xfrm>
            <a:off x="2508884" y="2909818"/>
            <a:ext cx="72968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38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TextBox 682"/>
          <p:cNvSpPr txBox="1"/>
          <p:nvPr/>
        </p:nvSpPr>
        <p:spPr>
          <a:xfrm>
            <a:off x="1674575" y="2370939"/>
            <a:ext cx="72968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62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TextBox 682"/>
          <p:cNvSpPr txBox="1"/>
          <p:nvPr/>
        </p:nvSpPr>
        <p:spPr>
          <a:xfrm>
            <a:off x="840266" y="2040289"/>
            <a:ext cx="72968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>
              <a:defRPr>
                <a:solidFill>
                  <a:schemeClr val="bg1"/>
                </a:solidFill>
                <a:latin typeface="方正中等线简体" pitchFamily="65" charset="-122"/>
                <a:ea typeface="方正中等线简体" pitchFamily="65" charset="-122"/>
              </a:defRPr>
            </a:lvl1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78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TextBox 96"/>
          <p:cNvSpPr txBox="1"/>
          <p:nvPr/>
        </p:nvSpPr>
        <p:spPr bwMode="auto">
          <a:xfrm>
            <a:off x="1703959" y="4131053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EBAC07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kumimoji="0" lang="zh-CN" altLang="en-US" sz="1600" b="0" i="0" u="none" strike="noStrike" kern="0" cap="none" spc="30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8" name="TextBox 97"/>
          <p:cNvSpPr txBox="1"/>
          <p:nvPr/>
        </p:nvSpPr>
        <p:spPr bwMode="auto">
          <a:xfrm>
            <a:off x="869914" y="4131053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  <a:endParaRPr kumimoji="0" lang="zh-CN" altLang="en-US" sz="1600" b="0" i="0" u="none" strike="noStrike" kern="0" cap="none" spc="30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9" name="TextBox 98"/>
          <p:cNvSpPr txBox="1"/>
          <p:nvPr/>
        </p:nvSpPr>
        <p:spPr bwMode="auto">
          <a:xfrm>
            <a:off x="3372048" y="4131053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28484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rgbClr val="284848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</a:p>
        </p:txBody>
      </p:sp>
      <p:sp>
        <p:nvSpPr>
          <p:cNvPr id="100" name="TextBox 99"/>
          <p:cNvSpPr txBox="1"/>
          <p:nvPr/>
        </p:nvSpPr>
        <p:spPr bwMode="auto">
          <a:xfrm>
            <a:off x="2538004" y="4131053"/>
            <a:ext cx="67197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600" spc="300">
                <a:solidFill>
                  <a:srgbClr val="8BC925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Arial" pitchFamily="34" charset="0"/>
              </a:rPr>
              <a:t>标题</a:t>
            </a:r>
          </a:p>
        </p:txBody>
      </p:sp>
      <p:sp>
        <p:nvSpPr>
          <p:cNvPr id="101" name="矩形 1"/>
          <p:cNvSpPr>
            <a:spLocks noChangeArrowheads="1"/>
          </p:cNvSpPr>
          <p:nvPr/>
        </p:nvSpPr>
        <p:spPr bwMode="auto">
          <a:xfrm>
            <a:off x="4427984" y="1347614"/>
            <a:ext cx="3960813" cy="2785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  <a:p>
            <a:pPr algn="just">
              <a:lnSpc>
                <a:spcPts val="15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  <a:p>
            <a:pPr algn="just">
              <a:lnSpc>
                <a:spcPts val="1500"/>
              </a:lnSpc>
            </a:pP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  <a:p>
            <a:pPr algn="just">
              <a:lnSpc>
                <a:spcPts val="1500"/>
              </a:lnSpc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54020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6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8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700"/>
                            </p:stCondLst>
                            <p:childTnLst>
                              <p:par>
                                <p:cTn id="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2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2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6400"/>
                            </p:stCondLst>
                            <p:childTnLst>
                              <p:par>
                                <p:cTn id="1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9" grpId="0" animBg="1"/>
      <p:bldP spid="70" grpId="0" animBg="1"/>
      <p:bldP spid="71" grpId="0" animBg="1"/>
      <p:bldP spid="72" grpId="0" animBg="1"/>
      <p:bldP spid="74" grpId="0"/>
      <p:bldP spid="54" grpId="0" animBg="1"/>
      <p:bldP spid="55" grpId="0" animBg="1"/>
      <p:bldP spid="56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/>
      <p:bldP spid="94" grpId="0"/>
      <p:bldP spid="95" grpId="0"/>
      <p:bldP spid="96" grpId="0"/>
      <p:bldP spid="97" grpId="0"/>
      <p:bldP spid="98" grpId="0"/>
      <p:bldP spid="99" grpId="0"/>
      <p:bldP spid="100" grpId="0"/>
      <p:bldP spid="10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41"/>
          <p:cNvSpPr>
            <a:spLocks noChangeArrowheads="1"/>
          </p:cNvSpPr>
          <p:nvPr/>
        </p:nvSpPr>
        <p:spPr bwMode="auto">
          <a:xfrm>
            <a:off x="755576" y="1201837"/>
            <a:ext cx="2540000" cy="1693862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8" name="矩形 42"/>
          <p:cNvSpPr>
            <a:spLocks noChangeArrowheads="1"/>
          </p:cNvSpPr>
          <p:nvPr/>
        </p:nvSpPr>
        <p:spPr bwMode="auto">
          <a:xfrm>
            <a:off x="3295576" y="2894112"/>
            <a:ext cx="2540000" cy="1693862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29" name="矩形 43"/>
          <p:cNvSpPr>
            <a:spLocks noChangeArrowheads="1"/>
          </p:cNvSpPr>
          <p:nvPr/>
        </p:nvSpPr>
        <p:spPr bwMode="auto">
          <a:xfrm>
            <a:off x="5835576" y="1201837"/>
            <a:ext cx="2540000" cy="1693862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30" name="Group 12"/>
          <p:cNvGrpSpPr>
            <a:grpSpLocks/>
          </p:cNvGrpSpPr>
          <p:nvPr/>
        </p:nvGrpSpPr>
        <p:grpSpPr bwMode="auto">
          <a:xfrm>
            <a:off x="755576" y="2894112"/>
            <a:ext cx="2540000" cy="1693862"/>
            <a:chOff x="0" y="0"/>
            <a:chExt cx="1979879" cy="1319922"/>
          </a:xfrm>
        </p:grpSpPr>
        <p:sp>
          <p:nvSpPr>
            <p:cNvPr id="31" name="矩形 46"/>
            <p:cNvSpPr>
              <a:spLocks noChangeArrowheads="1"/>
            </p:cNvSpPr>
            <p:nvPr/>
          </p:nvSpPr>
          <p:spPr bwMode="auto">
            <a:xfrm>
              <a:off x="0" y="0"/>
              <a:ext cx="1979879" cy="131992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sp>
          <p:nvSpPr>
            <p:cNvPr id="32" name="矩形 47"/>
            <p:cNvSpPr>
              <a:spLocks noChangeArrowheads="1"/>
            </p:cNvSpPr>
            <p:nvPr/>
          </p:nvSpPr>
          <p:spPr bwMode="auto">
            <a:xfrm>
              <a:off x="389792" y="106234"/>
              <a:ext cx="1466806" cy="694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这里是您要填写的文字，文字根据自己的策划文案填写哦！</a:t>
              </a:r>
            </a:p>
          </p:txBody>
        </p:sp>
        <p:grpSp>
          <p:nvGrpSpPr>
            <p:cNvPr id="33" name="Group 15"/>
            <p:cNvGrpSpPr>
              <a:grpSpLocks/>
            </p:cNvGrpSpPr>
            <p:nvPr/>
          </p:nvGrpSpPr>
          <p:grpSpPr bwMode="auto">
            <a:xfrm>
              <a:off x="34072" y="71799"/>
              <a:ext cx="333375" cy="333375"/>
              <a:chOff x="-100916" y="-118059"/>
              <a:chExt cx="333375" cy="333375"/>
            </a:xfrm>
          </p:grpSpPr>
          <p:sp>
            <p:nvSpPr>
              <p:cNvPr id="34" name="等腰三角形 49"/>
              <p:cNvSpPr>
                <a:spLocks noChangeArrowheads="1"/>
              </p:cNvSpPr>
              <p:nvPr/>
            </p:nvSpPr>
            <p:spPr bwMode="auto">
              <a:xfrm>
                <a:off x="-17567" y="-38053"/>
                <a:ext cx="180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35" name="同心圆 50"/>
              <p:cNvSpPr>
                <a:spLocks noChangeArrowheads="1"/>
              </p:cNvSpPr>
              <p:nvPr/>
            </p:nvSpPr>
            <p:spPr bwMode="auto">
              <a:xfrm>
                <a:off x="-100916" y="-118059"/>
                <a:ext cx="333375" cy="333375"/>
              </a:xfrm>
              <a:custGeom>
                <a:avLst/>
                <a:gdLst>
                  <a:gd name="G0" fmla="+- 998 0 0"/>
                  <a:gd name="G1" fmla="+- 21600 0 998"/>
                  <a:gd name="G2" fmla="+- 21600 0 998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998" y="10800"/>
                    </a:moveTo>
                    <a:cubicBezTo>
                      <a:pt x="998" y="16213"/>
                      <a:pt x="5387" y="20602"/>
                      <a:pt x="10800" y="20602"/>
                    </a:cubicBezTo>
                    <a:cubicBezTo>
                      <a:pt x="16213" y="20602"/>
                      <a:pt x="20602" y="16213"/>
                      <a:pt x="20602" y="10800"/>
                    </a:cubicBezTo>
                    <a:cubicBezTo>
                      <a:pt x="20602" y="5387"/>
                      <a:pt x="16213" y="998"/>
                      <a:pt x="10800" y="998"/>
                    </a:cubicBezTo>
                    <a:cubicBezTo>
                      <a:pt x="5387" y="998"/>
                      <a:pt x="998" y="5387"/>
                      <a:pt x="998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</p:grpSp>
      <p:grpSp>
        <p:nvGrpSpPr>
          <p:cNvPr id="36" name="Group 18"/>
          <p:cNvGrpSpPr>
            <a:grpSpLocks/>
          </p:cNvGrpSpPr>
          <p:nvPr/>
        </p:nvGrpSpPr>
        <p:grpSpPr bwMode="auto">
          <a:xfrm>
            <a:off x="3295576" y="1201837"/>
            <a:ext cx="2540000" cy="1693862"/>
            <a:chOff x="0" y="0"/>
            <a:chExt cx="1979879" cy="1319919"/>
          </a:xfrm>
        </p:grpSpPr>
        <p:sp>
          <p:nvSpPr>
            <p:cNvPr id="37" name="矩形 58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38" name="Group 20"/>
            <p:cNvGrpSpPr>
              <a:grpSpLocks/>
            </p:cNvGrpSpPr>
            <p:nvPr/>
          </p:nvGrpSpPr>
          <p:grpSpPr bwMode="auto">
            <a:xfrm rot="16200000" flipV="1">
              <a:off x="1615762" y="958556"/>
              <a:ext cx="333375" cy="333375"/>
              <a:chOff x="-170883" y="-130071"/>
              <a:chExt cx="333375" cy="333375"/>
            </a:xfrm>
          </p:grpSpPr>
          <p:sp>
            <p:nvSpPr>
              <p:cNvPr id="40" name="等腰三角形 61"/>
              <p:cNvSpPr>
                <a:spLocks noChangeArrowheads="1"/>
              </p:cNvSpPr>
              <p:nvPr/>
            </p:nvSpPr>
            <p:spPr bwMode="auto">
              <a:xfrm>
                <a:off x="-87536" y="-57492"/>
                <a:ext cx="180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1" name="同心圆 62"/>
              <p:cNvSpPr>
                <a:spLocks noChangeArrowheads="1"/>
              </p:cNvSpPr>
              <p:nvPr/>
            </p:nvSpPr>
            <p:spPr bwMode="auto">
              <a:xfrm>
                <a:off x="-170883" y="-130071"/>
                <a:ext cx="333375" cy="333375"/>
              </a:xfrm>
              <a:custGeom>
                <a:avLst/>
                <a:gdLst>
                  <a:gd name="G0" fmla="+- 797 0 0"/>
                  <a:gd name="G1" fmla="+- 21600 0 797"/>
                  <a:gd name="G2" fmla="+- 21600 0 797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797" y="10800"/>
                    </a:moveTo>
                    <a:cubicBezTo>
                      <a:pt x="797" y="16325"/>
                      <a:pt x="5275" y="20803"/>
                      <a:pt x="10800" y="20803"/>
                    </a:cubicBezTo>
                    <a:cubicBezTo>
                      <a:pt x="16325" y="20803"/>
                      <a:pt x="20803" y="16325"/>
                      <a:pt x="20803" y="10800"/>
                    </a:cubicBezTo>
                    <a:cubicBezTo>
                      <a:pt x="20803" y="5275"/>
                      <a:pt x="16325" y="797"/>
                      <a:pt x="10800" y="797"/>
                    </a:cubicBezTo>
                    <a:cubicBezTo>
                      <a:pt x="5275" y="797"/>
                      <a:pt x="797" y="5275"/>
                      <a:pt x="797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39" name="矩形 60"/>
            <p:cNvSpPr>
              <a:spLocks noChangeArrowheads="1"/>
            </p:cNvSpPr>
            <p:nvPr/>
          </p:nvSpPr>
          <p:spPr bwMode="auto">
            <a:xfrm>
              <a:off x="234454" y="112893"/>
              <a:ext cx="1466806" cy="694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这里是您要填写的文字，文字根据自己的策划文案填写哦！</a:t>
              </a:r>
            </a:p>
          </p:txBody>
        </p:sp>
      </p:grpSp>
      <p:grpSp>
        <p:nvGrpSpPr>
          <p:cNvPr id="42" name="Group 24"/>
          <p:cNvGrpSpPr>
            <a:grpSpLocks/>
          </p:cNvGrpSpPr>
          <p:nvPr/>
        </p:nvGrpSpPr>
        <p:grpSpPr bwMode="auto">
          <a:xfrm>
            <a:off x="5835576" y="2894112"/>
            <a:ext cx="2540000" cy="1693862"/>
            <a:chOff x="0" y="0"/>
            <a:chExt cx="1979879" cy="1319919"/>
          </a:xfrm>
        </p:grpSpPr>
        <p:sp>
          <p:nvSpPr>
            <p:cNvPr id="43" name="矩形 64"/>
            <p:cNvSpPr>
              <a:spLocks noChangeArrowheads="1"/>
            </p:cNvSpPr>
            <p:nvPr/>
          </p:nvSpPr>
          <p:spPr bwMode="auto">
            <a:xfrm>
              <a:off x="0" y="0"/>
              <a:ext cx="1979879" cy="1319919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  <p:grpSp>
          <p:nvGrpSpPr>
            <p:cNvPr id="44" name="Group 26"/>
            <p:cNvGrpSpPr>
              <a:grpSpLocks/>
            </p:cNvGrpSpPr>
            <p:nvPr/>
          </p:nvGrpSpPr>
          <p:grpSpPr bwMode="auto">
            <a:xfrm rot="5400000" flipH="1" flipV="1">
              <a:off x="33040" y="45867"/>
              <a:ext cx="333375" cy="333375"/>
              <a:chOff x="158236" y="-116793"/>
              <a:chExt cx="333375" cy="333375"/>
            </a:xfrm>
          </p:grpSpPr>
          <p:sp>
            <p:nvSpPr>
              <p:cNvPr id="48" name="等腰三角形 67"/>
              <p:cNvSpPr>
                <a:spLocks noChangeArrowheads="1"/>
              </p:cNvSpPr>
              <p:nvPr/>
            </p:nvSpPr>
            <p:spPr bwMode="auto">
              <a:xfrm>
                <a:off x="234922" y="-44211"/>
                <a:ext cx="180000" cy="144000"/>
              </a:xfrm>
              <a:prstGeom prst="triangle">
                <a:avLst>
                  <a:gd name="adj" fmla="val 50000"/>
                </a:avLst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  <p:sp>
            <p:nvSpPr>
              <p:cNvPr id="49" name="同心圆 68"/>
              <p:cNvSpPr>
                <a:spLocks noChangeArrowheads="1"/>
              </p:cNvSpPr>
              <p:nvPr/>
            </p:nvSpPr>
            <p:spPr bwMode="auto">
              <a:xfrm>
                <a:off x="158236" y="-116793"/>
                <a:ext cx="333375" cy="333375"/>
              </a:xfrm>
              <a:custGeom>
                <a:avLst/>
                <a:gdLst>
                  <a:gd name="G0" fmla="+- 1005 0 0"/>
                  <a:gd name="G1" fmla="+- 21600 0 1005"/>
                  <a:gd name="G2" fmla="+- 21600 0 1005"/>
                  <a:gd name="G3" fmla="*/ G0 2929 10000"/>
                  <a:gd name="G4" fmla="+- 21600 0 G3"/>
                  <a:gd name="G5" fmla="+- 21600 0 G3"/>
                  <a:gd name="T0" fmla="*/ 10800 w 21600"/>
                  <a:gd name="T1" fmla="*/ 0 h 21600"/>
                  <a:gd name="T2" fmla="*/ 3163 w 21600"/>
                  <a:gd name="T3" fmla="*/ 3163 h 21600"/>
                  <a:gd name="T4" fmla="*/ 0 w 21600"/>
                  <a:gd name="T5" fmla="*/ 10800 h 21600"/>
                  <a:gd name="T6" fmla="*/ 3163 w 21600"/>
                  <a:gd name="T7" fmla="*/ 18437 h 21600"/>
                  <a:gd name="T8" fmla="*/ 10800 w 21600"/>
                  <a:gd name="T9" fmla="*/ 21600 h 21600"/>
                  <a:gd name="T10" fmla="*/ 18437 w 21600"/>
                  <a:gd name="T11" fmla="*/ 18437 h 21600"/>
                  <a:gd name="T12" fmla="*/ 21600 w 21600"/>
                  <a:gd name="T13" fmla="*/ 10800 h 21600"/>
                  <a:gd name="T14" fmla="*/ 18437 w 21600"/>
                  <a:gd name="T15" fmla="*/ 3163 h 21600"/>
                  <a:gd name="T16" fmla="*/ 3163 w 21600"/>
                  <a:gd name="T17" fmla="*/ 3163 h 21600"/>
                  <a:gd name="T18" fmla="*/ 18437 w 21600"/>
                  <a:gd name="T19" fmla="*/ 18437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T16" t="T17" r="T18" b="T19"/>
                <a:pathLst>
                  <a:path w="21600" h="21600">
                    <a:moveTo>
                      <a:pt x="0" y="10800"/>
                    </a:moveTo>
                    <a:cubicBezTo>
                      <a:pt x="0" y="4835"/>
                      <a:pt x="4835" y="0"/>
                      <a:pt x="10800" y="0"/>
                    </a:cubicBezTo>
                    <a:cubicBezTo>
                      <a:pt x="16765" y="0"/>
                      <a:pt x="21600" y="4835"/>
                      <a:pt x="21600" y="10800"/>
                    </a:cubicBezTo>
                    <a:cubicBezTo>
                      <a:pt x="21600" y="16765"/>
                      <a:pt x="16765" y="21600"/>
                      <a:pt x="10800" y="21600"/>
                    </a:cubicBezTo>
                    <a:cubicBezTo>
                      <a:pt x="4835" y="21600"/>
                      <a:pt x="0" y="16765"/>
                      <a:pt x="0" y="10800"/>
                    </a:cubicBezTo>
                    <a:close/>
                    <a:moveTo>
                      <a:pt x="1005" y="10800"/>
                    </a:moveTo>
                    <a:cubicBezTo>
                      <a:pt x="1005" y="16210"/>
                      <a:pt x="5390" y="20595"/>
                      <a:pt x="10800" y="20595"/>
                    </a:cubicBezTo>
                    <a:cubicBezTo>
                      <a:pt x="16210" y="20595"/>
                      <a:pt x="20595" y="16210"/>
                      <a:pt x="20595" y="10800"/>
                    </a:cubicBezTo>
                    <a:cubicBezTo>
                      <a:pt x="20595" y="5390"/>
                      <a:pt x="16210" y="1005"/>
                      <a:pt x="10800" y="1005"/>
                    </a:cubicBezTo>
                    <a:cubicBezTo>
                      <a:pt x="5390" y="1005"/>
                      <a:pt x="1005" y="5390"/>
                      <a:pt x="1005" y="108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endParaRPr>
              </a:p>
            </p:txBody>
          </p:sp>
        </p:grpSp>
        <p:sp>
          <p:nvSpPr>
            <p:cNvPr id="47" name="矩形 66"/>
            <p:cNvSpPr>
              <a:spLocks noChangeArrowheads="1"/>
            </p:cNvSpPr>
            <p:nvPr/>
          </p:nvSpPr>
          <p:spPr bwMode="auto">
            <a:xfrm>
              <a:off x="418288" y="106230"/>
              <a:ext cx="1466806" cy="694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这里是您要填写的文字，文字根据自己的策划文案填写哦！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9757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3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9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4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4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5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5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6" fill="hold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5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5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3" fill="hold" grpId="0" nodeType="withEffect" p14:presetBounceEnd="7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0000">
                                          <p:cBhvr additive="base">
                                            <p:cTn id="5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0000">
                                          <p:cBhvr additive="base">
                                            <p:cTn id="5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27" grpId="0" animBg="1"/>
          <p:bldP spid="28" grpId="0" animBg="1"/>
          <p:bldP spid="2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27" grpId="0" animBg="1"/>
          <p:bldP spid="28" grpId="0" animBg="1"/>
          <p:bldP spid="29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00746" y="2634492"/>
            <a:ext cx="501825" cy="501825"/>
            <a:chOff x="5724128" y="1589795"/>
            <a:chExt cx="501825" cy="501825"/>
          </a:xfrm>
        </p:grpSpPr>
        <p:grpSp>
          <p:nvGrpSpPr>
            <p:cNvPr id="28" name="组合 27"/>
            <p:cNvGrpSpPr/>
            <p:nvPr/>
          </p:nvGrpSpPr>
          <p:grpSpPr>
            <a:xfrm>
              <a:off x="5724128" y="1589795"/>
              <a:ext cx="501825" cy="501825"/>
              <a:chOff x="4557015" y="2355726"/>
              <a:chExt cx="936104" cy="93610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4557015" y="2355726"/>
                <a:ext cx="936104" cy="93610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4600820" y="2399531"/>
                <a:ext cx="848494" cy="84849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4631107" y="2429818"/>
                <a:ext cx="787921" cy="78792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4802113" y="2499742"/>
                <a:ext cx="432048" cy="216024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bg1">
                      <a:alpha val="32000"/>
                    </a:schemeClr>
                  </a:gs>
                  <a:gs pos="78000">
                    <a:schemeClr val="bg2">
                      <a:alpha val="23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5462" y="1706488"/>
              <a:ext cx="259155" cy="268438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5600746" y="3594637"/>
            <a:ext cx="501825" cy="501825"/>
            <a:chOff x="5724128" y="1589795"/>
            <a:chExt cx="501825" cy="501825"/>
          </a:xfrm>
        </p:grpSpPr>
        <p:grpSp>
          <p:nvGrpSpPr>
            <p:cNvPr id="35" name="组合 34"/>
            <p:cNvGrpSpPr/>
            <p:nvPr/>
          </p:nvGrpSpPr>
          <p:grpSpPr>
            <a:xfrm>
              <a:off x="5724128" y="1589795"/>
              <a:ext cx="501825" cy="501825"/>
              <a:chOff x="4557015" y="2355726"/>
              <a:chExt cx="936104" cy="93610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4557015" y="2355726"/>
                <a:ext cx="936104" cy="93610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4600820" y="2399531"/>
                <a:ext cx="848494" cy="84849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4631107" y="2429818"/>
                <a:ext cx="787921" cy="78792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802113" y="2499742"/>
                <a:ext cx="432048" cy="216024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bg1">
                      <a:alpha val="32000"/>
                    </a:schemeClr>
                  </a:gs>
                  <a:gs pos="78000">
                    <a:schemeClr val="bg2">
                      <a:alpha val="46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6139" y="1707134"/>
              <a:ext cx="266385" cy="267146"/>
            </a:xfrm>
            <a:prstGeom prst="rect">
              <a:avLst/>
            </a:prstGeom>
          </p:spPr>
        </p:pic>
      </p:grpSp>
      <p:grpSp>
        <p:nvGrpSpPr>
          <p:cNvPr id="41" name="组合 40"/>
          <p:cNvGrpSpPr/>
          <p:nvPr/>
        </p:nvGrpSpPr>
        <p:grpSpPr>
          <a:xfrm>
            <a:off x="5600746" y="1674347"/>
            <a:ext cx="501825" cy="501825"/>
            <a:chOff x="5724128" y="1589795"/>
            <a:chExt cx="501825" cy="501825"/>
          </a:xfrm>
        </p:grpSpPr>
        <p:grpSp>
          <p:nvGrpSpPr>
            <p:cNvPr id="42" name="组合 41"/>
            <p:cNvGrpSpPr/>
            <p:nvPr/>
          </p:nvGrpSpPr>
          <p:grpSpPr>
            <a:xfrm>
              <a:off x="5724128" y="1589795"/>
              <a:ext cx="501825" cy="501825"/>
              <a:chOff x="4557015" y="2355726"/>
              <a:chExt cx="936104" cy="936104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4557015" y="2355726"/>
                <a:ext cx="936104" cy="93610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4600820" y="2399531"/>
                <a:ext cx="848494" cy="84849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4631107" y="2429818"/>
                <a:ext cx="787921" cy="78792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802113" y="2499742"/>
                <a:ext cx="432048" cy="216024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bg1">
                      <a:alpha val="32000"/>
                    </a:schemeClr>
                  </a:gs>
                  <a:gs pos="78000">
                    <a:schemeClr val="bg2">
                      <a:alpha val="46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6139" y="1706488"/>
              <a:ext cx="266385" cy="268438"/>
            </a:xfrm>
            <a:prstGeom prst="rect">
              <a:avLst/>
            </a:prstGeom>
          </p:spPr>
        </p:pic>
      </p:grpSp>
      <p:grpSp>
        <p:nvGrpSpPr>
          <p:cNvPr id="67" name="组合 66"/>
          <p:cNvGrpSpPr/>
          <p:nvPr/>
        </p:nvGrpSpPr>
        <p:grpSpPr>
          <a:xfrm>
            <a:off x="683568" y="1491630"/>
            <a:ext cx="4570821" cy="2782206"/>
            <a:chOff x="505235" y="1513569"/>
            <a:chExt cx="4749155" cy="2782206"/>
          </a:xfrm>
        </p:grpSpPr>
        <p:sp>
          <p:nvSpPr>
            <p:cNvPr id="68" name="矩形 67"/>
            <p:cNvSpPr/>
            <p:nvPr/>
          </p:nvSpPr>
          <p:spPr>
            <a:xfrm>
              <a:off x="505235" y="1513569"/>
              <a:ext cx="4749155" cy="2782206"/>
            </a:xfrm>
            <a:prstGeom prst="rect">
              <a:avLst/>
            </a:prstGeom>
            <a:gradFill>
              <a:gsLst>
                <a:gs pos="0">
                  <a:schemeClr val="tx2">
                    <a:lumMod val="50000"/>
                  </a:schemeClr>
                </a:gs>
                <a:gs pos="100000">
                  <a:schemeClr val="tx2"/>
                </a:gs>
              </a:gsLst>
              <a:lin ang="8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矩形 72"/>
            <p:cNvSpPr/>
            <p:nvPr/>
          </p:nvSpPr>
          <p:spPr>
            <a:xfrm>
              <a:off x="547966" y="1538443"/>
              <a:ext cx="4663691" cy="2714686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矩形 74"/>
          <p:cNvSpPr/>
          <p:nvPr/>
        </p:nvSpPr>
        <p:spPr>
          <a:xfrm>
            <a:off x="6278906" y="1555927"/>
            <a:ext cx="2232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6278906" y="2516072"/>
            <a:ext cx="2232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278906" y="3476217"/>
            <a:ext cx="2232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23174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6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00"/>
                            </p:stCondLst>
                            <p:childTnLst>
                              <p:par>
                                <p:cTn id="4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00"/>
                            </p:stCondLst>
                            <p:childTnLst>
                              <p:par>
                                <p:cTn id="5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9" grpId="0" animBg="1"/>
      <p:bldP spid="70" grpId="0" animBg="1"/>
      <p:bldP spid="71" grpId="0" animBg="1"/>
      <p:bldP spid="72" grpId="0" animBg="1"/>
      <p:bldP spid="74" grpId="0"/>
      <p:bldP spid="75" grpId="0"/>
      <p:bldP spid="76" grpId="0"/>
      <p:bldP spid="7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菱形 46"/>
          <p:cNvSpPr/>
          <p:nvPr/>
        </p:nvSpPr>
        <p:spPr>
          <a:xfrm>
            <a:off x="1619672" y="1419622"/>
            <a:ext cx="1512168" cy="1512168"/>
          </a:xfrm>
          <a:prstGeom prst="diamond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菱形 47"/>
          <p:cNvSpPr/>
          <p:nvPr/>
        </p:nvSpPr>
        <p:spPr>
          <a:xfrm>
            <a:off x="827584" y="2211710"/>
            <a:ext cx="1512168" cy="1512168"/>
          </a:xfrm>
          <a:prstGeom prst="diamond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菱形 48"/>
          <p:cNvSpPr/>
          <p:nvPr/>
        </p:nvSpPr>
        <p:spPr>
          <a:xfrm>
            <a:off x="2411760" y="2211710"/>
            <a:ext cx="1512168" cy="1512168"/>
          </a:xfrm>
          <a:prstGeom prst="diamond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菱形 49"/>
          <p:cNvSpPr/>
          <p:nvPr/>
        </p:nvSpPr>
        <p:spPr>
          <a:xfrm>
            <a:off x="1619672" y="3003798"/>
            <a:ext cx="1512168" cy="1512168"/>
          </a:xfrm>
          <a:prstGeom prst="diamond">
            <a:avLst/>
          </a:prstGeom>
          <a:blipFill>
            <a:blip r:embed="rId6"/>
            <a:stretch>
              <a:fillRect/>
            </a:stretch>
          </a:blip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2772966" y="1491630"/>
            <a:ext cx="5471442" cy="144016"/>
            <a:chOff x="2844974" y="1707654"/>
            <a:chExt cx="5471442" cy="144016"/>
          </a:xfrm>
        </p:grpSpPr>
        <p:sp>
          <p:nvSpPr>
            <p:cNvPr id="52" name="椭圆 51"/>
            <p:cNvSpPr/>
            <p:nvPr/>
          </p:nvSpPr>
          <p:spPr>
            <a:xfrm>
              <a:off x="2844974" y="1707654"/>
              <a:ext cx="144016" cy="144016"/>
            </a:xfrm>
            <a:prstGeom prst="ellipse">
              <a:avLst/>
            </a:prstGeom>
            <a:noFill/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6"/>
            </p:cNvCxnSpPr>
            <p:nvPr/>
          </p:nvCxnSpPr>
          <p:spPr>
            <a:xfrm>
              <a:off x="2988990" y="1779662"/>
              <a:ext cx="5170869" cy="0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/>
          </p:nvSpPr>
          <p:spPr>
            <a:xfrm>
              <a:off x="8172400" y="1707654"/>
              <a:ext cx="144016" cy="144016"/>
            </a:xfrm>
            <a:prstGeom prst="ellipse">
              <a:avLst/>
            </a:prstGeom>
            <a:noFill/>
            <a:ln w="127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211960" y="2803599"/>
            <a:ext cx="501825" cy="501825"/>
            <a:chOff x="5724128" y="1589795"/>
            <a:chExt cx="501825" cy="501825"/>
          </a:xfrm>
        </p:grpSpPr>
        <p:grpSp>
          <p:nvGrpSpPr>
            <p:cNvPr id="56" name="组合 55"/>
            <p:cNvGrpSpPr/>
            <p:nvPr/>
          </p:nvGrpSpPr>
          <p:grpSpPr>
            <a:xfrm>
              <a:off x="5724128" y="1589795"/>
              <a:ext cx="501825" cy="501825"/>
              <a:chOff x="4557015" y="2355726"/>
              <a:chExt cx="936104" cy="936104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4557015" y="2355726"/>
                <a:ext cx="936104" cy="93610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4600820" y="2399531"/>
                <a:ext cx="848494" cy="84849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>
                <a:off x="4631107" y="2429818"/>
                <a:ext cx="787921" cy="78792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4802113" y="2499742"/>
                <a:ext cx="432048" cy="216024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bg1">
                      <a:alpha val="32000"/>
                    </a:schemeClr>
                  </a:gs>
                  <a:gs pos="78000">
                    <a:schemeClr val="bg2">
                      <a:alpha val="23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45462" y="1706488"/>
              <a:ext cx="259155" cy="268438"/>
            </a:xfrm>
            <a:prstGeom prst="rect">
              <a:avLst/>
            </a:prstGeom>
          </p:spPr>
        </p:pic>
      </p:grpSp>
      <p:grpSp>
        <p:nvGrpSpPr>
          <p:cNvPr id="62" name="组合 61"/>
          <p:cNvGrpSpPr/>
          <p:nvPr/>
        </p:nvGrpSpPr>
        <p:grpSpPr>
          <a:xfrm>
            <a:off x="4211960" y="3763744"/>
            <a:ext cx="501825" cy="501825"/>
            <a:chOff x="5724128" y="1589795"/>
            <a:chExt cx="501825" cy="501825"/>
          </a:xfrm>
        </p:grpSpPr>
        <p:grpSp>
          <p:nvGrpSpPr>
            <p:cNvPr id="63" name="组合 62"/>
            <p:cNvGrpSpPr/>
            <p:nvPr/>
          </p:nvGrpSpPr>
          <p:grpSpPr>
            <a:xfrm>
              <a:off x="5724128" y="1589795"/>
              <a:ext cx="501825" cy="501825"/>
              <a:chOff x="4557015" y="2355726"/>
              <a:chExt cx="936104" cy="936104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4557015" y="2355726"/>
                <a:ext cx="936104" cy="93610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4600820" y="2399531"/>
                <a:ext cx="848494" cy="84849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4631107" y="2429818"/>
                <a:ext cx="787921" cy="78792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4802113" y="2499742"/>
                <a:ext cx="432048" cy="216024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bg1">
                      <a:alpha val="32000"/>
                    </a:schemeClr>
                  </a:gs>
                  <a:gs pos="78000">
                    <a:schemeClr val="bg2">
                      <a:alpha val="46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6139" y="1707134"/>
              <a:ext cx="266385" cy="267146"/>
            </a:xfrm>
            <a:prstGeom prst="rect">
              <a:avLst/>
            </a:prstGeom>
          </p:spPr>
        </p:pic>
      </p:grpSp>
      <p:grpSp>
        <p:nvGrpSpPr>
          <p:cNvPr id="73" name="组合 72"/>
          <p:cNvGrpSpPr/>
          <p:nvPr/>
        </p:nvGrpSpPr>
        <p:grpSpPr>
          <a:xfrm>
            <a:off x="4211960" y="1843454"/>
            <a:ext cx="501825" cy="501825"/>
            <a:chOff x="5724128" y="1589795"/>
            <a:chExt cx="501825" cy="501825"/>
          </a:xfrm>
        </p:grpSpPr>
        <p:grpSp>
          <p:nvGrpSpPr>
            <p:cNvPr id="75" name="组合 74"/>
            <p:cNvGrpSpPr/>
            <p:nvPr/>
          </p:nvGrpSpPr>
          <p:grpSpPr>
            <a:xfrm>
              <a:off x="5724128" y="1589795"/>
              <a:ext cx="501825" cy="501825"/>
              <a:chOff x="4557015" y="2355726"/>
              <a:chExt cx="936104" cy="936104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4557015" y="2355726"/>
                <a:ext cx="936104" cy="93610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7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4600820" y="2399531"/>
                <a:ext cx="848494" cy="848494"/>
              </a:xfrm>
              <a:prstGeom prst="ellipse">
                <a:avLst/>
              </a:prstGeom>
              <a:gradFill>
                <a:gsLst>
                  <a:gs pos="52900">
                    <a:schemeClr val="tx2">
                      <a:lumMod val="60000"/>
                      <a:lumOff val="40000"/>
                    </a:schemeClr>
                  </a:gs>
                  <a:gs pos="0">
                    <a:schemeClr val="tx2">
                      <a:lumMod val="50000"/>
                    </a:schemeClr>
                  </a:gs>
                  <a:gs pos="100000">
                    <a:schemeClr val="tx2">
                      <a:lumMod val="60000"/>
                      <a:lumOff val="40000"/>
                    </a:scheme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631107" y="2429818"/>
                <a:ext cx="787921" cy="78792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2"/>
                  </a:gs>
                  <a:gs pos="100000">
                    <a:schemeClr val="tx2"/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4802113" y="2499742"/>
                <a:ext cx="432048" cy="216024"/>
              </a:xfrm>
              <a:prstGeom prst="ellipse">
                <a:avLst/>
              </a:prstGeom>
              <a:gradFill flip="none" rotWithShape="1">
                <a:gsLst>
                  <a:gs pos="6000">
                    <a:schemeClr val="bg1">
                      <a:alpha val="32000"/>
                    </a:schemeClr>
                  </a:gs>
                  <a:gs pos="78000">
                    <a:schemeClr val="bg2">
                      <a:alpha val="46000"/>
                    </a:schemeClr>
                  </a:gs>
                </a:gsLst>
                <a:lin ang="480000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6139" y="1706488"/>
              <a:ext cx="266385" cy="268438"/>
            </a:xfrm>
            <a:prstGeom prst="rect">
              <a:avLst/>
            </a:prstGeom>
          </p:spPr>
        </p:pic>
      </p:grpSp>
      <p:sp>
        <p:nvSpPr>
          <p:cNvPr id="81" name="矩形 80"/>
          <p:cNvSpPr/>
          <p:nvPr/>
        </p:nvSpPr>
        <p:spPr>
          <a:xfrm>
            <a:off x="4890119" y="1798576"/>
            <a:ext cx="325249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4890119" y="2761227"/>
            <a:ext cx="32524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4890119" y="3723878"/>
            <a:ext cx="32524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0358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2" presetClass="entr" presetSubtype="1" decel="625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4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decel="6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6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4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625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4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4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800"/>
                            </p:stCondLst>
                            <p:childTnLst>
                              <p:par>
                                <p:cTn id="7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4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4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9" grpId="0" animBg="1"/>
      <p:bldP spid="70" grpId="0" animBg="1"/>
      <p:bldP spid="71" grpId="0" animBg="1"/>
      <p:bldP spid="72" grpId="0" animBg="1"/>
      <p:bldP spid="74" grpId="0"/>
      <p:bldP spid="47" grpId="0" animBg="1"/>
      <p:bldP spid="48" grpId="0" animBg="1"/>
      <p:bldP spid="49" grpId="0" animBg="1"/>
      <p:bldP spid="50" grpId="0" animBg="1"/>
      <p:bldP spid="81" grpId="0"/>
      <p:bldP spid="82" grpId="0"/>
      <p:bldP spid="8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" y="1592275"/>
            <a:ext cx="5580112" cy="2131603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5580112" y="1592276"/>
            <a:ext cx="628312" cy="628312"/>
            <a:chOff x="5580112" y="1592276"/>
            <a:chExt cx="628312" cy="628312"/>
          </a:xfrm>
        </p:grpSpPr>
        <p:sp>
          <p:nvSpPr>
            <p:cNvPr id="49" name="矩形 48"/>
            <p:cNvSpPr/>
            <p:nvPr/>
          </p:nvSpPr>
          <p:spPr>
            <a:xfrm>
              <a:off x="5580112" y="1592276"/>
              <a:ext cx="628312" cy="62831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0" name="Picture 7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9406" y="1668124"/>
              <a:ext cx="381000" cy="411710"/>
            </a:xfrm>
            <a:prstGeom prst="rect">
              <a:avLst/>
            </a:prstGeom>
            <a:noFill/>
          </p:spPr>
        </p:pic>
      </p:grpSp>
      <p:grpSp>
        <p:nvGrpSpPr>
          <p:cNvPr id="51" name="组合 50"/>
          <p:cNvGrpSpPr/>
          <p:nvPr/>
        </p:nvGrpSpPr>
        <p:grpSpPr>
          <a:xfrm>
            <a:off x="5580112" y="2349691"/>
            <a:ext cx="628312" cy="628312"/>
            <a:chOff x="5580112" y="2349691"/>
            <a:chExt cx="628312" cy="628312"/>
          </a:xfrm>
        </p:grpSpPr>
        <p:sp>
          <p:nvSpPr>
            <p:cNvPr id="52" name="矩形 51"/>
            <p:cNvSpPr/>
            <p:nvPr/>
          </p:nvSpPr>
          <p:spPr>
            <a:xfrm>
              <a:off x="5580112" y="2349691"/>
              <a:ext cx="628312" cy="6283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Picture 10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899" y="2442261"/>
              <a:ext cx="462738" cy="431630"/>
            </a:xfrm>
            <a:prstGeom prst="rect">
              <a:avLst/>
            </a:prstGeom>
            <a:noFill/>
          </p:spPr>
        </p:pic>
      </p:grpSp>
      <p:grpSp>
        <p:nvGrpSpPr>
          <p:cNvPr id="54" name="组合 53"/>
          <p:cNvGrpSpPr/>
          <p:nvPr/>
        </p:nvGrpSpPr>
        <p:grpSpPr>
          <a:xfrm>
            <a:off x="5580112" y="3095566"/>
            <a:ext cx="628312" cy="628312"/>
            <a:chOff x="5580112" y="3095566"/>
            <a:chExt cx="628312" cy="628312"/>
          </a:xfrm>
        </p:grpSpPr>
        <p:sp>
          <p:nvSpPr>
            <p:cNvPr id="55" name="矩形 54"/>
            <p:cNvSpPr/>
            <p:nvPr/>
          </p:nvSpPr>
          <p:spPr>
            <a:xfrm>
              <a:off x="5580112" y="3095566"/>
              <a:ext cx="628312" cy="628312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Picture 9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9406" y="3193907"/>
              <a:ext cx="409724" cy="431630"/>
            </a:xfrm>
            <a:prstGeom prst="rect">
              <a:avLst/>
            </a:prstGeom>
            <a:noFill/>
          </p:spPr>
        </p:pic>
      </p:grpSp>
      <p:sp>
        <p:nvSpPr>
          <p:cNvPr id="57" name="矩形 56"/>
          <p:cNvSpPr/>
          <p:nvPr/>
        </p:nvSpPr>
        <p:spPr>
          <a:xfrm>
            <a:off x="6451104" y="1640973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451104" y="2386848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444208" y="3169880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23373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1" presetID="2" presetClass="entr" presetSubtype="2" decel="6333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6" presetID="2" presetClass="entr" presetSubtype="2" decel="6333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1" presetID="2" presetClass="entr" presetSubtype="2" decel="6333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5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5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57" grpId="0"/>
          <p:bldP spid="58" grpId="0"/>
          <p:bldP spid="5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1" presetID="2" presetClass="entr" presetSubtype="2" decel="6333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6" presetID="2" presetClass="entr" presetSubtype="2" decel="6333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51" presetID="2" presetClass="entr" presetSubtype="2" decel="63333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57" grpId="0"/>
          <p:bldP spid="58" grpId="0"/>
          <p:bldP spid="5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Oval 16"/>
          <p:cNvSpPr>
            <a:spLocks noChangeArrowheads="1"/>
          </p:cNvSpPr>
          <p:nvPr/>
        </p:nvSpPr>
        <p:spPr bwMode="auto">
          <a:xfrm>
            <a:off x="4139952" y="3921886"/>
            <a:ext cx="998281" cy="439048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24" name="Oval 17"/>
          <p:cNvSpPr>
            <a:spLocks noChangeArrowheads="1"/>
          </p:cNvSpPr>
          <p:nvPr/>
        </p:nvSpPr>
        <p:spPr bwMode="auto">
          <a:xfrm>
            <a:off x="4206505" y="3498805"/>
            <a:ext cx="865177" cy="373590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/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25" name="Oval 18"/>
          <p:cNvSpPr>
            <a:spLocks noChangeArrowheads="1"/>
          </p:cNvSpPr>
          <p:nvPr/>
        </p:nvSpPr>
        <p:spPr bwMode="auto">
          <a:xfrm>
            <a:off x="4265494" y="3115635"/>
            <a:ext cx="747198" cy="325694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/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26" name="Oval 19"/>
          <p:cNvSpPr>
            <a:spLocks noChangeArrowheads="1"/>
          </p:cNvSpPr>
          <p:nvPr/>
        </p:nvSpPr>
        <p:spPr bwMode="auto">
          <a:xfrm>
            <a:off x="4339608" y="2781958"/>
            <a:ext cx="598969" cy="269815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/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27" name="Oval 20"/>
          <p:cNvSpPr>
            <a:spLocks noChangeArrowheads="1"/>
          </p:cNvSpPr>
          <p:nvPr/>
        </p:nvSpPr>
        <p:spPr bwMode="auto">
          <a:xfrm>
            <a:off x="4389524" y="2505758"/>
            <a:ext cx="499141" cy="220322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/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28" name="Oval 21"/>
          <p:cNvSpPr>
            <a:spLocks noChangeArrowheads="1"/>
          </p:cNvSpPr>
          <p:nvPr/>
        </p:nvSpPr>
        <p:spPr bwMode="auto">
          <a:xfrm>
            <a:off x="4439436" y="2295015"/>
            <a:ext cx="390237" cy="170830"/>
          </a:xfrm>
          <a:prstGeom prst="ellipse">
            <a:avLst/>
          </a:prstGeom>
          <a:solidFill>
            <a:schemeClr val="bg2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/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29" name="Oval 22"/>
          <p:cNvSpPr>
            <a:spLocks noChangeArrowheads="1"/>
          </p:cNvSpPr>
          <p:nvPr/>
        </p:nvSpPr>
        <p:spPr bwMode="auto">
          <a:xfrm>
            <a:off x="4489351" y="2098641"/>
            <a:ext cx="299484" cy="130916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0" name="Oval 23"/>
          <p:cNvSpPr>
            <a:spLocks noChangeArrowheads="1"/>
          </p:cNvSpPr>
          <p:nvPr/>
        </p:nvSpPr>
        <p:spPr bwMode="auto">
          <a:xfrm>
            <a:off x="4555903" y="1635646"/>
            <a:ext cx="166380" cy="81424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1" name="Oval 24"/>
          <p:cNvSpPr>
            <a:spLocks noChangeArrowheads="1"/>
          </p:cNvSpPr>
          <p:nvPr/>
        </p:nvSpPr>
        <p:spPr bwMode="auto">
          <a:xfrm>
            <a:off x="4530189" y="1766562"/>
            <a:ext cx="216294" cy="97389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2" name="Oval 25"/>
          <p:cNvSpPr>
            <a:spLocks noChangeArrowheads="1"/>
          </p:cNvSpPr>
          <p:nvPr/>
        </p:nvSpPr>
        <p:spPr bwMode="auto">
          <a:xfrm>
            <a:off x="4513552" y="1927812"/>
            <a:ext cx="249570" cy="106968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3" name="Oval 26"/>
          <p:cNvSpPr>
            <a:spLocks noChangeArrowheads="1"/>
          </p:cNvSpPr>
          <p:nvPr/>
        </p:nvSpPr>
        <p:spPr bwMode="auto">
          <a:xfrm>
            <a:off x="7247640" y="3932902"/>
            <a:ext cx="996768" cy="439048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4" name="Oval 27"/>
          <p:cNvSpPr>
            <a:spLocks noChangeArrowheads="1"/>
          </p:cNvSpPr>
          <p:nvPr/>
        </p:nvSpPr>
        <p:spPr bwMode="auto">
          <a:xfrm>
            <a:off x="7314192" y="3509819"/>
            <a:ext cx="863664" cy="373590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5" name="Oval 28"/>
          <p:cNvSpPr>
            <a:spLocks noChangeArrowheads="1"/>
          </p:cNvSpPr>
          <p:nvPr/>
        </p:nvSpPr>
        <p:spPr bwMode="auto">
          <a:xfrm>
            <a:off x="7371669" y="3126650"/>
            <a:ext cx="748710" cy="325694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6" name="Oval 29"/>
          <p:cNvSpPr>
            <a:spLocks noChangeArrowheads="1"/>
          </p:cNvSpPr>
          <p:nvPr/>
        </p:nvSpPr>
        <p:spPr bwMode="auto">
          <a:xfrm>
            <a:off x="7447296" y="2792974"/>
            <a:ext cx="597456" cy="269815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7" name="Oval 30"/>
          <p:cNvSpPr>
            <a:spLocks noChangeArrowheads="1"/>
          </p:cNvSpPr>
          <p:nvPr/>
        </p:nvSpPr>
        <p:spPr bwMode="auto">
          <a:xfrm>
            <a:off x="7495699" y="2516773"/>
            <a:ext cx="499141" cy="220322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8" name="Oval 31"/>
          <p:cNvSpPr>
            <a:spLocks noChangeArrowheads="1"/>
          </p:cNvSpPr>
          <p:nvPr/>
        </p:nvSpPr>
        <p:spPr bwMode="auto">
          <a:xfrm>
            <a:off x="7554688" y="2306031"/>
            <a:ext cx="390237" cy="170830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39" name="Oval 32"/>
          <p:cNvSpPr>
            <a:spLocks noChangeArrowheads="1"/>
          </p:cNvSpPr>
          <p:nvPr/>
        </p:nvSpPr>
        <p:spPr bwMode="auto">
          <a:xfrm>
            <a:off x="7595526" y="2109656"/>
            <a:ext cx="299484" cy="130916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40" name="Oval 33"/>
          <p:cNvSpPr>
            <a:spLocks noChangeArrowheads="1"/>
          </p:cNvSpPr>
          <p:nvPr/>
        </p:nvSpPr>
        <p:spPr bwMode="auto">
          <a:xfrm>
            <a:off x="7662079" y="1646660"/>
            <a:ext cx="175455" cy="81424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41" name="Oval 34"/>
          <p:cNvSpPr>
            <a:spLocks noChangeArrowheads="1"/>
          </p:cNvSpPr>
          <p:nvPr/>
        </p:nvSpPr>
        <p:spPr bwMode="auto">
          <a:xfrm>
            <a:off x="7637878" y="1777577"/>
            <a:ext cx="223857" cy="97389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42" name="Oval 35"/>
          <p:cNvSpPr>
            <a:spLocks noChangeArrowheads="1"/>
          </p:cNvSpPr>
          <p:nvPr/>
        </p:nvSpPr>
        <p:spPr bwMode="auto">
          <a:xfrm>
            <a:off x="7621240" y="1938827"/>
            <a:ext cx="249570" cy="106968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43" name="Oval 36"/>
          <p:cNvSpPr>
            <a:spLocks noChangeArrowheads="1"/>
          </p:cNvSpPr>
          <p:nvPr/>
        </p:nvSpPr>
        <p:spPr bwMode="auto">
          <a:xfrm>
            <a:off x="5652120" y="3921886"/>
            <a:ext cx="998281" cy="439048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44" name="Oval 37"/>
          <p:cNvSpPr>
            <a:spLocks noChangeArrowheads="1"/>
          </p:cNvSpPr>
          <p:nvPr/>
        </p:nvSpPr>
        <p:spPr bwMode="auto">
          <a:xfrm>
            <a:off x="5718673" y="3498805"/>
            <a:ext cx="865177" cy="373590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60" name="Oval 38"/>
          <p:cNvSpPr>
            <a:spLocks noChangeArrowheads="1"/>
          </p:cNvSpPr>
          <p:nvPr/>
        </p:nvSpPr>
        <p:spPr bwMode="auto">
          <a:xfrm>
            <a:off x="5776149" y="3115635"/>
            <a:ext cx="748710" cy="325694"/>
          </a:xfrm>
          <a:prstGeom prst="ellipse">
            <a:avLst/>
          </a:prstGeom>
          <a:solidFill>
            <a:schemeClr val="tx2"/>
          </a:solidFill>
          <a:ln>
            <a:noFill/>
          </a:ln>
          <a:extLst/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61" name="Oval 39"/>
          <p:cNvSpPr>
            <a:spLocks noChangeArrowheads="1"/>
          </p:cNvSpPr>
          <p:nvPr/>
        </p:nvSpPr>
        <p:spPr bwMode="auto">
          <a:xfrm>
            <a:off x="5851776" y="2781958"/>
            <a:ext cx="598969" cy="269815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62" name="Oval 40"/>
          <p:cNvSpPr>
            <a:spLocks noChangeArrowheads="1"/>
          </p:cNvSpPr>
          <p:nvPr/>
        </p:nvSpPr>
        <p:spPr bwMode="auto">
          <a:xfrm>
            <a:off x="5901691" y="2505758"/>
            <a:ext cx="499141" cy="220322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63" name="Oval 41"/>
          <p:cNvSpPr>
            <a:spLocks noChangeArrowheads="1"/>
          </p:cNvSpPr>
          <p:nvPr/>
        </p:nvSpPr>
        <p:spPr bwMode="auto">
          <a:xfrm>
            <a:off x="5951605" y="2295015"/>
            <a:ext cx="390237" cy="170830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64" name="Oval 42"/>
          <p:cNvSpPr>
            <a:spLocks noChangeArrowheads="1"/>
          </p:cNvSpPr>
          <p:nvPr/>
        </p:nvSpPr>
        <p:spPr bwMode="auto">
          <a:xfrm>
            <a:off x="6001518" y="2098641"/>
            <a:ext cx="299484" cy="130916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65" name="Oval 43"/>
          <p:cNvSpPr>
            <a:spLocks noChangeArrowheads="1"/>
          </p:cNvSpPr>
          <p:nvPr/>
        </p:nvSpPr>
        <p:spPr bwMode="auto">
          <a:xfrm>
            <a:off x="6068070" y="1635646"/>
            <a:ext cx="166380" cy="81424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66" name="Oval 44"/>
          <p:cNvSpPr>
            <a:spLocks noChangeArrowheads="1"/>
          </p:cNvSpPr>
          <p:nvPr/>
        </p:nvSpPr>
        <p:spPr bwMode="auto">
          <a:xfrm>
            <a:off x="6042357" y="1766562"/>
            <a:ext cx="216294" cy="97389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67" name="Oval 45"/>
          <p:cNvSpPr>
            <a:spLocks noChangeArrowheads="1"/>
          </p:cNvSpPr>
          <p:nvPr/>
        </p:nvSpPr>
        <p:spPr bwMode="auto">
          <a:xfrm>
            <a:off x="6025720" y="1927812"/>
            <a:ext cx="249570" cy="106968"/>
          </a:xfrm>
          <a:prstGeom prst="ellipse">
            <a:avLst/>
          </a:prstGeom>
          <a:solidFill>
            <a:sysClr val="window" lastClr="FFFFFF">
              <a:lumMod val="65000"/>
            </a:sysClr>
          </a:solidFill>
          <a:ln>
            <a:noFill/>
          </a:ln>
        </p:spPr>
        <p:txBody>
          <a:bodyPr vert="horz" wrap="square" lIns="91424" tIns="45712" rIns="91424" bIns="45712" numCol="1" anchor="t" anchorCtr="0" compatLnSpc="1">
            <a:prstTxWarp prst="textNoShape">
              <a:avLst/>
            </a:prstTxWarp>
          </a:bodyPr>
          <a:lstStyle/>
          <a:p>
            <a:pPr defTabSz="914241">
              <a:defRPr/>
            </a:pPr>
            <a:endParaRPr lang="zh-CN" altLang="en-US" sz="1000" kern="0">
              <a:solidFill>
                <a:prstClr val="black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7496624" y="3091791"/>
            <a:ext cx="563351" cy="1072356"/>
            <a:chOff x="7508876" y="2216150"/>
            <a:chExt cx="674687" cy="1284288"/>
          </a:xfrm>
          <a:effectLst>
            <a:outerShdw blurRad="38100" dist="12700" dir="2700000" sy="-23000" kx="-800400" algn="bl" rotWithShape="0">
              <a:prstClr val="black">
                <a:alpha val="20000"/>
              </a:prstClr>
            </a:outerShdw>
          </a:effectLst>
        </p:grpSpPr>
        <p:sp>
          <p:nvSpPr>
            <p:cNvPr id="73" name="Freeform 101"/>
            <p:cNvSpPr>
              <a:spLocks/>
            </p:cNvSpPr>
            <p:nvPr/>
          </p:nvSpPr>
          <p:spPr bwMode="auto">
            <a:xfrm>
              <a:off x="7842250" y="3368675"/>
              <a:ext cx="122237" cy="131763"/>
            </a:xfrm>
            <a:custGeom>
              <a:avLst/>
              <a:gdLst>
                <a:gd name="T0" fmla="*/ 2 w 14"/>
                <a:gd name="T1" fmla="*/ 4 h 15"/>
                <a:gd name="T2" fmla="*/ 0 w 14"/>
                <a:gd name="T3" fmla="*/ 10 h 15"/>
                <a:gd name="T4" fmla="*/ 5 w 14"/>
                <a:gd name="T5" fmla="*/ 12 h 15"/>
                <a:gd name="T6" fmla="*/ 6 w 14"/>
                <a:gd name="T7" fmla="*/ 15 h 15"/>
                <a:gd name="T8" fmla="*/ 12 w 14"/>
                <a:gd name="T9" fmla="*/ 12 h 15"/>
                <a:gd name="T10" fmla="*/ 13 w 14"/>
                <a:gd name="T11" fmla="*/ 6 h 15"/>
                <a:gd name="T12" fmla="*/ 14 w 14"/>
                <a:gd name="T13" fmla="*/ 4 h 15"/>
                <a:gd name="T14" fmla="*/ 14 w 14"/>
                <a:gd name="T15" fmla="*/ 0 h 15"/>
                <a:gd name="T16" fmla="*/ 2 w 14"/>
                <a:gd name="T1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5">
                  <a:moveTo>
                    <a:pt x="2" y="4"/>
                  </a:moveTo>
                  <a:cubicBezTo>
                    <a:pt x="2" y="4"/>
                    <a:pt x="0" y="8"/>
                    <a:pt x="0" y="10"/>
                  </a:cubicBezTo>
                  <a:cubicBezTo>
                    <a:pt x="1" y="13"/>
                    <a:pt x="3" y="13"/>
                    <a:pt x="5" y="12"/>
                  </a:cubicBezTo>
                  <a:cubicBezTo>
                    <a:pt x="5" y="12"/>
                    <a:pt x="5" y="14"/>
                    <a:pt x="6" y="15"/>
                  </a:cubicBezTo>
                  <a:cubicBezTo>
                    <a:pt x="7" y="15"/>
                    <a:pt x="12" y="14"/>
                    <a:pt x="12" y="12"/>
                  </a:cubicBezTo>
                  <a:cubicBezTo>
                    <a:pt x="13" y="10"/>
                    <a:pt x="13" y="6"/>
                    <a:pt x="13" y="6"/>
                  </a:cubicBezTo>
                  <a:cubicBezTo>
                    <a:pt x="14" y="5"/>
                    <a:pt x="14" y="4"/>
                    <a:pt x="14" y="4"/>
                  </a:cubicBezTo>
                  <a:cubicBezTo>
                    <a:pt x="14" y="4"/>
                    <a:pt x="14" y="3"/>
                    <a:pt x="14" y="0"/>
                  </a:cubicBezTo>
                  <a:cubicBezTo>
                    <a:pt x="14" y="0"/>
                    <a:pt x="5" y="3"/>
                    <a:pt x="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75" name="Freeform 102"/>
            <p:cNvSpPr>
              <a:spLocks/>
            </p:cNvSpPr>
            <p:nvPr/>
          </p:nvSpPr>
          <p:spPr bwMode="auto">
            <a:xfrm>
              <a:off x="7797800" y="3033713"/>
              <a:ext cx="122237" cy="412750"/>
            </a:xfrm>
            <a:custGeom>
              <a:avLst/>
              <a:gdLst>
                <a:gd name="T0" fmla="*/ 6 w 14"/>
                <a:gd name="T1" fmla="*/ 46 h 47"/>
                <a:gd name="T2" fmla="*/ 7 w 14"/>
                <a:gd name="T3" fmla="*/ 41 h 47"/>
                <a:gd name="T4" fmla="*/ 9 w 14"/>
                <a:gd name="T5" fmla="*/ 35 h 47"/>
                <a:gd name="T6" fmla="*/ 3 w 14"/>
                <a:gd name="T7" fmla="*/ 21 h 47"/>
                <a:gd name="T8" fmla="*/ 2 w 14"/>
                <a:gd name="T9" fmla="*/ 11 h 47"/>
                <a:gd name="T10" fmla="*/ 0 w 14"/>
                <a:gd name="T11" fmla="*/ 2 h 47"/>
                <a:gd name="T12" fmla="*/ 10 w 14"/>
                <a:gd name="T13" fmla="*/ 2 h 47"/>
                <a:gd name="T14" fmla="*/ 10 w 14"/>
                <a:gd name="T15" fmla="*/ 11 h 47"/>
                <a:gd name="T16" fmla="*/ 10 w 14"/>
                <a:gd name="T17" fmla="*/ 14 h 47"/>
                <a:gd name="T18" fmla="*/ 12 w 14"/>
                <a:gd name="T19" fmla="*/ 26 h 47"/>
                <a:gd name="T20" fmla="*/ 13 w 14"/>
                <a:gd name="T21" fmla="*/ 33 h 47"/>
                <a:gd name="T22" fmla="*/ 14 w 14"/>
                <a:gd name="T23" fmla="*/ 39 h 47"/>
                <a:gd name="T24" fmla="*/ 11 w 14"/>
                <a:gd name="T25" fmla="*/ 46 h 47"/>
                <a:gd name="T26" fmla="*/ 6 w 14"/>
                <a:gd name="T27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47">
                  <a:moveTo>
                    <a:pt x="6" y="46"/>
                  </a:moveTo>
                  <a:cubicBezTo>
                    <a:pt x="6" y="45"/>
                    <a:pt x="7" y="43"/>
                    <a:pt x="7" y="41"/>
                  </a:cubicBezTo>
                  <a:cubicBezTo>
                    <a:pt x="8" y="39"/>
                    <a:pt x="9" y="36"/>
                    <a:pt x="9" y="35"/>
                  </a:cubicBezTo>
                  <a:cubicBezTo>
                    <a:pt x="8" y="35"/>
                    <a:pt x="4" y="23"/>
                    <a:pt x="3" y="21"/>
                  </a:cubicBezTo>
                  <a:cubicBezTo>
                    <a:pt x="3" y="18"/>
                    <a:pt x="2" y="15"/>
                    <a:pt x="2" y="11"/>
                  </a:cubicBezTo>
                  <a:cubicBezTo>
                    <a:pt x="1" y="8"/>
                    <a:pt x="0" y="3"/>
                    <a:pt x="0" y="2"/>
                  </a:cubicBezTo>
                  <a:cubicBezTo>
                    <a:pt x="0" y="0"/>
                    <a:pt x="10" y="2"/>
                    <a:pt x="10" y="2"/>
                  </a:cubicBezTo>
                  <a:cubicBezTo>
                    <a:pt x="10" y="2"/>
                    <a:pt x="10" y="10"/>
                    <a:pt x="10" y="11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0" y="14"/>
                    <a:pt x="11" y="18"/>
                    <a:pt x="12" y="26"/>
                  </a:cubicBezTo>
                  <a:cubicBezTo>
                    <a:pt x="12" y="33"/>
                    <a:pt x="13" y="33"/>
                    <a:pt x="13" y="33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8" y="47"/>
                    <a:pt x="6" y="46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76" name="Freeform 103"/>
            <p:cNvSpPr>
              <a:spLocks/>
            </p:cNvSpPr>
            <p:nvPr/>
          </p:nvSpPr>
          <p:spPr bwMode="auto">
            <a:xfrm>
              <a:off x="7797800" y="3033713"/>
              <a:ext cx="122237" cy="404813"/>
            </a:xfrm>
            <a:custGeom>
              <a:avLst/>
              <a:gdLst>
                <a:gd name="T0" fmla="*/ 12 w 14"/>
                <a:gd name="T1" fmla="*/ 26 h 46"/>
                <a:gd name="T2" fmla="*/ 10 w 14"/>
                <a:gd name="T3" fmla="*/ 14 h 46"/>
                <a:gd name="T4" fmla="*/ 10 w 14"/>
                <a:gd name="T5" fmla="*/ 11 h 46"/>
                <a:gd name="T6" fmla="*/ 10 w 14"/>
                <a:gd name="T7" fmla="*/ 2 h 46"/>
                <a:gd name="T8" fmla="*/ 0 w 14"/>
                <a:gd name="T9" fmla="*/ 2 h 46"/>
                <a:gd name="T10" fmla="*/ 1 w 14"/>
                <a:gd name="T11" fmla="*/ 9 h 46"/>
                <a:gd name="T12" fmla="*/ 4 w 14"/>
                <a:gd name="T13" fmla="*/ 14 h 46"/>
                <a:gd name="T14" fmla="*/ 7 w 14"/>
                <a:gd name="T15" fmla="*/ 12 h 46"/>
                <a:gd name="T16" fmla="*/ 10 w 14"/>
                <a:gd name="T17" fmla="*/ 26 h 46"/>
                <a:gd name="T18" fmla="*/ 7 w 14"/>
                <a:gd name="T19" fmla="*/ 32 h 46"/>
                <a:gd name="T20" fmla="*/ 9 w 14"/>
                <a:gd name="T21" fmla="*/ 35 h 46"/>
                <a:gd name="T22" fmla="*/ 8 w 14"/>
                <a:gd name="T23" fmla="*/ 38 h 46"/>
                <a:gd name="T24" fmla="*/ 11 w 14"/>
                <a:gd name="T25" fmla="*/ 38 h 46"/>
                <a:gd name="T26" fmla="*/ 9 w 14"/>
                <a:gd name="T27" fmla="*/ 46 h 46"/>
                <a:gd name="T28" fmla="*/ 11 w 14"/>
                <a:gd name="T29" fmla="*/ 46 h 46"/>
                <a:gd name="T30" fmla="*/ 14 w 14"/>
                <a:gd name="T31" fmla="*/ 39 h 46"/>
                <a:gd name="T32" fmla="*/ 13 w 14"/>
                <a:gd name="T33" fmla="*/ 33 h 46"/>
                <a:gd name="T34" fmla="*/ 12 w 14"/>
                <a:gd name="T35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46">
                  <a:moveTo>
                    <a:pt x="12" y="26"/>
                  </a:moveTo>
                  <a:cubicBezTo>
                    <a:pt x="11" y="18"/>
                    <a:pt x="10" y="14"/>
                    <a:pt x="10" y="14"/>
                  </a:cubicBezTo>
                  <a:cubicBezTo>
                    <a:pt x="10" y="13"/>
                    <a:pt x="10" y="11"/>
                    <a:pt x="10" y="11"/>
                  </a:cubicBezTo>
                  <a:cubicBezTo>
                    <a:pt x="10" y="10"/>
                    <a:pt x="10" y="2"/>
                    <a:pt x="10" y="2"/>
                  </a:cubicBezTo>
                  <a:cubicBezTo>
                    <a:pt x="10" y="2"/>
                    <a:pt x="0" y="0"/>
                    <a:pt x="0" y="2"/>
                  </a:cubicBezTo>
                  <a:cubicBezTo>
                    <a:pt x="0" y="3"/>
                    <a:pt x="1" y="6"/>
                    <a:pt x="1" y="9"/>
                  </a:cubicBezTo>
                  <a:cubicBezTo>
                    <a:pt x="3" y="11"/>
                    <a:pt x="4" y="14"/>
                    <a:pt x="4" y="14"/>
                  </a:cubicBezTo>
                  <a:cubicBezTo>
                    <a:pt x="5" y="14"/>
                    <a:pt x="7" y="12"/>
                    <a:pt x="7" y="12"/>
                  </a:cubicBezTo>
                  <a:cubicBezTo>
                    <a:pt x="7" y="12"/>
                    <a:pt x="9" y="21"/>
                    <a:pt x="10" y="26"/>
                  </a:cubicBezTo>
                  <a:cubicBezTo>
                    <a:pt x="10" y="29"/>
                    <a:pt x="9" y="31"/>
                    <a:pt x="7" y="32"/>
                  </a:cubicBezTo>
                  <a:cubicBezTo>
                    <a:pt x="8" y="34"/>
                    <a:pt x="9" y="35"/>
                    <a:pt x="9" y="35"/>
                  </a:cubicBezTo>
                  <a:cubicBezTo>
                    <a:pt x="9" y="36"/>
                    <a:pt x="9" y="37"/>
                    <a:pt x="8" y="38"/>
                  </a:cubicBezTo>
                  <a:cubicBezTo>
                    <a:pt x="10" y="38"/>
                    <a:pt x="11" y="37"/>
                    <a:pt x="11" y="38"/>
                  </a:cubicBezTo>
                  <a:cubicBezTo>
                    <a:pt x="11" y="40"/>
                    <a:pt x="10" y="44"/>
                    <a:pt x="9" y="46"/>
                  </a:cubicBezTo>
                  <a:cubicBezTo>
                    <a:pt x="10" y="46"/>
                    <a:pt x="11" y="46"/>
                    <a:pt x="11" y="46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2" y="33"/>
                    <a:pt x="12" y="2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77" name="Freeform 104"/>
            <p:cNvSpPr>
              <a:spLocks/>
            </p:cNvSpPr>
            <p:nvPr/>
          </p:nvSpPr>
          <p:spPr bwMode="auto">
            <a:xfrm>
              <a:off x="7508876" y="2568575"/>
              <a:ext cx="341312" cy="184150"/>
            </a:xfrm>
            <a:custGeom>
              <a:avLst/>
              <a:gdLst>
                <a:gd name="T0" fmla="*/ 2 w 39"/>
                <a:gd name="T1" fmla="*/ 18 h 21"/>
                <a:gd name="T2" fmla="*/ 6 w 39"/>
                <a:gd name="T3" fmla="*/ 21 h 21"/>
                <a:gd name="T4" fmla="*/ 10 w 39"/>
                <a:gd name="T5" fmla="*/ 21 h 21"/>
                <a:gd name="T6" fmla="*/ 15 w 39"/>
                <a:gd name="T7" fmla="*/ 21 h 21"/>
                <a:gd name="T8" fmla="*/ 16 w 39"/>
                <a:gd name="T9" fmla="*/ 20 h 21"/>
                <a:gd name="T10" fmla="*/ 23 w 39"/>
                <a:gd name="T11" fmla="*/ 19 h 21"/>
                <a:gd name="T12" fmla="*/ 37 w 39"/>
                <a:gd name="T13" fmla="*/ 13 h 21"/>
                <a:gd name="T14" fmla="*/ 35 w 39"/>
                <a:gd name="T15" fmla="*/ 0 h 21"/>
                <a:gd name="T16" fmla="*/ 32 w 39"/>
                <a:gd name="T17" fmla="*/ 9 h 21"/>
                <a:gd name="T18" fmla="*/ 24 w 39"/>
                <a:gd name="T19" fmla="*/ 14 h 21"/>
                <a:gd name="T20" fmla="*/ 14 w 39"/>
                <a:gd name="T21" fmla="*/ 17 h 21"/>
                <a:gd name="T22" fmla="*/ 8 w 39"/>
                <a:gd name="T23" fmla="*/ 18 h 21"/>
                <a:gd name="T24" fmla="*/ 2 w 39"/>
                <a:gd name="T25" fmla="*/ 17 h 21"/>
                <a:gd name="T26" fmla="*/ 2 w 39"/>
                <a:gd name="T27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" h="21">
                  <a:moveTo>
                    <a:pt x="2" y="18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7" y="21"/>
                    <a:pt x="10" y="21"/>
                  </a:cubicBezTo>
                  <a:cubicBezTo>
                    <a:pt x="10" y="21"/>
                    <a:pt x="14" y="21"/>
                    <a:pt x="15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8" y="20"/>
                    <a:pt x="23" y="19"/>
                  </a:cubicBezTo>
                  <a:cubicBezTo>
                    <a:pt x="28" y="18"/>
                    <a:pt x="36" y="13"/>
                    <a:pt x="37" y="13"/>
                  </a:cubicBezTo>
                  <a:cubicBezTo>
                    <a:pt x="39" y="13"/>
                    <a:pt x="37" y="1"/>
                    <a:pt x="35" y="0"/>
                  </a:cubicBezTo>
                  <a:cubicBezTo>
                    <a:pt x="35" y="0"/>
                    <a:pt x="33" y="8"/>
                    <a:pt x="32" y="9"/>
                  </a:cubicBezTo>
                  <a:cubicBezTo>
                    <a:pt x="32" y="9"/>
                    <a:pt x="27" y="12"/>
                    <a:pt x="24" y="14"/>
                  </a:cubicBezTo>
                  <a:cubicBezTo>
                    <a:pt x="21" y="16"/>
                    <a:pt x="15" y="17"/>
                    <a:pt x="14" y="17"/>
                  </a:cubicBezTo>
                  <a:cubicBezTo>
                    <a:pt x="13" y="17"/>
                    <a:pt x="9" y="18"/>
                    <a:pt x="8" y="18"/>
                  </a:cubicBezTo>
                  <a:cubicBezTo>
                    <a:pt x="7" y="18"/>
                    <a:pt x="3" y="17"/>
                    <a:pt x="2" y="17"/>
                  </a:cubicBezTo>
                  <a:cubicBezTo>
                    <a:pt x="0" y="18"/>
                    <a:pt x="1" y="18"/>
                    <a:pt x="2" y="18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78" name="Freeform 105"/>
            <p:cNvSpPr>
              <a:spLocks/>
            </p:cNvSpPr>
            <p:nvPr/>
          </p:nvSpPr>
          <p:spPr bwMode="auto">
            <a:xfrm>
              <a:off x="7631113" y="2568575"/>
              <a:ext cx="219075" cy="184150"/>
            </a:xfrm>
            <a:custGeom>
              <a:avLst/>
              <a:gdLst>
                <a:gd name="T0" fmla="*/ 21 w 25"/>
                <a:gd name="T1" fmla="*/ 0 h 21"/>
                <a:gd name="T2" fmla="*/ 21 w 25"/>
                <a:gd name="T3" fmla="*/ 0 h 21"/>
                <a:gd name="T4" fmla="*/ 20 w 25"/>
                <a:gd name="T5" fmla="*/ 2 h 21"/>
                <a:gd name="T6" fmla="*/ 21 w 25"/>
                <a:gd name="T7" fmla="*/ 7 h 21"/>
                <a:gd name="T8" fmla="*/ 20 w 25"/>
                <a:gd name="T9" fmla="*/ 12 h 21"/>
                <a:gd name="T10" fmla="*/ 7 w 25"/>
                <a:gd name="T11" fmla="*/ 18 h 21"/>
                <a:gd name="T12" fmla="*/ 4 w 25"/>
                <a:gd name="T13" fmla="*/ 18 h 21"/>
                <a:gd name="T14" fmla="*/ 0 w 25"/>
                <a:gd name="T15" fmla="*/ 21 h 21"/>
                <a:gd name="T16" fmla="*/ 1 w 25"/>
                <a:gd name="T17" fmla="*/ 21 h 21"/>
                <a:gd name="T18" fmla="*/ 2 w 25"/>
                <a:gd name="T19" fmla="*/ 20 h 21"/>
                <a:gd name="T20" fmla="*/ 9 w 25"/>
                <a:gd name="T21" fmla="*/ 19 h 21"/>
                <a:gd name="T22" fmla="*/ 23 w 25"/>
                <a:gd name="T23" fmla="*/ 13 h 21"/>
                <a:gd name="T24" fmla="*/ 21 w 25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">
                  <a:moveTo>
                    <a:pt x="2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1"/>
                    <a:pt x="20" y="2"/>
                  </a:cubicBezTo>
                  <a:cubicBezTo>
                    <a:pt x="21" y="4"/>
                    <a:pt x="21" y="6"/>
                    <a:pt x="21" y="7"/>
                  </a:cubicBezTo>
                  <a:cubicBezTo>
                    <a:pt x="20" y="9"/>
                    <a:pt x="21" y="12"/>
                    <a:pt x="20" y="12"/>
                  </a:cubicBezTo>
                  <a:cubicBezTo>
                    <a:pt x="19" y="13"/>
                    <a:pt x="11" y="18"/>
                    <a:pt x="7" y="18"/>
                  </a:cubicBezTo>
                  <a:cubicBezTo>
                    <a:pt x="7" y="18"/>
                    <a:pt x="5" y="18"/>
                    <a:pt x="4" y="18"/>
                  </a:cubicBezTo>
                  <a:cubicBezTo>
                    <a:pt x="3" y="19"/>
                    <a:pt x="2" y="20"/>
                    <a:pt x="0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4" y="20"/>
                    <a:pt x="9" y="19"/>
                  </a:cubicBezTo>
                  <a:cubicBezTo>
                    <a:pt x="14" y="18"/>
                    <a:pt x="22" y="13"/>
                    <a:pt x="23" y="13"/>
                  </a:cubicBezTo>
                  <a:cubicBezTo>
                    <a:pt x="25" y="13"/>
                    <a:pt x="23" y="3"/>
                    <a:pt x="21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79" name="Freeform 106"/>
            <p:cNvSpPr>
              <a:spLocks/>
            </p:cNvSpPr>
            <p:nvPr/>
          </p:nvSpPr>
          <p:spPr bwMode="auto">
            <a:xfrm>
              <a:off x="7894638" y="2990850"/>
              <a:ext cx="122237" cy="482600"/>
            </a:xfrm>
            <a:custGeom>
              <a:avLst/>
              <a:gdLst>
                <a:gd name="T0" fmla="*/ 0 w 14"/>
                <a:gd name="T1" fmla="*/ 52 h 55"/>
                <a:gd name="T2" fmla="*/ 1 w 14"/>
                <a:gd name="T3" fmla="*/ 47 h 55"/>
                <a:gd name="T4" fmla="*/ 3 w 14"/>
                <a:gd name="T5" fmla="*/ 39 h 55"/>
                <a:gd name="T6" fmla="*/ 6 w 14"/>
                <a:gd name="T7" fmla="*/ 16 h 55"/>
                <a:gd name="T8" fmla="*/ 3 w 14"/>
                <a:gd name="T9" fmla="*/ 7 h 55"/>
                <a:gd name="T10" fmla="*/ 6 w 14"/>
                <a:gd name="T11" fmla="*/ 1 h 55"/>
                <a:gd name="T12" fmla="*/ 12 w 14"/>
                <a:gd name="T13" fmla="*/ 6 h 55"/>
                <a:gd name="T14" fmla="*/ 13 w 14"/>
                <a:gd name="T15" fmla="*/ 12 h 55"/>
                <a:gd name="T16" fmla="*/ 13 w 14"/>
                <a:gd name="T17" fmla="*/ 24 h 55"/>
                <a:gd name="T18" fmla="*/ 8 w 14"/>
                <a:gd name="T19" fmla="*/ 38 h 55"/>
                <a:gd name="T20" fmla="*/ 8 w 14"/>
                <a:gd name="T21" fmla="*/ 43 h 55"/>
                <a:gd name="T22" fmla="*/ 7 w 14"/>
                <a:gd name="T23" fmla="*/ 48 h 55"/>
                <a:gd name="T24" fmla="*/ 6 w 14"/>
                <a:gd name="T25" fmla="*/ 52 h 55"/>
                <a:gd name="T26" fmla="*/ 0 w 14"/>
                <a:gd name="T27" fmla="*/ 52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" h="55">
                  <a:moveTo>
                    <a:pt x="0" y="52"/>
                  </a:moveTo>
                  <a:cubicBezTo>
                    <a:pt x="0" y="52"/>
                    <a:pt x="0" y="48"/>
                    <a:pt x="1" y="47"/>
                  </a:cubicBezTo>
                  <a:cubicBezTo>
                    <a:pt x="1" y="45"/>
                    <a:pt x="2" y="40"/>
                    <a:pt x="3" y="39"/>
                  </a:cubicBezTo>
                  <a:cubicBezTo>
                    <a:pt x="3" y="39"/>
                    <a:pt x="5" y="24"/>
                    <a:pt x="6" y="16"/>
                  </a:cubicBezTo>
                  <a:cubicBezTo>
                    <a:pt x="6" y="16"/>
                    <a:pt x="2" y="13"/>
                    <a:pt x="3" y="7"/>
                  </a:cubicBezTo>
                  <a:cubicBezTo>
                    <a:pt x="3" y="2"/>
                    <a:pt x="6" y="0"/>
                    <a:pt x="6" y="1"/>
                  </a:cubicBezTo>
                  <a:cubicBezTo>
                    <a:pt x="7" y="1"/>
                    <a:pt x="12" y="6"/>
                    <a:pt x="12" y="6"/>
                  </a:cubicBezTo>
                  <a:cubicBezTo>
                    <a:pt x="12" y="6"/>
                    <a:pt x="13" y="12"/>
                    <a:pt x="13" y="12"/>
                  </a:cubicBezTo>
                  <a:cubicBezTo>
                    <a:pt x="12" y="13"/>
                    <a:pt x="14" y="20"/>
                    <a:pt x="13" y="24"/>
                  </a:cubicBezTo>
                  <a:cubicBezTo>
                    <a:pt x="13" y="28"/>
                    <a:pt x="9" y="34"/>
                    <a:pt x="8" y="38"/>
                  </a:cubicBezTo>
                  <a:cubicBezTo>
                    <a:pt x="8" y="38"/>
                    <a:pt x="8" y="43"/>
                    <a:pt x="8" y="43"/>
                  </a:cubicBezTo>
                  <a:cubicBezTo>
                    <a:pt x="8" y="44"/>
                    <a:pt x="7" y="47"/>
                    <a:pt x="7" y="48"/>
                  </a:cubicBezTo>
                  <a:cubicBezTo>
                    <a:pt x="7" y="48"/>
                    <a:pt x="6" y="51"/>
                    <a:pt x="6" y="52"/>
                  </a:cubicBezTo>
                  <a:cubicBezTo>
                    <a:pt x="5" y="52"/>
                    <a:pt x="2" y="55"/>
                    <a:pt x="0" y="52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0" name="Freeform 107"/>
            <p:cNvSpPr>
              <a:spLocks/>
            </p:cNvSpPr>
            <p:nvPr/>
          </p:nvSpPr>
          <p:spPr bwMode="auto">
            <a:xfrm>
              <a:off x="7902575" y="2990850"/>
              <a:ext cx="114300" cy="473075"/>
            </a:xfrm>
            <a:custGeom>
              <a:avLst/>
              <a:gdLst>
                <a:gd name="T0" fmla="*/ 12 w 13"/>
                <a:gd name="T1" fmla="*/ 12 h 54"/>
                <a:gd name="T2" fmla="*/ 11 w 13"/>
                <a:gd name="T3" fmla="*/ 6 h 54"/>
                <a:gd name="T4" fmla="*/ 5 w 13"/>
                <a:gd name="T5" fmla="*/ 1 h 54"/>
                <a:gd name="T6" fmla="*/ 2 w 13"/>
                <a:gd name="T7" fmla="*/ 7 h 54"/>
                <a:gd name="T8" fmla="*/ 5 w 13"/>
                <a:gd name="T9" fmla="*/ 16 h 54"/>
                <a:gd name="T10" fmla="*/ 4 w 13"/>
                <a:gd name="T11" fmla="*/ 18 h 54"/>
                <a:gd name="T12" fmla="*/ 9 w 13"/>
                <a:gd name="T13" fmla="*/ 18 h 54"/>
                <a:gd name="T14" fmla="*/ 10 w 13"/>
                <a:gd name="T15" fmla="*/ 17 h 54"/>
                <a:gd name="T16" fmla="*/ 9 w 13"/>
                <a:gd name="T17" fmla="*/ 27 h 54"/>
                <a:gd name="T18" fmla="*/ 5 w 13"/>
                <a:gd name="T19" fmla="*/ 41 h 54"/>
                <a:gd name="T20" fmla="*/ 4 w 13"/>
                <a:gd name="T21" fmla="*/ 38 h 54"/>
                <a:gd name="T22" fmla="*/ 5 w 13"/>
                <a:gd name="T23" fmla="*/ 27 h 54"/>
                <a:gd name="T24" fmla="*/ 3 w 13"/>
                <a:gd name="T25" fmla="*/ 37 h 54"/>
                <a:gd name="T26" fmla="*/ 2 w 13"/>
                <a:gd name="T27" fmla="*/ 39 h 54"/>
                <a:gd name="T28" fmla="*/ 2 w 13"/>
                <a:gd name="T29" fmla="*/ 40 h 54"/>
                <a:gd name="T30" fmla="*/ 1 w 13"/>
                <a:gd name="T31" fmla="*/ 48 h 54"/>
                <a:gd name="T32" fmla="*/ 0 w 13"/>
                <a:gd name="T33" fmla="*/ 53 h 54"/>
                <a:gd name="T34" fmla="*/ 5 w 13"/>
                <a:gd name="T35" fmla="*/ 52 h 54"/>
                <a:gd name="T36" fmla="*/ 6 w 13"/>
                <a:gd name="T37" fmla="*/ 48 h 54"/>
                <a:gd name="T38" fmla="*/ 7 w 13"/>
                <a:gd name="T39" fmla="*/ 43 h 54"/>
                <a:gd name="T40" fmla="*/ 7 w 13"/>
                <a:gd name="T41" fmla="*/ 38 h 54"/>
                <a:gd name="T42" fmla="*/ 12 w 13"/>
                <a:gd name="T43" fmla="*/ 24 h 54"/>
                <a:gd name="T44" fmla="*/ 12 w 13"/>
                <a:gd name="T45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" h="54">
                  <a:moveTo>
                    <a:pt x="12" y="12"/>
                  </a:moveTo>
                  <a:cubicBezTo>
                    <a:pt x="12" y="12"/>
                    <a:pt x="11" y="6"/>
                    <a:pt x="11" y="6"/>
                  </a:cubicBezTo>
                  <a:cubicBezTo>
                    <a:pt x="11" y="6"/>
                    <a:pt x="6" y="1"/>
                    <a:pt x="5" y="1"/>
                  </a:cubicBezTo>
                  <a:cubicBezTo>
                    <a:pt x="5" y="0"/>
                    <a:pt x="2" y="2"/>
                    <a:pt x="2" y="7"/>
                  </a:cubicBezTo>
                  <a:cubicBezTo>
                    <a:pt x="1" y="13"/>
                    <a:pt x="5" y="16"/>
                    <a:pt x="5" y="16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5" y="19"/>
                    <a:pt x="7" y="19"/>
                    <a:pt x="9" y="18"/>
                  </a:cubicBezTo>
                  <a:cubicBezTo>
                    <a:pt x="9" y="18"/>
                    <a:pt x="10" y="16"/>
                    <a:pt x="10" y="17"/>
                  </a:cubicBezTo>
                  <a:cubicBezTo>
                    <a:pt x="10" y="18"/>
                    <a:pt x="12" y="23"/>
                    <a:pt x="9" y="27"/>
                  </a:cubicBezTo>
                  <a:cubicBezTo>
                    <a:pt x="7" y="31"/>
                    <a:pt x="5" y="40"/>
                    <a:pt x="5" y="41"/>
                  </a:cubicBezTo>
                  <a:cubicBezTo>
                    <a:pt x="4" y="41"/>
                    <a:pt x="3" y="41"/>
                    <a:pt x="4" y="38"/>
                  </a:cubicBezTo>
                  <a:cubicBezTo>
                    <a:pt x="5" y="35"/>
                    <a:pt x="5" y="27"/>
                    <a:pt x="5" y="27"/>
                  </a:cubicBezTo>
                  <a:cubicBezTo>
                    <a:pt x="5" y="27"/>
                    <a:pt x="4" y="35"/>
                    <a:pt x="3" y="37"/>
                  </a:cubicBezTo>
                  <a:cubicBezTo>
                    <a:pt x="2" y="38"/>
                    <a:pt x="2" y="39"/>
                    <a:pt x="2" y="39"/>
                  </a:cubicBezTo>
                  <a:cubicBezTo>
                    <a:pt x="2" y="39"/>
                    <a:pt x="2" y="40"/>
                    <a:pt x="2" y="40"/>
                  </a:cubicBezTo>
                  <a:cubicBezTo>
                    <a:pt x="2" y="42"/>
                    <a:pt x="2" y="46"/>
                    <a:pt x="1" y="48"/>
                  </a:cubicBezTo>
                  <a:cubicBezTo>
                    <a:pt x="0" y="49"/>
                    <a:pt x="0" y="52"/>
                    <a:pt x="0" y="53"/>
                  </a:cubicBezTo>
                  <a:cubicBezTo>
                    <a:pt x="1" y="54"/>
                    <a:pt x="4" y="52"/>
                    <a:pt x="5" y="52"/>
                  </a:cubicBezTo>
                  <a:cubicBezTo>
                    <a:pt x="5" y="51"/>
                    <a:pt x="6" y="48"/>
                    <a:pt x="6" y="48"/>
                  </a:cubicBezTo>
                  <a:cubicBezTo>
                    <a:pt x="6" y="47"/>
                    <a:pt x="7" y="44"/>
                    <a:pt x="7" y="43"/>
                  </a:cubicBezTo>
                  <a:cubicBezTo>
                    <a:pt x="7" y="43"/>
                    <a:pt x="7" y="38"/>
                    <a:pt x="7" y="38"/>
                  </a:cubicBezTo>
                  <a:cubicBezTo>
                    <a:pt x="8" y="34"/>
                    <a:pt x="12" y="28"/>
                    <a:pt x="12" y="24"/>
                  </a:cubicBezTo>
                  <a:cubicBezTo>
                    <a:pt x="13" y="20"/>
                    <a:pt x="11" y="13"/>
                    <a:pt x="12" y="1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1" name="Freeform 108"/>
            <p:cNvSpPr>
              <a:spLocks/>
            </p:cNvSpPr>
            <p:nvPr/>
          </p:nvSpPr>
          <p:spPr bwMode="auto">
            <a:xfrm>
              <a:off x="7780338" y="2613025"/>
              <a:ext cx="263525" cy="465138"/>
            </a:xfrm>
            <a:custGeom>
              <a:avLst/>
              <a:gdLst>
                <a:gd name="T0" fmla="*/ 2 w 30"/>
                <a:gd name="T1" fmla="*/ 51 h 53"/>
                <a:gd name="T2" fmla="*/ 27 w 30"/>
                <a:gd name="T3" fmla="*/ 51 h 53"/>
                <a:gd name="T4" fmla="*/ 28 w 30"/>
                <a:gd name="T5" fmla="*/ 38 h 53"/>
                <a:gd name="T6" fmla="*/ 30 w 30"/>
                <a:gd name="T7" fmla="*/ 25 h 53"/>
                <a:gd name="T8" fmla="*/ 29 w 30"/>
                <a:gd name="T9" fmla="*/ 16 h 53"/>
                <a:gd name="T10" fmla="*/ 26 w 30"/>
                <a:gd name="T11" fmla="*/ 10 h 53"/>
                <a:gd name="T12" fmla="*/ 25 w 30"/>
                <a:gd name="T13" fmla="*/ 6 h 53"/>
                <a:gd name="T14" fmla="*/ 25 w 30"/>
                <a:gd name="T15" fmla="*/ 3 h 53"/>
                <a:gd name="T16" fmla="*/ 10 w 30"/>
                <a:gd name="T17" fmla="*/ 1 h 53"/>
                <a:gd name="T18" fmla="*/ 5 w 30"/>
                <a:gd name="T19" fmla="*/ 2 h 53"/>
                <a:gd name="T20" fmla="*/ 4 w 30"/>
                <a:gd name="T21" fmla="*/ 12 h 53"/>
                <a:gd name="T22" fmla="*/ 2 w 30"/>
                <a:gd name="T23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53">
                  <a:moveTo>
                    <a:pt x="2" y="51"/>
                  </a:moveTo>
                  <a:cubicBezTo>
                    <a:pt x="2" y="51"/>
                    <a:pt x="23" y="53"/>
                    <a:pt x="27" y="51"/>
                  </a:cubicBezTo>
                  <a:cubicBezTo>
                    <a:pt x="27" y="51"/>
                    <a:pt x="27" y="40"/>
                    <a:pt x="28" y="38"/>
                  </a:cubicBezTo>
                  <a:cubicBezTo>
                    <a:pt x="28" y="36"/>
                    <a:pt x="29" y="26"/>
                    <a:pt x="30" y="25"/>
                  </a:cubicBezTo>
                  <a:cubicBezTo>
                    <a:pt x="30" y="23"/>
                    <a:pt x="30" y="18"/>
                    <a:pt x="29" y="16"/>
                  </a:cubicBezTo>
                  <a:cubicBezTo>
                    <a:pt x="28" y="15"/>
                    <a:pt x="27" y="14"/>
                    <a:pt x="26" y="10"/>
                  </a:cubicBezTo>
                  <a:cubicBezTo>
                    <a:pt x="26" y="9"/>
                    <a:pt x="25" y="6"/>
                    <a:pt x="25" y="6"/>
                  </a:cubicBezTo>
                  <a:cubicBezTo>
                    <a:pt x="25" y="6"/>
                    <a:pt x="25" y="4"/>
                    <a:pt x="25" y="3"/>
                  </a:cubicBezTo>
                  <a:cubicBezTo>
                    <a:pt x="25" y="3"/>
                    <a:pt x="17" y="0"/>
                    <a:pt x="10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10"/>
                    <a:pt x="4" y="12"/>
                  </a:cubicBezTo>
                  <a:cubicBezTo>
                    <a:pt x="2" y="14"/>
                    <a:pt x="0" y="23"/>
                    <a:pt x="2" y="5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2" name="Freeform 109"/>
            <p:cNvSpPr>
              <a:spLocks/>
            </p:cNvSpPr>
            <p:nvPr/>
          </p:nvSpPr>
          <p:spPr bwMode="auto">
            <a:xfrm>
              <a:off x="7842250" y="2954338"/>
              <a:ext cx="0" cy="952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3" name="Freeform 110"/>
            <p:cNvSpPr>
              <a:spLocks/>
            </p:cNvSpPr>
            <p:nvPr/>
          </p:nvSpPr>
          <p:spPr bwMode="auto">
            <a:xfrm>
              <a:off x="7842250" y="29638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4" name="Freeform 111"/>
            <p:cNvSpPr>
              <a:spLocks/>
            </p:cNvSpPr>
            <p:nvPr/>
          </p:nvSpPr>
          <p:spPr bwMode="auto">
            <a:xfrm>
              <a:off x="7832725" y="2630488"/>
              <a:ext cx="211137" cy="438150"/>
            </a:xfrm>
            <a:custGeom>
              <a:avLst/>
              <a:gdLst>
                <a:gd name="T0" fmla="*/ 15 w 24"/>
                <a:gd name="T1" fmla="*/ 50 h 50"/>
                <a:gd name="T2" fmla="*/ 21 w 24"/>
                <a:gd name="T3" fmla="*/ 49 h 50"/>
                <a:gd name="T4" fmla="*/ 22 w 24"/>
                <a:gd name="T5" fmla="*/ 36 h 50"/>
                <a:gd name="T6" fmla="*/ 24 w 24"/>
                <a:gd name="T7" fmla="*/ 23 h 50"/>
                <a:gd name="T8" fmla="*/ 23 w 24"/>
                <a:gd name="T9" fmla="*/ 14 h 50"/>
                <a:gd name="T10" fmla="*/ 20 w 24"/>
                <a:gd name="T11" fmla="*/ 8 h 50"/>
                <a:gd name="T12" fmla="*/ 19 w 24"/>
                <a:gd name="T13" fmla="*/ 4 h 50"/>
                <a:gd name="T14" fmla="*/ 19 w 24"/>
                <a:gd name="T15" fmla="*/ 1 h 50"/>
                <a:gd name="T16" fmla="*/ 15 w 24"/>
                <a:gd name="T17" fmla="*/ 0 h 50"/>
                <a:gd name="T18" fmla="*/ 15 w 24"/>
                <a:gd name="T19" fmla="*/ 0 h 50"/>
                <a:gd name="T20" fmla="*/ 13 w 24"/>
                <a:gd name="T21" fmla="*/ 4 h 50"/>
                <a:gd name="T22" fmla="*/ 3 w 24"/>
                <a:gd name="T23" fmla="*/ 6 h 50"/>
                <a:gd name="T24" fmla="*/ 14 w 24"/>
                <a:gd name="T25" fmla="*/ 6 h 50"/>
                <a:gd name="T26" fmla="*/ 15 w 24"/>
                <a:gd name="T27" fmla="*/ 9 h 50"/>
                <a:gd name="T28" fmla="*/ 7 w 24"/>
                <a:gd name="T29" fmla="*/ 10 h 50"/>
                <a:gd name="T30" fmla="*/ 15 w 24"/>
                <a:gd name="T31" fmla="*/ 11 h 50"/>
                <a:gd name="T32" fmla="*/ 17 w 24"/>
                <a:gd name="T33" fmla="*/ 15 h 50"/>
                <a:gd name="T34" fmla="*/ 10 w 24"/>
                <a:gd name="T35" fmla="*/ 14 h 50"/>
                <a:gd name="T36" fmla="*/ 15 w 24"/>
                <a:gd name="T37" fmla="*/ 19 h 50"/>
                <a:gd name="T38" fmla="*/ 0 w 24"/>
                <a:gd name="T39" fmla="*/ 19 h 50"/>
                <a:gd name="T40" fmla="*/ 17 w 24"/>
                <a:gd name="T41" fmla="*/ 21 h 50"/>
                <a:gd name="T42" fmla="*/ 7 w 24"/>
                <a:gd name="T43" fmla="*/ 23 h 50"/>
                <a:gd name="T44" fmla="*/ 15 w 24"/>
                <a:gd name="T45" fmla="*/ 23 h 50"/>
                <a:gd name="T46" fmla="*/ 15 w 24"/>
                <a:gd name="T47" fmla="*/ 29 h 50"/>
                <a:gd name="T48" fmla="*/ 3 w 24"/>
                <a:gd name="T49" fmla="*/ 32 h 50"/>
                <a:gd name="T50" fmla="*/ 15 w 24"/>
                <a:gd name="T51" fmla="*/ 33 h 50"/>
                <a:gd name="T52" fmla="*/ 12 w 24"/>
                <a:gd name="T53" fmla="*/ 36 h 50"/>
                <a:gd name="T54" fmla="*/ 1 w 24"/>
                <a:gd name="T55" fmla="*/ 37 h 50"/>
                <a:gd name="T56" fmla="*/ 14 w 24"/>
                <a:gd name="T57" fmla="*/ 38 h 50"/>
                <a:gd name="T58" fmla="*/ 6 w 24"/>
                <a:gd name="T59" fmla="*/ 41 h 50"/>
                <a:gd name="T60" fmla="*/ 17 w 24"/>
                <a:gd name="T61" fmla="*/ 38 h 50"/>
                <a:gd name="T62" fmla="*/ 17 w 24"/>
                <a:gd name="T63" fmla="*/ 42 h 50"/>
                <a:gd name="T64" fmla="*/ 0 w 24"/>
                <a:gd name="T65" fmla="*/ 47 h 50"/>
                <a:gd name="T66" fmla="*/ 15 w 24"/>
                <a:gd name="T67" fmla="*/ 45 h 50"/>
                <a:gd name="T68" fmla="*/ 15 w 24"/>
                <a:gd name="T6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4" h="50">
                  <a:moveTo>
                    <a:pt x="15" y="50"/>
                  </a:moveTo>
                  <a:cubicBezTo>
                    <a:pt x="17" y="50"/>
                    <a:pt x="20" y="50"/>
                    <a:pt x="21" y="49"/>
                  </a:cubicBezTo>
                  <a:cubicBezTo>
                    <a:pt x="21" y="49"/>
                    <a:pt x="21" y="38"/>
                    <a:pt x="22" y="36"/>
                  </a:cubicBezTo>
                  <a:cubicBezTo>
                    <a:pt x="22" y="34"/>
                    <a:pt x="23" y="24"/>
                    <a:pt x="24" y="23"/>
                  </a:cubicBezTo>
                  <a:cubicBezTo>
                    <a:pt x="24" y="21"/>
                    <a:pt x="24" y="16"/>
                    <a:pt x="23" y="14"/>
                  </a:cubicBezTo>
                  <a:cubicBezTo>
                    <a:pt x="22" y="13"/>
                    <a:pt x="21" y="12"/>
                    <a:pt x="20" y="8"/>
                  </a:cubicBezTo>
                  <a:cubicBezTo>
                    <a:pt x="20" y="7"/>
                    <a:pt x="19" y="4"/>
                    <a:pt x="19" y="4"/>
                  </a:cubicBezTo>
                  <a:cubicBezTo>
                    <a:pt x="19" y="4"/>
                    <a:pt x="19" y="2"/>
                    <a:pt x="19" y="1"/>
                  </a:cubicBezTo>
                  <a:cubicBezTo>
                    <a:pt x="19" y="1"/>
                    <a:pt x="17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1"/>
                    <a:pt x="13" y="4"/>
                    <a:pt x="13" y="4"/>
                  </a:cubicBezTo>
                  <a:cubicBezTo>
                    <a:pt x="7" y="4"/>
                    <a:pt x="3" y="6"/>
                    <a:pt x="3" y="6"/>
                  </a:cubicBezTo>
                  <a:cubicBezTo>
                    <a:pt x="7" y="5"/>
                    <a:pt x="14" y="6"/>
                    <a:pt x="14" y="6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2" y="9"/>
                    <a:pt x="7" y="10"/>
                    <a:pt x="7" y="10"/>
                  </a:cubicBezTo>
                  <a:cubicBezTo>
                    <a:pt x="11" y="10"/>
                    <a:pt x="16" y="11"/>
                    <a:pt x="15" y="11"/>
                  </a:cubicBezTo>
                  <a:cubicBezTo>
                    <a:pt x="14" y="12"/>
                    <a:pt x="17" y="15"/>
                    <a:pt x="17" y="15"/>
                  </a:cubicBezTo>
                  <a:cubicBezTo>
                    <a:pt x="13" y="13"/>
                    <a:pt x="10" y="14"/>
                    <a:pt x="10" y="14"/>
                  </a:cubicBezTo>
                  <a:cubicBezTo>
                    <a:pt x="14" y="14"/>
                    <a:pt x="15" y="19"/>
                    <a:pt x="15" y="19"/>
                  </a:cubicBezTo>
                  <a:cubicBezTo>
                    <a:pt x="7" y="16"/>
                    <a:pt x="0" y="19"/>
                    <a:pt x="0" y="19"/>
                  </a:cubicBezTo>
                  <a:cubicBezTo>
                    <a:pt x="12" y="17"/>
                    <a:pt x="17" y="21"/>
                    <a:pt x="17" y="21"/>
                  </a:cubicBezTo>
                  <a:cubicBezTo>
                    <a:pt x="14" y="21"/>
                    <a:pt x="7" y="23"/>
                    <a:pt x="7" y="23"/>
                  </a:cubicBezTo>
                  <a:cubicBezTo>
                    <a:pt x="12" y="22"/>
                    <a:pt x="15" y="23"/>
                    <a:pt x="15" y="23"/>
                  </a:cubicBezTo>
                  <a:cubicBezTo>
                    <a:pt x="15" y="23"/>
                    <a:pt x="16" y="27"/>
                    <a:pt x="15" y="29"/>
                  </a:cubicBezTo>
                  <a:cubicBezTo>
                    <a:pt x="14" y="31"/>
                    <a:pt x="3" y="32"/>
                    <a:pt x="3" y="32"/>
                  </a:cubicBezTo>
                  <a:cubicBezTo>
                    <a:pt x="12" y="31"/>
                    <a:pt x="14" y="31"/>
                    <a:pt x="15" y="33"/>
                  </a:cubicBezTo>
                  <a:cubicBezTo>
                    <a:pt x="17" y="35"/>
                    <a:pt x="12" y="36"/>
                    <a:pt x="12" y="36"/>
                  </a:cubicBezTo>
                  <a:cubicBezTo>
                    <a:pt x="6" y="36"/>
                    <a:pt x="3" y="37"/>
                    <a:pt x="1" y="37"/>
                  </a:cubicBezTo>
                  <a:cubicBezTo>
                    <a:pt x="5" y="37"/>
                    <a:pt x="14" y="38"/>
                    <a:pt x="14" y="38"/>
                  </a:cubicBezTo>
                  <a:cubicBezTo>
                    <a:pt x="12" y="39"/>
                    <a:pt x="6" y="41"/>
                    <a:pt x="6" y="41"/>
                  </a:cubicBezTo>
                  <a:cubicBezTo>
                    <a:pt x="12" y="40"/>
                    <a:pt x="17" y="38"/>
                    <a:pt x="17" y="38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4"/>
                    <a:pt x="0" y="47"/>
                    <a:pt x="0" y="47"/>
                  </a:cubicBezTo>
                  <a:cubicBezTo>
                    <a:pt x="3" y="46"/>
                    <a:pt x="15" y="45"/>
                    <a:pt x="15" y="45"/>
                  </a:cubicBezTo>
                  <a:cubicBezTo>
                    <a:pt x="14" y="46"/>
                    <a:pt x="14" y="49"/>
                    <a:pt x="15" y="5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5" name="Freeform 112"/>
            <p:cNvSpPr>
              <a:spLocks/>
            </p:cNvSpPr>
            <p:nvPr/>
          </p:nvSpPr>
          <p:spPr bwMode="auto">
            <a:xfrm>
              <a:off x="7859713" y="2322513"/>
              <a:ext cx="122237" cy="211138"/>
            </a:xfrm>
            <a:custGeom>
              <a:avLst/>
              <a:gdLst>
                <a:gd name="T0" fmla="*/ 2 w 14"/>
                <a:gd name="T1" fmla="*/ 24 h 24"/>
                <a:gd name="T2" fmla="*/ 12 w 14"/>
                <a:gd name="T3" fmla="*/ 13 h 24"/>
                <a:gd name="T4" fmla="*/ 14 w 14"/>
                <a:gd name="T5" fmla="*/ 8 h 24"/>
                <a:gd name="T6" fmla="*/ 10 w 14"/>
                <a:gd name="T7" fmla="*/ 0 h 24"/>
                <a:gd name="T8" fmla="*/ 4 w 14"/>
                <a:gd name="T9" fmla="*/ 6 h 24"/>
                <a:gd name="T10" fmla="*/ 3 w 14"/>
                <a:gd name="T11" fmla="*/ 11 h 24"/>
                <a:gd name="T12" fmla="*/ 0 w 14"/>
                <a:gd name="T13" fmla="*/ 18 h 24"/>
                <a:gd name="T14" fmla="*/ 2 w 14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24">
                  <a:moveTo>
                    <a:pt x="2" y="24"/>
                  </a:moveTo>
                  <a:cubicBezTo>
                    <a:pt x="2" y="24"/>
                    <a:pt x="11" y="14"/>
                    <a:pt x="12" y="13"/>
                  </a:cubicBezTo>
                  <a:cubicBezTo>
                    <a:pt x="12" y="13"/>
                    <a:pt x="14" y="8"/>
                    <a:pt x="14" y="8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11"/>
                    <a:pt x="3" y="11"/>
                  </a:cubicBezTo>
                  <a:cubicBezTo>
                    <a:pt x="3" y="12"/>
                    <a:pt x="0" y="17"/>
                    <a:pt x="0" y="18"/>
                  </a:cubicBezTo>
                  <a:cubicBezTo>
                    <a:pt x="1" y="19"/>
                    <a:pt x="2" y="24"/>
                    <a:pt x="2" y="2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6" name="Freeform 113"/>
            <p:cNvSpPr>
              <a:spLocks/>
            </p:cNvSpPr>
            <p:nvPr/>
          </p:nvSpPr>
          <p:spPr bwMode="auto">
            <a:xfrm>
              <a:off x="7991475" y="2462213"/>
              <a:ext cx="192087" cy="334963"/>
            </a:xfrm>
            <a:custGeom>
              <a:avLst/>
              <a:gdLst>
                <a:gd name="T0" fmla="*/ 4 w 22"/>
                <a:gd name="T1" fmla="*/ 8 h 38"/>
                <a:gd name="T2" fmla="*/ 15 w 22"/>
                <a:gd name="T3" fmla="*/ 17 h 38"/>
                <a:gd name="T4" fmla="*/ 16 w 22"/>
                <a:gd name="T5" fmla="*/ 19 h 38"/>
                <a:gd name="T6" fmla="*/ 8 w 22"/>
                <a:gd name="T7" fmla="*/ 33 h 38"/>
                <a:gd name="T8" fmla="*/ 4 w 22"/>
                <a:gd name="T9" fmla="*/ 32 h 38"/>
                <a:gd name="T10" fmla="*/ 4 w 22"/>
                <a:gd name="T11" fmla="*/ 30 h 38"/>
                <a:gd name="T12" fmla="*/ 1 w 22"/>
                <a:gd name="T13" fmla="*/ 29 h 38"/>
                <a:gd name="T14" fmla="*/ 1 w 22"/>
                <a:gd name="T15" fmla="*/ 30 h 38"/>
                <a:gd name="T16" fmla="*/ 3 w 22"/>
                <a:gd name="T17" fmla="*/ 31 h 38"/>
                <a:gd name="T18" fmla="*/ 0 w 22"/>
                <a:gd name="T19" fmla="*/ 31 h 38"/>
                <a:gd name="T20" fmla="*/ 1 w 22"/>
                <a:gd name="T21" fmla="*/ 33 h 38"/>
                <a:gd name="T22" fmla="*/ 4 w 22"/>
                <a:gd name="T23" fmla="*/ 33 h 38"/>
                <a:gd name="T24" fmla="*/ 1 w 22"/>
                <a:gd name="T25" fmla="*/ 34 h 38"/>
                <a:gd name="T26" fmla="*/ 2 w 22"/>
                <a:gd name="T27" fmla="*/ 35 h 38"/>
                <a:gd name="T28" fmla="*/ 4 w 22"/>
                <a:gd name="T29" fmla="*/ 35 h 38"/>
                <a:gd name="T30" fmla="*/ 2 w 22"/>
                <a:gd name="T31" fmla="*/ 36 h 38"/>
                <a:gd name="T32" fmla="*/ 3 w 22"/>
                <a:gd name="T33" fmla="*/ 37 h 38"/>
                <a:gd name="T34" fmla="*/ 5 w 22"/>
                <a:gd name="T35" fmla="*/ 37 h 38"/>
                <a:gd name="T36" fmla="*/ 9 w 22"/>
                <a:gd name="T37" fmla="*/ 37 h 38"/>
                <a:gd name="T38" fmla="*/ 11 w 22"/>
                <a:gd name="T39" fmla="*/ 36 h 38"/>
                <a:gd name="T40" fmla="*/ 22 w 22"/>
                <a:gd name="T41" fmla="*/ 18 h 38"/>
                <a:gd name="T42" fmla="*/ 14 w 22"/>
                <a:gd name="T43" fmla="*/ 7 h 38"/>
                <a:gd name="T44" fmla="*/ 10 w 22"/>
                <a:gd name="T45" fmla="*/ 1 h 38"/>
                <a:gd name="T46" fmla="*/ 4 w 22"/>
                <a:gd name="T47" fmla="*/ 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38">
                  <a:moveTo>
                    <a:pt x="4" y="8"/>
                  </a:moveTo>
                  <a:cubicBezTo>
                    <a:pt x="4" y="8"/>
                    <a:pt x="14" y="15"/>
                    <a:pt x="15" y="17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0" y="31"/>
                    <a:pt x="8" y="33"/>
                  </a:cubicBezTo>
                  <a:cubicBezTo>
                    <a:pt x="8" y="33"/>
                    <a:pt x="5" y="34"/>
                    <a:pt x="4" y="32"/>
                  </a:cubicBezTo>
                  <a:cubicBezTo>
                    <a:pt x="4" y="32"/>
                    <a:pt x="4" y="31"/>
                    <a:pt x="4" y="30"/>
                  </a:cubicBezTo>
                  <a:cubicBezTo>
                    <a:pt x="3" y="30"/>
                    <a:pt x="2" y="29"/>
                    <a:pt x="1" y="29"/>
                  </a:cubicBezTo>
                  <a:cubicBezTo>
                    <a:pt x="0" y="29"/>
                    <a:pt x="1" y="30"/>
                    <a:pt x="1" y="30"/>
                  </a:cubicBezTo>
                  <a:cubicBezTo>
                    <a:pt x="2" y="31"/>
                    <a:pt x="3" y="31"/>
                    <a:pt x="3" y="31"/>
                  </a:cubicBezTo>
                  <a:cubicBezTo>
                    <a:pt x="3" y="31"/>
                    <a:pt x="1" y="31"/>
                    <a:pt x="0" y="31"/>
                  </a:cubicBezTo>
                  <a:cubicBezTo>
                    <a:pt x="0" y="32"/>
                    <a:pt x="0" y="33"/>
                    <a:pt x="1" y="33"/>
                  </a:cubicBezTo>
                  <a:cubicBezTo>
                    <a:pt x="1" y="33"/>
                    <a:pt x="3" y="33"/>
                    <a:pt x="4" y="33"/>
                  </a:cubicBezTo>
                  <a:cubicBezTo>
                    <a:pt x="4" y="33"/>
                    <a:pt x="1" y="34"/>
                    <a:pt x="1" y="34"/>
                  </a:cubicBezTo>
                  <a:cubicBezTo>
                    <a:pt x="1" y="34"/>
                    <a:pt x="1" y="35"/>
                    <a:pt x="2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2" y="35"/>
                    <a:pt x="2" y="36"/>
                  </a:cubicBezTo>
                  <a:cubicBezTo>
                    <a:pt x="2" y="37"/>
                    <a:pt x="3" y="37"/>
                    <a:pt x="3" y="37"/>
                  </a:cubicBezTo>
                  <a:cubicBezTo>
                    <a:pt x="4" y="37"/>
                    <a:pt x="5" y="37"/>
                    <a:pt x="5" y="37"/>
                  </a:cubicBezTo>
                  <a:cubicBezTo>
                    <a:pt x="5" y="37"/>
                    <a:pt x="6" y="38"/>
                    <a:pt x="9" y="37"/>
                  </a:cubicBezTo>
                  <a:cubicBezTo>
                    <a:pt x="11" y="37"/>
                    <a:pt x="11" y="36"/>
                    <a:pt x="11" y="36"/>
                  </a:cubicBezTo>
                  <a:cubicBezTo>
                    <a:pt x="11" y="35"/>
                    <a:pt x="22" y="22"/>
                    <a:pt x="22" y="18"/>
                  </a:cubicBezTo>
                  <a:cubicBezTo>
                    <a:pt x="22" y="15"/>
                    <a:pt x="15" y="8"/>
                    <a:pt x="14" y="7"/>
                  </a:cubicBezTo>
                  <a:cubicBezTo>
                    <a:pt x="14" y="6"/>
                    <a:pt x="12" y="2"/>
                    <a:pt x="10" y="1"/>
                  </a:cubicBezTo>
                  <a:cubicBezTo>
                    <a:pt x="8" y="0"/>
                    <a:pt x="4" y="4"/>
                    <a:pt x="4" y="8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7" name="Freeform 114"/>
            <p:cNvSpPr>
              <a:spLocks/>
            </p:cNvSpPr>
            <p:nvPr/>
          </p:nvSpPr>
          <p:spPr bwMode="auto">
            <a:xfrm>
              <a:off x="7842250" y="2366963"/>
              <a:ext cx="25400" cy="42863"/>
            </a:xfrm>
            <a:custGeom>
              <a:avLst/>
              <a:gdLst>
                <a:gd name="T0" fmla="*/ 0 w 3"/>
                <a:gd name="T1" fmla="*/ 1 h 5"/>
                <a:gd name="T2" fmla="*/ 3 w 3"/>
                <a:gd name="T3" fmla="*/ 5 h 5"/>
                <a:gd name="T4" fmla="*/ 3 w 3"/>
                <a:gd name="T5" fmla="*/ 2 h 5"/>
                <a:gd name="T6" fmla="*/ 2 w 3"/>
                <a:gd name="T7" fmla="*/ 0 h 5"/>
                <a:gd name="T8" fmla="*/ 1 w 3"/>
                <a:gd name="T9" fmla="*/ 0 h 5"/>
                <a:gd name="T10" fmla="*/ 0 w 3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1"/>
                    <a:pt x="1" y="2"/>
                    <a:pt x="3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8" name="Freeform 115"/>
            <p:cNvSpPr>
              <a:spLocks/>
            </p:cNvSpPr>
            <p:nvPr/>
          </p:nvSpPr>
          <p:spPr bwMode="auto">
            <a:xfrm>
              <a:off x="7894638" y="2322513"/>
              <a:ext cx="87312" cy="104775"/>
            </a:xfrm>
            <a:custGeom>
              <a:avLst/>
              <a:gdLst>
                <a:gd name="T0" fmla="*/ 10 w 10"/>
                <a:gd name="T1" fmla="*/ 8 h 12"/>
                <a:gd name="T2" fmla="*/ 6 w 10"/>
                <a:gd name="T3" fmla="*/ 0 h 12"/>
                <a:gd name="T4" fmla="*/ 0 w 10"/>
                <a:gd name="T5" fmla="*/ 6 h 12"/>
                <a:gd name="T6" fmla="*/ 0 w 10"/>
                <a:gd name="T7" fmla="*/ 10 h 12"/>
                <a:gd name="T8" fmla="*/ 1 w 10"/>
                <a:gd name="T9" fmla="*/ 9 h 12"/>
                <a:gd name="T10" fmla="*/ 7 w 10"/>
                <a:gd name="T11" fmla="*/ 12 h 12"/>
                <a:gd name="T12" fmla="*/ 9 w 10"/>
                <a:gd name="T13" fmla="*/ 11 h 12"/>
                <a:gd name="T14" fmla="*/ 10 w 10"/>
                <a:gd name="T15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8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9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12"/>
                    <a:pt x="7" y="12"/>
                  </a:cubicBezTo>
                  <a:cubicBezTo>
                    <a:pt x="7" y="12"/>
                    <a:pt x="8" y="11"/>
                    <a:pt x="9" y="11"/>
                  </a:cubicBezTo>
                  <a:cubicBezTo>
                    <a:pt x="9" y="9"/>
                    <a:pt x="10" y="8"/>
                    <a:pt x="10" y="8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89" name="Freeform 116"/>
            <p:cNvSpPr>
              <a:spLocks/>
            </p:cNvSpPr>
            <p:nvPr/>
          </p:nvSpPr>
          <p:spPr bwMode="auto">
            <a:xfrm>
              <a:off x="7859713" y="2436813"/>
              <a:ext cx="34925" cy="96838"/>
            </a:xfrm>
            <a:custGeom>
              <a:avLst/>
              <a:gdLst>
                <a:gd name="T0" fmla="*/ 4 w 4"/>
                <a:gd name="T1" fmla="*/ 9 h 11"/>
                <a:gd name="T2" fmla="*/ 4 w 4"/>
                <a:gd name="T3" fmla="*/ 4 h 11"/>
                <a:gd name="T4" fmla="*/ 3 w 4"/>
                <a:gd name="T5" fmla="*/ 0 h 11"/>
                <a:gd name="T6" fmla="*/ 0 w 4"/>
                <a:gd name="T7" fmla="*/ 5 h 11"/>
                <a:gd name="T8" fmla="*/ 2 w 4"/>
                <a:gd name="T9" fmla="*/ 11 h 11"/>
                <a:gd name="T10" fmla="*/ 4 w 4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9"/>
                  </a:moveTo>
                  <a:cubicBezTo>
                    <a:pt x="4" y="7"/>
                    <a:pt x="3" y="6"/>
                    <a:pt x="4" y="4"/>
                  </a:cubicBezTo>
                  <a:cubicBezTo>
                    <a:pt x="4" y="2"/>
                    <a:pt x="3" y="1"/>
                    <a:pt x="3" y="0"/>
                  </a:cubicBezTo>
                  <a:cubicBezTo>
                    <a:pt x="2" y="1"/>
                    <a:pt x="0" y="4"/>
                    <a:pt x="0" y="5"/>
                  </a:cubicBezTo>
                  <a:cubicBezTo>
                    <a:pt x="1" y="6"/>
                    <a:pt x="2" y="11"/>
                    <a:pt x="2" y="11"/>
                  </a:cubicBezTo>
                  <a:cubicBezTo>
                    <a:pt x="2" y="11"/>
                    <a:pt x="3" y="10"/>
                    <a:pt x="4" y="9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0" name="Freeform 117"/>
            <p:cNvSpPr>
              <a:spLocks/>
            </p:cNvSpPr>
            <p:nvPr/>
          </p:nvSpPr>
          <p:spPr bwMode="auto">
            <a:xfrm>
              <a:off x="7797800" y="2401888"/>
              <a:ext cx="306387" cy="246063"/>
            </a:xfrm>
            <a:custGeom>
              <a:avLst/>
              <a:gdLst>
                <a:gd name="T0" fmla="*/ 1 w 35"/>
                <a:gd name="T1" fmla="*/ 11 h 28"/>
                <a:gd name="T2" fmla="*/ 5 w 35"/>
                <a:gd name="T3" fmla="*/ 6 h 28"/>
                <a:gd name="T4" fmla="*/ 10 w 35"/>
                <a:gd name="T5" fmla="*/ 3 h 28"/>
                <a:gd name="T6" fmla="*/ 11 w 35"/>
                <a:gd name="T7" fmla="*/ 3 h 28"/>
                <a:gd name="T8" fmla="*/ 9 w 35"/>
                <a:gd name="T9" fmla="*/ 9 h 28"/>
                <a:gd name="T10" fmla="*/ 9 w 35"/>
                <a:gd name="T11" fmla="*/ 14 h 28"/>
                <a:gd name="T12" fmla="*/ 12 w 35"/>
                <a:gd name="T13" fmla="*/ 9 h 28"/>
                <a:gd name="T14" fmla="*/ 15 w 35"/>
                <a:gd name="T15" fmla="*/ 4 h 28"/>
                <a:gd name="T16" fmla="*/ 16 w 35"/>
                <a:gd name="T17" fmla="*/ 2 h 28"/>
                <a:gd name="T18" fmla="*/ 19 w 35"/>
                <a:gd name="T19" fmla="*/ 0 h 28"/>
                <a:gd name="T20" fmla="*/ 21 w 35"/>
                <a:gd name="T21" fmla="*/ 2 h 28"/>
                <a:gd name="T22" fmla="*/ 25 w 35"/>
                <a:gd name="T23" fmla="*/ 3 h 28"/>
                <a:gd name="T24" fmla="*/ 32 w 35"/>
                <a:gd name="T25" fmla="*/ 6 h 28"/>
                <a:gd name="T26" fmla="*/ 35 w 35"/>
                <a:gd name="T27" fmla="*/ 12 h 28"/>
                <a:gd name="T28" fmla="*/ 29 w 35"/>
                <a:gd name="T29" fmla="*/ 17 h 28"/>
                <a:gd name="T30" fmla="*/ 30 w 35"/>
                <a:gd name="T31" fmla="*/ 18 h 28"/>
                <a:gd name="T32" fmla="*/ 28 w 35"/>
                <a:gd name="T33" fmla="*/ 17 h 28"/>
                <a:gd name="T34" fmla="*/ 27 w 35"/>
                <a:gd name="T35" fmla="*/ 18 h 28"/>
                <a:gd name="T36" fmla="*/ 25 w 35"/>
                <a:gd name="T37" fmla="*/ 23 h 28"/>
                <a:gd name="T38" fmla="*/ 23 w 35"/>
                <a:gd name="T39" fmla="*/ 27 h 28"/>
                <a:gd name="T40" fmla="*/ 3 w 35"/>
                <a:gd name="T41" fmla="*/ 26 h 28"/>
                <a:gd name="T42" fmla="*/ 2 w 35"/>
                <a:gd name="T43" fmla="*/ 21 h 28"/>
                <a:gd name="T44" fmla="*/ 0 w 35"/>
                <a:gd name="T45" fmla="*/ 17 h 28"/>
                <a:gd name="T46" fmla="*/ 1 w 35"/>
                <a:gd name="T47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28">
                  <a:moveTo>
                    <a:pt x="1" y="11"/>
                  </a:moveTo>
                  <a:cubicBezTo>
                    <a:pt x="2" y="9"/>
                    <a:pt x="3" y="6"/>
                    <a:pt x="5" y="6"/>
                  </a:cubicBezTo>
                  <a:cubicBezTo>
                    <a:pt x="6" y="5"/>
                    <a:pt x="9" y="3"/>
                    <a:pt x="10" y="3"/>
                  </a:cubicBezTo>
                  <a:cubicBezTo>
                    <a:pt x="10" y="2"/>
                    <a:pt x="11" y="3"/>
                    <a:pt x="11" y="3"/>
                  </a:cubicBezTo>
                  <a:cubicBezTo>
                    <a:pt x="11" y="3"/>
                    <a:pt x="9" y="7"/>
                    <a:pt x="9" y="9"/>
                  </a:cubicBezTo>
                  <a:cubicBezTo>
                    <a:pt x="9" y="11"/>
                    <a:pt x="9" y="13"/>
                    <a:pt x="9" y="14"/>
                  </a:cubicBezTo>
                  <a:cubicBezTo>
                    <a:pt x="9" y="14"/>
                    <a:pt x="12" y="11"/>
                    <a:pt x="12" y="9"/>
                  </a:cubicBezTo>
                  <a:cubicBezTo>
                    <a:pt x="13" y="7"/>
                    <a:pt x="15" y="6"/>
                    <a:pt x="15" y="4"/>
                  </a:cubicBezTo>
                  <a:cubicBezTo>
                    <a:pt x="16" y="3"/>
                    <a:pt x="16" y="2"/>
                    <a:pt x="16" y="2"/>
                  </a:cubicBezTo>
                  <a:cubicBezTo>
                    <a:pt x="16" y="2"/>
                    <a:pt x="18" y="1"/>
                    <a:pt x="19" y="0"/>
                  </a:cubicBezTo>
                  <a:cubicBezTo>
                    <a:pt x="19" y="0"/>
                    <a:pt x="20" y="1"/>
                    <a:pt x="21" y="2"/>
                  </a:cubicBezTo>
                  <a:cubicBezTo>
                    <a:pt x="23" y="2"/>
                    <a:pt x="24" y="3"/>
                    <a:pt x="25" y="3"/>
                  </a:cubicBezTo>
                  <a:cubicBezTo>
                    <a:pt x="25" y="3"/>
                    <a:pt x="31" y="4"/>
                    <a:pt x="32" y="6"/>
                  </a:cubicBezTo>
                  <a:cubicBezTo>
                    <a:pt x="33" y="8"/>
                    <a:pt x="35" y="10"/>
                    <a:pt x="35" y="12"/>
                  </a:cubicBezTo>
                  <a:cubicBezTo>
                    <a:pt x="35" y="12"/>
                    <a:pt x="29" y="16"/>
                    <a:pt x="29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29" y="18"/>
                    <a:pt x="28" y="17"/>
                  </a:cubicBezTo>
                  <a:cubicBezTo>
                    <a:pt x="27" y="17"/>
                    <a:pt x="27" y="17"/>
                    <a:pt x="27" y="18"/>
                  </a:cubicBezTo>
                  <a:cubicBezTo>
                    <a:pt x="26" y="18"/>
                    <a:pt x="25" y="23"/>
                    <a:pt x="25" y="23"/>
                  </a:cubicBezTo>
                  <a:cubicBezTo>
                    <a:pt x="25" y="24"/>
                    <a:pt x="24" y="27"/>
                    <a:pt x="23" y="27"/>
                  </a:cubicBezTo>
                  <a:cubicBezTo>
                    <a:pt x="23" y="27"/>
                    <a:pt x="4" y="28"/>
                    <a:pt x="3" y="26"/>
                  </a:cubicBezTo>
                  <a:cubicBezTo>
                    <a:pt x="3" y="26"/>
                    <a:pt x="3" y="23"/>
                    <a:pt x="2" y="21"/>
                  </a:cubicBezTo>
                  <a:cubicBezTo>
                    <a:pt x="2" y="20"/>
                    <a:pt x="0" y="19"/>
                    <a:pt x="0" y="17"/>
                  </a:cubicBezTo>
                  <a:cubicBezTo>
                    <a:pt x="1" y="15"/>
                    <a:pt x="1" y="12"/>
                    <a:pt x="1" y="11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1" name="Freeform 118"/>
            <p:cNvSpPr>
              <a:spLocks/>
            </p:cNvSpPr>
            <p:nvPr/>
          </p:nvSpPr>
          <p:spPr bwMode="auto">
            <a:xfrm>
              <a:off x="7788275" y="2216150"/>
              <a:ext cx="246062" cy="317500"/>
            </a:xfrm>
            <a:custGeom>
              <a:avLst/>
              <a:gdLst>
                <a:gd name="T0" fmla="*/ 24 w 28"/>
                <a:gd name="T1" fmla="*/ 19 h 36"/>
                <a:gd name="T2" fmla="*/ 22 w 28"/>
                <a:gd name="T3" fmla="*/ 13 h 36"/>
                <a:gd name="T4" fmla="*/ 20 w 28"/>
                <a:gd name="T5" fmla="*/ 5 h 36"/>
                <a:gd name="T6" fmla="*/ 12 w 28"/>
                <a:gd name="T7" fmla="*/ 0 h 36"/>
                <a:gd name="T8" fmla="*/ 5 w 28"/>
                <a:gd name="T9" fmla="*/ 4 h 36"/>
                <a:gd name="T10" fmla="*/ 3 w 28"/>
                <a:gd name="T11" fmla="*/ 11 h 36"/>
                <a:gd name="T12" fmla="*/ 4 w 28"/>
                <a:gd name="T13" fmla="*/ 14 h 36"/>
                <a:gd name="T14" fmla="*/ 6 w 28"/>
                <a:gd name="T15" fmla="*/ 16 h 36"/>
                <a:gd name="T16" fmla="*/ 6 w 28"/>
                <a:gd name="T17" fmla="*/ 19 h 36"/>
                <a:gd name="T18" fmla="*/ 7 w 28"/>
                <a:gd name="T19" fmla="*/ 21 h 36"/>
                <a:gd name="T20" fmla="*/ 7 w 28"/>
                <a:gd name="T21" fmla="*/ 19 h 36"/>
                <a:gd name="T22" fmla="*/ 7 w 28"/>
                <a:gd name="T23" fmla="*/ 17 h 36"/>
                <a:gd name="T24" fmla="*/ 6 w 28"/>
                <a:gd name="T25" fmla="*/ 11 h 36"/>
                <a:gd name="T26" fmla="*/ 6 w 28"/>
                <a:gd name="T27" fmla="*/ 13 h 36"/>
                <a:gd name="T28" fmla="*/ 8 w 28"/>
                <a:gd name="T29" fmla="*/ 16 h 36"/>
                <a:gd name="T30" fmla="*/ 7 w 28"/>
                <a:gd name="T31" fmla="*/ 18 h 36"/>
                <a:gd name="T32" fmla="*/ 7 w 28"/>
                <a:gd name="T33" fmla="*/ 23 h 36"/>
                <a:gd name="T34" fmla="*/ 6 w 28"/>
                <a:gd name="T35" fmla="*/ 26 h 36"/>
                <a:gd name="T36" fmla="*/ 12 w 28"/>
                <a:gd name="T37" fmla="*/ 23 h 36"/>
                <a:gd name="T38" fmla="*/ 11 w 28"/>
                <a:gd name="T39" fmla="*/ 21 h 36"/>
                <a:gd name="T40" fmla="*/ 18 w 28"/>
                <a:gd name="T41" fmla="*/ 14 h 36"/>
                <a:gd name="T42" fmla="*/ 19 w 28"/>
                <a:gd name="T43" fmla="*/ 18 h 36"/>
                <a:gd name="T44" fmla="*/ 19 w 28"/>
                <a:gd name="T45" fmla="*/ 22 h 36"/>
                <a:gd name="T46" fmla="*/ 21 w 28"/>
                <a:gd name="T47" fmla="*/ 24 h 36"/>
                <a:gd name="T48" fmla="*/ 21 w 28"/>
                <a:gd name="T49" fmla="*/ 25 h 36"/>
                <a:gd name="T50" fmla="*/ 22 w 28"/>
                <a:gd name="T51" fmla="*/ 24 h 36"/>
                <a:gd name="T52" fmla="*/ 22 w 28"/>
                <a:gd name="T53" fmla="*/ 24 h 36"/>
                <a:gd name="T54" fmla="*/ 22 w 28"/>
                <a:gd name="T55" fmla="*/ 27 h 36"/>
                <a:gd name="T56" fmla="*/ 22 w 28"/>
                <a:gd name="T57" fmla="*/ 29 h 36"/>
                <a:gd name="T58" fmla="*/ 22 w 28"/>
                <a:gd name="T59" fmla="*/ 29 h 36"/>
                <a:gd name="T60" fmla="*/ 22 w 28"/>
                <a:gd name="T61" fmla="*/ 29 h 36"/>
                <a:gd name="T62" fmla="*/ 23 w 28"/>
                <a:gd name="T63" fmla="*/ 28 h 36"/>
                <a:gd name="T64" fmla="*/ 23 w 28"/>
                <a:gd name="T65" fmla="*/ 34 h 36"/>
                <a:gd name="T66" fmla="*/ 21 w 28"/>
                <a:gd name="T67" fmla="*/ 34 h 36"/>
                <a:gd name="T68" fmla="*/ 24 w 28"/>
                <a:gd name="T69" fmla="*/ 34 h 36"/>
                <a:gd name="T70" fmla="*/ 25 w 28"/>
                <a:gd name="T71" fmla="*/ 29 h 36"/>
                <a:gd name="T72" fmla="*/ 27 w 28"/>
                <a:gd name="T73" fmla="*/ 25 h 36"/>
                <a:gd name="T74" fmla="*/ 28 w 28"/>
                <a:gd name="T75" fmla="*/ 25 h 36"/>
                <a:gd name="T76" fmla="*/ 24 w 28"/>
                <a:gd name="T77" fmla="*/ 1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8" h="36">
                  <a:moveTo>
                    <a:pt x="24" y="19"/>
                  </a:moveTo>
                  <a:cubicBezTo>
                    <a:pt x="23" y="18"/>
                    <a:pt x="22" y="14"/>
                    <a:pt x="22" y="13"/>
                  </a:cubicBezTo>
                  <a:cubicBezTo>
                    <a:pt x="22" y="12"/>
                    <a:pt x="20" y="6"/>
                    <a:pt x="20" y="5"/>
                  </a:cubicBezTo>
                  <a:cubicBezTo>
                    <a:pt x="18" y="1"/>
                    <a:pt x="12" y="0"/>
                    <a:pt x="12" y="0"/>
                  </a:cubicBezTo>
                  <a:cubicBezTo>
                    <a:pt x="10" y="0"/>
                    <a:pt x="7" y="1"/>
                    <a:pt x="5" y="4"/>
                  </a:cubicBezTo>
                  <a:cubicBezTo>
                    <a:pt x="0" y="5"/>
                    <a:pt x="3" y="10"/>
                    <a:pt x="3" y="11"/>
                  </a:cubicBezTo>
                  <a:cubicBezTo>
                    <a:pt x="3" y="12"/>
                    <a:pt x="4" y="12"/>
                    <a:pt x="4" y="14"/>
                  </a:cubicBezTo>
                  <a:cubicBezTo>
                    <a:pt x="3" y="16"/>
                    <a:pt x="6" y="15"/>
                    <a:pt x="6" y="16"/>
                  </a:cubicBezTo>
                  <a:cubicBezTo>
                    <a:pt x="6" y="17"/>
                    <a:pt x="5" y="19"/>
                    <a:pt x="6" y="19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0"/>
                    <a:pt x="7" y="20"/>
                    <a:pt x="7" y="19"/>
                  </a:cubicBezTo>
                  <a:cubicBezTo>
                    <a:pt x="6" y="19"/>
                    <a:pt x="6" y="17"/>
                    <a:pt x="7" y="17"/>
                  </a:cubicBezTo>
                  <a:cubicBezTo>
                    <a:pt x="7" y="16"/>
                    <a:pt x="6" y="11"/>
                    <a:pt x="6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22"/>
                    <a:pt x="6" y="22"/>
                    <a:pt x="7" y="23"/>
                  </a:cubicBezTo>
                  <a:cubicBezTo>
                    <a:pt x="8" y="24"/>
                    <a:pt x="6" y="26"/>
                    <a:pt x="6" y="26"/>
                  </a:cubicBezTo>
                  <a:cubicBezTo>
                    <a:pt x="9" y="24"/>
                    <a:pt x="12" y="23"/>
                    <a:pt x="12" y="23"/>
                  </a:cubicBezTo>
                  <a:cubicBezTo>
                    <a:pt x="12" y="22"/>
                    <a:pt x="11" y="21"/>
                    <a:pt x="11" y="21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9" y="17"/>
                    <a:pt x="19" y="18"/>
                  </a:cubicBezTo>
                  <a:cubicBezTo>
                    <a:pt x="18" y="19"/>
                    <a:pt x="19" y="21"/>
                    <a:pt x="19" y="22"/>
                  </a:cubicBezTo>
                  <a:cubicBezTo>
                    <a:pt x="19" y="22"/>
                    <a:pt x="20" y="23"/>
                    <a:pt x="21" y="24"/>
                  </a:cubicBezTo>
                  <a:cubicBezTo>
                    <a:pt x="22" y="24"/>
                    <a:pt x="21" y="25"/>
                    <a:pt x="21" y="25"/>
                  </a:cubicBezTo>
                  <a:cubicBezTo>
                    <a:pt x="22" y="25"/>
                    <a:pt x="22" y="24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5"/>
                    <a:pt x="23" y="26"/>
                    <a:pt x="22" y="27"/>
                  </a:cubicBezTo>
                  <a:cubicBezTo>
                    <a:pt x="22" y="28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3" y="28"/>
                    <a:pt x="23" y="28"/>
                  </a:cubicBezTo>
                  <a:cubicBezTo>
                    <a:pt x="22" y="29"/>
                    <a:pt x="23" y="32"/>
                    <a:pt x="23" y="34"/>
                  </a:cubicBezTo>
                  <a:cubicBezTo>
                    <a:pt x="23" y="36"/>
                    <a:pt x="21" y="34"/>
                    <a:pt x="21" y="34"/>
                  </a:cubicBezTo>
                  <a:cubicBezTo>
                    <a:pt x="22" y="36"/>
                    <a:pt x="23" y="35"/>
                    <a:pt x="24" y="34"/>
                  </a:cubicBezTo>
                  <a:cubicBezTo>
                    <a:pt x="25" y="34"/>
                    <a:pt x="24" y="32"/>
                    <a:pt x="25" y="29"/>
                  </a:cubicBezTo>
                  <a:cubicBezTo>
                    <a:pt x="25" y="27"/>
                    <a:pt x="27" y="25"/>
                    <a:pt x="27" y="25"/>
                  </a:cubicBezTo>
                  <a:cubicBezTo>
                    <a:pt x="27" y="24"/>
                    <a:pt x="28" y="25"/>
                    <a:pt x="28" y="25"/>
                  </a:cubicBezTo>
                  <a:cubicBezTo>
                    <a:pt x="28" y="24"/>
                    <a:pt x="25" y="19"/>
                    <a:pt x="24" y="1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2" name="Rectangle 119"/>
            <p:cNvSpPr>
              <a:spLocks noChangeArrowheads="1"/>
            </p:cNvSpPr>
            <p:nvPr/>
          </p:nvSpPr>
          <p:spPr bwMode="auto">
            <a:xfrm>
              <a:off x="7981950" y="2471738"/>
              <a:ext cx="1587" cy="1588"/>
            </a:xfrm>
            <a:prstGeom prst="rect">
              <a:avLst/>
            </a:pr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3" name="Freeform 120"/>
            <p:cNvSpPr>
              <a:spLocks/>
            </p:cNvSpPr>
            <p:nvPr/>
          </p:nvSpPr>
          <p:spPr bwMode="auto">
            <a:xfrm>
              <a:off x="7832725" y="2270125"/>
              <a:ext cx="131762" cy="149225"/>
            </a:xfrm>
            <a:custGeom>
              <a:avLst/>
              <a:gdLst>
                <a:gd name="T0" fmla="*/ 7 w 15"/>
                <a:gd name="T1" fmla="*/ 17 h 17"/>
                <a:gd name="T2" fmla="*/ 12 w 15"/>
                <a:gd name="T3" fmla="*/ 11 h 17"/>
                <a:gd name="T4" fmla="*/ 13 w 15"/>
                <a:gd name="T5" fmla="*/ 8 h 17"/>
                <a:gd name="T6" fmla="*/ 14 w 15"/>
                <a:gd name="T7" fmla="*/ 7 h 17"/>
                <a:gd name="T8" fmla="*/ 14 w 15"/>
                <a:gd name="T9" fmla="*/ 2 h 17"/>
                <a:gd name="T10" fmla="*/ 13 w 15"/>
                <a:gd name="T11" fmla="*/ 3 h 17"/>
                <a:gd name="T12" fmla="*/ 11 w 15"/>
                <a:gd name="T13" fmla="*/ 5 h 17"/>
                <a:gd name="T14" fmla="*/ 11 w 15"/>
                <a:gd name="T15" fmla="*/ 6 h 17"/>
                <a:gd name="T16" fmla="*/ 9 w 15"/>
                <a:gd name="T17" fmla="*/ 3 h 17"/>
                <a:gd name="T18" fmla="*/ 6 w 15"/>
                <a:gd name="T19" fmla="*/ 1 h 17"/>
                <a:gd name="T20" fmla="*/ 2 w 15"/>
                <a:gd name="T21" fmla="*/ 1 h 17"/>
                <a:gd name="T22" fmla="*/ 0 w 15"/>
                <a:gd name="T23" fmla="*/ 2 h 17"/>
                <a:gd name="T24" fmla="*/ 0 w 15"/>
                <a:gd name="T25" fmla="*/ 7 h 17"/>
                <a:gd name="T26" fmla="*/ 1 w 15"/>
                <a:gd name="T27" fmla="*/ 9 h 17"/>
                <a:gd name="T28" fmla="*/ 1 w 15"/>
                <a:gd name="T29" fmla="*/ 11 h 17"/>
                <a:gd name="T30" fmla="*/ 4 w 15"/>
                <a:gd name="T31" fmla="*/ 14 h 17"/>
                <a:gd name="T32" fmla="*/ 5 w 15"/>
                <a:gd name="T33" fmla="*/ 16 h 17"/>
                <a:gd name="T34" fmla="*/ 7 w 15"/>
                <a:gd name="T3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17">
                  <a:moveTo>
                    <a:pt x="7" y="17"/>
                  </a:moveTo>
                  <a:cubicBezTo>
                    <a:pt x="7" y="16"/>
                    <a:pt x="12" y="13"/>
                    <a:pt x="12" y="11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3" y="8"/>
                    <a:pt x="14" y="8"/>
                    <a:pt x="14" y="7"/>
                  </a:cubicBezTo>
                  <a:cubicBezTo>
                    <a:pt x="15" y="6"/>
                    <a:pt x="15" y="3"/>
                    <a:pt x="14" y="2"/>
                  </a:cubicBezTo>
                  <a:cubicBezTo>
                    <a:pt x="13" y="1"/>
                    <a:pt x="13" y="2"/>
                    <a:pt x="13" y="3"/>
                  </a:cubicBezTo>
                  <a:cubicBezTo>
                    <a:pt x="12" y="3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9" y="3"/>
                  </a:cubicBezTo>
                  <a:cubicBezTo>
                    <a:pt x="9" y="3"/>
                    <a:pt x="7" y="1"/>
                    <a:pt x="6" y="1"/>
                  </a:cubicBezTo>
                  <a:cubicBezTo>
                    <a:pt x="5" y="0"/>
                    <a:pt x="2" y="1"/>
                    <a:pt x="2" y="1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0" y="2"/>
                    <a:pt x="0" y="6"/>
                    <a:pt x="0" y="7"/>
                  </a:cubicBezTo>
                  <a:cubicBezTo>
                    <a:pt x="0" y="7"/>
                    <a:pt x="1" y="9"/>
                    <a:pt x="1" y="9"/>
                  </a:cubicBezTo>
                  <a:cubicBezTo>
                    <a:pt x="1" y="9"/>
                    <a:pt x="1" y="11"/>
                    <a:pt x="1" y="11"/>
                  </a:cubicBezTo>
                  <a:cubicBezTo>
                    <a:pt x="2" y="12"/>
                    <a:pt x="4" y="14"/>
                    <a:pt x="4" y="14"/>
                  </a:cubicBezTo>
                  <a:cubicBezTo>
                    <a:pt x="4" y="15"/>
                    <a:pt x="5" y="15"/>
                    <a:pt x="5" y="16"/>
                  </a:cubicBezTo>
                  <a:cubicBezTo>
                    <a:pt x="5" y="16"/>
                    <a:pt x="6" y="17"/>
                    <a:pt x="7" y="17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4" name="Freeform 121"/>
            <p:cNvSpPr>
              <a:spLocks/>
            </p:cNvSpPr>
            <p:nvPr/>
          </p:nvSpPr>
          <p:spPr bwMode="auto">
            <a:xfrm>
              <a:off x="8034338" y="2489200"/>
              <a:ext cx="149225" cy="307975"/>
            </a:xfrm>
            <a:custGeom>
              <a:avLst/>
              <a:gdLst>
                <a:gd name="T0" fmla="*/ 4 w 17"/>
                <a:gd name="T1" fmla="*/ 34 h 35"/>
                <a:gd name="T2" fmla="*/ 6 w 17"/>
                <a:gd name="T3" fmla="*/ 33 h 35"/>
                <a:gd name="T4" fmla="*/ 17 w 17"/>
                <a:gd name="T5" fmla="*/ 15 h 35"/>
                <a:gd name="T6" fmla="*/ 9 w 17"/>
                <a:gd name="T7" fmla="*/ 4 h 35"/>
                <a:gd name="T8" fmla="*/ 7 w 17"/>
                <a:gd name="T9" fmla="*/ 0 h 35"/>
                <a:gd name="T10" fmla="*/ 2 w 17"/>
                <a:gd name="T11" fmla="*/ 6 h 35"/>
                <a:gd name="T12" fmla="*/ 5 w 17"/>
                <a:gd name="T13" fmla="*/ 9 h 35"/>
                <a:gd name="T14" fmla="*/ 6 w 17"/>
                <a:gd name="T15" fmla="*/ 5 h 35"/>
                <a:gd name="T16" fmla="*/ 10 w 17"/>
                <a:gd name="T17" fmla="*/ 8 h 35"/>
                <a:gd name="T18" fmla="*/ 16 w 17"/>
                <a:gd name="T19" fmla="*/ 15 h 35"/>
                <a:gd name="T20" fmla="*/ 6 w 17"/>
                <a:gd name="T21" fmla="*/ 31 h 35"/>
                <a:gd name="T22" fmla="*/ 5 w 17"/>
                <a:gd name="T23" fmla="*/ 32 h 35"/>
                <a:gd name="T24" fmla="*/ 3 w 17"/>
                <a:gd name="T25" fmla="*/ 30 h 35"/>
                <a:gd name="T26" fmla="*/ 0 w 17"/>
                <a:gd name="T27" fmla="*/ 30 h 35"/>
                <a:gd name="T28" fmla="*/ 0 w 17"/>
                <a:gd name="T29" fmla="*/ 30 h 35"/>
                <a:gd name="T30" fmla="*/ 2 w 17"/>
                <a:gd name="T31" fmla="*/ 33 h 35"/>
                <a:gd name="T32" fmla="*/ 2 w 17"/>
                <a:gd name="T33" fmla="*/ 35 h 35"/>
                <a:gd name="T34" fmla="*/ 4 w 17"/>
                <a:gd name="T35" fmla="*/ 3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35">
                  <a:moveTo>
                    <a:pt x="4" y="34"/>
                  </a:moveTo>
                  <a:cubicBezTo>
                    <a:pt x="6" y="34"/>
                    <a:pt x="6" y="33"/>
                    <a:pt x="6" y="33"/>
                  </a:cubicBezTo>
                  <a:cubicBezTo>
                    <a:pt x="6" y="32"/>
                    <a:pt x="17" y="19"/>
                    <a:pt x="17" y="15"/>
                  </a:cubicBezTo>
                  <a:cubicBezTo>
                    <a:pt x="17" y="12"/>
                    <a:pt x="10" y="5"/>
                    <a:pt x="9" y="4"/>
                  </a:cubicBezTo>
                  <a:cubicBezTo>
                    <a:pt x="9" y="3"/>
                    <a:pt x="8" y="1"/>
                    <a:pt x="7" y="0"/>
                  </a:cubicBezTo>
                  <a:cubicBezTo>
                    <a:pt x="4" y="1"/>
                    <a:pt x="2" y="4"/>
                    <a:pt x="2" y="6"/>
                  </a:cubicBezTo>
                  <a:cubicBezTo>
                    <a:pt x="3" y="7"/>
                    <a:pt x="4" y="8"/>
                    <a:pt x="5" y="9"/>
                  </a:cubicBezTo>
                  <a:cubicBezTo>
                    <a:pt x="5" y="8"/>
                    <a:pt x="5" y="5"/>
                    <a:pt x="6" y="5"/>
                  </a:cubicBezTo>
                  <a:cubicBezTo>
                    <a:pt x="8" y="5"/>
                    <a:pt x="9" y="6"/>
                    <a:pt x="10" y="8"/>
                  </a:cubicBezTo>
                  <a:cubicBezTo>
                    <a:pt x="11" y="9"/>
                    <a:pt x="15" y="14"/>
                    <a:pt x="16" y="15"/>
                  </a:cubicBezTo>
                  <a:cubicBezTo>
                    <a:pt x="16" y="15"/>
                    <a:pt x="9" y="29"/>
                    <a:pt x="6" y="31"/>
                  </a:cubicBezTo>
                  <a:cubicBezTo>
                    <a:pt x="5" y="32"/>
                    <a:pt x="5" y="32"/>
                    <a:pt x="5" y="32"/>
                  </a:cubicBezTo>
                  <a:cubicBezTo>
                    <a:pt x="5" y="32"/>
                    <a:pt x="5" y="31"/>
                    <a:pt x="3" y="30"/>
                  </a:cubicBezTo>
                  <a:cubicBezTo>
                    <a:pt x="3" y="30"/>
                    <a:pt x="1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2" y="32"/>
                    <a:pt x="2" y="33"/>
                  </a:cubicBezTo>
                  <a:cubicBezTo>
                    <a:pt x="2" y="34"/>
                    <a:pt x="2" y="34"/>
                    <a:pt x="2" y="35"/>
                  </a:cubicBezTo>
                  <a:cubicBezTo>
                    <a:pt x="2" y="35"/>
                    <a:pt x="3" y="35"/>
                    <a:pt x="4" y="34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5" name="Freeform 122"/>
            <p:cNvSpPr>
              <a:spLocks/>
            </p:cNvSpPr>
            <p:nvPr/>
          </p:nvSpPr>
          <p:spPr bwMode="auto">
            <a:xfrm>
              <a:off x="7885113" y="2270125"/>
              <a:ext cx="17462" cy="17463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2 h 2"/>
                <a:gd name="T4" fmla="*/ 1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1" y="2"/>
                    <a:pt x="0" y="2"/>
                  </a:cubicBezTo>
                  <a:cubicBezTo>
                    <a:pt x="0" y="2"/>
                    <a:pt x="2" y="1"/>
                    <a:pt x="1" y="1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6" name="Freeform 123"/>
            <p:cNvSpPr>
              <a:spLocks/>
            </p:cNvSpPr>
            <p:nvPr/>
          </p:nvSpPr>
          <p:spPr bwMode="auto">
            <a:xfrm>
              <a:off x="7902575" y="2427288"/>
              <a:ext cx="201612" cy="211138"/>
            </a:xfrm>
            <a:custGeom>
              <a:avLst/>
              <a:gdLst>
                <a:gd name="T0" fmla="*/ 23 w 23"/>
                <a:gd name="T1" fmla="*/ 9 h 24"/>
                <a:gd name="T2" fmla="*/ 20 w 23"/>
                <a:gd name="T3" fmla="*/ 3 h 24"/>
                <a:gd name="T4" fmla="*/ 13 w 23"/>
                <a:gd name="T5" fmla="*/ 0 h 24"/>
                <a:gd name="T6" fmla="*/ 12 w 23"/>
                <a:gd name="T7" fmla="*/ 0 h 24"/>
                <a:gd name="T8" fmla="*/ 13 w 23"/>
                <a:gd name="T9" fmla="*/ 2 h 24"/>
                <a:gd name="T10" fmla="*/ 18 w 23"/>
                <a:gd name="T11" fmla="*/ 9 h 24"/>
                <a:gd name="T12" fmla="*/ 14 w 23"/>
                <a:gd name="T13" fmla="*/ 9 h 24"/>
                <a:gd name="T14" fmla="*/ 7 w 23"/>
                <a:gd name="T15" fmla="*/ 12 h 24"/>
                <a:gd name="T16" fmla="*/ 12 w 23"/>
                <a:gd name="T17" fmla="*/ 11 h 24"/>
                <a:gd name="T18" fmla="*/ 6 w 23"/>
                <a:gd name="T19" fmla="*/ 17 h 24"/>
                <a:gd name="T20" fmla="*/ 0 w 23"/>
                <a:gd name="T21" fmla="*/ 20 h 24"/>
                <a:gd name="T22" fmla="*/ 6 w 23"/>
                <a:gd name="T23" fmla="*/ 20 h 24"/>
                <a:gd name="T24" fmla="*/ 4 w 23"/>
                <a:gd name="T25" fmla="*/ 24 h 24"/>
                <a:gd name="T26" fmla="*/ 11 w 23"/>
                <a:gd name="T27" fmla="*/ 24 h 24"/>
                <a:gd name="T28" fmla="*/ 13 w 23"/>
                <a:gd name="T29" fmla="*/ 20 h 24"/>
                <a:gd name="T30" fmla="*/ 15 w 23"/>
                <a:gd name="T31" fmla="*/ 15 h 24"/>
                <a:gd name="T32" fmla="*/ 16 w 23"/>
                <a:gd name="T33" fmla="*/ 14 h 24"/>
                <a:gd name="T34" fmla="*/ 18 w 23"/>
                <a:gd name="T35" fmla="*/ 15 h 24"/>
                <a:gd name="T36" fmla="*/ 17 w 23"/>
                <a:gd name="T37" fmla="*/ 14 h 24"/>
                <a:gd name="T38" fmla="*/ 23 w 23"/>
                <a:gd name="T3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" h="24">
                  <a:moveTo>
                    <a:pt x="23" y="9"/>
                  </a:moveTo>
                  <a:cubicBezTo>
                    <a:pt x="23" y="7"/>
                    <a:pt x="21" y="5"/>
                    <a:pt x="20" y="3"/>
                  </a:cubicBezTo>
                  <a:cubicBezTo>
                    <a:pt x="19" y="1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1"/>
                    <a:pt x="13" y="2"/>
                    <a:pt x="13" y="2"/>
                  </a:cubicBezTo>
                  <a:cubicBezTo>
                    <a:pt x="17" y="4"/>
                    <a:pt x="18" y="9"/>
                    <a:pt x="18" y="9"/>
                  </a:cubicBezTo>
                  <a:cubicBezTo>
                    <a:pt x="18" y="9"/>
                    <a:pt x="14" y="7"/>
                    <a:pt x="14" y="9"/>
                  </a:cubicBezTo>
                  <a:cubicBezTo>
                    <a:pt x="13" y="10"/>
                    <a:pt x="7" y="12"/>
                    <a:pt x="7" y="12"/>
                  </a:cubicBezTo>
                  <a:cubicBezTo>
                    <a:pt x="8" y="12"/>
                    <a:pt x="11" y="11"/>
                    <a:pt x="12" y="11"/>
                  </a:cubicBezTo>
                  <a:cubicBezTo>
                    <a:pt x="11" y="11"/>
                    <a:pt x="7" y="15"/>
                    <a:pt x="6" y="17"/>
                  </a:cubicBezTo>
                  <a:cubicBezTo>
                    <a:pt x="5" y="19"/>
                    <a:pt x="0" y="20"/>
                    <a:pt x="0" y="20"/>
                  </a:cubicBezTo>
                  <a:cubicBezTo>
                    <a:pt x="2" y="20"/>
                    <a:pt x="6" y="20"/>
                    <a:pt x="6" y="20"/>
                  </a:cubicBezTo>
                  <a:cubicBezTo>
                    <a:pt x="6" y="20"/>
                    <a:pt x="5" y="23"/>
                    <a:pt x="4" y="24"/>
                  </a:cubicBezTo>
                  <a:cubicBezTo>
                    <a:pt x="8" y="24"/>
                    <a:pt x="11" y="24"/>
                    <a:pt x="11" y="24"/>
                  </a:cubicBezTo>
                  <a:cubicBezTo>
                    <a:pt x="12" y="24"/>
                    <a:pt x="13" y="21"/>
                    <a:pt x="13" y="20"/>
                  </a:cubicBezTo>
                  <a:cubicBezTo>
                    <a:pt x="13" y="20"/>
                    <a:pt x="14" y="15"/>
                    <a:pt x="15" y="15"/>
                  </a:cubicBezTo>
                  <a:cubicBezTo>
                    <a:pt x="15" y="14"/>
                    <a:pt x="15" y="14"/>
                    <a:pt x="16" y="14"/>
                  </a:cubicBezTo>
                  <a:cubicBezTo>
                    <a:pt x="17" y="15"/>
                    <a:pt x="18" y="15"/>
                    <a:pt x="18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23" y="9"/>
                    <a:pt x="23" y="9"/>
                  </a:cubicBezTo>
                  <a:close/>
                </a:path>
              </a:pathLst>
            </a:custGeom>
            <a:solidFill>
              <a:srgbClr val="E3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7" name="Freeform 124"/>
            <p:cNvSpPr>
              <a:spLocks/>
            </p:cNvSpPr>
            <p:nvPr/>
          </p:nvSpPr>
          <p:spPr bwMode="auto">
            <a:xfrm>
              <a:off x="7824788" y="2506663"/>
              <a:ext cx="0" cy="17463"/>
            </a:xfrm>
            <a:custGeom>
              <a:avLst/>
              <a:gdLst>
                <a:gd name="T0" fmla="*/ 2 h 2"/>
                <a:gd name="T1" fmla="*/ 0 h 2"/>
                <a:gd name="T2" fmla="*/ 2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E3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8" name="Freeform 125"/>
            <p:cNvSpPr>
              <a:spLocks/>
            </p:cNvSpPr>
            <p:nvPr/>
          </p:nvSpPr>
          <p:spPr bwMode="auto">
            <a:xfrm>
              <a:off x="7824788" y="2436813"/>
              <a:ext cx="42862" cy="69850"/>
            </a:xfrm>
            <a:custGeom>
              <a:avLst/>
              <a:gdLst>
                <a:gd name="T0" fmla="*/ 2 w 5"/>
                <a:gd name="T1" fmla="*/ 5 h 8"/>
                <a:gd name="T2" fmla="*/ 4 w 5"/>
                <a:gd name="T3" fmla="*/ 8 h 8"/>
                <a:gd name="T4" fmla="*/ 4 w 5"/>
                <a:gd name="T5" fmla="*/ 4 h 8"/>
                <a:gd name="T6" fmla="*/ 4 w 5"/>
                <a:gd name="T7" fmla="*/ 0 h 8"/>
                <a:gd name="T8" fmla="*/ 2 w 5"/>
                <a:gd name="T9" fmla="*/ 2 h 8"/>
                <a:gd name="T10" fmla="*/ 1 w 5"/>
                <a:gd name="T11" fmla="*/ 2 h 8"/>
                <a:gd name="T12" fmla="*/ 0 w 5"/>
                <a:gd name="T13" fmla="*/ 8 h 8"/>
                <a:gd name="T14" fmla="*/ 2 w 5"/>
                <a:gd name="T15" fmla="*/ 3 h 8"/>
                <a:gd name="T16" fmla="*/ 2 w 5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8">
                  <a:moveTo>
                    <a:pt x="2" y="5"/>
                  </a:moveTo>
                  <a:cubicBezTo>
                    <a:pt x="3" y="5"/>
                    <a:pt x="4" y="8"/>
                    <a:pt x="4" y="8"/>
                  </a:cubicBezTo>
                  <a:cubicBezTo>
                    <a:pt x="5" y="6"/>
                    <a:pt x="4" y="4"/>
                    <a:pt x="4" y="4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4"/>
                    <a:pt x="0" y="7"/>
                    <a:pt x="0" y="8"/>
                  </a:cubicBezTo>
                  <a:cubicBezTo>
                    <a:pt x="0" y="6"/>
                    <a:pt x="2" y="3"/>
                    <a:pt x="2" y="3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E3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99" name="Freeform 126"/>
            <p:cNvSpPr>
              <a:spLocks/>
            </p:cNvSpPr>
            <p:nvPr/>
          </p:nvSpPr>
          <p:spPr bwMode="auto">
            <a:xfrm>
              <a:off x="7894638" y="2436813"/>
              <a:ext cx="61912" cy="79375"/>
            </a:xfrm>
            <a:custGeom>
              <a:avLst/>
              <a:gdLst>
                <a:gd name="T0" fmla="*/ 0 w 7"/>
                <a:gd name="T1" fmla="*/ 9 h 9"/>
                <a:gd name="T2" fmla="*/ 5 w 7"/>
                <a:gd name="T3" fmla="*/ 4 h 9"/>
                <a:gd name="T4" fmla="*/ 7 w 7"/>
                <a:gd name="T5" fmla="*/ 0 h 9"/>
                <a:gd name="T6" fmla="*/ 6 w 7"/>
                <a:gd name="T7" fmla="*/ 4 h 9"/>
                <a:gd name="T8" fmla="*/ 0 w 7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0" y="9"/>
                  </a:move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2"/>
                    <a:pt x="7" y="0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0" y="9"/>
                  </a:lnTo>
                  <a:close/>
                </a:path>
              </a:pathLst>
            </a:custGeom>
            <a:solidFill>
              <a:srgbClr val="E3EB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00" name="Freeform 127"/>
            <p:cNvSpPr>
              <a:spLocks/>
            </p:cNvSpPr>
            <p:nvPr/>
          </p:nvSpPr>
          <p:spPr bwMode="auto">
            <a:xfrm>
              <a:off x="7832725" y="2270125"/>
              <a:ext cx="131762" cy="149225"/>
            </a:xfrm>
            <a:custGeom>
              <a:avLst/>
              <a:gdLst>
                <a:gd name="T0" fmla="*/ 14 w 15"/>
                <a:gd name="T1" fmla="*/ 2 h 17"/>
                <a:gd name="T2" fmla="*/ 13 w 15"/>
                <a:gd name="T3" fmla="*/ 3 h 17"/>
                <a:gd name="T4" fmla="*/ 11 w 15"/>
                <a:gd name="T5" fmla="*/ 5 h 17"/>
                <a:gd name="T6" fmla="*/ 11 w 15"/>
                <a:gd name="T7" fmla="*/ 6 h 17"/>
                <a:gd name="T8" fmla="*/ 9 w 15"/>
                <a:gd name="T9" fmla="*/ 3 h 17"/>
                <a:gd name="T10" fmla="*/ 6 w 15"/>
                <a:gd name="T11" fmla="*/ 1 h 17"/>
                <a:gd name="T12" fmla="*/ 4 w 15"/>
                <a:gd name="T13" fmla="*/ 0 h 17"/>
                <a:gd name="T14" fmla="*/ 4 w 15"/>
                <a:gd name="T15" fmla="*/ 0 h 17"/>
                <a:gd name="T16" fmla="*/ 2 w 15"/>
                <a:gd name="T17" fmla="*/ 1 h 17"/>
                <a:gd name="T18" fmla="*/ 0 w 15"/>
                <a:gd name="T19" fmla="*/ 2 h 17"/>
                <a:gd name="T20" fmla="*/ 0 w 15"/>
                <a:gd name="T21" fmla="*/ 2 h 17"/>
                <a:gd name="T22" fmla="*/ 5 w 15"/>
                <a:gd name="T23" fmla="*/ 2 h 17"/>
                <a:gd name="T24" fmla="*/ 6 w 15"/>
                <a:gd name="T25" fmla="*/ 5 h 17"/>
                <a:gd name="T26" fmla="*/ 8 w 15"/>
                <a:gd name="T27" fmla="*/ 7 h 17"/>
                <a:gd name="T28" fmla="*/ 9 w 15"/>
                <a:gd name="T29" fmla="*/ 11 h 17"/>
                <a:gd name="T30" fmla="*/ 7 w 15"/>
                <a:gd name="T31" fmla="*/ 15 h 17"/>
                <a:gd name="T32" fmla="*/ 6 w 15"/>
                <a:gd name="T33" fmla="*/ 17 h 17"/>
                <a:gd name="T34" fmla="*/ 7 w 15"/>
                <a:gd name="T35" fmla="*/ 17 h 17"/>
                <a:gd name="T36" fmla="*/ 12 w 15"/>
                <a:gd name="T37" fmla="*/ 11 h 17"/>
                <a:gd name="T38" fmla="*/ 13 w 15"/>
                <a:gd name="T39" fmla="*/ 8 h 17"/>
                <a:gd name="T40" fmla="*/ 14 w 15"/>
                <a:gd name="T41" fmla="*/ 7 h 17"/>
                <a:gd name="T42" fmla="*/ 14 w 15"/>
                <a:gd name="T4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" h="17">
                  <a:moveTo>
                    <a:pt x="14" y="2"/>
                  </a:moveTo>
                  <a:cubicBezTo>
                    <a:pt x="13" y="1"/>
                    <a:pt x="13" y="2"/>
                    <a:pt x="13" y="3"/>
                  </a:cubicBezTo>
                  <a:cubicBezTo>
                    <a:pt x="12" y="3"/>
                    <a:pt x="11" y="5"/>
                    <a:pt x="11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5"/>
                    <a:pt x="9" y="3"/>
                  </a:cubicBezTo>
                  <a:cubicBezTo>
                    <a:pt x="9" y="3"/>
                    <a:pt x="7" y="1"/>
                    <a:pt x="6" y="1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1"/>
                    <a:pt x="5" y="2"/>
                  </a:cubicBezTo>
                  <a:cubicBezTo>
                    <a:pt x="5" y="4"/>
                    <a:pt x="7" y="4"/>
                    <a:pt x="6" y="5"/>
                  </a:cubicBezTo>
                  <a:cubicBezTo>
                    <a:pt x="6" y="5"/>
                    <a:pt x="8" y="6"/>
                    <a:pt x="8" y="7"/>
                  </a:cubicBezTo>
                  <a:cubicBezTo>
                    <a:pt x="7" y="9"/>
                    <a:pt x="8" y="10"/>
                    <a:pt x="9" y="11"/>
                  </a:cubicBezTo>
                  <a:cubicBezTo>
                    <a:pt x="10" y="11"/>
                    <a:pt x="10" y="14"/>
                    <a:pt x="7" y="15"/>
                  </a:cubicBezTo>
                  <a:cubicBezTo>
                    <a:pt x="7" y="16"/>
                    <a:pt x="6" y="16"/>
                    <a:pt x="6" y="17"/>
                  </a:cubicBezTo>
                  <a:cubicBezTo>
                    <a:pt x="6" y="17"/>
                    <a:pt x="7" y="17"/>
                    <a:pt x="7" y="17"/>
                  </a:cubicBezTo>
                  <a:cubicBezTo>
                    <a:pt x="7" y="16"/>
                    <a:pt x="12" y="13"/>
                    <a:pt x="12" y="11"/>
                  </a:cubicBezTo>
                  <a:cubicBezTo>
                    <a:pt x="13" y="9"/>
                    <a:pt x="13" y="8"/>
                    <a:pt x="13" y="8"/>
                  </a:cubicBezTo>
                  <a:cubicBezTo>
                    <a:pt x="13" y="8"/>
                    <a:pt x="14" y="8"/>
                    <a:pt x="14" y="7"/>
                  </a:cubicBezTo>
                  <a:cubicBezTo>
                    <a:pt x="15" y="6"/>
                    <a:pt x="15" y="3"/>
                    <a:pt x="14" y="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484429" y="3144149"/>
            <a:ext cx="342707" cy="1055212"/>
            <a:chOff x="3843188" y="1717675"/>
            <a:chExt cx="477838" cy="1465263"/>
          </a:xfrm>
          <a:effectLst>
            <a:outerShdw blurRad="38100" dist="12700" dir="2700000" sy="-23000" kx="-800400" algn="bl" rotWithShape="0">
              <a:prstClr val="black">
                <a:alpha val="20000"/>
              </a:prstClr>
            </a:outerShdw>
          </a:effectLst>
        </p:grpSpPr>
        <p:sp>
          <p:nvSpPr>
            <p:cNvPr id="102" name="Freeform 38"/>
            <p:cNvSpPr>
              <a:spLocks/>
            </p:cNvSpPr>
            <p:nvPr/>
          </p:nvSpPr>
          <p:spPr bwMode="auto">
            <a:xfrm>
              <a:off x="3954314" y="2816225"/>
              <a:ext cx="793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03" name="Freeform 39"/>
            <p:cNvSpPr>
              <a:spLocks/>
            </p:cNvSpPr>
            <p:nvPr/>
          </p:nvSpPr>
          <p:spPr bwMode="auto">
            <a:xfrm>
              <a:off x="4184501" y="2016125"/>
              <a:ext cx="136525" cy="425450"/>
            </a:xfrm>
            <a:custGeom>
              <a:avLst/>
              <a:gdLst>
                <a:gd name="T0" fmla="*/ 4 w 16"/>
                <a:gd name="T1" fmla="*/ 43 h 50"/>
                <a:gd name="T2" fmla="*/ 7 w 16"/>
                <a:gd name="T3" fmla="*/ 50 h 50"/>
                <a:gd name="T4" fmla="*/ 9 w 16"/>
                <a:gd name="T5" fmla="*/ 43 h 50"/>
                <a:gd name="T6" fmla="*/ 14 w 16"/>
                <a:gd name="T7" fmla="*/ 42 h 50"/>
                <a:gd name="T8" fmla="*/ 14 w 16"/>
                <a:gd name="T9" fmla="*/ 36 h 50"/>
                <a:gd name="T10" fmla="*/ 15 w 16"/>
                <a:gd name="T11" fmla="*/ 34 h 50"/>
                <a:gd name="T12" fmla="*/ 14 w 16"/>
                <a:gd name="T13" fmla="*/ 30 h 50"/>
                <a:gd name="T14" fmla="*/ 12 w 16"/>
                <a:gd name="T15" fmla="*/ 9 h 50"/>
                <a:gd name="T16" fmla="*/ 10 w 16"/>
                <a:gd name="T17" fmla="*/ 0 h 50"/>
                <a:gd name="T18" fmla="*/ 1 w 16"/>
                <a:gd name="T19" fmla="*/ 29 h 50"/>
                <a:gd name="T20" fmla="*/ 4 w 16"/>
                <a:gd name="T21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50">
                  <a:moveTo>
                    <a:pt x="4" y="43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10" y="45"/>
                    <a:pt x="9" y="43"/>
                  </a:cubicBezTo>
                  <a:cubicBezTo>
                    <a:pt x="9" y="42"/>
                    <a:pt x="11" y="44"/>
                    <a:pt x="14" y="42"/>
                  </a:cubicBezTo>
                  <a:cubicBezTo>
                    <a:pt x="16" y="39"/>
                    <a:pt x="14" y="36"/>
                    <a:pt x="14" y="3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2" y="10"/>
                    <a:pt x="12" y="9"/>
                  </a:cubicBezTo>
                  <a:cubicBezTo>
                    <a:pt x="12" y="7"/>
                    <a:pt x="12" y="1"/>
                    <a:pt x="10" y="0"/>
                  </a:cubicBezTo>
                  <a:cubicBezTo>
                    <a:pt x="10" y="0"/>
                    <a:pt x="0" y="26"/>
                    <a:pt x="1" y="29"/>
                  </a:cubicBezTo>
                  <a:cubicBezTo>
                    <a:pt x="1" y="31"/>
                    <a:pt x="4" y="43"/>
                    <a:pt x="4" y="43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04" name="Freeform 40"/>
            <p:cNvSpPr>
              <a:spLocks/>
            </p:cNvSpPr>
            <p:nvPr/>
          </p:nvSpPr>
          <p:spPr bwMode="auto">
            <a:xfrm>
              <a:off x="3843188" y="2016125"/>
              <a:ext cx="119063" cy="409575"/>
            </a:xfrm>
            <a:custGeom>
              <a:avLst/>
              <a:gdLst>
                <a:gd name="T0" fmla="*/ 8 w 14"/>
                <a:gd name="T1" fmla="*/ 0 h 48"/>
                <a:gd name="T2" fmla="*/ 6 w 14"/>
                <a:gd name="T3" fmla="*/ 9 h 48"/>
                <a:gd name="T4" fmla="*/ 2 w 14"/>
                <a:gd name="T5" fmla="*/ 23 h 48"/>
                <a:gd name="T6" fmla="*/ 2 w 14"/>
                <a:gd name="T7" fmla="*/ 31 h 48"/>
                <a:gd name="T8" fmla="*/ 4 w 14"/>
                <a:gd name="T9" fmla="*/ 37 h 48"/>
                <a:gd name="T10" fmla="*/ 5 w 14"/>
                <a:gd name="T11" fmla="*/ 42 h 48"/>
                <a:gd name="T12" fmla="*/ 8 w 14"/>
                <a:gd name="T13" fmla="*/ 48 h 48"/>
                <a:gd name="T14" fmla="*/ 14 w 14"/>
                <a:gd name="T15" fmla="*/ 39 h 48"/>
                <a:gd name="T16" fmla="*/ 14 w 14"/>
                <a:gd name="T17" fmla="*/ 32 h 48"/>
                <a:gd name="T18" fmla="*/ 11 w 14"/>
                <a:gd name="T19" fmla="*/ 4 h 48"/>
                <a:gd name="T20" fmla="*/ 8 w 14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8">
                  <a:moveTo>
                    <a:pt x="8" y="0"/>
                  </a:moveTo>
                  <a:cubicBezTo>
                    <a:pt x="8" y="0"/>
                    <a:pt x="7" y="6"/>
                    <a:pt x="6" y="9"/>
                  </a:cubicBezTo>
                  <a:cubicBezTo>
                    <a:pt x="6" y="11"/>
                    <a:pt x="3" y="22"/>
                    <a:pt x="2" y="23"/>
                  </a:cubicBezTo>
                  <a:cubicBezTo>
                    <a:pt x="1" y="24"/>
                    <a:pt x="0" y="30"/>
                    <a:pt x="2" y="31"/>
                  </a:cubicBezTo>
                  <a:cubicBezTo>
                    <a:pt x="4" y="33"/>
                    <a:pt x="5" y="36"/>
                    <a:pt x="4" y="37"/>
                  </a:cubicBezTo>
                  <a:cubicBezTo>
                    <a:pt x="4" y="39"/>
                    <a:pt x="2" y="40"/>
                    <a:pt x="5" y="42"/>
                  </a:cubicBezTo>
                  <a:cubicBezTo>
                    <a:pt x="7" y="44"/>
                    <a:pt x="5" y="48"/>
                    <a:pt x="8" y="4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9"/>
                    <a:pt x="11" y="4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05" name="Freeform 41"/>
            <p:cNvSpPr>
              <a:spLocks/>
            </p:cNvSpPr>
            <p:nvPr/>
          </p:nvSpPr>
          <p:spPr bwMode="auto">
            <a:xfrm>
              <a:off x="3859064" y="3079750"/>
              <a:ext cx="120650" cy="93663"/>
            </a:xfrm>
            <a:custGeom>
              <a:avLst/>
              <a:gdLst>
                <a:gd name="T0" fmla="*/ 5 w 14"/>
                <a:gd name="T1" fmla="*/ 0 h 11"/>
                <a:gd name="T2" fmla="*/ 1 w 14"/>
                <a:gd name="T3" fmla="*/ 10 h 11"/>
                <a:gd name="T4" fmla="*/ 12 w 14"/>
                <a:gd name="T5" fmla="*/ 8 h 11"/>
                <a:gd name="T6" fmla="*/ 12 w 14"/>
                <a:gd name="T7" fmla="*/ 5 h 11"/>
                <a:gd name="T8" fmla="*/ 14 w 14"/>
                <a:gd name="T9" fmla="*/ 2 h 11"/>
                <a:gd name="T10" fmla="*/ 5 w 14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11">
                  <a:moveTo>
                    <a:pt x="5" y="0"/>
                  </a:moveTo>
                  <a:cubicBezTo>
                    <a:pt x="5" y="0"/>
                    <a:pt x="0" y="7"/>
                    <a:pt x="1" y="10"/>
                  </a:cubicBezTo>
                  <a:cubicBezTo>
                    <a:pt x="1" y="10"/>
                    <a:pt x="11" y="11"/>
                    <a:pt x="12" y="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4" y="7"/>
                    <a:pt x="14" y="2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06" name="Freeform 42"/>
            <p:cNvSpPr>
              <a:spLocks/>
            </p:cNvSpPr>
            <p:nvPr/>
          </p:nvSpPr>
          <p:spPr bwMode="auto">
            <a:xfrm>
              <a:off x="4176564" y="3063875"/>
              <a:ext cx="127000" cy="119063"/>
            </a:xfrm>
            <a:custGeom>
              <a:avLst/>
              <a:gdLst>
                <a:gd name="T0" fmla="*/ 0 w 15"/>
                <a:gd name="T1" fmla="*/ 2 h 14"/>
                <a:gd name="T2" fmla="*/ 0 w 15"/>
                <a:gd name="T3" fmla="*/ 7 h 14"/>
                <a:gd name="T4" fmla="*/ 4 w 15"/>
                <a:gd name="T5" fmla="*/ 10 h 14"/>
                <a:gd name="T6" fmla="*/ 5 w 15"/>
                <a:gd name="T7" fmla="*/ 12 h 14"/>
                <a:gd name="T8" fmla="*/ 5 w 15"/>
                <a:gd name="T9" fmla="*/ 12 h 14"/>
                <a:gd name="T10" fmla="*/ 15 w 15"/>
                <a:gd name="T11" fmla="*/ 12 h 14"/>
                <a:gd name="T12" fmla="*/ 15 w 15"/>
                <a:gd name="T13" fmla="*/ 10 h 14"/>
                <a:gd name="T14" fmla="*/ 9 w 15"/>
                <a:gd name="T15" fmla="*/ 2 h 14"/>
                <a:gd name="T16" fmla="*/ 0 w 15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0" y="2"/>
                  </a:moveTo>
                  <a:cubicBezTo>
                    <a:pt x="0" y="2"/>
                    <a:pt x="0" y="6"/>
                    <a:pt x="0" y="7"/>
                  </a:cubicBezTo>
                  <a:cubicBezTo>
                    <a:pt x="0" y="7"/>
                    <a:pt x="3" y="10"/>
                    <a:pt x="4" y="10"/>
                  </a:cubicBezTo>
                  <a:cubicBezTo>
                    <a:pt x="4" y="10"/>
                    <a:pt x="5" y="12"/>
                    <a:pt x="5" y="12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5" y="12"/>
                    <a:pt x="13" y="14"/>
                    <a:pt x="15" y="1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0" y="5"/>
                    <a:pt x="9" y="2"/>
                  </a:cubicBezTo>
                  <a:cubicBezTo>
                    <a:pt x="8" y="0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07" name="Freeform 43"/>
            <p:cNvSpPr>
              <a:spLocks/>
            </p:cNvSpPr>
            <p:nvPr/>
          </p:nvSpPr>
          <p:spPr bwMode="auto">
            <a:xfrm>
              <a:off x="4176564" y="2033588"/>
              <a:ext cx="127000" cy="314325"/>
            </a:xfrm>
            <a:custGeom>
              <a:avLst/>
              <a:gdLst>
                <a:gd name="T0" fmla="*/ 4 w 15"/>
                <a:gd name="T1" fmla="*/ 28 h 37"/>
                <a:gd name="T2" fmla="*/ 7 w 15"/>
                <a:gd name="T3" fmla="*/ 26 h 37"/>
                <a:gd name="T4" fmla="*/ 7 w 15"/>
                <a:gd name="T5" fmla="*/ 24 h 37"/>
                <a:gd name="T6" fmla="*/ 12 w 15"/>
                <a:gd name="T7" fmla="*/ 24 h 37"/>
                <a:gd name="T8" fmla="*/ 7 w 15"/>
                <a:gd name="T9" fmla="*/ 22 h 37"/>
                <a:gd name="T10" fmla="*/ 9 w 15"/>
                <a:gd name="T11" fmla="*/ 18 h 37"/>
                <a:gd name="T12" fmla="*/ 10 w 15"/>
                <a:gd name="T13" fmla="*/ 12 h 37"/>
                <a:gd name="T14" fmla="*/ 10 w 15"/>
                <a:gd name="T15" fmla="*/ 0 h 37"/>
                <a:gd name="T16" fmla="*/ 5 w 15"/>
                <a:gd name="T17" fmla="*/ 13 h 37"/>
                <a:gd name="T18" fmla="*/ 1 w 15"/>
                <a:gd name="T19" fmla="*/ 27 h 37"/>
                <a:gd name="T20" fmla="*/ 3 w 15"/>
                <a:gd name="T21" fmla="*/ 37 h 37"/>
                <a:gd name="T22" fmla="*/ 7 w 15"/>
                <a:gd name="T23" fmla="*/ 36 h 37"/>
                <a:gd name="T24" fmla="*/ 5 w 15"/>
                <a:gd name="T25" fmla="*/ 28 h 37"/>
                <a:gd name="T26" fmla="*/ 13 w 15"/>
                <a:gd name="T27" fmla="*/ 32 h 37"/>
                <a:gd name="T28" fmla="*/ 14 w 15"/>
                <a:gd name="T29" fmla="*/ 34 h 37"/>
                <a:gd name="T30" fmla="*/ 15 w 15"/>
                <a:gd name="T31" fmla="*/ 32 h 37"/>
                <a:gd name="T32" fmla="*/ 14 w 15"/>
                <a:gd name="T33" fmla="*/ 31 h 37"/>
                <a:gd name="T34" fmla="*/ 4 w 15"/>
                <a:gd name="T35" fmla="*/ 2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37">
                  <a:moveTo>
                    <a:pt x="4" y="28"/>
                  </a:moveTo>
                  <a:cubicBezTo>
                    <a:pt x="4" y="28"/>
                    <a:pt x="5" y="26"/>
                    <a:pt x="7" y="26"/>
                  </a:cubicBezTo>
                  <a:cubicBezTo>
                    <a:pt x="7" y="26"/>
                    <a:pt x="5" y="25"/>
                    <a:pt x="7" y="24"/>
                  </a:cubicBezTo>
                  <a:cubicBezTo>
                    <a:pt x="8" y="24"/>
                    <a:pt x="9" y="22"/>
                    <a:pt x="12" y="24"/>
                  </a:cubicBezTo>
                  <a:cubicBezTo>
                    <a:pt x="12" y="24"/>
                    <a:pt x="11" y="22"/>
                    <a:pt x="7" y="22"/>
                  </a:cubicBezTo>
                  <a:cubicBezTo>
                    <a:pt x="7" y="22"/>
                    <a:pt x="7" y="19"/>
                    <a:pt x="9" y="18"/>
                  </a:cubicBezTo>
                  <a:cubicBezTo>
                    <a:pt x="11" y="17"/>
                    <a:pt x="8" y="14"/>
                    <a:pt x="10" y="12"/>
                  </a:cubicBezTo>
                  <a:cubicBezTo>
                    <a:pt x="12" y="11"/>
                    <a:pt x="10" y="0"/>
                    <a:pt x="10" y="0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2" y="19"/>
                    <a:pt x="0" y="26"/>
                    <a:pt x="1" y="27"/>
                  </a:cubicBezTo>
                  <a:cubicBezTo>
                    <a:pt x="1" y="28"/>
                    <a:pt x="2" y="33"/>
                    <a:pt x="3" y="37"/>
                  </a:cubicBezTo>
                  <a:cubicBezTo>
                    <a:pt x="4" y="36"/>
                    <a:pt x="6" y="35"/>
                    <a:pt x="7" y="36"/>
                  </a:cubicBezTo>
                  <a:cubicBezTo>
                    <a:pt x="7" y="36"/>
                    <a:pt x="3" y="28"/>
                    <a:pt x="5" y="28"/>
                  </a:cubicBezTo>
                  <a:cubicBezTo>
                    <a:pt x="5" y="28"/>
                    <a:pt x="12" y="30"/>
                    <a:pt x="13" y="32"/>
                  </a:cubicBezTo>
                  <a:cubicBezTo>
                    <a:pt x="13" y="32"/>
                    <a:pt x="13" y="33"/>
                    <a:pt x="14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2" y="30"/>
                    <a:pt x="8" y="28"/>
                    <a:pt x="4" y="28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08" name="Freeform 44"/>
            <p:cNvSpPr>
              <a:spLocks/>
            </p:cNvSpPr>
            <p:nvPr/>
          </p:nvSpPr>
          <p:spPr bwMode="auto">
            <a:xfrm>
              <a:off x="4201964" y="2357438"/>
              <a:ext cx="50800" cy="25400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1 h 3"/>
                <a:gd name="T4" fmla="*/ 6 w 6"/>
                <a:gd name="T5" fmla="*/ 3 h 3"/>
                <a:gd name="T6" fmla="*/ 0 w 6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2" y="1"/>
                    <a:pt x="4" y="1"/>
                    <a:pt x="6" y="3"/>
                  </a:cubicBezTo>
                  <a:cubicBezTo>
                    <a:pt x="6" y="3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09" name="Freeform 45"/>
            <p:cNvSpPr>
              <a:spLocks/>
            </p:cNvSpPr>
            <p:nvPr/>
          </p:nvSpPr>
          <p:spPr bwMode="auto">
            <a:xfrm>
              <a:off x="3851126" y="2033588"/>
              <a:ext cx="111125" cy="263525"/>
            </a:xfrm>
            <a:custGeom>
              <a:avLst/>
              <a:gdLst>
                <a:gd name="T0" fmla="*/ 9 w 13"/>
                <a:gd name="T1" fmla="*/ 0 h 31"/>
                <a:gd name="T2" fmla="*/ 10 w 13"/>
                <a:gd name="T3" fmla="*/ 14 h 31"/>
                <a:gd name="T4" fmla="*/ 11 w 13"/>
                <a:gd name="T5" fmla="*/ 18 h 31"/>
                <a:gd name="T6" fmla="*/ 7 w 13"/>
                <a:gd name="T7" fmla="*/ 14 h 31"/>
                <a:gd name="T8" fmla="*/ 9 w 13"/>
                <a:gd name="T9" fmla="*/ 20 h 31"/>
                <a:gd name="T10" fmla="*/ 6 w 13"/>
                <a:gd name="T11" fmla="*/ 17 h 31"/>
                <a:gd name="T12" fmla="*/ 9 w 13"/>
                <a:gd name="T13" fmla="*/ 22 h 31"/>
                <a:gd name="T14" fmla="*/ 0 w 13"/>
                <a:gd name="T15" fmla="*/ 23 h 31"/>
                <a:gd name="T16" fmla="*/ 0 w 13"/>
                <a:gd name="T17" fmla="*/ 23 h 31"/>
                <a:gd name="T18" fmla="*/ 9 w 13"/>
                <a:gd name="T19" fmla="*/ 24 h 31"/>
                <a:gd name="T20" fmla="*/ 2 w 13"/>
                <a:gd name="T21" fmla="*/ 28 h 31"/>
                <a:gd name="T22" fmla="*/ 11 w 13"/>
                <a:gd name="T23" fmla="*/ 27 h 31"/>
                <a:gd name="T24" fmla="*/ 13 w 13"/>
                <a:gd name="T25" fmla="*/ 31 h 31"/>
                <a:gd name="T26" fmla="*/ 13 w 13"/>
                <a:gd name="T27" fmla="*/ 30 h 31"/>
                <a:gd name="T28" fmla="*/ 10 w 13"/>
                <a:gd name="T29" fmla="*/ 2 h 31"/>
                <a:gd name="T30" fmla="*/ 9 w 13"/>
                <a:gd name="T3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" h="31">
                  <a:moveTo>
                    <a:pt x="9" y="0"/>
                  </a:moveTo>
                  <a:cubicBezTo>
                    <a:pt x="9" y="4"/>
                    <a:pt x="9" y="11"/>
                    <a:pt x="10" y="14"/>
                  </a:cubicBezTo>
                  <a:cubicBezTo>
                    <a:pt x="12" y="17"/>
                    <a:pt x="11" y="18"/>
                    <a:pt x="11" y="18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8" y="19"/>
                    <a:pt x="6" y="17"/>
                  </a:cubicBezTo>
                  <a:cubicBezTo>
                    <a:pt x="6" y="17"/>
                    <a:pt x="7" y="21"/>
                    <a:pt x="9" y="22"/>
                  </a:cubicBezTo>
                  <a:cubicBezTo>
                    <a:pt x="9" y="22"/>
                    <a:pt x="1" y="21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5" y="21"/>
                    <a:pt x="9" y="24"/>
                  </a:cubicBezTo>
                  <a:cubicBezTo>
                    <a:pt x="9" y="24"/>
                    <a:pt x="3" y="24"/>
                    <a:pt x="2" y="28"/>
                  </a:cubicBezTo>
                  <a:cubicBezTo>
                    <a:pt x="2" y="28"/>
                    <a:pt x="7" y="24"/>
                    <a:pt x="11" y="27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3" y="30"/>
                    <a:pt x="13" y="7"/>
                    <a:pt x="10" y="2"/>
                  </a:cubicBezTo>
                  <a:cubicBezTo>
                    <a:pt x="10" y="2"/>
                    <a:pt x="9" y="1"/>
                    <a:pt x="9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0" name="Freeform 46"/>
            <p:cNvSpPr>
              <a:spLocks/>
            </p:cNvSpPr>
            <p:nvPr/>
          </p:nvSpPr>
          <p:spPr bwMode="auto">
            <a:xfrm>
              <a:off x="3876526" y="2297113"/>
              <a:ext cx="85725" cy="60325"/>
            </a:xfrm>
            <a:custGeom>
              <a:avLst/>
              <a:gdLst>
                <a:gd name="T0" fmla="*/ 0 w 10"/>
                <a:gd name="T1" fmla="*/ 7 h 7"/>
                <a:gd name="T2" fmla="*/ 10 w 10"/>
                <a:gd name="T3" fmla="*/ 2 h 7"/>
                <a:gd name="T4" fmla="*/ 10 w 10"/>
                <a:gd name="T5" fmla="*/ 0 h 7"/>
                <a:gd name="T6" fmla="*/ 0 w 1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7">
                  <a:moveTo>
                    <a:pt x="0" y="7"/>
                  </a:moveTo>
                  <a:cubicBezTo>
                    <a:pt x="0" y="7"/>
                    <a:pt x="6" y="3"/>
                    <a:pt x="10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2" y="4"/>
                    <a:pt x="0" y="7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1" name="Freeform 47"/>
            <p:cNvSpPr>
              <a:spLocks/>
            </p:cNvSpPr>
            <p:nvPr/>
          </p:nvSpPr>
          <p:spPr bwMode="auto">
            <a:xfrm>
              <a:off x="3876526" y="2305050"/>
              <a:ext cx="401638" cy="817563"/>
            </a:xfrm>
            <a:custGeom>
              <a:avLst/>
              <a:gdLst>
                <a:gd name="T0" fmla="*/ 2 w 47"/>
                <a:gd name="T1" fmla="*/ 92 h 96"/>
                <a:gd name="T2" fmla="*/ 13 w 47"/>
                <a:gd name="T3" fmla="*/ 91 h 96"/>
                <a:gd name="T4" fmla="*/ 12 w 47"/>
                <a:gd name="T5" fmla="*/ 81 h 96"/>
                <a:gd name="T6" fmla="*/ 17 w 47"/>
                <a:gd name="T7" fmla="*/ 49 h 96"/>
                <a:gd name="T8" fmla="*/ 23 w 47"/>
                <a:gd name="T9" fmla="*/ 28 h 96"/>
                <a:gd name="T10" fmla="*/ 24 w 47"/>
                <a:gd name="T11" fmla="*/ 31 h 96"/>
                <a:gd name="T12" fmla="*/ 35 w 47"/>
                <a:gd name="T13" fmla="*/ 91 h 96"/>
                <a:gd name="T14" fmla="*/ 45 w 47"/>
                <a:gd name="T15" fmla="*/ 93 h 96"/>
                <a:gd name="T16" fmla="*/ 45 w 47"/>
                <a:gd name="T17" fmla="*/ 84 h 96"/>
                <a:gd name="T18" fmla="*/ 44 w 47"/>
                <a:gd name="T19" fmla="*/ 68 h 96"/>
                <a:gd name="T20" fmla="*/ 44 w 47"/>
                <a:gd name="T21" fmla="*/ 45 h 96"/>
                <a:gd name="T22" fmla="*/ 43 w 47"/>
                <a:gd name="T23" fmla="*/ 18 h 96"/>
                <a:gd name="T24" fmla="*/ 43 w 47"/>
                <a:gd name="T25" fmla="*/ 15 h 96"/>
                <a:gd name="T26" fmla="*/ 40 w 47"/>
                <a:gd name="T27" fmla="*/ 9 h 96"/>
                <a:gd name="T28" fmla="*/ 39 w 47"/>
                <a:gd name="T29" fmla="*/ 2 h 96"/>
                <a:gd name="T30" fmla="*/ 23 w 47"/>
                <a:gd name="T31" fmla="*/ 4 h 96"/>
                <a:gd name="T32" fmla="*/ 10 w 47"/>
                <a:gd name="T33" fmla="*/ 0 h 96"/>
                <a:gd name="T34" fmla="*/ 10 w 47"/>
                <a:gd name="T35" fmla="*/ 4 h 96"/>
                <a:gd name="T36" fmla="*/ 2 w 47"/>
                <a:gd name="T37" fmla="*/ 13 h 96"/>
                <a:gd name="T38" fmla="*/ 4 w 47"/>
                <a:gd name="T39" fmla="*/ 18 h 96"/>
                <a:gd name="T40" fmla="*/ 4 w 47"/>
                <a:gd name="T41" fmla="*/ 42 h 96"/>
                <a:gd name="T42" fmla="*/ 2 w 47"/>
                <a:gd name="T43" fmla="*/ 71 h 96"/>
                <a:gd name="T44" fmla="*/ 1 w 47"/>
                <a:gd name="T45" fmla="*/ 86 h 96"/>
                <a:gd name="T46" fmla="*/ 2 w 47"/>
                <a:gd name="T4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96">
                  <a:moveTo>
                    <a:pt x="2" y="92"/>
                  </a:moveTo>
                  <a:cubicBezTo>
                    <a:pt x="2" y="92"/>
                    <a:pt x="12" y="95"/>
                    <a:pt x="13" y="91"/>
                  </a:cubicBezTo>
                  <a:cubicBezTo>
                    <a:pt x="14" y="88"/>
                    <a:pt x="12" y="81"/>
                    <a:pt x="12" y="81"/>
                  </a:cubicBezTo>
                  <a:cubicBezTo>
                    <a:pt x="12" y="81"/>
                    <a:pt x="17" y="50"/>
                    <a:pt x="17" y="49"/>
                  </a:cubicBezTo>
                  <a:cubicBezTo>
                    <a:pt x="18" y="49"/>
                    <a:pt x="21" y="36"/>
                    <a:pt x="23" y="2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30" y="85"/>
                    <a:pt x="35" y="91"/>
                  </a:cubicBezTo>
                  <a:cubicBezTo>
                    <a:pt x="35" y="91"/>
                    <a:pt x="42" y="96"/>
                    <a:pt x="45" y="93"/>
                  </a:cubicBezTo>
                  <a:cubicBezTo>
                    <a:pt x="45" y="93"/>
                    <a:pt x="47" y="91"/>
                    <a:pt x="45" y="84"/>
                  </a:cubicBezTo>
                  <a:cubicBezTo>
                    <a:pt x="45" y="84"/>
                    <a:pt x="46" y="73"/>
                    <a:pt x="44" y="68"/>
                  </a:cubicBezTo>
                  <a:cubicBezTo>
                    <a:pt x="44" y="68"/>
                    <a:pt x="44" y="49"/>
                    <a:pt x="44" y="45"/>
                  </a:cubicBezTo>
                  <a:cubicBezTo>
                    <a:pt x="44" y="41"/>
                    <a:pt x="42" y="22"/>
                    <a:pt x="43" y="18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2"/>
                    <a:pt x="28" y="5"/>
                    <a:pt x="23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3" y="11"/>
                    <a:pt x="2" y="13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3" y="37"/>
                    <a:pt x="4" y="42"/>
                  </a:cubicBezTo>
                  <a:cubicBezTo>
                    <a:pt x="4" y="42"/>
                    <a:pt x="2" y="67"/>
                    <a:pt x="2" y="71"/>
                  </a:cubicBezTo>
                  <a:cubicBezTo>
                    <a:pt x="2" y="71"/>
                    <a:pt x="0" y="83"/>
                    <a:pt x="1" y="86"/>
                  </a:cubicBezTo>
                  <a:cubicBezTo>
                    <a:pt x="1" y="88"/>
                    <a:pt x="2" y="92"/>
                    <a:pt x="2" y="92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2" name="Rectangle 48"/>
            <p:cNvSpPr>
              <a:spLocks noChangeArrowheads="1"/>
            </p:cNvSpPr>
            <p:nvPr/>
          </p:nvSpPr>
          <p:spPr bwMode="auto">
            <a:xfrm>
              <a:off x="4133701" y="2425700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3" name="Freeform 49"/>
            <p:cNvSpPr>
              <a:spLocks/>
            </p:cNvSpPr>
            <p:nvPr/>
          </p:nvSpPr>
          <p:spPr bwMode="auto">
            <a:xfrm>
              <a:off x="4192439" y="2459038"/>
              <a:ext cx="0" cy="7938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4" name="Freeform 50"/>
            <p:cNvSpPr>
              <a:spLocks/>
            </p:cNvSpPr>
            <p:nvPr/>
          </p:nvSpPr>
          <p:spPr bwMode="auto">
            <a:xfrm>
              <a:off x="4192439" y="25193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5" name="Freeform 51"/>
            <p:cNvSpPr>
              <a:spLocks/>
            </p:cNvSpPr>
            <p:nvPr/>
          </p:nvSpPr>
          <p:spPr bwMode="auto">
            <a:xfrm>
              <a:off x="3893989" y="2373313"/>
              <a:ext cx="350838" cy="733425"/>
            </a:xfrm>
            <a:custGeom>
              <a:avLst/>
              <a:gdLst>
                <a:gd name="T0" fmla="*/ 40 w 41"/>
                <a:gd name="T1" fmla="*/ 86 h 86"/>
                <a:gd name="T2" fmla="*/ 38 w 41"/>
                <a:gd name="T3" fmla="*/ 76 h 86"/>
                <a:gd name="T4" fmla="*/ 37 w 41"/>
                <a:gd name="T5" fmla="*/ 67 h 86"/>
                <a:gd name="T6" fmla="*/ 41 w 41"/>
                <a:gd name="T7" fmla="*/ 56 h 86"/>
                <a:gd name="T8" fmla="*/ 35 w 41"/>
                <a:gd name="T9" fmla="*/ 60 h 86"/>
                <a:gd name="T10" fmla="*/ 35 w 41"/>
                <a:gd name="T11" fmla="*/ 52 h 86"/>
                <a:gd name="T12" fmla="*/ 33 w 41"/>
                <a:gd name="T13" fmla="*/ 33 h 86"/>
                <a:gd name="T14" fmla="*/ 33 w 41"/>
                <a:gd name="T15" fmla="*/ 45 h 86"/>
                <a:gd name="T16" fmla="*/ 29 w 41"/>
                <a:gd name="T17" fmla="*/ 26 h 86"/>
                <a:gd name="T18" fmla="*/ 35 w 41"/>
                <a:gd name="T19" fmla="*/ 17 h 86"/>
                <a:gd name="T20" fmla="*/ 25 w 41"/>
                <a:gd name="T21" fmla="*/ 17 h 86"/>
                <a:gd name="T22" fmla="*/ 35 w 41"/>
                <a:gd name="T23" fmla="*/ 11 h 86"/>
                <a:gd name="T24" fmla="*/ 24 w 41"/>
                <a:gd name="T25" fmla="*/ 14 h 86"/>
                <a:gd name="T26" fmla="*/ 28 w 41"/>
                <a:gd name="T27" fmla="*/ 6 h 86"/>
                <a:gd name="T28" fmla="*/ 19 w 41"/>
                <a:gd name="T29" fmla="*/ 8 h 86"/>
                <a:gd name="T30" fmla="*/ 11 w 41"/>
                <a:gd name="T31" fmla="*/ 0 h 86"/>
                <a:gd name="T32" fmla="*/ 14 w 41"/>
                <a:gd name="T33" fmla="*/ 11 h 86"/>
                <a:gd name="T34" fmla="*/ 8 w 41"/>
                <a:gd name="T35" fmla="*/ 8 h 86"/>
                <a:gd name="T36" fmla="*/ 3 w 41"/>
                <a:gd name="T37" fmla="*/ 1 h 86"/>
                <a:gd name="T38" fmla="*/ 0 w 41"/>
                <a:gd name="T39" fmla="*/ 5 h 86"/>
                <a:gd name="T40" fmla="*/ 1 w 41"/>
                <a:gd name="T41" fmla="*/ 8 h 86"/>
                <a:gd name="T42" fmla="*/ 17 w 41"/>
                <a:gd name="T43" fmla="*/ 17 h 86"/>
                <a:gd name="T44" fmla="*/ 6 w 41"/>
                <a:gd name="T45" fmla="*/ 16 h 86"/>
                <a:gd name="T46" fmla="*/ 14 w 41"/>
                <a:gd name="T47" fmla="*/ 21 h 86"/>
                <a:gd name="T48" fmla="*/ 10 w 41"/>
                <a:gd name="T49" fmla="*/ 35 h 86"/>
                <a:gd name="T50" fmla="*/ 10 w 41"/>
                <a:gd name="T51" fmla="*/ 51 h 86"/>
                <a:gd name="T52" fmla="*/ 6 w 41"/>
                <a:gd name="T53" fmla="*/ 41 h 86"/>
                <a:gd name="T54" fmla="*/ 5 w 41"/>
                <a:gd name="T55" fmla="*/ 60 h 86"/>
                <a:gd name="T56" fmla="*/ 8 w 41"/>
                <a:gd name="T57" fmla="*/ 75 h 86"/>
                <a:gd name="T58" fmla="*/ 2 w 41"/>
                <a:gd name="T59" fmla="*/ 64 h 86"/>
                <a:gd name="T60" fmla="*/ 5 w 41"/>
                <a:gd name="T61" fmla="*/ 78 h 86"/>
                <a:gd name="T62" fmla="*/ 5 w 41"/>
                <a:gd name="T63" fmla="*/ 85 h 86"/>
                <a:gd name="T64" fmla="*/ 11 w 41"/>
                <a:gd name="T65" fmla="*/ 83 h 86"/>
                <a:gd name="T66" fmla="*/ 10 w 41"/>
                <a:gd name="T67" fmla="*/ 73 h 86"/>
                <a:gd name="T68" fmla="*/ 15 w 41"/>
                <a:gd name="T69" fmla="*/ 41 h 86"/>
                <a:gd name="T70" fmla="*/ 21 w 41"/>
                <a:gd name="T71" fmla="*/ 20 h 86"/>
                <a:gd name="T72" fmla="*/ 22 w 41"/>
                <a:gd name="T73" fmla="*/ 23 h 86"/>
                <a:gd name="T74" fmla="*/ 33 w 41"/>
                <a:gd name="T75" fmla="*/ 83 h 86"/>
                <a:gd name="T76" fmla="*/ 40 w 41"/>
                <a:gd name="T77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" h="86">
                  <a:moveTo>
                    <a:pt x="40" y="86"/>
                  </a:moveTo>
                  <a:cubicBezTo>
                    <a:pt x="40" y="82"/>
                    <a:pt x="39" y="78"/>
                    <a:pt x="38" y="76"/>
                  </a:cubicBezTo>
                  <a:cubicBezTo>
                    <a:pt x="37" y="73"/>
                    <a:pt x="37" y="67"/>
                    <a:pt x="37" y="67"/>
                  </a:cubicBezTo>
                  <a:cubicBezTo>
                    <a:pt x="40" y="67"/>
                    <a:pt x="41" y="56"/>
                    <a:pt x="41" y="56"/>
                  </a:cubicBezTo>
                  <a:cubicBezTo>
                    <a:pt x="41" y="56"/>
                    <a:pt x="37" y="60"/>
                    <a:pt x="35" y="60"/>
                  </a:cubicBezTo>
                  <a:cubicBezTo>
                    <a:pt x="33" y="59"/>
                    <a:pt x="34" y="57"/>
                    <a:pt x="35" y="52"/>
                  </a:cubicBezTo>
                  <a:cubicBezTo>
                    <a:pt x="36" y="47"/>
                    <a:pt x="33" y="33"/>
                    <a:pt x="33" y="33"/>
                  </a:cubicBezTo>
                  <a:cubicBezTo>
                    <a:pt x="34" y="38"/>
                    <a:pt x="33" y="45"/>
                    <a:pt x="33" y="45"/>
                  </a:cubicBezTo>
                  <a:cubicBezTo>
                    <a:pt x="33" y="45"/>
                    <a:pt x="29" y="30"/>
                    <a:pt x="29" y="26"/>
                  </a:cubicBezTo>
                  <a:cubicBezTo>
                    <a:pt x="28" y="22"/>
                    <a:pt x="34" y="18"/>
                    <a:pt x="35" y="17"/>
                  </a:cubicBezTo>
                  <a:cubicBezTo>
                    <a:pt x="30" y="21"/>
                    <a:pt x="25" y="17"/>
                    <a:pt x="25" y="17"/>
                  </a:cubicBezTo>
                  <a:cubicBezTo>
                    <a:pt x="27" y="17"/>
                    <a:pt x="33" y="12"/>
                    <a:pt x="35" y="11"/>
                  </a:cubicBezTo>
                  <a:cubicBezTo>
                    <a:pt x="32" y="13"/>
                    <a:pt x="24" y="14"/>
                    <a:pt x="24" y="14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6" y="10"/>
                    <a:pt x="22" y="13"/>
                    <a:pt x="19" y="8"/>
                  </a:cubicBezTo>
                  <a:cubicBezTo>
                    <a:pt x="16" y="4"/>
                    <a:pt x="11" y="0"/>
                    <a:pt x="11" y="0"/>
                  </a:cubicBezTo>
                  <a:cubicBezTo>
                    <a:pt x="13" y="3"/>
                    <a:pt x="14" y="11"/>
                    <a:pt x="14" y="11"/>
                  </a:cubicBezTo>
                  <a:cubicBezTo>
                    <a:pt x="14" y="11"/>
                    <a:pt x="13" y="10"/>
                    <a:pt x="8" y="8"/>
                  </a:cubicBezTo>
                  <a:cubicBezTo>
                    <a:pt x="4" y="6"/>
                    <a:pt x="3" y="3"/>
                    <a:pt x="3" y="1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5" y="16"/>
                    <a:pt x="19" y="15"/>
                    <a:pt x="17" y="17"/>
                  </a:cubicBezTo>
                  <a:cubicBezTo>
                    <a:pt x="14" y="19"/>
                    <a:pt x="6" y="16"/>
                    <a:pt x="6" y="16"/>
                  </a:cubicBezTo>
                  <a:cubicBezTo>
                    <a:pt x="8" y="19"/>
                    <a:pt x="14" y="21"/>
                    <a:pt x="14" y="21"/>
                  </a:cubicBezTo>
                  <a:cubicBezTo>
                    <a:pt x="14" y="21"/>
                    <a:pt x="14" y="27"/>
                    <a:pt x="10" y="35"/>
                  </a:cubicBezTo>
                  <a:cubicBezTo>
                    <a:pt x="6" y="44"/>
                    <a:pt x="10" y="51"/>
                    <a:pt x="10" y="51"/>
                  </a:cubicBezTo>
                  <a:cubicBezTo>
                    <a:pt x="6" y="51"/>
                    <a:pt x="6" y="41"/>
                    <a:pt x="6" y="41"/>
                  </a:cubicBezTo>
                  <a:cubicBezTo>
                    <a:pt x="6" y="41"/>
                    <a:pt x="6" y="55"/>
                    <a:pt x="5" y="60"/>
                  </a:cubicBezTo>
                  <a:cubicBezTo>
                    <a:pt x="4" y="64"/>
                    <a:pt x="8" y="75"/>
                    <a:pt x="8" y="75"/>
                  </a:cubicBezTo>
                  <a:cubicBezTo>
                    <a:pt x="4" y="75"/>
                    <a:pt x="2" y="64"/>
                    <a:pt x="2" y="64"/>
                  </a:cubicBezTo>
                  <a:cubicBezTo>
                    <a:pt x="2" y="66"/>
                    <a:pt x="3" y="75"/>
                    <a:pt x="5" y="78"/>
                  </a:cubicBezTo>
                  <a:cubicBezTo>
                    <a:pt x="6" y="80"/>
                    <a:pt x="5" y="83"/>
                    <a:pt x="5" y="85"/>
                  </a:cubicBezTo>
                  <a:cubicBezTo>
                    <a:pt x="7" y="85"/>
                    <a:pt x="10" y="85"/>
                    <a:pt x="11" y="83"/>
                  </a:cubicBezTo>
                  <a:cubicBezTo>
                    <a:pt x="12" y="80"/>
                    <a:pt x="10" y="73"/>
                    <a:pt x="10" y="73"/>
                  </a:cubicBezTo>
                  <a:cubicBezTo>
                    <a:pt x="10" y="73"/>
                    <a:pt x="15" y="42"/>
                    <a:pt x="15" y="41"/>
                  </a:cubicBezTo>
                  <a:cubicBezTo>
                    <a:pt x="16" y="41"/>
                    <a:pt x="19" y="28"/>
                    <a:pt x="21" y="20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8" y="77"/>
                    <a:pt x="33" y="83"/>
                  </a:cubicBezTo>
                  <a:cubicBezTo>
                    <a:pt x="33" y="83"/>
                    <a:pt x="37" y="86"/>
                    <a:pt x="40" y="8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6" name="Freeform 52"/>
            <p:cNvSpPr>
              <a:spLocks/>
            </p:cNvSpPr>
            <p:nvPr/>
          </p:nvSpPr>
          <p:spPr bwMode="auto">
            <a:xfrm>
              <a:off x="3911451" y="1947863"/>
              <a:ext cx="358775" cy="434975"/>
            </a:xfrm>
            <a:custGeom>
              <a:avLst/>
              <a:gdLst>
                <a:gd name="T0" fmla="*/ 3 w 42"/>
                <a:gd name="T1" fmla="*/ 36 h 51"/>
                <a:gd name="T2" fmla="*/ 6 w 42"/>
                <a:gd name="T3" fmla="*/ 42 h 51"/>
                <a:gd name="T4" fmla="*/ 11 w 42"/>
                <a:gd name="T5" fmla="*/ 45 h 51"/>
                <a:gd name="T6" fmla="*/ 35 w 42"/>
                <a:gd name="T7" fmla="*/ 44 h 51"/>
                <a:gd name="T8" fmla="*/ 37 w 42"/>
                <a:gd name="T9" fmla="*/ 40 h 51"/>
                <a:gd name="T10" fmla="*/ 37 w 42"/>
                <a:gd name="T11" fmla="*/ 33 h 51"/>
                <a:gd name="T12" fmla="*/ 40 w 42"/>
                <a:gd name="T13" fmla="*/ 22 h 51"/>
                <a:gd name="T14" fmla="*/ 42 w 42"/>
                <a:gd name="T15" fmla="*/ 8 h 51"/>
                <a:gd name="T16" fmla="*/ 28 w 42"/>
                <a:gd name="T17" fmla="*/ 0 h 51"/>
                <a:gd name="T18" fmla="*/ 21 w 42"/>
                <a:gd name="T19" fmla="*/ 0 h 51"/>
                <a:gd name="T20" fmla="*/ 15 w 42"/>
                <a:gd name="T21" fmla="*/ 0 h 51"/>
                <a:gd name="T22" fmla="*/ 0 w 42"/>
                <a:gd name="T23" fmla="*/ 8 h 51"/>
                <a:gd name="T24" fmla="*/ 4 w 42"/>
                <a:gd name="T25" fmla="*/ 24 h 51"/>
                <a:gd name="T26" fmla="*/ 3 w 42"/>
                <a:gd name="T27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51">
                  <a:moveTo>
                    <a:pt x="3" y="36"/>
                  </a:moveTo>
                  <a:cubicBezTo>
                    <a:pt x="3" y="36"/>
                    <a:pt x="2" y="41"/>
                    <a:pt x="6" y="42"/>
                  </a:cubicBezTo>
                  <a:cubicBezTo>
                    <a:pt x="9" y="43"/>
                    <a:pt x="11" y="45"/>
                    <a:pt x="11" y="45"/>
                  </a:cubicBezTo>
                  <a:cubicBezTo>
                    <a:pt x="11" y="45"/>
                    <a:pt x="23" y="51"/>
                    <a:pt x="35" y="44"/>
                  </a:cubicBezTo>
                  <a:cubicBezTo>
                    <a:pt x="35" y="44"/>
                    <a:pt x="36" y="42"/>
                    <a:pt x="37" y="40"/>
                  </a:cubicBezTo>
                  <a:cubicBezTo>
                    <a:pt x="37" y="39"/>
                    <a:pt x="36" y="36"/>
                    <a:pt x="37" y="33"/>
                  </a:cubicBezTo>
                  <a:cubicBezTo>
                    <a:pt x="37" y="30"/>
                    <a:pt x="40" y="25"/>
                    <a:pt x="40" y="22"/>
                  </a:cubicBezTo>
                  <a:cubicBezTo>
                    <a:pt x="40" y="18"/>
                    <a:pt x="42" y="8"/>
                    <a:pt x="42" y="8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2" y="4"/>
                    <a:pt x="0" y="8"/>
                  </a:cubicBezTo>
                  <a:cubicBezTo>
                    <a:pt x="0" y="8"/>
                    <a:pt x="3" y="15"/>
                    <a:pt x="4" y="24"/>
                  </a:cubicBezTo>
                  <a:cubicBezTo>
                    <a:pt x="6" y="33"/>
                    <a:pt x="2" y="32"/>
                    <a:pt x="3" y="36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7" name="Freeform 53"/>
            <p:cNvSpPr>
              <a:spLocks/>
            </p:cNvSpPr>
            <p:nvPr/>
          </p:nvSpPr>
          <p:spPr bwMode="auto">
            <a:xfrm>
              <a:off x="3979714" y="2271713"/>
              <a:ext cx="25400" cy="50800"/>
            </a:xfrm>
            <a:custGeom>
              <a:avLst/>
              <a:gdLst>
                <a:gd name="T0" fmla="*/ 0 w 3"/>
                <a:gd name="T1" fmla="*/ 0 h 6"/>
                <a:gd name="T2" fmla="*/ 3 w 3"/>
                <a:gd name="T3" fmla="*/ 6 h 6"/>
                <a:gd name="T4" fmla="*/ 0 w 3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6">
                  <a:moveTo>
                    <a:pt x="0" y="0"/>
                  </a:moveTo>
                  <a:cubicBezTo>
                    <a:pt x="1" y="3"/>
                    <a:pt x="3" y="6"/>
                    <a:pt x="3" y="6"/>
                  </a:cubicBezTo>
                  <a:cubicBezTo>
                    <a:pt x="3" y="6"/>
                    <a:pt x="2" y="2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8" name="Freeform 54"/>
            <p:cNvSpPr>
              <a:spLocks/>
            </p:cNvSpPr>
            <p:nvPr/>
          </p:nvSpPr>
          <p:spPr bwMode="auto">
            <a:xfrm>
              <a:off x="3927326" y="2058988"/>
              <a:ext cx="95250" cy="263525"/>
            </a:xfrm>
            <a:custGeom>
              <a:avLst/>
              <a:gdLst>
                <a:gd name="T0" fmla="*/ 4 w 11"/>
                <a:gd name="T1" fmla="*/ 24 h 31"/>
                <a:gd name="T2" fmla="*/ 6 w 11"/>
                <a:gd name="T3" fmla="*/ 25 h 31"/>
                <a:gd name="T4" fmla="*/ 5 w 11"/>
                <a:gd name="T5" fmla="*/ 23 h 31"/>
                <a:gd name="T6" fmla="*/ 6 w 11"/>
                <a:gd name="T7" fmla="*/ 18 h 31"/>
                <a:gd name="T8" fmla="*/ 11 w 11"/>
                <a:gd name="T9" fmla="*/ 25 h 31"/>
                <a:gd name="T10" fmla="*/ 4 w 11"/>
                <a:gd name="T11" fmla="*/ 9 h 31"/>
                <a:gd name="T12" fmla="*/ 6 w 11"/>
                <a:gd name="T13" fmla="*/ 7 h 31"/>
                <a:gd name="T14" fmla="*/ 0 w 11"/>
                <a:gd name="T15" fmla="*/ 0 h 31"/>
                <a:gd name="T16" fmla="*/ 2 w 11"/>
                <a:gd name="T17" fmla="*/ 11 h 31"/>
                <a:gd name="T18" fmla="*/ 1 w 11"/>
                <a:gd name="T19" fmla="*/ 23 h 31"/>
                <a:gd name="T20" fmla="*/ 4 w 11"/>
                <a:gd name="T21" fmla="*/ 29 h 31"/>
                <a:gd name="T22" fmla="*/ 7 w 11"/>
                <a:gd name="T23" fmla="*/ 31 h 31"/>
                <a:gd name="T24" fmla="*/ 7 w 11"/>
                <a:gd name="T25" fmla="*/ 31 h 31"/>
                <a:gd name="T26" fmla="*/ 4 w 11"/>
                <a:gd name="T27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" h="31">
                  <a:moveTo>
                    <a:pt x="4" y="24"/>
                  </a:moveTo>
                  <a:cubicBezTo>
                    <a:pt x="4" y="24"/>
                    <a:pt x="5" y="25"/>
                    <a:pt x="6" y="25"/>
                  </a:cubicBezTo>
                  <a:cubicBezTo>
                    <a:pt x="5" y="25"/>
                    <a:pt x="5" y="24"/>
                    <a:pt x="5" y="23"/>
                  </a:cubicBezTo>
                  <a:cubicBezTo>
                    <a:pt x="4" y="21"/>
                    <a:pt x="5" y="16"/>
                    <a:pt x="6" y="18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2"/>
                    <a:pt x="4" y="9"/>
                    <a:pt x="4" y="9"/>
                  </a:cubicBezTo>
                  <a:cubicBezTo>
                    <a:pt x="2" y="6"/>
                    <a:pt x="6" y="7"/>
                    <a:pt x="6" y="7"/>
                  </a:cubicBezTo>
                  <a:cubicBezTo>
                    <a:pt x="6" y="6"/>
                    <a:pt x="2" y="2"/>
                    <a:pt x="0" y="0"/>
                  </a:cubicBezTo>
                  <a:cubicBezTo>
                    <a:pt x="1" y="3"/>
                    <a:pt x="2" y="7"/>
                    <a:pt x="2" y="11"/>
                  </a:cubicBezTo>
                  <a:cubicBezTo>
                    <a:pt x="4" y="20"/>
                    <a:pt x="0" y="19"/>
                    <a:pt x="1" y="23"/>
                  </a:cubicBezTo>
                  <a:cubicBezTo>
                    <a:pt x="1" y="23"/>
                    <a:pt x="0" y="28"/>
                    <a:pt x="4" y="29"/>
                  </a:cubicBezTo>
                  <a:cubicBezTo>
                    <a:pt x="5" y="29"/>
                    <a:pt x="6" y="30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5" y="29"/>
                    <a:pt x="1" y="25"/>
                    <a:pt x="4" y="24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19" name="Freeform 55"/>
            <p:cNvSpPr>
              <a:spLocks/>
            </p:cNvSpPr>
            <p:nvPr/>
          </p:nvSpPr>
          <p:spPr bwMode="auto">
            <a:xfrm>
              <a:off x="4141639" y="1998663"/>
              <a:ext cx="111125" cy="333375"/>
            </a:xfrm>
            <a:custGeom>
              <a:avLst/>
              <a:gdLst>
                <a:gd name="T0" fmla="*/ 13 w 13"/>
                <a:gd name="T1" fmla="*/ 16 h 39"/>
                <a:gd name="T2" fmla="*/ 13 w 13"/>
                <a:gd name="T3" fmla="*/ 11 h 39"/>
                <a:gd name="T4" fmla="*/ 13 w 13"/>
                <a:gd name="T5" fmla="*/ 3 h 39"/>
                <a:gd name="T6" fmla="*/ 12 w 13"/>
                <a:gd name="T7" fmla="*/ 7 h 39"/>
                <a:gd name="T8" fmla="*/ 8 w 13"/>
                <a:gd name="T9" fmla="*/ 0 h 39"/>
                <a:gd name="T10" fmla="*/ 12 w 13"/>
                <a:gd name="T11" fmla="*/ 11 h 39"/>
                <a:gd name="T12" fmla="*/ 9 w 13"/>
                <a:gd name="T13" fmla="*/ 18 h 39"/>
                <a:gd name="T14" fmla="*/ 4 w 13"/>
                <a:gd name="T15" fmla="*/ 16 h 39"/>
                <a:gd name="T16" fmla="*/ 8 w 13"/>
                <a:gd name="T17" fmla="*/ 21 h 39"/>
                <a:gd name="T18" fmla="*/ 6 w 13"/>
                <a:gd name="T19" fmla="*/ 25 h 39"/>
                <a:gd name="T20" fmla="*/ 0 w 13"/>
                <a:gd name="T21" fmla="*/ 25 h 39"/>
                <a:gd name="T22" fmla="*/ 7 w 13"/>
                <a:gd name="T23" fmla="*/ 34 h 39"/>
                <a:gd name="T24" fmla="*/ 7 w 13"/>
                <a:gd name="T25" fmla="*/ 39 h 39"/>
                <a:gd name="T26" fmla="*/ 8 w 13"/>
                <a:gd name="T27" fmla="*/ 38 h 39"/>
                <a:gd name="T28" fmla="*/ 10 w 13"/>
                <a:gd name="T29" fmla="*/ 34 h 39"/>
                <a:gd name="T30" fmla="*/ 10 w 13"/>
                <a:gd name="T31" fmla="*/ 27 h 39"/>
                <a:gd name="T32" fmla="*/ 13 w 13"/>
                <a:gd name="T33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" h="39">
                  <a:moveTo>
                    <a:pt x="13" y="16"/>
                  </a:moveTo>
                  <a:cubicBezTo>
                    <a:pt x="13" y="15"/>
                    <a:pt x="13" y="13"/>
                    <a:pt x="13" y="11"/>
                  </a:cubicBezTo>
                  <a:cubicBezTo>
                    <a:pt x="13" y="8"/>
                    <a:pt x="13" y="3"/>
                    <a:pt x="13" y="3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8" y="0"/>
                    <a:pt x="8" y="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1" y="16"/>
                    <a:pt x="9" y="18"/>
                  </a:cubicBezTo>
                  <a:cubicBezTo>
                    <a:pt x="8" y="19"/>
                    <a:pt x="4" y="16"/>
                    <a:pt x="4" y="16"/>
                  </a:cubicBezTo>
                  <a:cubicBezTo>
                    <a:pt x="4" y="19"/>
                    <a:pt x="8" y="21"/>
                    <a:pt x="8" y="21"/>
                  </a:cubicBezTo>
                  <a:cubicBezTo>
                    <a:pt x="8" y="21"/>
                    <a:pt x="8" y="24"/>
                    <a:pt x="6" y="25"/>
                  </a:cubicBezTo>
                  <a:cubicBezTo>
                    <a:pt x="4" y="27"/>
                    <a:pt x="0" y="25"/>
                    <a:pt x="0" y="25"/>
                  </a:cubicBezTo>
                  <a:cubicBezTo>
                    <a:pt x="0" y="25"/>
                    <a:pt x="4" y="32"/>
                    <a:pt x="7" y="34"/>
                  </a:cubicBezTo>
                  <a:cubicBezTo>
                    <a:pt x="9" y="35"/>
                    <a:pt x="8" y="37"/>
                    <a:pt x="7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9" y="36"/>
                    <a:pt x="10" y="34"/>
                  </a:cubicBezTo>
                  <a:cubicBezTo>
                    <a:pt x="10" y="33"/>
                    <a:pt x="9" y="30"/>
                    <a:pt x="10" y="27"/>
                  </a:cubicBezTo>
                  <a:cubicBezTo>
                    <a:pt x="10" y="24"/>
                    <a:pt x="13" y="19"/>
                    <a:pt x="13" y="16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20" name="Freeform 56"/>
            <p:cNvSpPr>
              <a:spLocks/>
            </p:cNvSpPr>
            <p:nvPr/>
          </p:nvSpPr>
          <p:spPr bwMode="auto">
            <a:xfrm>
              <a:off x="4038451" y="1947863"/>
              <a:ext cx="128588" cy="76200"/>
            </a:xfrm>
            <a:custGeom>
              <a:avLst/>
              <a:gdLst>
                <a:gd name="T0" fmla="*/ 13 w 15"/>
                <a:gd name="T1" fmla="*/ 0 h 9"/>
                <a:gd name="T2" fmla="*/ 6 w 15"/>
                <a:gd name="T3" fmla="*/ 0 h 9"/>
                <a:gd name="T4" fmla="*/ 0 w 15"/>
                <a:gd name="T5" fmla="*/ 0 h 9"/>
                <a:gd name="T6" fmla="*/ 0 w 15"/>
                <a:gd name="T7" fmla="*/ 0 h 9"/>
                <a:gd name="T8" fmla="*/ 0 w 15"/>
                <a:gd name="T9" fmla="*/ 9 h 9"/>
                <a:gd name="T10" fmla="*/ 4 w 15"/>
                <a:gd name="T11" fmla="*/ 4 h 9"/>
                <a:gd name="T12" fmla="*/ 8 w 15"/>
                <a:gd name="T13" fmla="*/ 4 h 9"/>
                <a:gd name="T14" fmla="*/ 11 w 15"/>
                <a:gd name="T15" fmla="*/ 8 h 9"/>
                <a:gd name="T16" fmla="*/ 15 w 15"/>
                <a:gd name="T17" fmla="*/ 1 h 9"/>
                <a:gd name="T18" fmla="*/ 13 w 15"/>
                <a:gd name="T1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">
                  <a:moveTo>
                    <a:pt x="13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4" y="6"/>
                    <a:pt x="15" y="1"/>
                  </a:cubicBezTo>
                  <a:lnTo>
                    <a:pt x="13" y="0"/>
                  </a:ln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21" name="Freeform 57"/>
            <p:cNvSpPr>
              <a:spLocks/>
            </p:cNvSpPr>
            <p:nvPr/>
          </p:nvSpPr>
          <p:spPr bwMode="auto">
            <a:xfrm>
              <a:off x="4047976" y="1854200"/>
              <a:ext cx="101600" cy="128588"/>
            </a:xfrm>
            <a:custGeom>
              <a:avLst/>
              <a:gdLst>
                <a:gd name="T0" fmla="*/ 0 w 12"/>
                <a:gd name="T1" fmla="*/ 6 h 15"/>
                <a:gd name="T2" fmla="*/ 0 w 12"/>
                <a:gd name="T3" fmla="*/ 9 h 15"/>
                <a:gd name="T4" fmla="*/ 5 w 12"/>
                <a:gd name="T5" fmla="*/ 14 h 15"/>
                <a:gd name="T6" fmla="*/ 9 w 12"/>
                <a:gd name="T7" fmla="*/ 13 h 15"/>
                <a:gd name="T8" fmla="*/ 11 w 12"/>
                <a:gd name="T9" fmla="*/ 8 h 15"/>
                <a:gd name="T10" fmla="*/ 11 w 12"/>
                <a:gd name="T11" fmla="*/ 2 h 15"/>
                <a:gd name="T12" fmla="*/ 0 w 12"/>
                <a:gd name="T13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5">
                  <a:moveTo>
                    <a:pt x="0" y="6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4" y="14"/>
                    <a:pt x="5" y="14"/>
                  </a:cubicBezTo>
                  <a:cubicBezTo>
                    <a:pt x="6" y="15"/>
                    <a:pt x="9" y="13"/>
                    <a:pt x="9" y="1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4"/>
                    <a:pt x="11" y="2"/>
                  </a:cubicBezTo>
                  <a:cubicBezTo>
                    <a:pt x="12" y="0"/>
                    <a:pt x="2" y="5"/>
                    <a:pt x="0" y="6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22" name="Freeform 58"/>
            <p:cNvSpPr>
              <a:spLocks/>
            </p:cNvSpPr>
            <p:nvPr/>
          </p:nvSpPr>
          <p:spPr bwMode="auto">
            <a:xfrm>
              <a:off x="4065439" y="1897063"/>
              <a:ext cx="68263" cy="85725"/>
            </a:xfrm>
            <a:custGeom>
              <a:avLst/>
              <a:gdLst>
                <a:gd name="T0" fmla="*/ 8 w 8"/>
                <a:gd name="T1" fmla="*/ 0 h 10"/>
                <a:gd name="T2" fmla="*/ 5 w 8"/>
                <a:gd name="T3" fmla="*/ 4 h 10"/>
                <a:gd name="T4" fmla="*/ 0 w 8"/>
                <a:gd name="T5" fmla="*/ 6 h 10"/>
                <a:gd name="T6" fmla="*/ 3 w 8"/>
                <a:gd name="T7" fmla="*/ 9 h 10"/>
                <a:gd name="T8" fmla="*/ 7 w 8"/>
                <a:gd name="T9" fmla="*/ 8 h 10"/>
                <a:gd name="T10" fmla="*/ 8 w 8"/>
                <a:gd name="T11" fmla="*/ 5 h 10"/>
                <a:gd name="T12" fmla="*/ 8 w 8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7" y="0"/>
                    <a:pt x="6" y="2"/>
                    <a:pt x="5" y="4"/>
                  </a:cubicBezTo>
                  <a:cubicBezTo>
                    <a:pt x="5" y="5"/>
                    <a:pt x="2" y="6"/>
                    <a:pt x="0" y="6"/>
                  </a:cubicBezTo>
                  <a:cubicBezTo>
                    <a:pt x="1" y="8"/>
                    <a:pt x="3" y="9"/>
                    <a:pt x="3" y="9"/>
                  </a:cubicBezTo>
                  <a:cubicBezTo>
                    <a:pt x="4" y="10"/>
                    <a:pt x="7" y="8"/>
                    <a:pt x="7" y="8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23" name="Freeform 59"/>
            <p:cNvSpPr>
              <a:spLocks/>
            </p:cNvSpPr>
            <p:nvPr/>
          </p:nvSpPr>
          <p:spPr bwMode="auto">
            <a:xfrm>
              <a:off x="4047976" y="1957388"/>
              <a:ext cx="85725" cy="365125"/>
            </a:xfrm>
            <a:custGeom>
              <a:avLst/>
              <a:gdLst>
                <a:gd name="T0" fmla="*/ 0 w 10"/>
                <a:gd name="T1" fmla="*/ 38 h 43"/>
                <a:gd name="T2" fmla="*/ 3 w 10"/>
                <a:gd name="T3" fmla="*/ 43 h 43"/>
                <a:gd name="T4" fmla="*/ 9 w 10"/>
                <a:gd name="T5" fmla="*/ 40 h 43"/>
                <a:gd name="T6" fmla="*/ 9 w 10"/>
                <a:gd name="T7" fmla="*/ 12 h 43"/>
                <a:gd name="T8" fmla="*/ 7 w 10"/>
                <a:gd name="T9" fmla="*/ 7 h 43"/>
                <a:gd name="T10" fmla="*/ 8 w 10"/>
                <a:gd name="T11" fmla="*/ 3 h 43"/>
                <a:gd name="T12" fmla="*/ 4 w 10"/>
                <a:gd name="T13" fmla="*/ 1 h 43"/>
                <a:gd name="T14" fmla="*/ 3 w 10"/>
                <a:gd name="T15" fmla="*/ 5 h 43"/>
                <a:gd name="T16" fmla="*/ 3 w 10"/>
                <a:gd name="T17" fmla="*/ 9 h 43"/>
                <a:gd name="T18" fmla="*/ 1 w 10"/>
                <a:gd name="T19" fmla="*/ 13 h 43"/>
                <a:gd name="T20" fmla="*/ 0 w 10"/>
                <a:gd name="T21" fmla="*/ 3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43">
                  <a:moveTo>
                    <a:pt x="0" y="38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10" y="14"/>
                    <a:pt x="9" y="12"/>
                  </a:cubicBezTo>
                  <a:cubicBezTo>
                    <a:pt x="8" y="10"/>
                    <a:pt x="7" y="7"/>
                    <a:pt x="7" y="7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7" y="0"/>
                    <a:pt x="4" y="1"/>
                  </a:cubicBezTo>
                  <a:cubicBezTo>
                    <a:pt x="1" y="3"/>
                    <a:pt x="3" y="5"/>
                    <a:pt x="3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13"/>
                    <a:pt x="1" y="13"/>
                    <a:pt x="1" y="13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24" name="Freeform 60"/>
            <p:cNvSpPr>
              <a:spLocks/>
            </p:cNvSpPr>
            <p:nvPr/>
          </p:nvSpPr>
          <p:spPr bwMode="auto">
            <a:xfrm>
              <a:off x="4038451" y="1922463"/>
              <a:ext cx="42863" cy="93663"/>
            </a:xfrm>
            <a:custGeom>
              <a:avLst/>
              <a:gdLst>
                <a:gd name="T0" fmla="*/ 6 w 27"/>
                <a:gd name="T1" fmla="*/ 0 h 59"/>
                <a:gd name="T2" fmla="*/ 0 w 27"/>
                <a:gd name="T3" fmla="*/ 22 h 59"/>
                <a:gd name="T4" fmla="*/ 6 w 27"/>
                <a:gd name="T5" fmla="*/ 59 h 59"/>
                <a:gd name="T6" fmla="*/ 27 w 27"/>
                <a:gd name="T7" fmla="*/ 27 h 59"/>
                <a:gd name="T8" fmla="*/ 6 w 27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59">
                  <a:moveTo>
                    <a:pt x="6" y="0"/>
                  </a:moveTo>
                  <a:lnTo>
                    <a:pt x="0" y="22"/>
                  </a:lnTo>
                  <a:lnTo>
                    <a:pt x="6" y="59"/>
                  </a:lnTo>
                  <a:lnTo>
                    <a:pt x="27" y="2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25" name="Freeform 61"/>
            <p:cNvSpPr>
              <a:spLocks/>
            </p:cNvSpPr>
            <p:nvPr/>
          </p:nvSpPr>
          <p:spPr bwMode="auto">
            <a:xfrm>
              <a:off x="4022576" y="1717675"/>
              <a:ext cx="153988" cy="153988"/>
            </a:xfrm>
            <a:custGeom>
              <a:avLst/>
              <a:gdLst>
                <a:gd name="T0" fmla="*/ 1 w 18"/>
                <a:gd name="T1" fmla="*/ 6 h 18"/>
                <a:gd name="T2" fmla="*/ 0 w 18"/>
                <a:gd name="T3" fmla="*/ 4 h 18"/>
                <a:gd name="T4" fmla="*/ 5 w 18"/>
                <a:gd name="T5" fmla="*/ 1 h 18"/>
                <a:gd name="T6" fmla="*/ 12 w 18"/>
                <a:gd name="T7" fmla="*/ 1 h 18"/>
                <a:gd name="T8" fmla="*/ 17 w 18"/>
                <a:gd name="T9" fmla="*/ 5 h 18"/>
                <a:gd name="T10" fmla="*/ 18 w 18"/>
                <a:gd name="T11" fmla="*/ 10 h 18"/>
                <a:gd name="T12" fmla="*/ 16 w 18"/>
                <a:gd name="T13" fmla="*/ 16 h 18"/>
                <a:gd name="T14" fmla="*/ 1 w 18"/>
                <a:gd name="T15" fmla="*/ 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8">
                  <a:moveTo>
                    <a:pt x="1" y="6"/>
                  </a:moveTo>
                  <a:cubicBezTo>
                    <a:pt x="1" y="6"/>
                    <a:pt x="0" y="5"/>
                    <a:pt x="0" y="4"/>
                  </a:cubicBezTo>
                  <a:cubicBezTo>
                    <a:pt x="1" y="4"/>
                    <a:pt x="2" y="1"/>
                    <a:pt x="5" y="1"/>
                  </a:cubicBezTo>
                  <a:cubicBezTo>
                    <a:pt x="7" y="0"/>
                    <a:pt x="12" y="1"/>
                    <a:pt x="12" y="1"/>
                  </a:cubicBezTo>
                  <a:cubicBezTo>
                    <a:pt x="12" y="1"/>
                    <a:pt x="15" y="3"/>
                    <a:pt x="17" y="5"/>
                  </a:cubicBezTo>
                  <a:cubicBezTo>
                    <a:pt x="18" y="8"/>
                    <a:pt x="18" y="10"/>
                    <a:pt x="18" y="10"/>
                  </a:cubicBezTo>
                  <a:cubicBezTo>
                    <a:pt x="18" y="10"/>
                    <a:pt x="18" y="15"/>
                    <a:pt x="16" y="16"/>
                  </a:cubicBezTo>
                  <a:cubicBezTo>
                    <a:pt x="16" y="16"/>
                    <a:pt x="10" y="18"/>
                    <a:pt x="1" y="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26" name="Freeform 62"/>
            <p:cNvSpPr>
              <a:spLocks/>
            </p:cNvSpPr>
            <p:nvPr/>
          </p:nvSpPr>
          <p:spPr bwMode="auto">
            <a:xfrm>
              <a:off x="4106714" y="1922463"/>
              <a:ext cx="60325" cy="93663"/>
            </a:xfrm>
            <a:custGeom>
              <a:avLst/>
              <a:gdLst>
                <a:gd name="T0" fmla="*/ 0 w 7"/>
                <a:gd name="T1" fmla="*/ 5 h 11"/>
                <a:gd name="T2" fmla="*/ 3 w 7"/>
                <a:gd name="T3" fmla="*/ 11 h 11"/>
                <a:gd name="T4" fmla="*/ 7 w 7"/>
                <a:gd name="T5" fmla="*/ 4 h 11"/>
                <a:gd name="T6" fmla="*/ 4 w 7"/>
                <a:gd name="T7" fmla="*/ 0 h 11"/>
                <a:gd name="T8" fmla="*/ 0 w 7"/>
                <a:gd name="T9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1">
                  <a:moveTo>
                    <a:pt x="0" y="5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7" y="4"/>
                    <a:pt x="7" y="4"/>
                  </a:cubicBezTo>
                  <a:cubicBezTo>
                    <a:pt x="7" y="4"/>
                    <a:pt x="4" y="1"/>
                    <a:pt x="4" y="0"/>
                  </a:cubicBezTo>
                  <a:cubicBezTo>
                    <a:pt x="4" y="0"/>
                    <a:pt x="2" y="5"/>
                    <a:pt x="0" y="5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27" name="Freeform 63"/>
            <p:cNvSpPr>
              <a:spLocks/>
            </p:cNvSpPr>
            <p:nvPr/>
          </p:nvSpPr>
          <p:spPr bwMode="auto">
            <a:xfrm>
              <a:off x="4013051" y="1760538"/>
              <a:ext cx="153988" cy="169863"/>
            </a:xfrm>
            <a:custGeom>
              <a:avLst/>
              <a:gdLst>
                <a:gd name="T0" fmla="*/ 3 w 18"/>
                <a:gd name="T1" fmla="*/ 19 h 20"/>
                <a:gd name="T2" fmla="*/ 6 w 18"/>
                <a:gd name="T3" fmla="*/ 20 h 20"/>
                <a:gd name="T4" fmla="*/ 12 w 18"/>
                <a:gd name="T5" fmla="*/ 17 h 20"/>
                <a:gd name="T6" fmla="*/ 14 w 18"/>
                <a:gd name="T7" fmla="*/ 14 h 20"/>
                <a:gd name="T8" fmla="*/ 15 w 18"/>
                <a:gd name="T9" fmla="*/ 14 h 20"/>
                <a:gd name="T10" fmla="*/ 17 w 18"/>
                <a:gd name="T11" fmla="*/ 11 h 20"/>
                <a:gd name="T12" fmla="*/ 17 w 18"/>
                <a:gd name="T13" fmla="*/ 7 h 20"/>
                <a:gd name="T14" fmla="*/ 15 w 18"/>
                <a:gd name="T15" fmla="*/ 8 h 20"/>
                <a:gd name="T16" fmla="*/ 13 w 18"/>
                <a:gd name="T17" fmla="*/ 10 h 20"/>
                <a:gd name="T18" fmla="*/ 13 w 18"/>
                <a:gd name="T19" fmla="*/ 10 h 20"/>
                <a:gd name="T20" fmla="*/ 13 w 18"/>
                <a:gd name="T21" fmla="*/ 8 h 20"/>
                <a:gd name="T22" fmla="*/ 11 w 18"/>
                <a:gd name="T23" fmla="*/ 4 h 20"/>
                <a:gd name="T24" fmla="*/ 12 w 18"/>
                <a:gd name="T25" fmla="*/ 3 h 20"/>
                <a:gd name="T26" fmla="*/ 9 w 18"/>
                <a:gd name="T27" fmla="*/ 1 h 20"/>
                <a:gd name="T28" fmla="*/ 2 w 18"/>
                <a:gd name="T29" fmla="*/ 1 h 20"/>
                <a:gd name="T30" fmla="*/ 0 w 18"/>
                <a:gd name="T31" fmla="*/ 5 h 20"/>
                <a:gd name="T32" fmla="*/ 1 w 18"/>
                <a:gd name="T33" fmla="*/ 7 h 20"/>
                <a:gd name="T34" fmla="*/ 0 w 18"/>
                <a:gd name="T35" fmla="*/ 11 h 20"/>
                <a:gd name="T36" fmla="*/ 2 w 18"/>
                <a:gd name="T37" fmla="*/ 16 h 20"/>
                <a:gd name="T38" fmla="*/ 3 w 18"/>
                <a:gd name="T3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0">
                  <a:moveTo>
                    <a:pt x="3" y="19"/>
                  </a:moveTo>
                  <a:cubicBezTo>
                    <a:pt x="3" y="19"/>
                    <a:pt x="5" y="20"/>
                    <a:pt x="6" y="20"/>
                  </a:cubicBezTo>
                  <a:cubicBezTo>
                    <a:pt x="6" y="20"/>
                    <a:pt x="10" y="19"/>
                    <a:pt x="12" y="17"/>
                  </a:cubicBezTo>
                  <a:cubicBezTo>
                    <a:pt x="13" y="15"/>
                    <a:pt x="14" y="14"/>
                    <a:pt x="14" y="14"/>
                  </a:cubicBezTo>
                  <a:cubicBezTo>
                    <a:pt x="14" y="14"/>
                    <a:pt x="14" y="14"/>
                    <a:pt x="15" y="14"/>
                  </a:cubicBezTo>
                  <a:cubicBezTo>
                    <a:pt x="16" y="13"/>
                    <a:pt x="17" y="11"/>
                    <a:pt x="17" y="11"/>
                  </a:cubicBezTo>
                  <a:cubicBezTo>
                    <a:pt x="17" y="10"/>
                    <a:pt x="18" y="8"/>
                    <a:pt x="17" y="7"/>
                  </a:cubicBezTo>
                  <a:cubicBezTo>
                    <a:pt x="16" y="7"/>
                    <a:pt x="15" y="7"/>
                    <a:pt x="15" y="8"/>
                  </a:cubicBezTo>
                  <a:cubicBezTo>
                    <a:pt x="14" y="8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8"/>
                    <a:pt x="13" y="8"/>
                  </a:cubicBezTo>
                  <a:cubicBezTo>
                    <a:pt x="13" y="7"/>
                    <a:pt x="11" y="5"/>
                    <a:pt x="11" y="4"/>
                  </a:cubicBezTo>
                  <a:cubicBezTo>
                    <a:pt x="11" y="4"/>
                    <a:pt x="12" y="4"/>
                    <a:pt x="12" y="3"/>
                  </a:cubicBezTo>
                  <a:cubicBezTo>
                    <a:pt x="12" y="3"/>
                    <a:pt x="9" y="1"/>
                    <a:pt x="9" y="1"/>
                  </a:cubicBezTo>
                  <a:cubicBezTo>
                    <a:pt x="9" y="0"/>
                    <a:pt x="4" y="0"/>
                    <a:pt x="2" y="1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5"/>
                    <a:pt x="1" y="7"/>
                    <a:pt x="1" y="7"/>
                  </a:cubicBezTo>
                  <a:cubicBezTo>
                    <a:pt x="1" y="8"/>
                    <a:pt x="0" y="9"/>
                    <a:pt x="0" y="11"/>
                  </a:cubicBezTo>
                  <a:cubicBezTo>
                    <a:pt x="0" y="13"/>
                    <a:pt x="2" y="16"/>
                    <a:pt x="2" y="16"/>
                  </a:cubicBezTo>
                  <a:cubicBezTo>
                    <a:pt x="2" y="17"/>
                    <a:pt x="2" y="19"/>
                    <a:pt x="3" y="19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28" name="Freeform 64"/>
            <p:cNvSpPr>
              <a:spLocks/>
            </p:cNvSpPr>
            <p:nvPr/>
          </p:nvSpPr>
          <p:spPr bwMode="auto">
            <a:xfrm>
              <a:off x="4030514" y="1770063"/>
              <a:ext cx="136525" cy="160338"/>
            </a:xfrm>
            <a:custGeom>
              <a:avLst/>
              <a:gdLst>
                <a:gd name="T0" fmla="*/ 15 w 16"/>
                <a:gd name="T1" fmla="*/ 6 h 19"/>
                <a:gd name="T2" fmla="*/ 13 w 16"/>
                <a:gd name="T3" fmla="*/ 7 h 19"/>
                <a:gd name="T4" fmla="*/ 11 w 16"/>
                <a:gd name="T5" fmla="*/ 9 h 19"/>
                <a:gd name="T6" fmla="*/ 11 w 16"/>
                <a:gd name="T7" fmla="*/ 9 h 19"/>
                <a:gd name="T8" fmla="*/ 11 w 16"/>
                <a:gd name="T9" fmla="*/ 7 h 19"/>
                <a:gd name="T10" fmla="*/ 9 w 16"/>
                <a:gd name="T11" fmla="*/ 3 h 19"/>
                <a:gd name="T12" fmla="*/ 10 w 16"/>
                <a:gd name="T13" fmla="*/ 2 h 19"/>
                <a:gd name="T14" fmla="*/ 7 w 16"/>
                <a:gd name="T15" fmla="*/ 0 h 19"/>
                <a:gd name="T16" fmla="*/ 7 w 16"/>
                <a:gd name="T17" fmla="*/ 0 h 19"/>
                <a:gd name="T18" fmla="*/ 4 w 16"/>
                <a:gd name="T19" fmla="*/ 4 h 19"/>
                <a:gd name="T20" fmla="*/ 6 w 16"/>
                <a:gd name="T21" fmla="*/ 5 h 19"/>
                <a:gd name="T22" fmla="*/ 7 w 16"/>
                <a:gd name="T23" fmla="*/ 7 h 19"/>
                <a:gd name="T24" fmla="*/ 8 w 16"/>
                <a:gd name="T25" fmla="*/ 7 h 19"/>
                <a:gd name="T26" fmla="*/ 8 w 16"/>
                <a:gd name="T27" fmla="*/ 11 h 19"/>
                <a:gd name="T28" fmla="*/ 5 w 16"/>
                <a:gd name="T29" fmla="*/ 11 h 19"/>
                <a:gd name="T30" fmla="*/ 6 w 16"/>
                <a:gd name="T31" fmla="*/ 15 h 19"/>
                <a:gd name="T32" fmla="*/ 3 w 16"/>
                <a:gd name="T33" fmla="*/ 17 h 19"/>
                <a:gd name="T34" fmla="*/ 0 w 16"/>
                <a:gd name="T35" fmla="*/ 17 h 19"/>
                <a:gd name="T36" fmla="*/ 1 w 16"/>
                <a:gd name="T37" fmla="*/ 18 h 19"/>
                <a:gd name="T38" fmla="*/ 4 w 16"/>
                <a:gd name="T39" fmla="*/ 19 h 19"/>
                <a:gd name="T40" fmla="*/ 10 w 16"/>
                <a:gd name="T41" fmla="*/ 16 h 19"/>
                <a:gd name="T42" fmla="*/ 12 w 16"/>
                <a:gd name="T43" fmla="*/ 13 h 19"/>
                <a:gd name="T44" fmla="*/ 13 w 16"/>
                <a:gd name="T45" fmla="*/ 13 h 19"/>
                <a:gd name="T46" fmla="*/ 15 w 16"/>
                <a:gd name="T47" fmla="*/ 10 h 19"/>
                <a:gd name="T48" fmla="*/ 15 w 16"/>
                <a:gd name="T49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" h="19">
                  <a:moveTo>
                    <a:pt x="15" y="6"/>
                  </a:moveTo>
                  <a:cubicBezTo>
                    <a:pt x="14" y="6"/>
                    <a:pt x="13" y="6"/>
                    <a:pt x="13" y="7"/>
                  </a:cubicBezTo>
                  <a:cubicBezTo>
                    <a:pt x="12" y="7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7"/>
                    <a:pt x="11" y="7"/>
                  </a:cubicBezTo>
                  <a:cubicBezTo>
                    <a:pt x="11" y="6"/>
                    <a:pt x="9" y="4"/>
                    <a:pt x="9" y="3"/>
                  </a:cubicBezTo>
                  <a:cubicBezTo>
                    <a:pt x="9" y="3"/>
                    <a:pt x="10" y="3"/>
                    <a:pt x="10" y="2"/>
                  </a:cubicBezTo>
                  <a:cubicBezTo>
                    <a:pt x="10" y="2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4" y="4"/>
                    <a:pt x="4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7" y="6"/>
                    <a:pt x="7" y="7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8"/>
                    <a:pt x="8" y="10"/>
                    <a:pt x="8" y="11"/>
                  </a:cubicBezTo>
                  <a:cubicBezTo>
                    <a:pt x="7" y="12"/>
                    <a:pt x="5" y="11"/>
                    <a:pt x="5" y="11"/>
                  </a:cubicBezTo>
                  <a:cubicBezTo>
                    <a:pt x="6" y="12"/>
                    <a:pt x="6" y="14"/>
                    <a:pt x="6" y="15"/>
                  </a:cubicBezTo>
                  <a:cubicBezTo>
                    <a:pt x="6" y="16"/>
                    <a:pt x="4" y="17"/>
                    <a:pt x="3" y="17"/>
                  </a:cubicBezTo>
                  <a:cubicBezTo>
                    <a:pt x="3" y="18"/>
                    <a:pt x="1" y="17"/>
                    <a:pt x="0" y="17"/>
                  </a:cubicBezTo>
                  <a:cubicBezTo>
                    <a:pt x="0" y="17"/>
                    <a:pt x="0" y="18"/>
                    <a:pt x="1" y="18"/>
                  </a:cubicBezTo>
                  <a:cubicBezTo>
                    <a:pt x="1" y="18"/>
                    <a:pt x="3" y="19"/>
                    <a:pt x="4" y="19"/>
                  </a:cubicBezTo>
                  <a:cubicBezTo>
                    <a:pt x="4" y="19"/>
                    <a:pt x="8" y="18"/>
                    <a:pt x="10" y="16"/>
                  </a:cubicBezTo>
                  <a:cubicBezTo>
                    <a:pt x="11" y="14"/>
                    <a:pt x="12" y="13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2"/>
                    <a:pt x="15" y="10"/>
                    <a:pt x="15" y="10"/>
                  </a:cubicBezTo>
                  <a:cubicBezTo>
                    <a:pt x="15" y="9"/>
                    <a:pt x="16" y="7"/>
                    <a:pt x="15" y="6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6001518" y="3134858"/>
            <a:ext cx="368840" cy="1038353"/>
            <a:chOff x="2297113" y="2301875"/>
            <a:chExt cx="481012" cy="1354138"/>
          </a:xfrm>
          <a:effectLst>
            <a:outerShdw blurRad="38100" dist="12700" dir="8100000" sy="-23000" kx="800400" algn="br" rotWithShape="0">
              <a:prstClr val="black">
                <a:alpha val="20000"/>
              </a:prstClr>
            </a:outerShdw>
          </a:effectLst>
        </p:grpSpPr>
        <p:sp>
          <p:nvSpPr>
            <p:cNvPr id="130" name="Freeform 84"/>
            <p:cNvSpPr>
              <a:spLocks/>
            </p:cNvSpPr>
            <p:nvPr/>
          </p:nvSpPr>
          <p:spPr bwMode="auto">
            <a:xfrm>
              <a:off x="2517775" y="2473325"/>
              <a:ext cx="88900" cy="76200"/>
            </a:xfrm>
            <a:custGeom>
              <a:avLst/>
              <a:gdLst>
                <a:gd name="T0" fmla="*/ 6 w 14"/>
                <a:gd name="T1" fmla="*/ 12 h 12"/>
                <a:gd name="T2" fmla="*/ 8 w 14"/>
                <a:gd name="T3" fmla="*/ 12 h 12"/>
                <a:gd name="T4" fmla="*/ 13 w 14"/>
                <a:gd name="T5" fmla="*/ 10 h 12"/>
                <a:gd name="T6" fmla="*/ 14 w 14"/>
                <a:gd name="T7" fmla="*/ 5 h 12"/>
                <a:gd name="T8" fmla="*/ 14 w 14"/>
                <a:gd name="T9" fmla="*/ 0 h 12"/>
                <a:gd name="T10" fmla="*/ 0 w 14"/>
                <a:gd name="T11" fmla="*/ 1 h 12"/>
                <a:gd name="T12" fmla="*/ 0 w 14"/>
                <a:gd name="T13" fmla="*/ 5 h 12"/>
                <a:gd name="T14" fmla="*/ 6 w 1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2">
                  <a:moveTo>
                    <a:pt x="6" y="12"/>
                  </a:moveTo>
                  <a:cubicBezTo>
                    <a:pt x="6" y="12"/>
                    <a:pt x="7" y="11"/>
                    <a:pt x="8" y="12"/>
                  </a:cubicBezTo>
                  <a:cubicBezTo>
                    <a:pt x="8" y="12"/>
                    <a:pt x="12" y="12"/>
                    <a:pt x="13" y="10"/>
                  </a:cubicBezTo>
                  <a:cubicBezTo>
                    <a:pt x="14" y="9"/>
                    <a:pt x="14" y="5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8" y="7"/>
                    <a:pt x="0" y="1"/>
                  </a:cubicBezTo>
                  <a:cubicBezTo>
                    <a:pt x="0" y="1"/>
                    <a:pt x="0" y="4"/>
                    <a:pt x="0" y="5"/>
                  </a:cubicBezTo>
                  <a:cubicBezTo>
                    <a:pt x="0" y="5"/>
                    <a:pt x="2" y="12"/>
                    <a:pt x="6" y="12"/>
                  </a:cubicBezTo>
                  <a:close/>
                </a:path>
              </a:pathLst>
            </a:custGeom>
            <a:solidFill>
              <a:srgbClr val="D69B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31" name="Freeform 85"/>
            <p:cNvSpPr>
              <a:spLocks/>
            </p:cNvSpPr>
            <p:nvPr/>
          </p:nvSpPr>
          <p:spPr bwMode="auto">
            <a:xfrm>
              <a:off x="2492375" y="2327275"/>
              <a:ext cx="133350" cy="190500"/>
            </a:xfrm>
            <a:custGeom>
              <a:avLst/>
              <a:gdLst>
                <a:gd name="T0" fmla="*/ 1 w 21"/>
                <a:gd name="T1" fmla="*/ 13 h 30"/>
                <a:gd name="T2" fmla="*/ 1 w 21"/>
                <a:gd name="T3" fmla="*/ 17 h 30"/>
                <a:gd name="T4" fmla="*/ 1 w 21"/>
                <a:gd name="T5" fmla="*/ 20 h 30"/>
                <a:gd name="T6" fmla="*/ 2 w 21"/>
                <a:gd name="T7" fmla="*/ 20 h 30"/>
                <a:gd name="T8" fmla="*/ 3 w 21"/>
                <a:gd name="T9" fmla="*/ 24 h 30"/>
                <a:gd name="T10" fmla="*/ 9 w 21"/>
                <a:gd name="T11" fmla="*/ 30 h 30"/>
                <a:gd name="T12" fmla="*/ 14 w 21"/>
                <a:gd name="T13" fmla="*/ 29 h 30"/>
                <a:gd name="T14" fmla="*/ 19 w 21"/>
                <a:gd name="T15" fmla="*/ 22 h 30"/>
                <a:gd name="T16" fmla="*/ 19 w 21"/>
                <a:gd name="T17" fmla="*/ 20 h 30"/>
                <a:gd name="T18" fmla="*/ 20 w 21"/>
                <a:gd name="T19" fmla="*/ 20 h 30"/>
                <a:gd name="T20" fmla="*/ 21 w 21"/>
                <a:gd name="T21" fmla="*/ 16 h 30"/>
                <a:gd name="T22" fmla="*/ 21 w 21"/>
                <a:gd name="T23" fmla="*/ 13 h 30"/>
                <a:gd name="T24" fmla="*/ 20 w 21"/>
                <a:gd name="T25" fmla="*/ 8 h 30"/>
                <a:gd name="T26" fmla="*/ 11 w 21"/>
                <a:gd name="T27" fmla="*/ 1 h 30"/>
                <a:gd name="T28" fmla="*/ 1 w 21"/>
                <a:gd name="T29" fmla="*/ 9 h 30"/>
                <a:gd name="T30" fmla="*/ 1 w 21"/>
                <a:gd name="T31" fmla="*/ 1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" h="30">
                  <a:moveTo>
                    <a:pt x="1" y="13"/>
                  </a:moveTo>
                  <a:cubicBezTo>
                    <a:pt x="1" y="13"/>
                    <a:pt x="0" y="16"/>
                    <a:pt x="1" y="17"/>
                  </a:cubicBezTo>
                  <a:cubicBezTo>
                    <a:pt x="1" y="18"/>
                    <a:pt x="1" y="20"/>
                    <a:pt x="1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3" y="24"/>
                    <a:pt x="3" y="24"/>
                  </a:cubicBezTo>
                  <a:cubicBezTo>
                    <a:pt x="4" y="25"/>
                    <a:pt x="7" y="29"/>
                    <a:pt x="9" y="30"/>
                  </a:cubicBezTo>
                  <a:cubicBezTo>
                    <a:pt x="11" y="30"/>
                    <a:pt x="13" y="30"/>
                    <a:pt x="14" y="29"/>
                  </a:cubicBezTo>
                  <a:cubicBezTo>
                    <a:pt x="15" y="28"/>
                    <a:pt x="19" y="23"/>
                    <a:pt x="19" y="22"/>
                  </a:cubicBezTo>
                  <a:cubicBezTo>
                    <a:pt x="19" y="21"/>
                    <a:pt x="19" y="20"/>
                    <a:pt x="19" y="20"/>
                  </a:cubicBezTo>
                  <a:cubicBezTo>
                    <a:pt x="19" y="20"/>
                    <a:pt x="20" y="20"/>
                    <a:pt x="20" y="20"/>
                  </a:cubicBezTo>
                  <a:cubicBezTo>
                    <a:pt x="21" y="19"/>
                    <a:pt x="21" y="18"/>
                    <a:pt x="21" y="16"/>
                  </a:cubicBezTo>
                  <a:cubicBezTo>
                    <a:pt x="21" y="15"/>
                    <a:pt x="21" y="13"/>
                    <a:pt x="21" y="13"/>
                  </a:cubicBezTo>
                  <a:cubicBezTo>
                    <a:pt x="21" y="13"/>
                    <a:pt x="20" y="9"/>
                    <a:pt x="20" y="8"/>
                  </a:cubicBezTo>
                  <a:cubicBezTo>
                    <a:pt x="20" y="8"/>
                    <a:pt x="18" y="0"/>
                    <a:pt x="11" y="1"/>
                  </a:cubicBezTo>
                  <a:cubicBezTo>
                    <a:pt x="4" y="1"/>
                    <a:pt x="2" y="5"/>
                    <a:pt x="1" y="9"/>
                  </a:cubicBezTo>
                  <a:cubicBezTo>
                    <a:pt x="1" y="9"/>
                    <a:pt x="1" y="12"/>
                    <a:pt x="1" y="1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32" name="Freeform 86"/>
            <p:cNvSpPr>
              <a:spLocks/>
            </p:cNvSpPr>
            <p:nvPr/>
          </p:nvSpPr>
          <p:spPr bwMode="auto">
            <a:xfrm>
              <a:off x="2492375" y="2339975"/>
              <a:ext cx="133350" cy="177800"/>
            </a:xfrm>
            <a:custGeom>
              <a:avLst/>
              <a:gdLst>
                <a:gd name="T0" fmla="*/ 21 w 21"/>
                <a:gd name="T1" fmla="*/ 11 h 28"/>
                <a:gd name="T2" fmla="*/ 20 w 21"/>
                <a:gd name="T3" fmla="*/ 6 h 28"/>
                <a:gd name="T4" fmla="*/ 16 w 21"/>
                <a:gd name="T5" fmla="*/ 0 h 28"/>
                <a:gd name="T6" fmla="*/ 14 w 21"/>
                <a:gd name="T7" fmla="*/ 2 h 28"/>
                <a:gd name="T8" fmla="*/ 15 w 21"/>
                <a:gd name="T9" fmla="*/ 11 h 28"/>
                <a:gd name="T10" fmla="*/ 16 w 21"/>
                <a:gd name="T11" fmla="*/ 14 h 28"/>
                <a:gd name="T12" fmla="*/ 17 w 21"/>
                <a:gd name="T13" fmla="*/ 18 h 28"/>
                <a:gd name="T14" fmla="*/ 14 w 21"/>
                <a:gd name="T15" fmla="*/ 24 h 28"/>
                <a:gd name="T16" fmla="*/ 13 w 21"/>
                <a:gd name="T17" fmla="*/ 26 h 28"/>
                <a:gd name="T18" fmla="*/ 9 w 21"/>
                <a:gd name="T19" fmla="*/ 27 h 28"/>
                <a:gd name="T20" fmla="*/ 4 w 21"/>
                <a:gd name="T21" fmla="*/ 20 h 28"/>
                <a:gd name="T22" fmla="*/ 5 w 21"/>
                <a:gd name="T23" fmla="*/ 19 h 28"/>
                <a:gd name="T24" fmla="*/ 4 w 21"/>
                <a:gd name="T25" fmla="*/ 18 h 28"/>
                <a:gd name="T26" fmla="*/ 4 w 21"/>
                <a:gd name="T27" fmla="*/ 14 h 28"/>
                <a:gd name="T28" fmla="*/ 5 w 21"/>
                <a:gd name="T29" fmla="*/ 11 h 28"/>
                <a:gd name="T30" fmla="*/ 6 w 21"/>
                <a:gd name="T31" fmla="*/ 8 h 28"/>
                <a:gd name="T32" fmla="*/ 5 w 21"/>
                <a:gd name="T33" fmla="*/ 3 h 28"/>
                <a:gd name="T34" fmla="*/ 4 w 21"/>
                <a:gd name="T35" fmla="*/ 1 h 28"/>
                <a:gd name="T36" fmla="*/ 1 w 21"/>
                <a:gd name="T37" fmla="*/ 7 h 28"/>
                <a:gd name="T38" fmla="*/ 1 w 21"/>
                <a:gd name="T39" fmla="*/ 11 h 28"/>
                <a:gd name="T40" fmla="*/ 1 w 21"/>
                <a:gd name="T41" fmla="*/ 15 h 28"/>
                <a:gd name="T42" fmla="*/ 1 w 21"/>
                <a:gd name="T43" fmla="*/ 18 h 28"/>
                <a:gd name="T44" fmla="*/ 2 w 21"/>
                <a:gd name="T45" fmla="*/ 18 h 28"/>
                <a:gd name="T46" fmla="*/ 3 w 21"/>
                <a:gd name="T47" fmla="*/ 22 h 28"/>
                <a:gd name="T48" fmla="*/ 9 w 21"/>
                <a:gd name="T49" fmla="*/ 28 h 28"/>
                <a:gd name="T50" fmla="*/ 14 w 21"/>
                <a:gd name="T51" fmla="*/ 27 h 28"/>
                <a:gd name="T52" fmla="*/ 19 w 21"/>
                <a:gd name="T53" fmla="*/ 20 h 28"/>
                <a:gd name="T54" fmla="*/ 19 w 21"/>
                <a:gd name="T55" fmla="*/ 18 h 28"/>
                <a:gd name="T56" fmla="*/ 20 w 21"/>
                <a:gd name="T57" fmla="*/ 18 h 28"/>
                <a:gd name="T58" fmla="*/ 21 w 21"/>
                <a:gd name="T59" fmla="*/ 14 h 28"/>
                <a:gd name="T60" fmla="*/ 21 w 21"/>
                <a:gd name="T61" fmla="*/ 1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" h="28">
                  <a:moveTo>
                    <a:pt x="21" y="11"/>
                  </a:moveTo>
                  <a:cubicBezTo>
                    <a:pt x="21" y="11"/>
                    <a:pt x="20" y="7"/>
                    <a:pt x="20" y="6"/>
                  </a:cubicBezTo>
                  <a:cubicBezTo>
                    <a:pt x="20" y="6"/>
                    <a:pt x="19" y="2"/>
                    <a:pt x="16" y="0"/>
                  </a:cubicBezTo>
                  <a:cubicBezTo>
                    <a:pt x="15" y="1"/>
                    <a:pt x="14" y="2"/>
                    <a:pt x="14" y="2"/>
                  </a:cubicBezTo>
                  <a:cubicBezTo>
                    <a:pt x="14" y="2"/>
                    <a:pt x="15" y="8"/>
                    <a:pt x="15" y="11"/>
                  </a:cubicBezTo>
                  <a:cubicBezTo>
                    <a:pt x="15" y="11"/>
                    <a:pt x="16" y="13"/>
                    <a:pt x="16" y="14"/>
                  </a:cubicBezTo>
                  <a:cubicBezTo>
                    <a:pt x="16" y="14"/>
                    <a:pt x="17" y="16"/>
                    <a:pt x="17" y="18"/>
                  </a:cubicBezTo>
                  <a:cubicBezTo>
                    <a:pt x="16" y="20"/>
                    <a:pt x="17" y="22"/>
                    <a:pt x="14" y="24"/>
                  </a:cubicBezTo>
                  <a:cubicBezTo>
                    <a:pt x="14" y="24"/>
                    <a:pt x="14" y="26"/>
                    <a:pt x="13" y="26"/>
                  </a:cubicBezTo>
                  <a:cubicBezTo>
                    <a:pt x="13" y="26"/>
                    <a:pt x="10" y="27"/>
                    <a:pt x="9" y="27"/>
                  </a:cubicBezTo>
                  <a:cubicBezTo>
                    <a:pt x="8" y="26"/>
                    <a:pt x="4" y="22"/>
                    <a:pt x="4" y="20"/>
                  </a:cubicBezTo>
                  <a:cubicBezTo>
                    <a:pt x="4" y="20"/>
                    <a:pt x="5" y="20"/>
                    <a:pt x="5" y="19"/>
                  </a:cubicBezTo>
                  <a:cubicBezTo>
                    <a:pt x="6" y="19"/>
                    <a:pt x="5" y="19"/>
                    <a:pt x="4" y="18"/>
                  </a:cubicBezTo>
                  <a:cubicBezTo>
                    <a:pt x="4" y="16"/>
                    <a:pt x="3" y="15"/>
                    <a:pt x="4" y="14"/>
                  </a:cubicBezTo>
                  <a:cubicBezTo>
                    <a:pt x="4" y="14"/>
                    <a:pt x="4" y="12"/>
                    <a:pt x="5" y="11"/>
                  </a:cubicBezTo>
                  <a:cubicBezTo>
                    <a:pt x="5" y="11"/>
                    <a:pt x="6" y="10"/>
                    <a:pt x="6" y="8"/>
                  </a:cubicBezTo>
                  <a:cubicBezTo>
                    <a:pt x="5" y="6"/>
                    <a:pt x="5" y="4"/>
                    <a:pt x="5" y="3"/>
                  </a:cubicBezTo>
                  <a:cubicBezTo>
                    <a:pt x="6" y="3"/>
                    <a:pt x="5" y="2"/>
                    <a:pt x="4" y="1"/>
                  </a:cubicBezTo>
                  <a:cubicBezTo>
                    <a:pt x="3" y="3"/>
                    <a:pt x="2" y="5"/>
                    <a:pt x="1" y="7"/>
                  </a:cubicBezTo>
                  <a:cubicBezTo>
                    <a:pt x="1" y="7"/>
                    <a:pt x="1" y="10"/>
                    <a:pt x="1" y="11"/>
                  </a:cubicBezTo>
                  <a:cubicBezTo>
                    <a:pt x="1" y="11"/>
                    <a:pt x="0" y="14"/>
                    <a:pt x="1" y="15"/>
                  </a:cubicBezTo>
                  <a:cubicBezTo>
                    <a:pt x="1" y="16"/>
                    <a:pt x="1" y="18"/>
                    <a:pt x="1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3" y="22"/>
                    <a:pt x="3" y="22"/>
                  </a:cubicBezTo>
                  <a:cubicBezTo>
                    <a:pt x="4" y="23"/>
                    <a:pt x="7" y="27"/>
                    <a:pt x="9" y="28"/>
                  </a:cubicBezTo>
                  <a:cubicBezTo>
                    <a:pt x="11" y="28"/>
                    <a:pt x="13" y="28"/>
                    <a:pt x="14" y="27"/>
                  </a:cubicBezTo>
                  <a:cubicBezTo>
                    <a:pt x="15" y="26"/>
                    <a:pt x="19" y="21"/>
                    <a:pt x="19" y="20"/>
                  </a:cubicBezTo>
                  <a:cubicBezTo>
                    <a:pt x="19" y="19"/>
                    <a:pt x="19" y="18"/>
                    <a:pt x="19" y="18"/>
                  </a:cubicBezTo>
                  <a:cubicBezTo>
                    <a:pt x="19" y="18"/>
                    <a:pt x="20" y="18"/>
                    <a:pt x="20" y="18"/>
                  </a:cubicBezTo>
                  <a:cubicBezTo>
                    <a:pt x="21" y="17"/>
                    <a:pt x="21" y="16"/>
                    <a:pt x="21" y="14"/>
                  </a:cubicBezTo>
                  <a:cubicBezTo>
                    <a:pt x="21" y="13"/>
                    <a:pt x="21" y="11"/>
                    <a:pt x="21" y="11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33" name="Freeform 87"/>
            <p:cNvSpPr>
              <a:spLocks/>
            </p:cNvSpPr>
            <p:nvPr/>
          </p:nvSpPr>
          <p:spPr bwMode="auto">
            <a:xfrm>
              <a:off x="2492375" y="2301875"/>
              <a:ext cx="133350" cy="139700"/>
            </a:xfrm>
            <a:custGeom>
              <a:avLst/>
              <a:gdLst>
                <a:gd name="T0" fmla="*/ 2 w 21"/>
                <a:gd name="T1" fmla="*/ 21 h 22"/>
                <a:gd name="T2" fmla="*/ 3 w 21"/>
                <a:gd name="T3" fmla="*/ 21 h 22"/>
                <a:gd name="T4" fmla="*/ 3 w 21"/>
                <a:gd name="T5" fmla="*/ 17 h 22"/>
                <a:gd name="T6" fmla="*/ 4 w 21"/>
                <a:gd name="T7" fmla="*/ 11 h 22"/>
                <a:gd name="T8" fmla="*/ 11 w 21"/>
                <a:gd name="T9" fmla="*/ 10 h 22"/>
                <a:gd name="T10" fmla="*/ 15 w 21"/>
                <a:gd name="T11" fmla="*/ 11 h 22"/>
                <a:gd name="T12" fmla="*/ 18 w 21"/>
                <a:gd name="T13" fmla="*/ 16 h 22"/>
                <a:gd name="T14" fmla="*/ 19 w 21"/>
                <a:gd name="T15" fmla="*/ 19 h 22"/>
                <a:gd name="T16" fmla="*/ 19 w 21"/>
                <a:gd name="T17" fmla="*/ 22 h 22"/>
                <a:gd name="T18" fmla="*/ 20 w 21"/>
                <a:gd name="T19" fmla="*/ 22 h 22"/>
                <a:gd name="T20" fmla="*/ 20 w 21"/>
                <a:gd name="T21" fmla="*/ 18 h 22"/>
                <a:gd name="T22" fmla="*/ 21 w 21"/>
                <a:gd name="T23" fmla="*/ 19 h 22"/>
                <a:gd name="T24" fmla="*/ 21 w 21"/>
                <a:gd name="T25" fmla="*/ 16 h 22"/>
                <a:gd name="T26" fmla="*/ 21 w 21"/>
                <a:gd name="T27" fmla="*/ 11 h 22"/>
                <a:gd name="T28" fmla="*/ 15 w 21"/>
                <a:gd name="T29" fmla="*/ 3 h 22"/>
                <a:gd name="T30" fmla="*/ 8 w 21"/>
                <a:gd name="T31" fmla="*/ 3 h 22"/>
                <a:gd name="T32" fmla="*/ 1 w 21"/>
                <a:gd name="T33" fmla="*/ 8 h 22"/>
                <a:gd name="T34" fmla="*/ 0 w 21"/>
                <a:gd name="T35" fmla="*/ 12 h 22"/>
                <a:gd name="T36" fmla="*/ 0 w 21"/>
                <a:gd name="T37" fmla="*/ 19 h 22"/>
                <a:gd name="T38" fmla="*/ 1 w 21"/>
                <a:gd name="T39" fmla="*/ 18 h 22"/>
                <a:gd name="T40" fmla="*/ 2 w 21"/>
                <a:gd name="T41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" h="22">
                  <a:moveTo>
                    <a:pt x="2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2" y="18"/>
                    <a:pt x="3" y="17"/>
                  </a:cubicBezTo>
                  <a:cubicBezTo>
                    <a:pt x="3" y="16"/>
                    <a:pt x="4" y="11"/>
                    <a:pt x="4" y="11"/>
                  </a:cubicBezTo>
                  <a:cubicBezTo>
                    <a:pt x="4" y="11"/>
                    <a:pt x="9" y="9"/>
                    <a:pt x="11" y="10"/>
                  </a:cubicBezTo>
                  <a:cubicBezTo>
                    <a:pt x="11" y="10"/>
                    <a:pt x="15" y="10"/>
                    <a:pt x="15" y="11"/>
                  </a:cubicBezTo>
                  <a:cubicBezTo>
                    <a:pt x="16" y="11"/>
                    <a:pt x="17" y="13"/>
                    <a:pt x="18" y="16"/>
                  </a:cubicBezTo>
                  <a:cubicBezTo>
                    <a:pt x="18" y="16"/>
                    <a:pt x="19" y="18"/>
                    <a:pt x="19" y="19"/>
                  </a:cubicBezTo>
                  <a:cubicBezTo>
                    <a:pt x="19" y="20"/>
                    <a:pt x="19" y="22"/>
                    <a:pt x="19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19"/>
                    <a:pt x="20" y="18"/>
                  </a:cubicBezTo>
                  <a:cubicBezTo>
                    <a:pt x="21" y="17"/>
                    <a:pt x="21" y="19"/>
                    <a:pt x="21" y="19"/>
                  </a:cubicBezTo>
                  <a:cubicBezTo>
                    <a:pt x="21" y="19"/>
                    <a:pt x="21" y="17"/>
                    <a:pt x="21" y="16"/>
                  </a:cubicBezTo>
                  <a:cubicBezTo>
                    <a:pt x="21" y="15"/>
                    <a:pt x="21" y="11"/>
                    <a:pt x="21" y="11"/>
                  </a:cubicBezTo>
                  <a:cubicBezTo>
                    <a:pt x="21" y="11"/>
                    <a:pt x="20" y="6"/>
                    <a:pt x="15" y="3"/>
                  </a:cubicBezTo>
                  <a:cubicBezTo>
                    <a:pt x="11" y="0"/>
                    <a:pt x="8" y="3"/>
                    <a:pt x="8" y="3"/>
                  </a:cubicBezTo>
                  <a:cubicBezTo>
                    <a:pt x="8" y="3"/>
                    <a:pt x="4" y="3"/>
                    <a:pt x="1" y="8"/>
                  </a:cubicBezTo>
                  <a:cubicBezTo>
                    <a:pt x="1" y="8"/>
                    <a:pt x="0" y="11"/>
                    <a:pt x="0" y="12"/>
                  </a:cubicBezTo>
                  <a:cubicBezTo>
                    <a:pt x="0" y="12"/>
                    <a:pt x="0" y="18"/>
                    <a:pt x="0" y="19"/>
                  </a:cubicBezTo>
                  <a:cubicBezTo>
                    <a:pt x="0" y="19"/>
                    <a:pt x="1" y="18"/>
                    <a:pt x="1" y="18"/>
                  </a:cubicBezTo>
                  <a:cubicBezTo>
                    <a:pt x="2" y="18"/>
                    <a:pt x="2" y="21"/>
                    <a:pt x="2" y="21"/>
                  </a:cubicBezTo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34" name="Freeform 88"/>
            <p:cNvSpPr>
              <a:spLocks/>
            </p:cNvSpPr>
            <p:nvPr/>
          </p:nvSpPr>
          <p:spPr bwMode="auto">
            <a:xfrm>
              <a:off x="2430463" y="3560763"/>
              <a:ext cx="87312" cy="88900"/>
            </a:xfrm>
            <a:custGeom>
              <a:avLst/>
              <a:gdLst>
                <a:gd name="T0" fmla="*/ 4 w 14"/>
                <a:gd name="T1" fmla="*/ 0 h 14"/>
                <a:gd name="T2" fmla="*/ 1 w 14"/>
                <a:gd name="T3" fmla="*/ 5 h 14"/>
                <a:gd name="T4" fmla="*/ 0 w 14"/>
                <a:gd name="T5" fmla="*/ 12 h 14"/>
                <a:gd name="T6" fmla="*/ 5 w 14"/>
                <a:gd name="T7" fmla="*/ 14 h 14"/>
                <a:gd name="T8" fmla="*/ 11 w 14"/>
                <a:gd name="T9" fmla="*/ 12 h 14"/>
                <a:gd name="T10" fmla="*/ 11 w 14"/>
                <a:gd name="T11" fmla="*/ 9 h 14"/>
                <a:gd name="T12" fmla="*/ 14 w 14"/>
                <a:gd name="T13" fmla="*/ 8 h 14"/>
                <a:gd name="T14" fmla="*/ 12 w 14"/>
                <a:gd name="T15" fmla="*/ 0 h 14"/>
                <a:gd name="T16" fmla="*/ 4 w 14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4">
                  <a:moveTo>
                    <a:pt x="4" y="0"/>
                  </a:moveTo>
                  <a:cubicBezTo>
                    <a:pt x="4" y="0"/>
                    <a:pt x="2" y="4"/>
                    <a:pt x="1" y="5"/>
                  </a:cubicBezTo>
                  <a:cubicBezTo>
                    <a:pt x="0" y="6"/>
                    <a:pt x="0" y="10"/>
                    <a:pt x="0" y="12"/>
                  </a:cubicBezTo>
                  <a:cubicBezTo>
                    <a:pt x="0" y="13"/>
                    <a:pt x="2" y="14"/>
                    <a:pt x="5" y="14"/>
                  </a:cubicBezTo>
                  <a:cubicBezTo>
                    <a:pt x="8" y="14"/>
                    <a:pt x="11" y="13"/>
                    <a:pt x="11" y="12"/>
                  </a:cubicBezTo>
                  <a:cubicBezTo>
                    <a:pt x="12" y="11"/>
                    <a:pt x="11" y="9"/>
                    <a:pt x="11" y="9"/>
                  </a:cubicBezTo>
                  <a:cubicBezTo>
                    <a:pt x="11" y="9"/>
                    <a:pt x="13" y="8"/>
                    <a:pt x="14" y="8"/>
                  </a:cubicBezTo>
                  <a:cubicBezTo>
                    <a:pt x="14" y="7"/>
                    <a:pt x="12" y="0"/>
                    <a:pt x="12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35" name="Freeform 89"/>
            <p:cNvSpPr>
              <a:spLocks/>
            </p:cNvSpPr>
            <p:nvPr/>
          </p:nvSpPr>
          <p:spPr bwMode="auto">
            <a:xfrm>
              <a:off x="2600325" y="3554413"/>
              <a:ext cx="101600" cy="101600"/>
            </a:xfrm>
            <a:custGeom>
              <a:avLst/>
              <a:gdLst>
                <a:gd name="T0" fmla="*/ 1 w 16"/>
                <a:gd name="T1" fmla="*/ 1 h 16"/>
                <a:gd name="T2" fmla="*/ 0 w 16"/>
                <a:gd name="T3" fmla="*/ 9 h 16"/>
                <a:gd name="T4" fmla="*/ 3 w 16"/>
                <a:gd name="T5" fmla="*/ 10 h 16"/>
                <a:gd name="T6" fmla="*/ 5 w 16"/>
                <a:gd name="T7" fmla="*/ 14 h 16"/>
                <a:gd name="T8" fmla="*/ 14 w 16"/>
                <a:gd name="T9" fmla="*/ 14 h 16"/>
                <a:gd name="T10" fmla="*/ 11 w 16"/>
                <a:gd name="T11" fmla="*/ 2 h 16"/>
                <a:gd name="T12" fmla="*/ 1 w 16"/>
                <a:gd name="T13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">
                  <a:moveTo>
                    <a:pt x="1" y="1"/>
                  </a:moveTo>
                  <a:cubicBezTo>
                    <a:pt x="1" y="1"/>
                    <a:pt x="0" y="7"/>
                    <a:pt x="0" y="9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3" y="10"/>
                    <a:pt x="2" y="13"/>
                    <a:pt x="5" y="14"/>
                  </a:cubicBezTo>
                  <a:cubicBezTo>
                    <a:pt x="8" y="15"/>
                    <a:pt x="12" y="16"/>
                    <a:pt x="14" y="14"/>
                  </a:cubicBezTo>
                  <a:cubicBezTo>
                    <a:pt x="16" y="13"/>
                    <a:pt x="12" y="4"/>
                    <a:pt x="11" y="2"/>
                  </a:cubicBezTo>
                  <a:cubicBezTo>
                    <a:pt x="9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36" name="Freeform 90"/>
            <p:cNvSpPr>
              <a:spLocks/>
            </p:cNvSpPr>
            <p:nvPr/>
          </p:nvSpPr>
          <p:spPr bwMode="auto">
            <a:xfrm>
              <a:off x="2479675" y="2498725"/>
              <a:ext cx="152400" cy="290513"/>
            </a:xfrm>
            <a:custGeom>
              <a:avLst/>
              <a:gdLst>
                <a:gd name="T0" fmla="*/ 2 w 24"/>
                <a:gd name="T1" fmla="*/ 6 h 46"/>
                <a:gd name="T2" fmla="*/ 6 w 24"/>
                <a:gd name="T3" fmla="*/ 1 h 46"/>
                <a:gd name="T4" fmla="*/ 13 w 24"/>
                <a:gd name="T5" fmla="*/ 7 h 46"/>
                <a:gd name="T6" fmla="*/ 20 w 24"/>
                <a:gd name="T7" fmla="*/ 0 h 46"/>
                <a:gd name="T8" fmla="*/ 21 w 24"/>
                <a:gd name="T9" fmla="*/ 5 h 46"/>
                <a:gd name="T10" fmla="*/ 24 w 24"/>
                <a:gd name="T11" fmla="*/ 19 h 46"/>
                <a:gd name="T12" fmla="*/ 17 w 24"/>
                <a:gd name="T13" fmla="*/ 44 h 46"/>
                <a:gd name="T14" fmla="*/ 0 w 24"/>
                <a:gd name="T15" fmla="*/ 33 h 46"/>
                <a:gd name="T16" fmla="*/ 2 w 24"/>
                <a:gd name="T17" fmla="*/ 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6">
                  <a:moveTo>
                    <a:pt x="2" y="6"/>
                  </a:moveTo>
                  <a:cubicBezTo>
                    <a:pt x="2" y="6"/>
                    <a:pt x="5" y="1"/>
                    <a:pt x="6" y="1"/>
                  </a:cubicBezTo>
                  <a:cubicBezTo>
                    <a:pt x="6" y="1"/>
                    <a:pt x="12" y="6"/>
                    <a:pt x="13" y="7"/>
                  </a:cubicBezTo>
                  <a:cubicBezTo>
                    <a:pt x="13" y="7"/>
                    <a:pt x="20" y="2"/>
                    <a:pt x="20" y="0"/>
                  </a:cubicBezTo>
                  <a:cubicBezTo>
                    <a:pt x="20" y="0"/>
                    <a:pt x="21" y="2"/>
                    <a:pt x="21" y="5"/>
                  </a:cubicBezTo>
                  <a:cubicBezTo>
                    <a:pt x="22" y="7"/>
                    <a:pt x="24" y="19"/>
                    <a:pt x="24" y="19"/>
                  </a:cubicBezTo>
                  <a:cubicBezTo>
                    <a:pt x="24" y="19"/>
                    <a:pt x="19" y="43"/>
                    <a:pt x="17" y="44"/>
                  </a:cubicBezTo>
                  <a:cubicBezTo>
                    <a:pt x="14" y="46"/>
                    <a:pt x="0" y="38"/>
                    <a:pt x="0" y="33"/>
                  </a:cubicBezTo>
                  <a:cubicBezTo>
                    <a:pt x="0" y="29"/>
                    <a:pt x="1" y="8"/>
                    <a:pt x="2" y="6"/>
                  </a:cubicBez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37" name="Freeform 91"/>
            <p:cNvSpPr>
              <a:spLocks/>
            </p:cNvSpPr>
            <p:nvPr/>
          </p:nvSpPr>
          <p:spPr bwMode="auto">
            <a:xfrm>
              <a:off x="2424113" y="2852738"/>
              <a:ext cx="277812" cy="727075"/>
            </a:xfrm>
            <a:custGeom>
              <a:avLst/>
              <a:gdLst>
                <a:gd name="T0" fmla="*/ 4 w 44"/>
                <a:gd name="T1" fmla="*/ 114 h 115"/>
                <a:gd name="T2" fmla="*/ 13 w 44"/>
                <a:gd name="T3" fmla="*/ 114 h 115"/>
                <a:gd name="T4" fmla="*/ 15 w 44"/>
                <a:gd name="T5" fmla="*/ 109 h 115"/>
                <a:gd name="T6" fmla="*/ 17 w 44"/>
                <a:gd name="T7" fmla="*/ 107 h 115"/>
                <a:gd name="T8" fmla="*/ 16 w 44"/>
                <a:gd name="T9" fmla="*/ 99 h 115"/>
                <a:gd name="T10" fmla="*/ 17 w 44"/>
                <a:gd name="T11" fmla="*/ 71 h 115"/>
                <a:gd name="T12" fmla="*/ 19 w 44"/>
                <a:gd name="T13" fmla="*/ 61 h 115"/>
                <a:gd name="T14" fmla="*/ 23 w 44"/>
                <a:gd name="T15" fmla="*/ 35 h 115"/>
                <a:gd name="T16" fmla="*/ 25 w 44"/>
                <a:gd name="T17" fmla="*/ 52 h 115"/>
                <a:gd name="T18" fmla="*/ 26 w 44"/>
                <a:gd name="T19" fmla="*/ 66 h 115"/>
                <a:gd name="T20" fmla="*/ 26 w 44"/>
                <a:gd name="T21" fmla="*/ 78 h 115"/>
                <a:gd name="T22" fmla="*/ 27 w 44"/>
                <a:gd name="T23" fmla="*/ 90 h 115"/>
                <a:gd name="T24" fmla="*/ 27 w 44"/>
                <a:gd name="T25" fmla="*/ 112 h 115"/>
                <a:gd name="T26" fmla="*/ 30 w 44"/>
                <a:gd name="T27" fmla="*/ 115 h 115"/>
                <a:gd name="T28" fmla="*/ 35 w 44"/>
                <a:gd name="T29" fmla="*/ 114 h 115"/>
                <a:gd name="T30" fmla="*/ 40 w 44"/>
                <a:gd name="T31" fmla="*/ 114 h 115"/>
                <a:gd name="T32" fmla="*/ 43 w 44"/>
                <a:gd name="T33" fmla="*/ 107 h 115"/>
                <a:gd name="T34" fmla="*/ 40 w 44"/>
                <a:gd name="T35" fmla="*/ 105 h 115"/>
                <a:gd name="T36" fmla="*/ 41 w 44"/>
                <a:gd name="T37" fmla="*/ 101 h 115"/>
                <a:gd name="T38" fmla="*/ 41 w 44"/>
                <a:gd name="T39" fmla="*/ 87 h 115"/>
                <a:gd name="T40" fmla="*/ 40 w 44"/>
                <a:gd name="T41" fmla="*/ 68 h 115"/>
                <a:gd name="T42" fmla="*/ 41 w 44"/>
                <a:gd name="T43" fmla="*/ 24 h 115"/>
                <a:gd name="T44" fmla="*/ 35 w 44"/>
                <a:gd name="T45" fmla="*/ 0 h 115"/>
                <a:gd name="T46" fmla="*/ 15 w 44"/>
                <a:gd name="T47" fmla="*/ 1 h 115"/>
                <a:gd name="T48" fmla="*/ 0 w 44"/>
                <a:gd name="T49" fmla="*/ 28 h 115"/>
                <a:gd name="T50" fmla="*/ 2 w 44"/>
                <a:gd name="T51" fmla="*/ 36 h 115"/>
                <a:gd name="T52" fmla="*/ 3 w 44"/>
                <a:gd name="T53" fmla="*/ 47 h 115"/>
                <a:gd name="T54" fmla="*/ 4 w 44"/>
                <a:gd name="T55" fmla="*/ 81 h 115"/>
                <a:gd name="T56" fmla="*/ 2 w 44"/>
                <a:gd name="T57" fmla="*/ 90 h 115"/>
                <a:gd name="T58" fmla="*/ 4 w 44"/>
                <a:gd name="T59" fmla="*/ 100 h 115"/>
                <a:gd name="T60" fmla="*/ 3 w 44"/>
                <a:gd name="T61" fmla="*/ 105 h 115"/>
                <a:gd name="T62" fmla="*/ 2 w 44"/>
                <a:gd name="T63" fmla="*/ 107 h 115"/>
                <a:gd name="T64" fmla="*/ 4 w 44"/>
                <a:gd name="T65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4" h="115">
                  <a:moveTo>
                    <a:pt x="4" y="114"/>
                  </a:moveTo>
                  <a:cubicBezTo>
                    <a:pt x="4" y="114"/>
                    <a:pt x="12" y="113"/>
                    <a:pt x="13" y="114"/>
                  </a:cubicBezTo>
                  <a:cubicBezTo>
                    <a:pt x="14" y="115"/>
                    <a:pt x="14" y="110"/>
                    <a:pt x="15" y="109"/>
                  </a:cubicBezTo>
                  <a:cubicBezTo>
                    <a:pt x="15" y="109"/>
                    <a:pt x="17" y="108"/>
                    <a:pt x="17" y="107"/>
                  </a:cubicBezTo>
                  <a:cubicBezTo>
                    <a:pt x="18" y="106"/>
                    <a:pt x="15" y="101"/>
                    <a:pt x="16" y="99"/>
                  </a:cubicBezTo>
                  <a:cubicBezTo>
                    <a:pt x="17" y="97"/>
                    <a:pt x="17" y="76"/>
                    <a:pt x="17" y="71"/>
                  </a:cubicBezTo>
                  <a:cubicBezTo>
                    <a:pt x="18" y="67"/>
                    <a:pt x="18" y="62"/>
                    <a:pt x="19" y="61"/>
                  </a:cubicBezTo>
                  <a:cubicBezTo>
                    <a:pt x="20" y="60"/>
                    <a:pt x="21" y="36"/>
                    <a:pt x="23" y="35"/>
                  </a:cubicBezTo>
                  <a:cubicBezTo>
                    <a:pt x="25" y="34"/>
                    <a:pt x="25" y="51"/>
                    <a:pt x="25" y="52"/>
                  </a:cubicBezTo>
                  <a:cubicBezTo>
                    <a:pt x="25" y="53"/>
                    <a:pt x="25" y="65"/>
                    <a:pt x="26" y="66"/>
                  </a:cubicBezTo>
                  <a:cubicBezTo>
                    <a:pt x="27" y="67"/>
                    <a:pt x="25" y="77"/>
                    <a:pt x="26" y="78"/>
                  </a:cubicBezTo>
                  <a:cubicBezTo>
                    <a:pt x="27" y="80"/>
                    <a:pt x="27" y="89"/>
                    <a:pt x="27" y="90"/>
                  </a:cubicBezTo>
                  <a:cubicBezTo>
                    <a:pt x="27" y="91"/>
                    <a:pt x="25" y="110"/>
                    <a:pt x="27" y="112"/>
                  </a:cubicBezTo>
                  <a:cubicBezTo>
                    <a:pt x="29" y="113"/>
                    <a:pt x="30" y="115"/>
                    <a:pt x="30" y="115"/>
                  </a:cubicBezTo>
                  <a:cubicBezTo>
                    <a:pt x="30" y="115"/>
                    <a:pt x="34" y="114"/>
                    <a:pt x="35" y="114"/>
                  </a:cubicBezTo>
                  <a:cubicBezTo>
                    <a:pt x="36" y="114"/>
                    <a:pt x="40" y="114"/>
                    <a:pt x="40" y="114"/>
                  </a:cubicBezTo>
                  <a:cubicBezTo>
                    <a:pt x="40" y="114"/>
                    <a:pt x="42" y="109"/>
                    <a:pt x="43" y="107"/>
                  </a:cubicBezTo>
                  <a:cubicBezTo>
                    <a:pt x="43" y="106"/>
                    <a:pt x="40" y="105"/>
                    <a:pt x="40" y="105"/>
                  </a:cubicBezTo>
                  <a:cubicBezTo>
                    <a:pt x="40" y="105"/>
                    <a:pt x="42" y="102"/>
                    <a:pt x="41" y="101"/>
                  </a:cubicBezTo>
                  <a:cubicBezTo>
                    <a:pt x="41" y="100"/>
                    <a:pt x="43" y="93"/>
                    <a:pt x="41" y="87"/>
                  </a:cubicBezTo>
                  <a:cubicBezTo>
                    <a:pt x="40" y="80"/>
                    <a:pt x="40" y="72"/>
                    <a:pt x="40" y="68"/>
                  </a:cubicBezTo>
                  <a:cubicBezTo>
                    <a:pt x="40" y="65"/>
                    <a:pt x="44" y="28"/>
                    <a:pt x="41" y="24"/>
                  </a:cubicBezTo>
                  <a:cubicBezTo>
                    <a:pt x="38" y="21"/>
                    <a:pt x="35" y="0"/>
                    <a:pt x="35" y="0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1" y="35"/>
                    <a:pt x="2" y="36"/>
                  </a:cubicBezTo>
                  <a:cubicBezTo>
                    <a:pt x="2" y="37"/>
                    <a:pt x="3" y="47"/>
                    <a:pt x="3" y="4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1" y="89"/>
                    <a:pt x="2" y="90"/>
                  </a:cubicBezTo>
                  <a:cubicBezTo>
                    <a:pt x="3" y="90"/>
                    <a:pt x="3" y="100"/>
                    <a:pt x="4" y="100"/>
                  </a:cubicBezTo>
                  <a:cubicBezTo>
                    <a:pt x="4" y="101"/>
                    <a:pt x="3" y="105"/>
                    <a:pt x="3" y="105"/>
                  </a:cubicBezTo>
                  <a:cubicBezTo>
                    <a:pt x="2" y="107"/>
                    <a:pt x="2" y="107"/>
                    <a:pt x="2" y="107"/>
                  </a:cubicBezTo>
                  <a:lnTo>
                    <a:pt x="4" y="114"/>
                  </a:ln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38" name="Freeform 92"/>
            <p:cNvSpPr>
              <a:spLocks/>
            </p:cNvSpPr>
            <p:nvPr/>
          </p:nvSpPr>
          <p:spPr bwMode="auto">
            <a:xfrm>
              <a:off x="2436813" y="2865438"/>
              <a:ext cx="252412" cy="714375"/>
            </a:xfrm>
            <a:custGeom>
              <a:avLst/>
              <a:gdLst>
                <a:gd name="T0" fmla="*/ 29 w 40"/>
                <a:gd name="T1" fmla="*/ 0 h 113"/>
                <a:gd name="T2" fmla="*/ 17 w 40"/>
                <a:gd name="T3" fmla="*/ 2 h 113"/>
                <a:gd name="T4" fmla="*/ 4 w 40"/>
                <a:gd name="T5" fmla="*/ 25 h 113"/>
                <a:gd name="T6" fmla="*/ 9 w 40"/>
                <a:gd name="T7" fmla="*/ 30 h 113"/>
                <a:gd name="T8" fmla="*/ 9 w 40"/>
                <a:gd name="T9" fmla="*/ 40 h 113"/>
                <a:gd name="T10" fmla="*/ 8 w 40"/>
                <a:gd name="T11" fmla="*/ 49 h 113"/>
                <a:gd name="T12" fmla="*/ 6 w 40"/>
                <a:gd name="T13" fmla="*/ 68 h 113"/>
                <a:gd name="T14" fmla="*/ 13 w 40"/>
                <a:gd name="T15" fmla="*/ 70 h 113"/>
                <a:gd name="T16" fmla="*/ 6 w 40"/>
                <a:gd name="T17" fmla="*/ 77 h 113"/>
                <a:gd name="T18" fmla="*/ 2 w 40"/>
                <a:gd name="T19" fmla="*/ 81 h 113"/>
                <a:gd name="T20" fmla="*/ 8 w 40"/>
                <a:gd name="T21" fmla="*/ 91 h 113"/>
                <a:gd name="T22" fmla="*/ 4 w 40"/>
                <a:gd name="T23" fmla="*/ 88 h 113"/>
                <a:gd name="T24" fmla="*/ 5 w 40"/>
                <a:gd name="T25" fmla="*/ 97 h 113"/>
                <a:gd name="T26" fmla="*/ 1 w 40"/>
                <a:gd name="T27" fmla="*/ 95 h 113"/>
                <a:gd name="T28" fmla="*/ 2 w 40"/>
                <a:gd name="T29" fmla="*/ 98 h 113"/>
                <a:gd name="T30" fmla="*/ 1 w 40"/>
                <a:gd name="T31" fmla="*/ 103 h 113"/>
                <a:gd name="T32" fmla="*/ 0 w 40"/>
                <a:gd name="T33" fmla="*/ 104 h 113"/>
                <a:gd name="T34" fmla="*/ 12 w 40"/>
                <a:gd name="T35" fmla="*/ 105 h 113"/>
                <a:gd name="T36" fmla="*/ 1 w 40"/>
                <a:gd name="T37" fmla="*/ 108 h 113"/>
                <a:gd name="T38" fmla="*/ 2 w 40"/>
                <a:gd name="T39" fmla="*/ 112 h 113"/>
                <a:gd name="T40" fmla="*/ 11 w 40"/>
                <a:gd name="T41" fmla="*/ 112 h 113"/>
                <a:gd name="T42" fmla="*/ 13 w 40"/>
                <a:gd name="T43" fmla="*/ 107 h 113"/>
                <a:gd name="T44" fmla="*/ 15 w 40"/>
                <a:gd name="T45" fmla="*/ 105 h 113"/>
                <a:gd name="T46" fmla="*/ 14 w 40"/>
                <a:gd name="T47" fmla="*/ 97 h 113"/>
                <a:gd name="T48" fmla="*/ 15 w 40"/>
                <a:gd name="T49" fmla="*/ 69 h 113"/>
                <a:gd name="T50" fmla="*/ 17 w 40"/>
                <a:gd name="T51" fmla="*/ 59 h 113"/>
                <a:gd name="T52" fmla="*/ 21 w 40"/>
                <a:gd name="T53" fmla="*/ 33 h 113"/>
                <a:gd name="T54" fmla="*/ 23 w 40"/>
                <a:gd name="T55" fmla="*/ 50 h 113"/>
                <a:gd name="T56" fmla="*/ 24 w 40"/>
                <a:gd name="T57" fmla="*/ 64 h 113"/>
                <a:gd name="T58" fmla="*/ 24 w 40"/>
                <a:gd name="T59" fmla="*/ 76 h 113"/>
                <a:gd name="T60" fmla="*/ 25 w 40"/>
                <a:gd name="T61" fmla="*/ 88 h 113"/>
                <a:gd name="T62" fmla="*/ 25 w 40"/>
                <a:gd name="T63" fmla="*/ 110 h 113"/>
                <a:gd name="T64" fmla="*/ 28 w 40"/>
                <a:gd name="T65" fmla="*/ 113 h 113"/>
                <a:gd name="T66" fmla="*/ 33 w 40"/>
                <a:gd name="T67" fmla="*/ 112 h 113"/>
                <a:gd name="T68" fmla="*/ 34 w 40"/>
                <a:gd name="T69" fmla="*/ 112 h 113"/>
                <a:gd name="T70" fmla="*/ 32 w 40"/>
                <a:gd name="T71" fmla="*/ 105 h 113"/>
                <a:gd name="T72" fmla="*/ 28 w 40"/>
                <a:gd name="T73" fmla="*/ 106 h 113"/>
                <a:gd name="T74" fmla="*/ 33 w 40"/>
                <a:gd name="T75" fmla="*/ 102 h 113"/>
                <a:gd name="T76" fmla="*/ 27 w 40"/>
                <a:gd name="T77" fmla="*/ 101 h 113"/>
                <a:gd name="T78" fmla="*/ 27 w 40"/>
                <a:gd name="T79" fmla="*/ 95 h 113"/>
                <a:gd name="T80" fmla="*/ 32 w 40"/>
                <a:gd name="T81" fmla="*/ 79 h 113"/>
                <a:gd name="T82" fmla="*/ 28 w 40"/>
                <a:gd name="T83" fmla="*/ 79 h 113"/>
                <a:gd name="T84" fmla="*/ 35 w 40"/>
                <a:gd name="T85" fmla="*/ 67 h 113"/>
                <a:gd name="T86" fmla="*/ 26 w 40"/>
                <a:gd name="T87" fmla="*/ 75 h 113"/>
                <a:gd name="T88" fmla="*/ 33 w 40"/>
                <a:gd name="T89" fmla="*/ 51 h 113"/>
                <a:gd name="T90" fmla="*/ 25 w 40"/>
                <a:gd name="T91" fmla="*/ 58 h 113"/>
                <a:gd name="T92" fmla="*/ 30 w 40"/>
                <a:gd name="T93" fmla="*/ 39 h 113"/>
                <a:gd name="T94" fmla="*/ 25 w 40"/>
                <a:gd name="T95" fmla="*/ 49 h 113"/>
                <a:gd name="T96" fmla="*/ 25 w 40"/>
                <a:gd name="T97" fmla="*/ 32 h 113"/>
                <a:gd name="T98" fmla="*/ 25 w 40"/>
                <a:gd name="T99" fmla="*/ 23 h 113"/>
                <a:gd name="T100" fmla="*/ 28 w 40"/>
                <a:gd name="T101" fmla="*/ 32 h 113"/>
                <a:gd name="T102" fmla="*/ 40 w 40"/>
                <a:gd name="T103" fmla="*/ 31 h 113"/>
                <a:gd name="T104" fmla="*/ 40 w 40"/>
                <a:gd name="T105" fmla="*/ 25 h 113"/>
                <a:gd name="T106" fmla="*/ 29 w 40"/>
                <a:gd name="T10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" h="113">
                  <a:moveTo>
                    <a:pt x="29" y="0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9"/>
                    <a:pt x="9" y="40"/>
                  </a:cubicBezTo>
                  <a:cubicBezTo>
                    <a:pt x="9" y="40"/>
                    <a:pt x="8" y="49"/>
                    <a:pt x="8" y="49"/>
                  </a:cubicBezTo>
                  <a:cubicBezTo>
                    <a:pt x="8" y="49"/>
                    <a:pt x="5" y="65"/>
                    <a:pt x="6" y="68"/>
                  </a:cubicBezTo>
                  <a:cubicBezTo>
                    <a:pt x="7" y="72"/>
                    <a:pt x="10" y="71"/>
                    <a:pt x="13" y="70"/>
                  </a:cubicBezTo>
                  <a:cubicBezTo>
                    <a:pt x="13" y="70"/>
                    <a:pt x="5" y="74"/>
                    <a:pt x="6" y="77"/>
                  </a:cubicBezTo>
                  <a:cubicBezTo>
                    <a:pt x="6" y="81"/>
                    <a:pt x="2" y="81"/>
                    <a:pt x="2" y="81"/>
                  </a:cubicBezTo>
                  <a:cubicBezTo>
                    <a:pt x="2" y="81"/>
                    <a:pt x="6" y="90"/>
                    <a:pt x="8" y="91"/>
                  </a:cubicBezTo>
                  <a:cubicBezTo>
                    <a:pt x="8" y="91"/>
                    <a:pt x="5" y="89"/>
                    <a:pt x="4" y="88"/>
                  </a:cubicBezTo>
                  <a:cubicBezTo>
                    <a:pt x="4" y="88"/>
                    <a:pt x="3" y="95"/>
                    <a:pt x="5" y="97"/>
                  </a:cubicBezTo>
                  <a:cubicBezTo>
                    <a:pt x="5" y="97"/>
                    <a:pt x="3" y="96"/>
                    <a:pt x="1" y="95"/>
                  </a:cubicBezTo>
                  <a:cubicBezTo>
                    <a:pt x="1" y="97"/>
                    <a:pt x="1" y="98"/>
                    <a:pt x="2" y="98"/>
                  </a:cubicBezTo>
                  <a:cubicBezTo>
                    <a:pt x="2" y="99"/>
                    <a:pt x="1" y="103"/>
                    <a:pt x="1" y="10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" y="105"/>
                    <a:pt x="10" y="105"/>
                    <a:pt x="12" y="105"/>
                  </a:cubicBezTo>
                  <a:cubicBezTo>
                    <a:pt x="12" y="105"/>
                    <a:pt x="4" y="106"/>
                    <a:pt x="1" y="108"/>
                  </a:cubicBezTo>
                  <a:cubicBezTo>
                    <a:pt x="2" y="112"/>
                    <a:pt x="2" y="112"/>
                    <a:pt x="2" y="112"/>
                  </a:cubicBezTo>
                  <a:cubicBezTo>
                    <a:pt x="2" y="112"/>
                    <a:pt x="10" y="111"/>
                    <a:pt x="11" y="112"/>
                  </a:cubicBezTo>
                  <a:cubicBezTo>
                    <a:pt x="12" y="113"/>
                    <a:pt x="12" y="108"/>
                    <a:pt x="13" y="107"/>
                  </a:cubicBezTo>
                  <a:cubicBezTo>
                    <a:pt x="13" y="107"/>
                    <a:pt x="15" y="106"/>
                    <a:pt x="15" y="105"/>
                  </a:cubicBezTo>
                  <a:cubicBezTo>
                    <a:pt x="16" y="104"/>
                    <a:pt x="13" y="99"/>
                    <a:pt x="14" y="97"/>
                  </a:cubicBezTo>
                  <a:cubicBezTo>
                    <a:pt x="15" y="95"/>
                    <a:pt x="15" y="74"/>
                    <a:pt x="15" y="69"/>
                  </a:cubicBezTo>
                  <a:cubicBezTo>
                    <a:pt x="16" y="65"/>
                    <a:pt x="16" y="60"/>
                    <a:pt x="17" y="59"/>
                  </a:cubicBezTo>
                  <a:cubicBezTo>
                    <a:pt x="18" y="58"/>
                    <a:pt x="19" y="34"/>
                    <a:pt x="21" y="33"/>
                  </a:cubicBezTo>
                  <a:cubicBezTo>
                    <a:pt x="23" y="32"/>
                    <a:pt x="23" y="49"/>
                    <a:pt x="23" y="50"/>
                  </a:cubicBezTo>
                  <a:cubicBezTo>
                    <a:pt x="23" y="51"/>
                    <a:pt x="23" y="63"/>
                    <a:pt x="24" y="64"/>
                  </a:cubicBezTo>
                  <a:cubicBezTo>
                    <a:pt x="25" y="65"/>
                    <a:pt x="23" y="75"/>
                    <a:pt x="24" y="76"/>
                  </a:cubicBezTo>
                  <a:cubicBezTo>
                    <a:pt x="25" y="78"/>
                    <a:pt x="25" y="87"/>
                    <a:pt x="25" y="88"/>
                  </a:cubicBezTo>
                  <a:cubicBezTo>
                    <a:pt x="25" y="89"/>
                    <a:pt x="23" y="108"/>
                    <a:pt x="25" y="110"/>
                  </a:cubicBezTo>
                  <a:cubicBezTo>
                    <a:pt x="27" y="111"/>
                    <a:pt x="28" y="113"/>
                    <a:pt x="28" y="113"/>
                  </a:cubicBezTo>
                  <a:cubicBezTo>
                    <a:pt x="28" y="113"/>
                    <a:pt x="32" y="112"/>
                    <a:pt x="33" y="112"/>
                  </a:cubicBezTo>
                  <a:cubicBezTo>
                    <a:pt x="33" y="112"/>
                    <a:pt x="33" y="112"/>
                    <a:pt x="34" y="112"/>
                  </a:cubicBezTo>
                  <a:cubicBezTo>
                    <a:pt x="32" y="105"/>
                    <a:pt x="32" y="105"/>
                    <a:pt x="32" y="105"/>
                  </a:cubicBezTo>
                  <a:cubicBezTo>
                    <a:pt x="32" y="105"/>
                    <a:pt x="29" y="106"/>
                    <a:pt x="28" y="106"/>
                  </a:cubicBezTo>
                  <a:cubicBezTo>
                    <a:pt x="29" y="105"/>
                    <a:pt x="32" y="103"/>
                    <a:pt x="33" y="102"/>
                  </a:cubicBezTo>
                  <a:cubicBezTo>
                    <a:pt x="34" y="101"/>
                    <a:pt x="28" y="103"/>
                    <a:pt x="27" y="101"/>
                  </a:cubicBezTo>
                  <a:cubicBezTo>
                    <a:pt x="27" y="99"/>
                    <a:pt x="26" y="96"/>
                    <a:pt x="27" y="95"/>
                  </a:cubicBezTo>
                  <a:cubicBezTo>
                    <a:pt x="28" y="94"/>
                    <a:pt x="32" y="81"/>
                    <a:pt x="32" y="79"/>
                  </a:cubicBezTo>
                  <a:cubicBezTo>
                    <a:pt x="32" y="79"/>
                    <a:pt x="29" y="79"/>
                    <a:pt x="28" y="79"/>
                  </a:cubicBezTo>
                  <a:cubicBezTo>
                    <a:pt x="28" y="78"/>
                    <a:pt x="35" y="70"/>
                    <a:pt x="35" y="67"/>
                  </a:cubicBezTo>
                  <a:cubicBezTo>
                    <a:pt x="35" y="67"/>
                    <a:pt x="29" y="75"/>
                    <a:pt x="26" y="75"/>
                  </a:cubicBezTo>
                  <a:cubicBezTo>
                    <a:pt x="26" y="75"/>
                    <a:pt x="27" y="55"/>
                    <a:pt x="33" y="51"/>
                  </a:cubicBezTo>
                  <a:cubicBezTo>
                    <a:pt x="33" y="51"/>
                    <a:pt x="26" y="55"/>
                    <a:pt x="25" y="58"/>
                  </a:cubicBezTo>
                  <a:cubicBezTo>
                    <a:pt x="25" y="58"/>
                    <a:pt x="30" y="42"/>
                    <a:pt x="30" y="39"/>
                  </a:cubicBezTo>
                  <a:cubicBezTo>
                    <a:pt x="30" y="39"/>
                    <a:pt x="27" y="49"/>
                    <a:pt x="25" y="49"/>
                  </a:cubicBezTo>
                  <a:cubicBezTo>
                    <a:pt x="25" y="49"/>
                    <a:pt x="24" y="32"/>
                    <a:pt x="25" y="32"/>
                  </a:cubicBezTo>
                  <a:cubicBezTo>
                    <a:pt x="26" y="32"/>
                    <a:pt x="25" y="23"/>
                    <a:pt x="25" y="23"/>
                  </a:cubicBezTo>
                  <a:cubicBezTo>
                    <a:pt x="25" y="23"/>
                    <a:pt x="26" y="30"/>
                    <a:pt x="28" y="32"/>
                  </a:cubicBezTo>
                  <a:cubicBezTo>
                    <a:pt x="29" y="33"/>
                    <a:pt x="33" y="34"/>
                    <a:pt x="40" y="31"/>
                  </a:cubicBezTo>
                  <a:cubicBezTo>
                    <a:pt x="40" y="29"/>
                    <a:pt x="40" y="27"/>
                    <a:pt x="40" y="25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39" name="Freeform 93"/>
            <p:cNvSpPr>
              <a:spLocks/>
            </p:cNvSpPr>
            <p:nvPr/>
          </p:nvSpPr>
          <p:spPr bwMode="auto">
            <a:xfrm>
              <a:off x="2505075" y="2530475"/>
              <a:ext cx="120650" cy="220663"/>
            </a:xfrm>
            <a:custGeom>
              <a:avLst/>
              <a:gdLst>
                <a:gd name="T0" fmla="*/ 0 w 19"/>
                <a:gd name="T1" fmla="*/ 0 h 35"/>
                <a:gd name="T2" fmla="*/ 4 w 19"/>
                <a:gd name="T3" fmla="*/ 7 h 35"/>
                <a:gd name="T4" fmla="*/ 6 w 19"/>
                <a:gd name="T5" fmla="*/ 4 h 35"/>
                <a:gd name="T6" fmla="*/ 9 w 19"/>
                <a:gd name="T7" fmla="*/ 7 h 35"/>
                <a:gd name="T8" fmla="*/ 7 w 19"/>
                <a:gd name="T9" fmla="*/ 20 h 35"/>
                <a:gd name="T10" fmla="*/ 11 w 19"/>
                <a:gd name="T11" fmla="*/ 22 h 35"/>
                <a:gd name="T12" fmla="*/ 11 w 19"/>
                <a:gd name="T13" fmla="*/ 8 h 35"/>
                <a:gd name="T14" fmla="*/ 11 w 19"/>
                <a:gd name="T15" fmla="*/ 3 h 35"/>
                <a:gd name="T16" fmla="*/ 10 w 19"/>
                <a:gd name="T17" fmla="*/ 2 h 35"/>
                <a:gd name="T18" fmla="*/ 10 w 19"/>
                <a:gd name="T19" fmla="*/ 1 h 35"/>
                <a:gd name="T20" fmla="*/ 19 w 19"/>
                <a:gd name="T21" fmla="*/ 8 h 35"/>
                <a:gd name="T22" fmla="*/ 12 w 19"/>
                <a:gd name="T23" fmla="*/ 5 h 35"/>
                <a:gd name="T24" fmla="*/ 12 w 19"/>
                <a:gd name="T25" fmla="*/ 8 h 35"/>
                <a:gd name="T26" fmla="*/ 17 w 19"/>
                <a:gd name="T27" fmla="*/ 23 h 35"/>
                <a:gd name="T28" fmla="*/ 9 w 19"/>
                <a:gd name="T29" fmla="*/ 34 h 35"/>
                <a:gd name="T30" fmla="*/ 3 w 19"/>
                <a:gd name="T31" fmla="*/ 30 h 35"/>
                <a:gd name="T32" fmla="*/ 4 w 19"/>
                <a:gd name="T33" fmla="*/ 13 h 35"/>
                <a:gd name="T34" fmla="*/ 4 w 19"/>
                <a:gd name="T35" fmla="*/ 23 h 35"/>
                <a:gd name="T36" fmla="*/ 6 w 19"/>
                <a:gd name="T37" fmla="*/ 24 h 35"/>
                <a:gd name="T38" fmla="*/ 5 w 19"/>
                <a:gd name="T39" fmla="*/ 10 h 35"/>
                <a:gd name="T40" fmla="*/ 7 w 19"/>
                <a:gd name="T41" fmla="*/ 7 h 35"/>
                <a:gd name="T42" fmla="*/ 6 w 19"/>
                <a:gd name="T43" fmla="*/ 6 h 35"/>
                <a:gd name="T44" fmla="*/ 3 w 19"/>
                <a:gd name="T45" fmla="*/ 8 h 35"/>
                <a:gd name="T46" fmla="*/ 0 w 19"/>
                <a:gd name="T4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" h="35">
                  <a:moveTo>
                    <a:pt x="0" y="0"/>
                  </a:moveTo>
                  <a:cubicBezTo>
                    <a:pt x="0" y="0"/>
                    <a:pt x="2" y="6"/>
                    <a:pt x="4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13" y="5"/>
                    <a:pt x="12" y="5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6" y="17"/>
                    <a:pt x="17" y="23"/>
                  </a:cubicBezTo>
                  <a:cubicBezTo>
                    <a:pt x="18" y="28"/>
                    <a:pt x="9" y="34"/>
                    <a:pt x="9" y="34"/>
                  </a:cubicBezTo>
                  <a:cubicBezTo>
                    <a:pt x="10" y="35"/>
                    <a:pt x="3" y="30"/>
                    <a:pt x="3" y="30"/>
                  </a:cubicBezTo>
                  <a:cubicBezTo>
                    <a:pt x="3" y="30"/>
                    <a:pt x="4" y="16"/>
                    <a:pt x="4" y="13"/>
                  </a:cubicBezTo>
                  <a:cubicBezTo>
                    <a:pt x="4" y="13"/>
                    <a:pt x="5" y="19"/>
                    <a:pt x="4" y="23"/>
                  </a:cubicBezTo>
                  <a:cubicBezTo>
                    <a:pt x="4" y="23"/>
                    <a:pt x="6" y="24"/>
                    <a:pt x="6" y="24"/>
                  </a:cubicBezTo>
                  <a:cubicBezTo>
                    <a:pt x="6" y="24"/>
                    <a:pt x="5" y="11"/>
                    <a:pt x="5" y="10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1" y="5"/>
                    <a:pt x="0" y="0"/>
                  </a:cubicBezTo>
                  <a:close/>
                </a:path>
              </a:pathLst>
            </a:custGeom>
            <a:solidFill>
              <a:srgbClr val="CFD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0" name="Freeform 94"/>
            <p:cNvSpPr>
              <a:spLocks/>
            </p:cNvSpPr>
            <p:nvPr/>
          </p:nvSpPr>
          <p:spPr bwMode="auto">
            <a:xfrm>
              <a:off x="2530475" y="2543175"/>
              <a:ext cx="76200" cy="360363"/>
            </a:xfrm>
            <a:custGeom>
              <a:avLst/>
              <a:gdLst>
                <a:gd name="T0" fmla="*/ 1 w 12"/>
                <a:gd name="T1" fmla="*/ 50 h 57"/>
                <a:gd name="T2" fmla="*/ 6 w 12"/>
                <a:gd name="T3" fmla="*/ 57 h 57"/>
                <a:gd name="T4" fmla="*/ 11 w 12"/>
                <a:gd name="T5" fmla="*/ 52 h 57"/>
                <a:gd name="T6" fmla="*/ 7 w 12"/>
                <a:gd name="T7" fmla="*/ 6 h 57"/>
                <a:gd name="T8" fmla="*/ 8 w 12"/>
                <a:gd name="T9" fmla="*/ 2 h 57"/>
                <a:gd name="T10" fmla="*/ 6 w 12"/>
                <a:gd name="T11" fmla="*/ 0 h 57"/>
                <a:gd name="T12" fmla="*/ 2 w 12"/>
                <a:gd name="T13" fmla="*/ 2 h 57"/>
                <a:gd name="T14" fmla="*/ 4 w 12"/>
                <a:gd name="T15" fmla="*/ 5 h 57"/>
                <a:gd name="T16" fmla="*/ 1 w 12"/>
                <a:gd name="T17" fmla="*/ 32 h 57"/>
                <a:gd name="T18" fmla="*/ 1 w 12"/>
                <a:gd name="T19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57">
                  <a:moveTo>
                    <a:pt x="1" y="50"/>
                  </a:moveTo>
                  <a:cubicBezTo>
                    <a:pt x="6" y="57"/>
                    <a:pt x="6" y="57"/>
                    <a:pt x="6" y="57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2" y="15"/>
                    <a:pt x="7" y="6"/>
                  </a:cubicBezTo>
                  <a:cubicBezTo>
                    <a:pt x="7" y="6"/>
                    <a:pt x="7" y="3"/>
                    <a:pt x="8" y="2"/>
                  </a:cubicBezTo>
                  <a:cubicBezTo>
                    <a:pt x="8" y="2"/>
                    <a:pt x="8" y="1"/>
                    <a:pt x="6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0" y="21"/>
                    <a:pt x="1" y="32"/>
                  </a:cubicBezTo>
                  <a:lnTo>
                    <a:pt x="1" y="50"/>
                  </a:lnTo>
                  <a:close/>
                </a:path>
              </a:pathLst>
            </a:custGeom>
            <a:solidFill>
              <a:srgbClr val="A41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1" name="Freeform 95"/>
            <p:cNvSpPr>
              <a:spLocks/>
            </p:cNvSpPr>
            <p:nvPr/>
          </p:nvSpPr>
          <p:spPr bwMode="auto">
            <a:xfrm>
              <a:off x="2568575" y="2909888"/>
              <a:ext cx="38100" cy="25400"/>
            </a:xfrm>
            <a:custGeom>
              <a:avLst/>
              <a:gdLst>
                <a:gd name="T0" fmla="*/ 5 w 6"/>
                <a:gd name="T1" fmla="*/ 0 h 4"/>
                <a:gd name="T2" fmla="*/ 1 w 6"/>
                <a:gd name="T3" fmla="*/ 0 h 4"/>
                <a:gd name="T4" fmla="*/ 1 w 6"/>
                <a:gd name="T5" fmla="*/ 4 h 4"/>
                <a:gd name="T6" fmla="*/ 6 w 6"/>
                <a:gd name="T7" fmla="*/ 4 h 4"/>
                <a:gd name="T8" fmla="*/ 1 w 6"/>
                <a:gd name="T9" fmla="*/ 3 h 4"/>
                <a:gd name="T10" fmla="*/ 1 w 6"/>
                <a:gd name="T11" fmla="*/ 1 h 4"/>
                <a:gd name="T12" fmla="*/ 5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5" y="0"/>
                  </a:moveTo>
                  <a:cubicBezTo>
                    <a:pt x="5" y="0"/>
                    <a:pt x="1" y="0"/>
                    <a:pt x="1" y="0"/>
                  </a:cubicBezTo>
                  <a:cubicBezTo>
                    <a:pt x="0" y="1"/>
                    <a:pt x="0" y="3"/>
                    <a:pt x="1" y="4"/>
                  </a:cubicBezTo>
                  <a:cubicBezTo>
                    <a:pt x="1" y="4"/>
                    <a:pt x="4" y="4"/>
                    <a:pt x="6" y="4"/>
                  </a:cubicBezTo>
                  <a:cubicBezTo>
                    <a:pt x="6" y="4"/>
                    <a:pt x="1" y="4"/>
                    <a:pt x="1" y="3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0"/>
                    <a:pt x="5" y="0"/>
                  </a:cubicBezTo>
                  <a:close/>
                </a:path>
              </a:pathLst>
            </a:custGeom>
            <a:solidFill>
              <a:srgbClr val="AF85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2" name="Freeform 96"/>
            <p:cNvSpPr>
              <a:spLocks/>
            </p:cNvSpPr>
            <p:nvPr/>
          </p:nvSpPr>
          <p:spPr bwMode="auto">
            <a:xfrm>
              <a:off x="2354263" y="2986088"/>
              <a:ext cx="76200" cy="36513"/>
            </a:xfrm>
            <a:custGeom>
              <a:avLst/>
              <a:gdLst>
                <a:gd name="T0" fmla="*/ 4 w 12"/>
                <a:gd name="T1" fmla="*/ 1 h 6"/>
                <a:gd name="T2" fmla="*/ 4 w 12"/>
                <a:gd name="T3" fmla="*/ 5 h 6"/>
                <a:gd name="T4" fmla="*/ 12 w 12"/>
                <a:gd name="T5" fmla="*/ 5 h 6"/>
                <a:gd name="T6" fmla="*/ 12 w 12"/>
                <a:gd name="T7" fmla="*/ 0 h 6"/>
                <a:gd name="T8" fmla="*/ 4 w 12"/>
                <a:gd name="T9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6">
                  <a:moveTo>
                    <a:pt x="4" y="1"/>
                  </a:moveTo>
                  <a:cubicBezTo>
                    <a:pt x="4" y="1"/>
                    <a:pt x="0" y="4"/>
                    <a:pt x="4" y="5"/>
                  </a:cubicBezTo>
                  <a:cubicBezTo>
                    <a:pt x="8" y="6"/>
                    <a:pt x="12" y="5"/>
                    <a:pt x="12" y="5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4" y="1"/>
                  </a:lnTo>
                  <a:close/>
                </a:path>
              </a:pathLst>
            </a:custGeom>
            <a:solidFill>
              <a:srgbClr val="F5F7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3" name="Freeform 97"/>
            <p:cNvSpPr>
              <a:spLocks/>
            </p:cNvSpPr>
            <p:nvPr/>
          </p:nvSpPr>
          <p:spPr bwMode="auto">
            <a:xfrm>
              <a:off x="2366963" y="2511425"/>
              <a:ext cx="188912" cy="555625"/>
            </a:xfrm>
            <a:custGeom>
              <a:avLst/>
              <a:gdLst>
                <a:gd name="T0" fmla="*/ 0 w 30"/>
                <a:gd name="T1" fmla="*/ 79 h 88"/>
                <a:gd name="T2" fmla="*/ 8 w 30"/>
                <a:gd name="T3" fmla="*/ 78 h 88"/>
                <a:gd name="T4" fmla="*/ 10 w 30"/>
                <a:gd name="T5" fmla="*/ 88 h 88"/>
                <a:gd name="T6" fmla="*/ 28 w 30"/>
                <a:gd name="T7" fmla="*/ 88 h 88"/>
                <a:gd name="T8" fmla="*/ 30 w 30"/>
                <a:gd name="T9" fmla="*/ 41 h 88"/>
                <a:gd name="T10" fmla="*/ 23 w 30"/>
                <a:gd name="T11" fmla="*/ 0 h 88"/>
                <a:gd name="T12" fmla="*/ 15 w 30"/>
                <a:gd name="T13" fmla="*/ 6 h 88"/>
                <a:gd name="T14" fmla="*/ 5 w 30"/>
                <a:gd name="T15" fmla="*/ 11 h 88"/>
                <a:gd name="T16" fmla="*/ 2 w 30"/>
                <a:gd name="T17" fmla="*/ 32 h 88"/>
                <a:gd name="T18" fmla="*/ 0 w 30"/>
                <a:gd name="T19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88">
                  <a:moveTo>
                    <a:pt x="0" y="79"/>
                  </a:moveTo>
                  <a:cubicBezTo>
                    <a:pt x="0" y="79"/>
                    <a:pt x="7" y="77"/>
                    <a:pt x="8" y="78"/>
                  </a:cubicBezTo>
                  <a:cubicBezTo>
                    <a:pt x="8" y="78"/>
                    <a:pt x="8" y="87"/>
                    <a:pt x="10" y="88"/>
                  </a:cubicBezTo>
                  <a:cubicBezTo>
                    <a:pt x="10" y="88"/>
                    <a:pt x="26" y="88"/>
                    <a:pt x="28" y="88"/>
                  </a:cubicBezTo>
                  <a:cubicBezTo>
                    <a:pt x="28" y="88"/>
                    <a:pt x="30" y="45"/>
                    <a:pt x="30" y="41"/>
                  </a:cubicBezTo>
                  <a:cubicBezTo>
                    <a:pt x="29" y="38"/>
                    <a:pt x="21" y="5"/>
                    <a:pt x="23" y="0"/>
                  </a:cubicBezTo>
                  <a:cubicBezTo>
                    <a:pt x="23" y="0"/>
                    <a:pt x="19" y="4"/>
                    <a:pt x="15" y="6"/>
                  </a:cubicBezTo>
                  <a:cubicBezTo>
                    <a:pt x="15" y="6"/>
                    <a:pt x="7" y="8"/>
                    <a:pt x="5" y="11"/>
                  </a:cubicBezTo>
                  <a:cubicBezTo>
                    <a:pt x="3" y="13"/>
                    <a:pt x="3" y="31"/>
                    <a:pt x="2" y="32"/>
                  </a:cubicBezTo>
                  <a:cubicBezTo>
                    <a:pt x="2" y="34"/>
                    <a:pt x="0" y="64"/>
                    <a:pt x="0" y="79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4" name="Freeform 98"/>
            <p:cNvSpPr>
              <a:spLocks/>
            </p:cNvSpPr>
            <p:nvPr/>
          </p:nvSpPr>
          <p:spPr bwMode="auto">
            <a:xfrm>
              <a:off x="2581275" y="2511425"/>
              <a:ext cx="196850" cy="555625"/>
            </a:xfrm>
            <a:custGeom>
              <a:avLst/>
              <a:gdLst>
                <a:gd name="T0" fmla="*/ 21 w 31"/>
                <a:gd name="T1" fmla="*/ 76 h 88"/>
                <a:gd name="T2" fmla="*/ 30 w 31"/>
                <a:gd name="T3" fmla="*/ 78 h 88"/>
                <a:gd name="T4" fmla="*/ 29 w 31"/>
                <a:gd name="T5" fmla="*/ 55 h 88"/>
                <a:gd name="T6" fmla="*/ 26 w 31"/>
                <a:gd name="T7" fmla="*/ 33 h 88"/>
                <a:gd name="T8" fmla="*/ 26 w 31"/>
                <a:gd name="T9" fmla="*/ 24 h 88"/>
                <a:gd name="T10" fmla="*/ 22 w 31"/>
                <a:gd name="T11" fmla="*/ 8 h 88"/>
                <a:gd name="T12" fmla="*/ 4 w 31"/>
                <a:gd name="T13" fmla="*/ 0 h 88"/>
                <a:gd name="T14" fmla="*/ 4 w 31"/>
                <a:gd name="T15" fmla="*/ 12 h 88"/>
                <a:gd name="T16" fmla="*/ 2 w 31"/>
                <a:gd name="T17" fmla="*/ 44 h 88"/>
                <a:gd name="T18" fmla="*/ 5 w 31"/>
                <a:gd name="T19" fmla="*/ 83 h 88"/>
                <a:gd name="T20" fmla="*/ 9 w 31"/>
                <a:gd name="T21" fmla="*/ 88 h 88"/>
                <a:gd name="T22" fmla="*/ 21 w 31"/>
                <a:gd name="T23" fmla="*/ 85 h 88"/>
                <a:gd name="T24" fmla="*/ 21 w 31"/>
                <a:gd name="T25" fmla="*/ 7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88">
                  <a:moveTo>
                    <a:pt x="21" y="76"/>
                  </a:moveTo>
                  <a:cubicBezTo>
                    <a:pt x="21" y="76"/>
                    <a:pt x="28" y="78"/>
                    <a:pt x="30" y="78"/>
                  </a:cubicBezTo>
                  <a:cubicBezTo>
                    <a:pt x="30" y="78"/>
                    <a:pt x="31" y="58"/>
                    <a:pt x="29" y="55"/>
                  </a:cubicBezTo>
                  <a:cubicBezTo>
                    <a:pt x="29" y="55"/>
                    <a:pt x="27" y="36"/>
                    <a:pt x="26" y="33"/>
                  </a:cubicBezTo>
                  <a:cubicBezTo>
                    <a:pt x="26" y="33"/>
                    <a:pt x="27" y="28"/>
                    <a:pt x="26" y="24"/>
                  </a:cubicBezTo>
                  <a:cubicBezTo>
                    <a:pt x="25" y="19"/>
                    <a:pt x="24" y="11"/>
                    <a:pt x="22" y="8"/>
                  </a:cubicBezTo>
                  <a:cubicBezTo>
                    <a:pt x="22" y="8"/>
                    <a:pt x="7" y="5"/>
                    <a:pt x="4" y="0"/>
                  </a:cubicBezTo>
                  <a:cubicBezTo>
                    <a:pt x="4" y="0"/>
                    <a:pt x="5" y="10"/>
                    <a:pt x="4" y="12"/>
                  </a:cubicBezTo>
                  <a:cubicBezTo>
                    <a:pt x="4" y="15"/>
                    <a:pt x="1" y="40"/>
                    <a:pt x="2" y="44"/>
                  </a:cubicBezTo>
                  <a:cubicBezTo>
                    <a:pt x="2" y="44"/>
                    <a:pt x="0" y="73"/>
                    <a:pt x="5" y="83"/>
                  </a:cubicBezTo>
                  <a:cubicBezTo>
                    <a:pt x="5" y="83"/>
                    <a:pt x="6" y="87"/>
                    <a:pt x="9" y="88"/>
                  </a:cubicBezTo>
                  <a:cubicBezTo>
                    <a:pt x="9" y="88"/>
                    <a:pt x="18" y="87"/>
                    <a:pt x="21" y="85"/>
                  </a:cubicBezTo>
                  <a:cubicBezTo>
                    <a:pt x="24" y="84"/>
                    <a:pt x="21" y="76"/>
                    <a:pt x="21" y="76"/>
                  </a:cubicBezTo>
                  <a:close/>
                </a:path>
              </a:pathLst>
            </a:custGeom>
            <a:solidFill>
              <a:srgbClr val="2624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5" name="Freeform 99"/>
            <p:cNvSpPr>
              <a:spLocks/>
            </p:cNvSpPr>
            <p:nvPr/>
          </p:nvSpPr>
          <p:spPr bwMode="auto">
            <a:xfrm>
              <a:off x="2720975" y="2562225"/>
              <a:ext cx="0" cy="19050"/>
            </a:xfrm>
            <a:custGeom>
              <a:avLst/>
              <a:gdLst>
                <a:gd name="T0" fmla="*/ 3 h 3"/>
                <a:gd name="T1" fmla="*/ 0 h 3"/>
                <a:gd name="T2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6" name="Freeform 100"/>
            <p:cNvSpPr>
              <a:spLocks/>
            </p:cNvSpPr>
            <p:nvPr/>
          </p:nvSpPr>
          <p:spPr bwMode="auto">
            <a:xfrm>
              <a:off x="2657475" y="2581275"/>
              <a:ext cx="95250" cy="479425"/>
            </a:xfrm>
            <a:custGeom>
              <a:avLst/>
              <a:gdLst>
                <a:gd name="T0" fmla="*/ 10 w 15"/>
                <a:gd name="T1" fmla="*/ 0 h 76"/>
                <a:gd name="T2" fmla="*/ 6 w 15"/>
                <a:gd name="T3" fmla="*/ 19 h 76"/>
                <a:gd name="T4" fmla="*/ 1 w 15"/>
                <a:gd name="T5" fmla="*/ 36 h 76"/>
                <a:gd name="T6" fmla="*/ 6 w 15"/>
                <a:gd name="T7" fmla="*/ 36 h 76"/>
                <a:gd name="T8" fmla="*/ 4 w 15"/>
                <a:gd name="T9" fmla="*/ 46 h 76"/>
                <a:gd name="T10" fmla="*/ 0 w 15"/>
                <a:gd name="T11" fmla="*/ 46 h 76"/>
                <a:gd name="T12" fmla="*/ 4 w 15"/>
                <a:gd name="T13" fmla="*/ 47 h 76"/>
                <a:gd name="T14" fmla="*/ 8 w 15"/>
                <a:gd name="T15" fmla="*/ 57 h 76"/>
                <a:gd name="T16" fmla="*/ 6 w 15"/>
                <a:gd name="T17" fmla="*/ 65 h 76"/>
                <a:gd name="T18" fmla="*/ 5 w 15"/>
                <a:gd name="T19" fmla="*/ 76 h 76"/>
                <a:gd name="T20" fmla="*/ 9 w 15"/>
                <a:gd name="T21" fmla="*/ 74 h 76"/>
                <a:gd name="T22" fmla="*/ 9 w 15"/>
                <a:gd name="T23" fmla="*/ 65 h 76"/>
                <a:gd name="T24" fmla="*/ 13 w 15"/>
                <a:gd name="T25" fmla="*/ 66 h 76"/>
                <a:gd name="T26" fmla="*/ 10 w 15"/>
                <a:gd name="T27" fmla="*/ 56 h 76"/>
                <a:gd name="T28" fmla="*/ 13 w 15"/>
                <a:gd name="T29" fmla="*/ 58 h 76"/>
                <a:gd name="T30" fmla="*/ 10 w 15"/>
                <a:gd name="T31" fmla="*/ 49 h 76"/>
                <a:gd name="T32" fmla="*/ 15 w 15"/>
                <a:gd name="T33" fmla="*/ 50 h 76"/>
                <a:gd name="T34" fmla="*/ 10 w 15"/>
                <a:gd name="T35" fmla="*/ 44 h 76"/>
                <a:gd name="T36" fmla="*/ 10 w 15"/>
                <a:gd name="T37" fmla="*/ 38 h 76"/>
                <a:gd name="T38" fmla="*/ 10 w 15"/>
                <a:gd name="T39" fmla="*/ 30 h 76"/>
                <a:gd name="T40" fmla="*/ 10 w 15"/>
                <a:gd name="T41" fmla="*/ 23 h 76"/>
                <a:gd name="T42" fmla="*/ 8 w 15"/>
                <a:gd name="T43" fmla="*/ 27 h 76"/>
                <a:gd name="T44" fmla="*/ 7 w 15"/>
                <a:gd name="T45" fmla="*/ 12 h 76"/>
                <a:gd name="T46" fmla="*/ 10 w 15"/>
                <a:gd name="T47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5" h="76">
                  <a:moveTo>
                    <a:pt x="10" y="0"/>
                  </a:moveTo>
                  <a:cubicBezTo>
                    <a:pt x="8" y="3"/>
                    <a:pt x="5" y="12"/>
                    <a:pt x="6" y="19"/>
                  </a:cubicBezTo>
                  <a:cubicBezTo>
                    <a:pt x="6" y="29"/>
                    <a:pt x="3" y="34"/>
                    <a:pt x="1" y="36"/>
                  </a:cubicBezTo>
                  <a:cubicBezTo>
                    <a:pt x="1" y="36"/>
                    <a:pt x="3" y="36"/>
                    <a:pt x="6" y="3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2" y="47"/>
                    <a:pt x="4" y="47"/>
                  </a:cubicBezTo>
                  <a:cubicBezTo>
                    <a:pt x="4" y="47"/>
                    <a:pt x="8" y="56"/>
                    <a:pt x="8" y="57"/>
                  </a:cubicBezTo>
                  <a:cubicBezTo>
                    <a:pt x="7" y="58"/>
                    <a:pt x="6" y="64"/>
                    <a:pt x="6" y="65"/>
                  </a:cubicBezTo>
                  <a:cubicBezTo>
                    <a:pt x="6" y="66"/>
                    <a:pt x="5" y="71"/>
                    <a:pt x="5" y="76"/>
                  </a:cubicBezTo>
                  <a:cubicBezTo>
                    <a:pt x="7" y="75"/>
                    <a:pt x="8" y="75"/>
                    <a:pt x="9" y="74"/>
                  </a:cubicBezTo>
                  <a:cubicBezTo>
                    <a:pt x="12" y="73"/>
                    <a:pt x="9" y="65"/>
                    <a:pt x="9" y="65"/>
                  </a:cubicBezTo>
                  <a:cubicBezTo>
                    <a:pt x="9" y="65"/>
                    <a:pt x="11" y="66"/>
                    <a:pt x="13" y="66"/>
                  </a:cubicBezTo>
                  <a:cubicBezTo>
                    <a:pt x="11" y="63"/>
                    <a:pt x="10" y="59"/>
                    <a:pt x="10" y="56"/>
                  </a:cubicBezTo>
                  <a:cubicBezTo>
                    <a:pt x="10" y="56"/>
                    <a:pt x="10" y="58"/>
                    <a:pt x="13" y="58"/>
                  </a:cubicBezTo>
                  <a:cubicBezTo>
                    <a:pt x="13" y="58"/>
                    <a:pt x="9" y="54"/>
                    <a:pt x="10" y="49"/>
                  </a:cubicBezTo>
                  <a:cubicBezTo>
                    <a:pt x="10" y="49"/>
                    <a:pt x="13" y="51"/>
                    <a:pt x="15" y="50"/>
                  </a:cubicBezTo>
                  <a:cubicBezTo>
                    <a:pt x="15" y="50"/>
                    <a:pt x="9" y="48"/>
                    <a:pt x="10" y="44"/>
                  </a:cubicBezTo>
                  <a:cubicBezTo>
                    <a:pt x="10" y="44"/>
                    <a:pt x="12" y="41"/>
                    <a:pt x="10" y="38"/>
                  </a:cubicBezTo>
                  <a:cubicBezTo>
                    <a:pt x="10" y="38"/>
                    <a:pt x="6" y="38"/>
                    <a:pt x="10" y="30"/>
                  </a:cubicBezTo>
                  <a:cubicBezTo>
                    <a:pt x="10" y="30"/>
                    <a:pt x="12" y="25"/>
                    <a:pt x="10" y="23"/>
                  </a:cubicBezTo>
                  <a:cubicBezTo>
                    <a:pt x="10" y="23"/>
                    <a:pt x="10" y="26"/>
                    <a:pt x="8" y="27"/>
                  </a:cubicBezTo>
                  <a:cubicBezTo>
                    <a:pt x="8" y="27"/>
                    <a:pt x="6" y="16"/>
                    <a:pt x="7" y="12"/>
                  </a:cubicBezTo>
                  <a:cubicBezTo>
                    <a:pt x="7" y="12"/>
                    <a:pt x="8" y="5"/>
                    <a:pt x="10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7" name="Freeform 101"/>
            <p:cNvSpPr>
              <a:spLocks/>
            </p:cNvSpPr>
            <p:nvPr/>
          </p:nvSpPr>
          <p:spPr bwMode="auto">
            <a:xfrm>
              <a:off x="2593975" y="2568575"/>
              <a:ext cx="76200" cy="182563"/>
            </a:xfrm>
            <a:custGeom>
              <a:avLst/>
              <a:gdLst>
                <a:gd name="T0" fmla="*/ 0 w 12"/>
                <a:gd name="T1" fmla="*/ 27 h 29"/>
                <a:gd name="T2" fmla="*/ 0 w 12"/>
                <a:gd name="T3" fmla="*/ 29 h 29"/>
                <a:gd name="T4" fmla="*/ 12 w 12"/>
                <a:gd name="T5" fmla="*/ 0 h 29"/>
                <a:gd name="T6" fmla="*/ 0 w 12"/>
                <a:gd name="T7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29">
                  <a:moveTo>
                    <a:pt x="0" y="27"/>
                  </a:moveTo>
                  <a:cubicBezTo>
                    <a:pt x="0" y="28"/>
                    <a:pt x="0" y="28"/>
                    <a:pt x="0" y="29"/>
                  </a:cubicBezTo>
                  <a:cubicBezTo>
                    <a:pt x="7" y="21"/>
                    <a:pt x="12" y="0"/>
                    <a:pt x="12" y="0"/>
                  </a:cubicBezTo>
                  <a:cubicBezTo>
                    <a:pt x="7" y="14"/>
                    <a:pt x="3" y="23"/>
                    <a:pt x="0" y="2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8" name="Freeform 102"/>
            <p:cNvSpPr>
              <a:spLocks/>
            </p:cNvSpPr>
            <p:nvPr/>
          </p:nvSpPr>
          <p:spPr bwMode="auto">
            <a:xfrm>
              <a:off x="2460625" y="2555875"/>
              <a:ext cx="95250" cy="220663"/>
            </a:xfrm>
            <a:custGeom>
              <a:avLst/>
              <a:gdLst>
                <a:gd name="T0" fmla="*/ 15 w 15"/>
                <a:gd name="T1" fmla="*/ 35 h 35"/>
                <a:gd name="T2" fmla="*/ 15 w 15"/>
                <a:gd name="T3" fmla="*/ 34 h 35"/>
                <a:gd name="T4" fmla="*/ 15 w 15"/>
                <a:gd name="T5" fmla="*/ 34 h 35"/>
                <a:gd name="T6" fmla="*/ 0 w 15"/>
                <a:gd name="T7" fmla="*/ 0 h 35"/>
                <a:gd name="T8" fmla="*/ 15 w 15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5">
                  <a:moveTo>
                    <a:pt x="15" y="35"/>
                  </a:moveTo>
                  <a:cubicBezTo>
                    <a:pt x="15" y="35"/>
                    <a:pt x="15" y="35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6" y="23"/>
                    <a:pt x="0" y="0"/>
                    <a:pt x="0" y="0"/>
                  </a:cubicBezTo>
                  <a:cubicBezTo>
                    <a:pt x="3" y="21"/>
                    <a:pt x="11" y="31"/>
                    <a:pt x="15" y="3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49" name="Freeform 103"/>
            <p:cNvSpPr>
              <a:spLocks/>
            </p:cNvSpPr>
            <p:nvPr/>
          </p:nvSpPr>
          <p:spPr bwMode="auto">
            <a:xfrm>
              <a:off x="2379663" y="2555875"/>
              <a:ext cx="163512" cy="511175"/>
            </a:xfrm>
            <a:custGeom>
              <a:avLst/>
              <a:gdLst>
                <a:gd name="T0" fmla="*/ 5 w 26"/>
                <a:gd name="T1" fmla="*/ 12 h 81"/>
                <a:gd name="T2" fmla="*/ 7 w 26"/>
                <a:gd name="T3" fmla="*/ 30 h 81"/>
                <a:gd name="T4" fmla="*/ 5 w 26"/>
                <a:gd name="T5" fmla="*/ 62 h 81"/>
                <a:gd name="T6" fmla="*/ 4 w 26"/>
                <a:gd name="T7" fmla="*/ 71 h 81"/>
                <a:gd name="T8" fmla="*/ 6 w 26"/>
                <a:gd name="T9" fmla="*/ 71 h 81"/>
                <a:gd name="T10" fmla="*/ 8 w 26"/>
                <a:gd name="T11" fmla="*/ 81 h 81"/>
                <a:gd name="T12" fmla="*/ 26 w 26"/>
                <a:gd name="T13" fmla="*/ 81 h 81"/>
                <a:gd name="T14" fmla="*/ 26 w 26"/>
                <a:gd name="T15" fmla="*/ 74 h 81"/>
                <a:gd name="T16" fmla="*/ 23 w 26"/>
                <a:gd name="T17" fmla="*/ 64 h 81"/>
                <a:gd name="T18" fmla="*/ 22 w 26"/>
                <a:gd name="T19" fmla="*/ 76 h 81"/>
                <a:gd name="T20" fmla="*/ 13 w 26"/>
                <a:gd name="T21" fmla="*/ 69 h 81"/>
                <a:gd name="T22" fmla="*/ 13 w 26"/>
                <a:gd name="T23" fmla="*/ 51 h 81"/>
                <a:gd name="T24" fmla="*/ 19 w 26"/>
                <a:gd name="T25" fmla="*/ 42 h 81"/>
                <a:gd name="T26" fmla="*/ 13 w 26"/>
                <a:gd name="T27" fmla="*/ 28 h 81"/>
                <a:gd name="T28" fmla="*/ 11 w 26"/>
                <a:gd name="T29" fmla="*/ 15 h 81"/>
                <a:gd name="T30" fmla="*/ 8 w 26"/>
                <a:gd name="T31" fmla="*/ 0 h 81"/>
                <a:gd name="T32" fmla="*/ 7 w 26"/>
                <a:gd name="T33" fmla="*/ 1 h 81"/>
                <a:gd name="T34" fmla="*/ 8 w 26"/>
                <a:gd name="T35" fmla="*/ 9 h 81"/>
                <a:gd name="T36" fmla="*/ 5 w 26"/>
                <a:gd name="T37" fmla="*/ 2 h 81"/>
                <a:gd name="T38" fmla="*/ 3 w 26"/>
                <a:gd name="T39" fmla="*/ 4 h 81"/>
                <a:gd name="T40" fmla="*/ 1 w 26"/>
                <a:gd name="T41" fmla="*/ 17 h 81"/>
                <a:gd name="T42" fmla="*/ 0 w 26"/>
                <a:gd name="T43" fmla="*/ 25 h 81"/>
                <a:gd name="T44" fmla="*/ 0 w 26"/>
                <a:gd name="T45" fmla="*/ 27 h 81"/>
                <a:gd name="T46" fmla="*/ 5 w 26"/>
                <a:gd name="T47" fmla="*/ 1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6" h="81">
                  <a:moveTo>
                    <a:pt x="5" y="12"/>
                  </a:moveTo>
                  <a:cubicBezTo>
                    <a:pt x="9" y="16"/>
                    <a:pt x="7" y="25"/>
                    <a:pt x="7" y="30"/>
                  </a:cubicBezTo>
                  <a:cubicBezTo>
                    <a:pt x="7" y="34"/>
                    <a:pt x="6" y="58"/>
                    <a:pt x="5" y="62"/>
                  </a:cubicBezTo>
                  <a:cubicBezTo>
                    <a:pt x="5" y="64"/>
                    <a:pt x="5" y="68"/>
                    <a:pt x="4" y="71"/>
                  </a:cubicBezTo>
                  <a:cubicBezTo>
                    <a:pt x="5" y="71"/>
                    <a:pt x="6" y="71"/>
                    <a:pt x="6" y="71"/>
                  </a:cubicBezTo>
                  <a:cubicBezTo>
                    <a:pt x="6" y="71"/>
                    <a:pt x="6" y="80"/>
                    <a:pt x="8" y="81"/>
                  </a:cubicBezTo>
                  <a:cubicBezTo>
                    <a:pt x="8" y="81"/>
                    <a:pt x="24" y="81"/>
                    <a:pt x="26" y="81"/>
                  </a:cubicBezTo>
                  <a:cubicBezTo>
                    <a:pt x="26" y="81"/>
                    <a:pt x="26" y="78"/>
                    <a:pt x="26" y="74"/>
                  </a:cubicBezTo>
                  <a:cubicBezTo>
                    <a:pt x="22" y="73"/>
                    <a:pt x="23" y="64"/>
                    <a:pt x="23" y="64"/>
                  </a:cubicBezTo>
                  <a:cubicBezTo>
                    <a:pt x="20" y="69"/>
                    <a:pt x="24" y="74"/>
                    <a:pt x="22" y="76"/>
                  </a:cubicBezTo>
                  <a:cubicBezTo>
                    <a:pt x="19" y="78"/>
                    <a:pt x="17" y="76"/>
                    <a:pt x="13" y="69"/>
                  </a:cubicBezTo>
                  <a:cubicBezTo>
                    <a:pt x="9" y="62"/>
                    <a:pt x="13" y="51"/>
                    <a:pt x="13" y="51"/>
                  </a:cubicBezTo>
                  <a:cubicBezTo>
                    <a:pt x="11" y="45"/>
                    <a:pt x="19" y="42"/>
                    <a:pt x="19" y="42"/>
                  </a:cubicBezTo>
                  <a:cubicBezTo>
                    <a:pt x="18" y="33"/>
                    <a:pt x="13" y="28"/>
                    <a:pt x="13" y="28"/>
                  </a:cubicBezTo>
                  <a:cubicBezTo>
                    <a:pt x="8" y="22"/>
                    <a:pt x="14" y="20"/>
                    <a:pt x="11" y="15"/>
                  </a:cubicBezTo>
                  <a:cubicBezTo>
                    <a:pt x="9" y="11"/>
                    <a:pt x="8" y="5"/>
                    <a:pt x="8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8" y="9"/>
                    <a:pt x="8" y="9"/>
                  </a:cubicBezTo>
                  <a:cubicBezTo>
                    <a:pt x="6" y="8"/>
                    <a:pt x="6" y="5"/>
                    <a:pt x="5" y="2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3" y="7"/>
                    <a:pt x="2" y="13"/>
                    <a:pt x="1" y="17"/>
                  </a:cubicBezTo>
                  <a:cubicBezTo>
                    <a:pt x="1" y="21"/>
                    <a:pt x="1" y="24"/>
                    <a:pt x="0" y="25"/>
                  </a:cubicBezTo>
                  <a:cubicBezTo>
                    <a:pt x="0" y="25"/>
                    <a:pt x="0" y="26"/>
                    <a:pt x="0" y="27"/>
                  </a:cubicBezTo>
                  <a:cubicBezTo>
                    <a:pt x="7" y="29"/>
                    <a:pt x="5" y="12"/>
                    <a:pt x="5" y="1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50" name="Freeform 104"/>
            <p:cNvSpPr>
              <a:spLocks/>
            </p:cNvSpPr>
            <p:nvPr/>
          </p:nvSpPr>
          <p:spPr bwMode="auto">
            <a:xfrm>
              <a:off x="2689225" y="2992438"/>
              <a:ext cx="69850" cy="106363"/>
            </a:xfrm>
            <a:custGeom>
              <a:avLst/>
              <a:gdLst>
                <a:gd name="T0" fmla="*/ 1 w 11"/>
                <a:gd name="T1" fmla="*/ 16 h 17"/>
                <a:gd name="T2" fmla="*/ 1 w 11"/>
                <a:gd name="T3" fmla="*/ 16 h 17"/>
                <a:gd name="T4" fmla="*/ 5 w 11"/>
                <a:gd name="T5" fmla="*/ 16 h 17"/>
                <a:gd name="T6" fmla="*/ 10 w 11"/>
                <a:gd name="T7" fmla="*/ 12 h 17"/>
                <a:gd name="T8" fmla="*/ 10 w 11"/>
                <a:gd name="T9" fmla="*/ 2 h 17"/>
                <a:gd name="T10" fmla="*/ 4 w 11"/>
                <a:gd name="T11" fmla="*/ 0 h 17"/>
                <a:gd name="T12" fmla="*/ 1 w 11"/>
                <a:gd name="T13" fmla="*/ 10 h 17"/>
                <a:gd name="T14" fmla="*/ 3 w 11"/>
                <a:gd name="T15" fmla="*/ 14 h 17"/>
                <a:gd name="T16" fmla="*/ 4 w 11"/>
                <a:gd name="T17" fmla="*/ 9 h 17"/>
                <a:gd name="T18" fmla="*/ 5 w 11"/>
                <a:gd name="T19" fmla="*/ 11 h 17"/>
                <a:gd name="T20" fmla="*/ 1 w 11"/>
                <a:gd name="T21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" h="17"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2" y="16"/>
                    <a:pt x="4" y="17"/>
                    <a:pt x="5" y="16"/>
                  </a:cubicBezTo>
                  <a:cubicBezTo>
                    <a:pt x="5" y="16"/>
                    <a:pt x="10" y="14"/>
                    <a:pt x="10" y="12"/>
                  </a:cubicBezTo>
                  <a:cubicBezTo>
                    <a:pt x="11" y="10"/>
                    <a:pt x="10" y="4"/>
                    <a:pt x="10" y="2"/>
                  </a:cubicBezTo>
                  <a:cubicBezTo>
                    <a:pt x="10" y="2"/>
                    <a:pt x="8" y="0"/>
                    <a:pt x="4" y="0"/>
                  </a:cubicBezTo>
                  <a:cubicBezTo>
                    <a:pt x="4" y="0"/>
                    <a:pt x="2" y="2"/>
                    <a:pt x="1" y="10"/>
                  </a:cubicBezTo>
                  <a:cubicBezTo>
                    <a:pt x="1" y="10"/>
                    <a:pt x="0" y="16"/>
                    <a:pt x="3" y="14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3" y="14"/>
                    <a:pt x="1" y="16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51" name="Freeform 105"/>
            <p:cNvSpPr>
              <a:spLocks/>
            </p:cNvSpPr>
            <p:nvPr/>
          </p:nvSpPr>
          <p:spPr bwMode="auto">
            <a:xfrm>
              <a:off x="2379663" y="3079750"/>
              <a:ext cx="19050" cy="19050"/>
            </a:xfrm>
            <a:custGeom>
              <a:avLst/>
              <a:gdLst>
                <a:gd name="T0" fmla="*/ 0 w 3"/>
                <a:gd name="T1" fmla="*/ 2 h 3"/>
                <a:gd name="T2" fmla="*/ 2 w 3"/>
                <a:gd name="T3" fmla="*/ 3 h 3"/>
                <a:gd name="T4" fmla="*/ 3 w 3"/>
                <a:gd name="T5" fmla="*/ 1 h 3"/>
                <a:gd name="T6" fmla="*/ 1 w 3"/>
                <a:gd name="T7" fmla="*/ 0 h 3"/>
                <a:gd name="T8" fmla="*/ 0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2" y="3"/>
                    <a:pt x="2" y="3"/>
                  </a:cubicBezTo>
                  <a:cubicBezTo>
                    <a:pt x="3" y="3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C9A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52" name="Freeform 106"/>
            <p:cNvSpPr>
              <a:spLocks/>
            </p:cNvSpPr>
            <p:nvPr/>
          </p:nvSpPr>
          <p:spPr bwMode="auto">
            <a:xfrm>
              <a:off x="2366963" y="3009900"/>
              <a:ext cx="69850" cy="82550"/>
            </a:xfrm>
            <a:custGeom>
              <a:avLst/>
              <a:gdLst>
                <a:gd name="T0" fmla="*/ 10 w 11"/>
                <a:gd name="T1" fmla="*/ 13 h 13"/>
                <a:gd name="T2" fmla="*/ 11 w 11"/>
                <a:gd name="T3" fmla="*/ 8 h 13"/>
                <a:gd name="T4" fmla="*/ 9 w 11"/>
                <a:gd name="T5" fmla="*/ 2 h 13"/>
                <a:gd name="T6" fmla="*/ 2 w 11"/>
                <a:gd name="T7" fmla="*/ 1 h 13"/>
                <a:gd name="T8" fmla="*/ 0 w 11"/>
                <a:gd name="T9" fmla="*/ 9 h 13"/>
                <a:gd name="T10" fmla="*/ 6 w 11"/>
                <a:gd name="T11" fmla="*/ 13 h 13"/>
                <a:gd name="T12" fmla="*/ 6 w 11"/>
                <a:gd name="T13" fmla="*/ 7 h 13"/>
                <a:gd name="T14" fmla="*/ 8 w 11"/>
                <a:gd name="T15" fmla="*/ 9 h 13"/>
                <a:gd name="T16" fmla="*/ 10 w 11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3">
                  <a:moveTo>
                    <a:pt x="10" y="13"/>
                  </a:moveTo>
                  <a:cubicBezTo>
                    <a:pt x="10" y="13"/>
                    <a:pt x="11" y="10"/>
                    <a:pt x="11" y="8"/>
                  </a:cubicBezTo>
                  <a:cubicBezTo>
                    <a:pt x="11" y="7"/>
                    <a:pt x="9" y="2"/>
                    <a:pt x="9" y="2"/>
                  </a:cubicBezTo>
                  <a:cubicBezTo>
                    <a:pt x="9" y="2"/>
                    <a:pt x="5" y="0"/>
                    <a:pt x="2" y="1"/>
                  </a:cubicBezTo>
                  <a:cubicBezTo>
                    <a:pt x="2" y="1"/>
                    <a:pt x="0" y="6"/>
                    <a:pt x="0" y="9"/>
                  </a:cubicBezTo>
                  <a:cubicBezTo>
                    <a:pt x="0" y="9"/>
                    <a:pt x="3" y="13"/>
                    <a:pt x="6" y="13"/>
                  </a:cubicBezTo>
                  <a:cubicBezTo>
                    <a:pt x="8" y="13"/>
                    <a:pt x="4" y="10"/>
                    <a:pt x="6" y="7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7" y="13"/>
                    <a:pt x="10" y="13"/>
                  </a:cubicBezTo>
                  <a:close/>
                </a:path>
              </a:pathLst>
            </a:custGeom>
            <a:solidFill>
              <a:srgbClr val="F2C2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53" name="Freeform 107"/>
            <p:cNvSpPr>
              <a:spLocks/>
            </p:cNvSpPr>
            <p:nvPr/>
          </p:nvSpPr>
          <p:spPr bwMode="auto">
            <a:xfrm>
              <a:off x="2297113" y="3079750"/>
              <a:ext cx="182562" cy="304800"/>
            </a:xfrm>
            <a:custGeom>
              <a:avLst/>
              <a:gdLst>
                <a:gd name="T0" fmla="*/ 26 w 29"/>
                <a:gd name="T1" fmla="*/ 8 h 48"/>
                <a:gd name="T2" fmla="*/ 13 w 29"/>
                <a:gd name="T3" fmla="*/ 0 h 48"/>
                <a:gd name="T4" fmla="*/ 5 w 29"/>
                <a:gd name="T5" fmla="*/ 0 h 48"/>
                <a:gd name="T6" fmla="*/ 2 w 29"/>
                <a:gd name="T7" fmla="*/ 35 h 48"/>
                <a:gd name="T8" fmla="*/ 15 w 29"/>
                <a:gd name="T9" fmla="*/ 48 h 48"/>
                <a:gd name="T10" fmla="*/ 29 w 29"/>
                <a:gd name="T11" fmla="*/ 46 h 48"/>
                <a:gd name="T12" fmla="*/ 26 w 29"/>
                <a:gd name="T13" fmla="*/ 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48">
                  <a:moveTo>
                    <a:pt x="26" y="8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0" y="20"/>
                    <a:pt x="2" y="35"/>
                  </a:cubicBezTo>
                  <a:cubicBezTo>
                    <a:pt x="2" y="35"/>
                    <a:pt x="11" y="44"/>
                    <a:pt x="15" y="48"/>
                  </a:cubicBezTo>
                  <a:cubicBezTo>
                    <a:pt x="15" y="48"/>
                    <a:pt x="26" y="48"/>
                    <a:pt x="29" y="46"/>
                  </a:cubicBezTo>
                  <a:cubicBezTo>
                    <a:pt x="29" y="46"/>
                    <a:pt x="29" y="18"/>
                    <a:pt x="26" y="8"/>
                  </a:cubicBezTo>
                  <a:close/>
                </a:path>
              </a:pathLst>
            </a:custGeom>
            <a:solidFill>
              <a:srgbClr val="4B15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54" name="Freeform 108"/>
            <p:cNvSpPr>
              <a:spLocks/>
            </p:cNvSpPr>
            <p:nvPr/>
          </p:nvSpPr>
          <p:spPr bwMode="auto">
            <a:xfrm>
              <a:off x="2386013" y="3130550"/>
              <a:ext cx="93662" cy="254000"/>
            </a:xfrm>
            <a:custGeom>
              <a:avLst/>
              <a:gdLst>
                <a:gd name="T0" fmla="*/ 15 w 15"/>
                <a:gd name="T1" fmla="*/ 38 h 40"/>
                <a:gd name="T2" fmla="*/ 12 w 15"/>
                <a:gd name="T3" fmla="*/ 0 h 40"/>
                <a:gd name="T4" fmla="*/ 4 w 15"/>
                <a:gd name="T5" fmla="*/ 2 h 40"/>
                <a:gd name="T6" fmla="*/ 1 w 15"/>
                <a:gd name="T7" fmla="*/ 40 h 40"/>
                <a:gd name="T8" fmla="*/ 15 w 15"/>
                <a:gd name="T9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0">
                  <a:moveTo>
                    <a:pt x="15" y="38"/>
                  </a:moveTo>
                  <a:cubicBezTo>
                    <a:pt x="15" y="38"/>
                    <a:pt x="15" y="11"/>
                    <a:pt x="12" y="0"/>
                  </a:cubicBezTo>
                  <a:cubicBezTo>
                    <a:pt x="9" y="1"/>
                    <a:pt x="4" y="2"/>
                    <a:pt x="4" y="2"/>
                  </a:cubicBezTo>
                  <a:cubicBezTo>
                    <a:pt x="0" y="17"/>
                    <a:pt x="0" y="33"/>
                    <a:pt x="1" y="40"/>
                  </a:cubicBezTo>
                  <a:cubicBezTo>
                    <a:pt x="2" y="40"/>
                    <a:pt x="12" y="40"/>
                    <a:pt x="15" y="38"/>
                  </a:cubicBezTo>
                  <a:close/>
                </a:path>
              </a:pathLst>
            </a:custGeom>
            <a:solidFill>
              <a:srgbClr val="924E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55" name="Freeform 109"/>
            <p:cNvSpPr>
              <a:spLocks/>
            </p:cNvSpPr>
            <p:nvPr/>
          </p:nvSpPr>
          <p:spPr bwMode="auto">
            <a:xfrm>
              <a:off x="2366963" y="3016250"/>
              <a:ext cx="44450" cy="76200"/>
            </a:xfrm>
            <a:custGeom>
              <a:avLst/>
              <a:gdLst>
                <a:gd name="T0" fmla="*/ 6 w 7"/>
                <a:gd name="T1" fmla="*/ 12 h 12"/>
                <a:gd name="T2" fmla="*/ 6 w 7"/>
                <a:gd name="T3" fmla="*/ 10 h 12"/>
                <a:gd name="T4" fmla="*/ 6 w 7"/>
                <a:gd name="T5" fmla="*/ 10 h 12"/>
                <a:gd name="T6" fmla="*/ 2 w 7"/>
                <a:gd name="T7" fmla="*/ 7 h 12"/>
                <a:gd name="T8" fmla="*/ 3 w 7"/>
                <a:gd name="T9" fmla="*/ 0 h 12"/>
                <a:gd name="T10" fmla="*/ 2 w 7"/>
                <a:gd name="T11" fmla="*/ 0 h 12"/>
                <a:gd name="T12" fmla="*/ 0 w 7"/>
                <a:gd name="T13" fmla="*/ 8 h 12"/>
                <a:gd name="T14" fmla="*/ 6 w 7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12">
                  <a:moveTo>
                    <a:pt x="6" y="12"/>
                  </a:moveTo>
                  <a:cubicBezTo>
                    <a:pt x="7" y="12"/>
                    <a:pt x="6" y="11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10"/>
                    <a:pt x="2" y="7"/>
                    <a:pt x="2" y="7"/>
                  </a:cubicBezTo>
                  <a:cubicBezTo>
                    <a:pt x="2" y="5"/>
                    <a:pt x="3" y="1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0" y="5"/>
                    <a:pt x="0" y="8"/>
                  </a:cubicBezTo>
                  <a:cubicBezTo>
                    <a:pt x="0" y="8"/>
                    <a:pt x="3" y="12"/>
                    <a:pt x="6" y="12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56" name="Freeform 110"/>
            <p:cNvSpPr>
              <a:spLocks/>
            </p:cNvSpPr>
            <p:nvPr/>
          </p:nvSpPr>
          <p:spPr bwMode="auto">
            <a:xfrm>
              <a:off x="2417763" y="3073400"/>
              <a:ext cx="19050" cy="19050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3 w 3"/>
                <a:gd name="T5" fmla="*/ 0 h 3"/>
                <a:gd name="T6" fmla="*/ 0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0" y="1"/>
                    <a:pt x="0" y="3"/>
                    <a:pt x="2" y="3"/>
                  </a:cubicBezTo>
                  <a:cubicBezTo>
                    <a:pt x="2" y="3"/>
                    <a:pt x="3" y="1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EBB2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pic>
          <p:nvPicPr>
            <p:cNvPr id="157" name="Picture 1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73313" y="3027363"/>
              <a:ext cx="76200" cy="114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8" name="TextBox 157"/>
          <p:cNvSpPr txBox="1"/>
          <p:nvPr/>
        </p:nvSpPr>
        <p:spPr>
          <a:xfrm>
            <a:off x="4374154" y="1277328"/>
            <a:ext cx="407452" cy="246205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41">
              <a:defRPr/>
            </a:pPr>
            <a:r>
              <a:rPr lang="en-US" altLang="zh-CN" sz="1000" kern="0">
                <a:solidFill>
                  <a:prstClr val="black"/>
                </a:solidFill>
              </a:rPr>
              <a:t>60%</a:t>
            </a: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871511" y="1277328"/>
            <a:ext cx="407452" cy="246205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41">
              <a:defRPr/>
            </a:pPr>
            <a:r>
              <a:rPr lang="en-US" altLang="zh-CN" sz="1000" kern="0">
                <a:solidFill>
                  <a:prstClr val="black"/>
                </a:solidFill>
              </a:rPr>
              <a:t>30%</a:t>
            </a:r>
            <a:endParaRPr lang="zh-CN" altLang="en-US" sz="1000" kern="0">
              <a:solidFill>
                <a:prstClr val="black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7489706" y="1277328"/>
            <a:ext cx="407452" cy="246205"/>
          </a:xfrm>
          <a:prstGeom prst="rect">
            <a:avLst/>
          </a:prstGeom>
          <a:noFill/>
        </p:spPr>
        <p:txBody>
          <a:bodyPr wrap="none" lIns="91424" tIns="45712" rIns="91424" bIns="45712" rtlCol="0">
            <a:spAutoFit/>
          </a:bodyPr>
          <a:lstStyle/>
          <a:p>
            <a:pPr defTabSz="914241">
              <a:defRPr/>
            </a:pPr>
            <a:r>
              <a:rPr lang="en-US" altLang="zh-CN" sz="1000" kern="0">
                <a:solidFill>
                  <a:prstClr val="black"/>
                </a:solidFill>
              </a:rPr>
              <a:t>80%</a:t>
            </a:r>
            <a:endParaRPr lang="zh-CN" altLang="en-US" sz="1000" kern="0">
              <a:solidFill>
                <a:prstClr val="black"/>
              </a:solidFill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619565" y="1511101"/>
            <a:ext cx="672210" cy="562610"/>
            <a:chOff x="4704095" y="2129482"/>
            <a:chExt cx="672210" cy="562610"/>
          </a:xfrm>
        </p:grpSpPr>
        <p:sp>
          <p:nvSpPr>
            <p:cNvPr id="162" name="椭圆 161"/>
            <p:cNvSpPr/>
            <p:nvPr/>
          </p:nvSpPr>
          <p:spPr>
            <a:xfrm>
              <a:off x="4704095" y="2129482"/>
              <a:ext cx="562610" cy="562610"/>
            </a:xfrm>
            <a:prstGeom prst="ellipse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41">
                <a:defRPr/>
              </a:pPr>
              <a:endParaRPr lang="zh-CN" altLang="en-US" sz="10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4796483" y="2311567"/>
              <a:ext cx="5798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4241">
                <a:lnSpc>
                  <a:spcPts val="1200"/>
                </a:lnSpc>
                <a:defRPr/>
              </a:pPr>
              <a:r>
                <a:rPr lang="en-US" altLang="zh-CN" sz="11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60%</a:t>
              </a: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611558" y="2663229"/>
            <a:ext cx="674076" cy="562610"/>
            <a:chOff x="4704095" y="2918851"/>
            <a:chExt cx="674076" cy="562610"/>
          </a:xfrm>
        </p:grpSpPr>
        <p:sp>
          <p:nvSpPr>
            <p:cNvPr id="165" name="椭圆 164"/>
            <p:cNvSpPr/>
            <p:nvPr/>
          </p:nvSpPr>
          <p:spPr>
            <a:xfrm>
              <a:off x="4704095" y="2918851"/>
              <a:ext cx="562610" cy="562610"/>
            </a:xfrm>
            <a:prstGeom prst="ellipse">
              <a:avLst/>
            </a:prstGeom>
            <a:solidFill>
              <a:schemeClr val="tx2"/>
            </a:solidFill>
            <a:ln w="25400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914241">
                <a:defRPr/>
              </a:pPr>
              <a:endParaRPr lang="zh-CN" altLang="en-US" sz="1000" kern="0">
                <a:solidFill>
                  <a:prstClr val="black"/>
                </a:solidFill>
              </a:endParaRPr>
            </a:p>
          </p:txBody>
        </p:sp>
        <p:sp>
          <p:nvSpPr>
            <p:cNvPr id="166" name="矩形 165"/>
            <p:cNvSpPr/>
            <p:nvPr/>
          </p:nvSpPr>
          <p:spPr>
            <a:xfrm>
              <a:off x="4798349" y="3098039"/>
              <a:ext cx="5798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4241">
                <a:lnSpc>
                  <a:spcPts val="1200"/>
                </a:lnSpc>
                <a:defRPr/>
              </a:pPr>
              <a:r>
                <a:rPr lang="en-US" altLang="zh-CN" sz="11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30%</a:t>
              </a: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618653" y="3766145"/>
            <a:ext cx="666979" cy="562610"/>
            <a:chOff x="4704095" y="3707833"/>
            <a:chExt cx="666979" cy="562610"/>
          </a:xfrm>
        </p:grpSpPr>
        <p:sp>
          <p:nvSpPr>
            <p:cNvPr id="168" name="椭圆 167"/>
            <p:cNvSpPr/>
            <p:nvPr/>
          </p:nvSpPr>
          <p:spPr>
            <a:xfrm>
              <a:off x="4704095" y="3707833"/>
              <a:ext cx="562610" cy="56261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41">
                <a:defRPr/>
              </a:pPr>
              <a:endParaRPr lang="zh-CN" altLang="en-US" sz="1000" kern="0">
                <a:solidFill>
                  <a:prstClr val="white"/>
                </a:solidFill>
                <a:latin typeface="Calibri"/>
                <a:ea typeface="宋体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4791252" y="3891402"/>
              <a:ext cx="579822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914241">
                <a:lnSpc>
                  <a:spcPts val="1200"/>
                </a:lnSpc>
                <a:defRPr/>
              </a:pPr>
              <a:r>
                <a:rPr lang="en-US" altLang="zh-CN" sz="1100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80%</a:t>
              </a:r>
            </a:p>
          </p:txBody>
        </p:sp>
      </p:grpSp>
      <p:sp>
        <p:nvSpPr>
          <p:cNvPr id="170" name="矩形 169"/>
          <p:cNvSpPr/>
          <p:nvPr/>
        </p:nvSpPr>
        <p:spPr>
          <a:xfrm>
            <a:off x="1279763" y="1571623"/>
            <a:ext cx="2016018" cy="400110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just" defTabSz="914241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1" name="矩形 170"/>
          <p:cNvSpPr/>
          <p:nvPr/>
        </p:nvSpPr>
        <p:spPr>
          <a:xfrm>
            <a:off x="1279763" y="2740671"/>
            <a:ext cx="2016018" cy="400110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just" defTabSz="914241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1279763" y="3850333"/>
            <a:ext cx="2016018" cy="400110"/>
          </a:xfrm>
          <a:prstGeom prst="rect">
            <a:avLst/>
          </a:prstGeom>
        </p:spPr>
        <p:txBody>
          <a:bodyPr wrap="square" lIns="91424" tIns="45712" rIns="91424" bIns="45712">
            <a:spAutoFit/>
          </a:bodyPr>
          <a:lstStyle/>
          <a:p>
            <a:pPr algn="just" defTabSz="914241">
              <a:lnSpc>
                <a:spcPts val="1200"/>
              </a:lnSpc>
            </a:pPr>
            <a:r>
              <a:rPr lang="zh-CN" altLang="en-US" sz="10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这里填写目录内容说明，设计发展存在着一个时代价值观的问题。</a:t>
            </a:r>
            <a:endParaRPr lang="en-US" altLang="zh-CN" sz="10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3" name="直接连接符 172"/>
          <p:cNvCxnSpPr/>
          <p:nvPr/>
        </p:nvCxnSpPr>
        <p:spPr>
          <a:xfrm>
            <a:off x="3563888" y="1277329"/>
            <a:ext cx="0" cy="3051427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50000"/>
              </a:sysClr>
            </a:solidFill>
            <a:prstDash val="sysDash"/>
          </a:ln>
          <a:effectLst/>
        </p:spPr>
      </p:cxnSp>
    </p:spTree>
    <p:extLst>
      <p:ext uri="{BB962C8B-B14F-4D97-AF65-F5344CB8AC3E}">
        <p14:creationId xmlns:p14="http://schemas.microsoft.com/office/powerpoint/2010/main" val="1113326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42" presetClass="entr" presetSubtype="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5" presetID="42" presetClass="entr" presetSubtype="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6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66" dur="1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0" dur="1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4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8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82" dur="1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86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0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9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4" dur="1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8" dur="1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8" dur="1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2" dur="1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6" dur="1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1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0" dur="1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12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4" dur="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2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8" dur="1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3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32" dur="1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3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36" dur="1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13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40" dur="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1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4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5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5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54" dur="1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5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58" dur="1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16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62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16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66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7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6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0" dur="1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7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4" dur="1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5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7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8" dur="1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9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18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82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1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19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2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3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19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4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4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4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2" presetClass="entr" presetSubtype="2" fill="hold" grpId="0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01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02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3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20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6" dur="4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4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8" dur="4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" presetClass="entr" presetSubtype="2" fill="hold" grpId="0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11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12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3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2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4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4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4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2" presetClass="entr" presetSubtype="2" fill="hold" grpId="0" nodeType="with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221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222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158" grpId="0"/>
          <p:bldP spid="159" grpId="0"/>
          <p:bldP spid="160" grpId="0"/>
          <p:bldP spid="170" grpId="0"/>
          <p:bldP spid="171" grpId="0"/>
          <p:bldP spid="1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42" presetClass="entr" presetSubtype="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2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2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46" presetID="42" presetClass="entr" presetSubtype="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2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2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2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55" presetID="42" presetClass="entr" presetSubtype="0" fill="hold" nodeType="after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2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6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6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6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66" dur="1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6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0" dur="1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4" dur="1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78" dur="1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82" dur="1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86" dur="1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200"/>
                                </p:stCondLst>
                                <p:childTnLst>
                                  <p:par>
                                    <p:cTn id="8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0" dur="1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9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4" dur="1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9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98" dur="1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10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500" fill="hold"/>
                                            <p:tgtEl>
                                              <p:spTgt spid="1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1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10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08" dur="1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9" fill="hold">
                                <p:stCondLst>
                                  <p:cond delay="6100"/>
                                </p:stCondLst>
                                <p:childTnLst>
                                  <p:par>
                                    <p:cTn id="11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2" dur="1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11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6" dur="1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7" fill="hold">
                                <p:stCondLst>
                                  <p:cond delay="6300"/>
                                </p:stCondLst>
                                <p:childTnLst>
                                  <p:par>
                                    <p:cTn id="11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0" dur="1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1" fill="hold">
                                <p:stCondLst>
                                  <p:cond delay="6400"/>
                                </p:stCondLst>
                                <p:childTnLst>
                                  <p:par>
                                    <p:cTn id="12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4" dur="1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5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12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28" dur="1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13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32" dur="1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3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13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36" dur="1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7" fill="hold">
                                <p:stCondLst>
                                  <p:cond delay="6800"/>
                                </p:stCondLst>
                                <p:childTnLst>
                                  <p:par>
                                    <p:cTn id="13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40" dur="1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1" fill="hold">
                                <p:stCondLst>
                                  <p:cond delay="6900"/>
                                </p:stCondLst>
                                <p:childTnLst>
                                  <p:par>
                                    <p:cTn id="14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4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500" fill="hold"/>
                                            <p:tgtEl>
                                              <p:spTgt spid="1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500"/>
                                            <p:tgtEl>
                                              <p:spTgt spid="1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7" fill="hold">
                                <p:stCondLst>
                                  <p:cond delay="7400"/>
                                </p:stCondLst>
                                <p:childTnLst>
                                  <p:par>
                                    <p:cTn id="14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5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5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54" dur="1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5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5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58" dur="1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9" fill="hold">
                                <p:stCondLst>
                                  <p:cond delay="7700"/>
                                </p:stCondLst>
                                <p:childTnLst>
                                  <p:par>
                                    <p:cTn id="16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62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3" fill="hold">
                                <p:stCondLst>
                                  <p:cond delay="7800"/>
                                </p:stCondLst>
                                <p:childTnLst>
                                  <p:par>
                                    <p:cTn id="164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66" dur="1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7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68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0" dur="1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1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72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4" dur="1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5" fill="hold">
                                <p:stCondLst>
                                  <p:cond delay="8100"/>
                                </p:stCondLst>
                                <p:childTnLst>
                                  <p:par>
                                    <p:cTn id="176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78" dur="1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9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180" presetID="6" presetClass="entr" presetSubtype="3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82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3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18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6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7" dur="500" fill="hold"/>
                                            <p:tgtEl>
                                              <p:spTgt spid="1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8" dur="500"/>
                                            <p:tgtEl>
                                              <p:spTgt spid="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9" fill="hold">
                                <p:stCondLst>
                                  <p:cond delay="8800"/>
                                </p:stCondLst>
                                <p:childTnLst>
                                  <p:par>
                                    <p:cTn id="190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2" dur="500"/>
                                            <p:tgtEl>
                                              <p:spTgt spid="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3" fill="hold">
                                <p:stCondLst>
                                  <p:cond delay="9300"/>
                                </p:stCondLst>
                                <p:childTnLst>
                                  <p:par>
                                    <p:cTn id="19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6" dur="4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4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400"/>
                                            <p:tgtEl>
                                              <p:spTgt spid="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1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2" dur="300" fill="hold"/>
                                            <p:tgtEl>
                                              <p:spTgt spid="1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3" fill="hold">
                                <p:stCondLst>
                                  <p:cond delay="9700"/>
                                </p:stCondLst>
                                <p:childTnLst>
                                  <p:par>
                                    <p:cTn id="20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6" dur="4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7" dur="400" fill="hold"/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8" dur="4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1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2" dur="3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3" fill="hold">
                                <p:stCondLst>
                                  <p:cond delay="10100"/>
                                </p:stCondLst>
                                <p:childTnLst>
                                  <p:par>
                                    <p:cTn id="214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6" dur="4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7" dur="400" fill="hold"/>
                                            <p:tgtEl>
                                              <p:spTgt spid="1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8" dur="400"/>
                                            <p:tgtEl>
                                              <p:spTgt spid="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1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2" dur="300" fill="hold"/>
                                            <p:tgtEl>
                                              <p:spTgt spid="1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158" grpId="0"/>
          <p:bldP spid="159" grpId="0"/>
          <p:bldP spid="160" grpId="0"/>
          <p:bldP spid="170" grpId="0"/>
          <p:bldP spid="171" grpId="0"/>
          <p:bldP spid="172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" name="Freeform 5"/>
          <p:cNvSpPr>
            <a:spLocks/>
          </p:cNvSpPr>
          <p:nvPr/>
        </p:nvSpPr>
        <p:spPr bwMode="auto">
          <a:xfrm>
            <a:off x="4414800" y="2794936"/>
            <a:ext cx="1142677" cy="972108"/>
          </a:xfrm>
          <a:custGeom>
            <a:avLst/>
            <a:gdLst/>
            <a:ahLst/>
            <a:cxnLst>
              <a:cxn ang="0">
                <a:pos x="1935" y="13"/>
              </a:cxn>
              <a:cxn ang="0">
                <a:pos x="1870" y="52"/>
              </a:cxn>
              <a:cxn ang="0">
                <a:pos x="1848" y="90"/>
              </a:cxn>
              <a:cxn ang="0">
                <a:pos x="1847" y="123"/>
              </a:cxn>
              <a:cxn ang="0">
                <a:pos x="1877" y="173"/>
              </a:cxn>
              <a:cxn ang="0">
                <a:pos x="1933" y="236"/>
              </a:cxn>
              <a:cxn ang="0">
                <a:pos x="1942" y="269"/>
              </a:cxn>
              <a:cxn ang="0">
                <a:pos x="1930" y="312"/>
              </a:cxn>
              <a:cxn ang="0">
                <a:pos x="1894" y="348"/>
              </a:cxn>
              <a:cxn ang="0">
                <a:pos x="1839" y="371"/>
              </a:cxn>
              <a:cxn ang="0">
                <a:pos x="1773" y="380"/>
              </a:cxn>
              <a:cxn ang="0">
                <a:pos x="1724" y="375"/>
              </a:cxn>
              <a:cxn ang="0">
                <a:pos x="1666" y="355"/>
              </a:cxn>
              <a:cxn ang="0">
                <a:pos x="1625" y="323"/>
              </a:cxn>
              <a:cxn ang="0">
                <a:pos x="1605" y="281"/>
              </a:cxn>
              <a:cxn ang="0">
                <a:pos x="1609" y="245"/>
              </a:cxn>
              <a:cxn ang="0">
                <a:pos x="1652" y="189"/>
              </a:cxn>
              <a:cxn ang="0">
                <a:pos x="1697" y="133"/>
              </a:cxn>
              <a:cxn ang="0">
                <a:pos x="1701" y="99"/>
              </a:cxn>
              <a:cxn ang="0">
                <a:pos x="1684" y="61"/>
              </a:cxn>
              <a:cxn ang="0">
                <a:pos x="1637" y="23"/>
              </a:cxn>
              <a:cxn ang="0">
                <a:pos x="379" y="0"/>
              </a:cxn>
              <a:cxn ang="0">
                <a:pos x="366" y="1240"/>
              </a:cxn>
              <a:cxn ang="0">
                <a:pos x="318" y="1307"/>
              </a:cxn>
              <a:cxn ang="0">
                <a:pos x="280" y="1323"/>
              </a:cxn>
              <a:cxn ang="0">
                <a:pos x="246" y="1320"/>
              </a:cxn>
              <a:cxn ang="0">
                <a:pos x="190" y="1277"/>
              </a:cxn>
              <a:cxn ang="0">
                <a:pos x="134" y="1231"/>
              </a:cxn>
              <a:cxn ang="0">
                <a:pos x="100" y="1228"/>
              </a:cxn>
              <a:cxn ang="0">
                <a:pos x="58" y="1248"/>
              </a:cxn>
              <a:cxn ang="0">
                <a:pos x="26" y="1289"/>
              </a:cxn>
              <a:cxn ang="0">
                <a:pos x="4" y="1347"/>
              </a:cxn>
              <a:cxn ang="0">
                <a:pos x="0" y="1397"/>
              </a:cxn>
              <a:cxn ang="0">
                <a:pos x="8" y="1462"/>
              </a:cxn>
              <a:cxn ang="0">
                <a:pos x="33" y="1516"/>
              </a:cxn>
              <a:cxn ang="0">
                <a:pos x="67" y="1552"/>
              </a:cxn>
              <a:cxn ang="0">
                <a:pos x="110" y="1567"/>
              </a:cxn>
              <a:cxn ang="0">
                <a:pos x="145" y="1558"/>
              </a:cxn>
              <a:cxn ang="0">
                <a:pos x="208" y="1500"/>
              </a:cxn>
              <a:cxn ang="0">
                <a:pos x="258" y="1471"/>
              </a:cxn>
              <a:cxn ang="0">
                <a:pos x="289" y="1473"/>
              </a:cxn>
              <a:cxn ang="0">
                <a:pos x="325" y="1493"/>
              </a:cxn>
              <a:cxn ang="0">
                <a:pos x="374" y="1579"/>
              </a:cxn>
              <a:cxn ang="0">
                <a:pos x="435" y="2160"/>
              </a:cxn>
              <a:cxn ang="0">
                <a:pos x="655" y="2144"/>
              </a:cxn>
              <a:cxn ang="0">
                <a:pos x="868" y="2106"/>
              </a:cxn>
              <a:cxn ang="0">
                <a:pos x="1071" y="2046"/>
              </a:cxn>
              <a:cxn ang="0">
                <a:pos x="1268" y="1971"/>
              </a:cxn>
              <a:cxn ang="0">
                <a:pos x="1454" y="1875"/>
              </a:cxn>
              <a:cxn ang="0">
                <a:pos x="1630" y="1762"/>
              </a:cxn>
              <a:cxn ang="0">
                <a:pos x="1793" y="1634"/>
              </a:cxn>
              <a:cxn ang="0">
                <a:pos x="1942" y="1491"/>
              </a:cxn>
              <a:cxn ang="0">
                <a:pos x="2079" y="1334"/>
              </a:cxn>
              <a:cxn ang="0">
                <a:pos x="2198" y="1165"/>
              </a:cxn>
              <a:cxn ang="0">
                <a:pos x="2303" y="984"/>
              </a:cxn>
              <a:cxn ang="0">
                <a:pos x="2389" y="793"/>
              </a:cxn>
              <a:cxn ang="0">
                <a:pos x="2458" y="591"/>
              </a:cxn>
              <a:cxn ang="0">
                <a:pos x="2505" y="382"/>
              </a:cxn>
              <a:cxn ang="0">
                <a:pos x="2534" y="166"/>
              </a:cxn>
              <a:cxn ang="0">
                <a:pos x="1993" y="0"/>
              </a:cxn>
            </a:cxnLst>
            <a:rect l="0" t="0" r="r" b="b"/>
            <a:pathLst>
              <a:path w="2539" h="2160">
                <a:moveTo>
                  <a:pt x="1993" y="0"/>
                </a:moveTo>
                <a:lnTo>
                  <a:pt x="1993" y="0"/>
                </a:lnTo>
                <a:lnTo>
                  <a:pt x="1962" y="5"/>
                </a:lnTo>
                <a:lnTo>
                  <a:pt x="1935" y="13"/>
                </a:lnTo>
                <a:lnTo>
                  <a:pt x="1910" y="23"/>
                </a:lnTo>
                <a:lnTo>
                  <a:pt x="1888" y="38"/>
                </a:lnTo>
                <a:lnTo>
                  <a:pt x="1879" y="45"/>
                </a:lnTo>
                <a:lnTo>
                  <a:pt x="1870" y="52"/>
                </a:lnTo>
                <a:lnTo>
                  <a:pt x="1863" y="61"/>
                </a:lnTo>
                <a:lnTo>
                  <a:pt x="1857" y="70"/>
                </a:lnTo>
                <a:lnTo>
                  <a:pt x="1852" y="79"/>
                </a:lnTo>
                <a:lnTo>
                  <a:pt x="1848" y="90"/>
                </a:lnTo>
                <a:lnTo>
                  <a:pt x="1847" y="99"/>
                </a:lnTo>
                <a:lnTo>
                  <a:pt x="1847" y="110"/>
                </a:lnTo>
                <a:lnTo>
                  <a:pt x="1847" y="110"/>
                </a:lnTo>
                <a:lnTo>
                  <a:pt x="1847" y="123"/>
                </a:lnTo>
                <a:lnTo>
                  <a:pt x="1850" y="133"/>
                </a:lnTo>
                <a:lnTo>
                  <a:pt x="1856" y="144"/>
                </a:lnTo>
                <a:lnTo>
                  <a:pt x="1861" y="153"/>
                </a:lnTo>
                <a:lnTo>
                  <a:pt x="1877" y="173"/>
                </a:lnTo>
                <a:lnTo>
                  <a:pt x="1895" y="189"/>
                </a:lnTo>
                <a:lnTo>
                  <a:pt x="1912" y="207"/>
                </a:lnTo>
                <a:lnTo>
                  <a:pt x="1928" y="225"/>
                </a:lnTo>
                <a:lnTo>
                  <a:pt x="1933" y="236"/>
                </a:lnTo>
                <a:lnTo>
                  <a:pt x="1939" y="245"/>
                </a:lnTo>
                <a:lnTo>
                  <a:pt x="1942" y="258"/>
                </a:lnTo>
                <a:lnTo>
                  <a:pt x="1942" y="269"/>
                </a:lnTo>
                <a:lnTo>
                  <a:pt x="1942" y="269"/>
                </a:lnTo>
                <a:lnTo>
                  <a:pt x="1942" y="281"/>
                </a:lnTo>
                <a:lnTo>
                  <a:pt x="1939" y="292"/>
                </a:lnTo>
                <a:lnTo>
                  <a:pt x="1935" y="303"/>
                </a:lnTo>
                <a:lnTo>
                  <a:pt x="1930" y="312"/>
                </a:lnTo>
                <a:lnTo>
                  <a:pt x="1922" y="323"/>
                </a:lnTo>
                <a:lnTo>
                  <a:pt x="1913" y="332"/>
                </a:lnTo>
                <a:lnTo>
                  <a:pt x="1904" y="339"/>
                </a:lnTo>
                <a:lnTo>
                  <a:pt x="1894" y="348"/>
                </a:lnTo>
                <a:lnTo>
                  <a:pt x="1881" y="355"/>
                </a:lnTo>
                <a:lnTo>
                  <a:pt x="1868" y="361"/>
                </a:lnTo>
                <a:lnTo>
                  <a:pt x="1854" y="366"/>
                </a:lnTo>
                <a:lnTo>
                  <a:pt x="1839" y="371"/>
                </a:lnTo>
                <a:lnTo>
                  <a:pt x="1823" y="375"/>
                </a:lnTo>
                <a:lnTo>
                  <a:pt x="1807" y="379"/>
                </a:lnTo>
                <a:lnTo>
                  <a:pt x="1791" y="380"/>
                </a:lnTo>
                <a:lnTo>
                  <a:pt x="1773" y="380"/>
                </a:lnTo>
                <a:lnTo>
                  <a:pt x="1773" y="380"/>
                </a:lnTo>
                <a:lnTo>
                  <a:pt x="1756" y="380"/>
                </a:lnTo>
                <a:lnTo>
                  <a:pt x="1740" y="379"/>
                </a:lnTo>
                <a:lnTo>
                  <a:pt x="1724" y="375"/>
                </a:lnTo>
                <a:lnTo>
                  <a:pt x="1708" y="371"/>
                </a:lnTo>
                <a:lnTo>
                  <a:pt x="1693" y="366"/>
                </a:lnTo>
                <a:lnTo>
                  <a:pt x="1679" y="361"/>
                </a:lnTo>
                <a:lnTo>
                  <a:pt x="1666" y="355"/>
                </a:lnTo>
                <a:lnTo>
                  <a:pt x="1654" y="348"/>
                </a:lnTo>
                <a:lnTo>
                  <a:pt x="1643" y="339"/>
                </a:lnTo>
                <a:lnTo>
                  <a:pt x="1634" y="332"/>
                </a:lnTo>
                <a:lnTo>
                  <a:pt x="1625" y="323"/>
                </a:lnTo>
                <a:lnTo>
                  <a:pt x="1618" y="312"/>
                </a:lnTo>
                <a:lnTo>
                  <a:pt x="1612" y="303"/>
                </a:lnTo>
                <a:lnTo>
                  <a:pt x="1607" y="292"/>
                </a:lnTo>
                <a:lnTo>
                  <a:pt x="1605" y="281"/>
                </a:lnTo>
                <a:lnTo>
                  <a:pt x="1605" y="269"/>
                </a:lnTo>
                <a:lnTo>
                  <a:pt x="1605" y="269"/>
                </a:lnTo>
                <a:lnTo>
                  <a:pt x="1605" y="258"/>
                </a:lnTo>
                <a:lnTo>
                  <a:pt x="1609" y="245"/>
                </a:lnTo>
                <a:lnTo>
                  <a:pt x="1614" y="236"/>
                </a:lnTo>
                <a:lnTo>
                  <a:pt x="1619" y="225"/>
                </a:lnTo>
                <a:lnTo>
                  <a:pt x="1636" y="207"/>
                </a:lnTo>
                <a:lnTo>
                  <a:pt x="1652" y="189"/>
                </a:lnTo>
                <a:lnTo>
                  <a:pt x="1670" y="173"/>
                </a:lnTo>
                <a:lnTo>
                  <a:pt x="1686" y="153"/>
                </a:lnTo>
                <a:lnTo>
                  <a:pt x="1692" y="144"/>
                </a:lnTo>
                <a:lnTo>
                  <a:pt x="1697" y="133"/>
                </a:lnTo>
                <a:lnTo>
                  <a:pt x="1701" y="123"/>
                </a:lnTo>
                <a:lnTo>
                  <a:pt x="1701" y="110"/>
                </a:lnTo>
                <a:lnTo>
                  <a:pt x="1701" y="110"/>
                </a:lnTo>
                <a:lnTo>
                  <a:pt x="1701" y="99"/>
                </a:lnTo>
                <a:lnTo>
                  <a:pt x="1699" y="90"/>
                </a:lnTo>
                <a:lnTo>
                  <a:pt x="1695" y="79"/>
                </a:lnTo>
                <a:lnTo>
                  <a:pt x="1690" y="70"/>
                </a:lnTo>
                <a:lnTo>
                  <a:pt x="1684" y="61"/>
                </a:lnTo>
                <a:lnTo>
                  <a:pt x="1677" y="52"/>
                </a:lnTo>
                <a:lnTo>
                  <a:pt x="1668" y="45"/>
                </a:lnTo>
                <a:lnTo>
                  <a:pt x="1659" y="38"/>
                </a:lnTo>
                <a:lnTo>
                  <a:pt x="1637" y="23"/>
                </a:lnTo>
                <a:lnTo>
                  <a:pt x="1612" y="13"/>
                </a:lnTo>
                <a:lnTo>
                  <a:pt x="1585" y="5"/>
                </a:lnTo>
                <a:lnTo>
                  <a:pt x="1555" y="0"/>
                </a:lnTo>
                <a:lnTo>
                  <a:pt x="379" y="0"/>
                </a:lnTo>
                <a:lnTo>
                  <a:pt x="379" y="1185"/>
                </a:lnTo>
                <a:lnTo>
                  <a:pt x="379" y="1185"/>
                </a:lnTo>
                <a:lnTo>
                  <a:pt x="374" y="1213"/>
                </a:lnTo>
                <a:lnTo>
                  <a:pt x="366" y="1240"/>
                </a:lnTo>
                <a:lnTo>
                  <a:pt x="356" y="1264"/>
                </a:lnTo>
                <a:lnTo>
                  <a:pt x="341" y="1284"/>
                </a:lnTo>
                <a:lnTo>
                  <a:pt x="325" y="1302"/>
                </a:lnTo>
                <a:lnTo>
                  <a:pt x="318" y="1307"/>
                </a:lnTo>
                <a:lnTo>
                  <a:pt x="309" y="1314"/>
                </a:lnTo>
                <a:lnTo>
                  <a:pt x="300" y="1318"/>
                </a:lnTo>
                <a:lnTo>
                  <a:pt x="289" y="1322"/>
                </a:lnTo>
                <a:lnTo>
                  <a:pt x="280" y="1323"/>
                </a:lnTo>
                <a:lnTo>
                  <a:pt x="269" y="1323"/>
                </a:lnTo>
                <a:lnTo>
                  <a:pt x="269" y="1323"/>
                </a:lnTo>
                <a:lnTo>
                  <a:pt x="258" y="1323"/>
                </a:lnTo>
                <a:lnTo>
                  <a:pt x="246" y="1320"/>
                </a:lnTo>
                <a:lnTo>
                  <a:pt x="237" y="1316"/>
                </a:lnTo>
                <a:lnTo>
                  <a:pt x="226" y="1309"/>
                </a:lnTo>
                <a:lnTo>
                  <a:pt x="208" y="1295"/>
                </a:lnTo>
                <a:lnTo>
                  <a:pt x="190" y="1277"/>
                </a:lnTo>
                <a:lnTo>
                  <a:pt x="173" y="1258"/>
                </a:lnTo>
                <a:lnTo>
                  <a:pt x="154" y="1242"/>
                </a:lnTo>
                <a:lnTo>
                  <a:pt x="145" y="1237"/>
                </a:lnTo>
                <a:lnTo>
                  <a:pt x="134" y="1231"/>
                </a:lnTo>
                <a:lnTo>
                  <a:pt x="123" y="1228"/>
                </a:lnTo>
                <a:lnTo>
                  <a:pt x="110" y="1228"/>
                </a:lnTo>
                <a:lnTo>
                  <a:pt x="110" y="1228"/>
                </a:lnTo>
                <a:lnTo>
                  <a:pt x="100" y="1228"/>
                </a:lnTo>
                <a:lnTo>
                  <a:pt x="89" y="1231"/>
                </a:lnTo>
                <a:lnTo>
                  <a:pt x="78" y="1235"/>
                </a:lnTo>
                <a:lnTo>
                  <a:pt x="67" y="1240"/>
                </a:lnTo>
                <a:lnTo>
                  <a:pt x="58" y="1248"/>
                </a:lnTo>
                <a:lnTo>
                  <a:pt x="49" y="1257"/>
                </a:lnTo>
                <a:lnTo>
                  <a:pt x="40" y="1266"/>
                </a:lnTo>
                <a:lnTo>
                  <a:pt x="33" y="1277"/>
                </a:lnTo>
                <a:lnTo>
                  <a:pt x="26" y="1289"/>
                </a:lnTo>
                <a:lnTo>
                  <a:pt x="18" y="1302"/>
                </a:lnTo>
                <a:lnTo>
                  <a:pt x="13" y="1316"/>
                </a:lnTo>
                <a:lnTo>
                  <a:pt x="8" y="1331"/>
                </a:lnTo>
                <a:lnTo>
                  <a:pt x="4" y="1347"/>
                </a:lnTo>
                <a:lnTo>
                  <a:pt x="2" y="1363"/>
                </a:lnTo>
                <a:lnTo>
                  <a:pt x="0" y="1379"/>
                </a:lnTo>
                <a:lnTo>
                  <a:pt x="0" y="1397"/>
                </a:lnTo>
                <a:lnTo>
                  <a:pt x="0" y="1397"/>
                </a:lnTo>
                <a:lnTo>
                  <a:pt x="0" y="1414"/>
                </a:lnTo>
                <a:lnTo>
                  <a:pt x="2" y="1432"/>
                </a:lnTo>
                <a:lnTo>
                  <a:pt x="4" y="1448"/>
                </a:lnTo>
                <a:lnTo>
                  <a:pt x="8" y="1462"/>
                </a:lnTo>
                <a:lnTo>
                  <a:pt x="13" y="1478"/>
                </a:lnTo>
                <a:lnTo>
                  <a:pt x="18" y="1491"/>
                </a:lnTo>
                <a:lnTo>
                  <a:pt x="26" y="1504"/>
                </a:lnTo>
                <a:lnTo>
                  <a:pt x="33" y="1516"/>
                </a:lnTo>
                <a:lnTo>
                  <a:pt x="40" y="1527"/>
                </a:lnTo>
                <a:lnTo>
                  <a:pt x="49" y="1538"/>
                </a:lnTo>
                <a:lnTo>
                  <a:pt x="58" y="1545"/>
                </a:lnTo>
                <a:lnTo>
                  <a:pt x="67" y="1552"/>
                </a:lnTo>
                <a:lnTo>
                  <a:pt x="78" y="1558"/>
                </a:lnTo>
                <a:lnTo>
                  <a:pt x="89" y="1563"/>
                </a:lnTo>
                <a:lnTo>
                  <a:pt x="100" y="1565"/>
                </a:lnTo>
                <a:lnTo>
                  <a:pt x="110" y="1567"/>
                </a:lnTo>
                <a:lnTo>
                  <a:pt x="110" y="1567"/>
                </a:lnTo>
                <a:lnTo>
                  <a:pt x="123" y="1565"/>
                </a:lnTo>
                <a:lnTo>
                  <a:pt x="134" y="1561"/>
                </a:lnTo>
                <a:lnTo>
                  <a:pt x="145" y="1558"/>
                </a:lnTo>
                <a:lnTo>
                  <a:pt x="154" y="1551"/>
                </a:lnTo>
                <a:lnTo>
                  <a:pt x="173" y="1536"/>
                </a:lnTo>
                <a:lnTo>
                  <a:pt x="190" y="1518"/>
                </a:lnTo>
                <a:lnTo>
                  <a:pt x="208" y="1500"/>
                </a:lnTo>
                <a:lnTo>
                  <a:pt x="226" y="1484"/>
                </a:lnTo>
                <a:lnTo>
                  <a:pt x="237" y="1478"/>
                </a:lnTo>
                <a:lnTo>
                  <a:pt x="247" y="1473"/>
                </a:lnTo>
                <a:lnTo>
                  <a:pt x="258" y="1471"/>
                </a:lnTo>
                <a:lnTo>
                  <a:pt x="269" y="1469"/>
                </a:lnTo>
                <a:lnTo>
                  <a:pt x="269" y="1469"/>
                </a:lnTo>
                <a:lnTo>
                  <a:pt x="280" y="1469"/>
                </a:lnTo>
                <a:lnTo>
                  <a:pt x="289" y="1473"/>
                </a:lnTo>
                <a:lnTo>
                  <a:pt x="300" y="1475"/>
                </a:lnTo>
                <a:lnTo>
                  <a:pt x="309" y="1480"/>
                </a:lnTo>
                <a:lnTo>
                  <a:pt x="318" y="1486"/>
                </a:lnTo>
                <a:lnTo>
                  <a:pt x="325" y="1493"/>
                </a:lnTo>
                <a:lnTo>
                  <a:pt x="341" y="1509"/>
                </a:lnTo>
                <a:lnTo>
                  <a:pt x="354" y="1531"/>
                </a:lnTo>
                <a:lnTo>
                  <a:pt x="366" y="1554"/>
                </a:lnTo>
                <a:lnTo>
                  <a:pt x="374" y="1579"/>
                </a:lnTo>
                <a:lnTo>
                  <a:pt x="379" y="1608"/>
                </a:lnTo>
                <a:lnTo>
                  <a:pt x="379" y="2160"/>
                </a:lnTo>
                <a:lnTo>
                  <a:pt x="379" y="2160"/>
                </a:lnTo>
                <a:lnTo>
                  <a:pt x="435" y="2160"/>
                </a:lnTo>
                <a:lnTo>
                  <a:pt x="491" y="2158"/>
                </a:lnTo>
                <a:lnTo>
                  <a:pt x="545" y="2155"/>
                </a:lnTo>
                <a:lnTo>
                  <a:pt x="599" y="2149"/>
                </a:lnTo>
                <a:lnTo>
                  <a:pt x="655" y="2144"/>
                </a:lnTo>
                <a:lnTo>
                  <a:pt x="707" y="2137"/>
                </a:lnTo>
                <a:lnTo>
                  <a:pt x="761" y="2128"/>
                </a:lnTo>
                <a:lnTo>
                  <a:pt x="814" y="2117"/>
                </a:lnTo>
                <a:lnTo>
                  <a:pt x="868" y="2106"/>
                </a:lnTo>
                <a:lnTo>
                  <a:pt x="918" y="2093"/>
                </a:lnTo>
                <a:lnTo>
                  <a:pt x="970" y="2079"/>
                </a:lnTo>
                <a:lnTo>
                  <a:pt x="1021" y="2064"/>
                </a:lnTo>
                <a:lnTo>
                  <a:pt x="1071" y="2046"/>
                </a:lnTo>
                <a:lnTo>
                  <a:pt x="1122" y="2030"/>
                </a:lnTo>
                <a:lnTo>
                  <a:pt x="1171" y="2010"/>
                </a:lnTo>
                <a:lnTo>
                  <a:pt x="1219" y="1991"/>
                </a:lnTo>
                <a:lnTo>
                  <a:pt x="1268" y="1971"/>
                </a:lnTo>
                <a:lnTo>
                  <a:pt x="1315" y="1947"/>
                </a:lnTo>
                <a:lnTo>
                  <a:pt x="1362" y="1924"/>
                </a:lnTo>
                <a:lnTo>
                  <a:pt x="1409" y="1900"/>
                </a:lnTo>
                <a:lnTo>
                  <a:pt x="1454" y="1875"/>
                </a:lnTo>
                <a:lnTo>
                  <a:pt x="1499" y="1848"/>
                </a:lnTo>
                <a:lnTo>
                  <a:pt x="1544" y="1821"/>
                </a:lnTo>
                <a:lnTo>
                  <a:pt x="1587" y="1792"/>
                </a:lnTo>
                <a:lnTo>
                  <a:pt x="1630" y="1762"/>
                </a:lnTo>
                <a:lnTo>
                  <a:pt x="1672" y="1731"/>
                </a:lnTo>
                <a:lnTo>
                  <a:pt x="1713" y="1700"/>
                </a:lnTo>
                <a:lnTo>
                  <a:pt x="1753" y="1668"/>
                </a:lnTo>
                <a:lnTo>
                  <a:pt x="1793" y="1634"/>
                </a:lnTo>
                <a:lnTo>
                  <a:pt x="1832" y="1599"/>
                </a:lnTo>
                <a:lnTo>
                  <a:pt x="1870" y="1565"/>
                </a:lnTo>
                <a:lnTo>
                  <a:pt x="1906" y="1529"/>
                </a:lnTo>
                <a:lnTo>
                  <a:pt x="1942" y="1491"/>
                </a:lnTo>
                <a:lnTo>
                  <a:pt x="1978" y="1453"/>
                </a:lnTo>
                <a:lnTo>
                  <a:pt x="2013" y="1414"/>
                </a:lnTo>
                <a:lnTo>
                  <a:pt x="2045" y="1374"/>
                </a:lnTo>
                <a:lnTo>
                  <a:pt x="2079" y="1334"/>
                </a:lnTo>
                <a:lnTo>
                  <a:pt x="2110" y="1293"/>
                </a:lnTo>
                <a:lnTo>
                  <a:pt x="2141" y="1251"/>
                </a:lnTo>
                <a:lnTo>
                  <a:pt x="2169" y="1208"/>
                </a:lnTo>
                <a:lnTo>
                  <a:pt x="2198" y="1165"/>
                </a:lnTo>
                <a:lnTo>
                  <a:pt x="2227" y="1121"/>
                </a:lnTo>
                <a:lnTo>
                  <a:pt x="2252" y="1076"/>
                </a:lnTo>
                <a:lnTo>
                  <a:pt x="2278" y="1030"/>
                </a:lnTo>
                <a:lnTo>
                  <a:pt x="2303" y="984"/>
                </a:lnTo>
                <a:lnTo>
                  <a:pt x="2326" y="938"/>
                </a:lnTo>
                <a:lnTo>
                  <a:pt x="2348" y="889"/>
                </a:lnTo>
                <a:lnTo>
                  <a:pt x="2370" y="842"/>
                </a:lnTo>
                <a:lnTo>
                  <a:pt x="2389" y="793"/>
                </a:lnTo>
                <a:lnTo>
                  <a:pt x="2407" y="743"/>
                </a:lnTo>
                <a:lnTo>
                  <a:pt x="2425" y="694"/>
                </a:lnTo>
                <a:lnTo>
                  <a:pt x="2442" y="644"/>
                </a:lnTo>
                <a:lnTo>
                  <a:pt x="2458" y="591"/>
                </a:lnTo>
                <a:lnTo>
                  <a:pt x="2470" y="541"/>
                </a:lnTo>
                <a:lnTo>
                  <a:pt x="2483" y="489"/>
                </a:lnTo>
                <a:lnTo>
                  <a:pt x="2496" y="436"/>
                </a:lnTo>
                <a:lnTo>
                  <a:pt x="2505" y="382"/>
                </a:lnTo>
                <a:lnTo>
                  <a:pt x="2514" y="330"/>
                </a:lnTo>
                <a:lnTo>
                  <a:pt x="2521" y="276"/>
                </a:lnTo>
                <a:lnTo>
                  <a:pt x="2528" y="222"/>
                </a:lnTo>
                <a:lnTo>
                  <a:pt x="2534" y="166"/>
                </a:lnTo>
                <a:lnTo>
                  <a:pt x="2537" y="112"/>
                </a:lnTo>
                <a:lnTo>
                  <a:pt x="2539" y="56"/>
                </a:lnTo>
                <a:lnTo>
                  <a:pt x="2539" y="0"/>
                </a:lnTo>
                <a:lnTo>
                  <a:pt x="1993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5" name="Freeform 6"/>
          <p:cNvSpPr>
            <a:spLocks/>
          </p:cNvSpPr>
          <p:nvPr/>
        </p:nvSpPr>
        <p:spPr bwMode="auto">
          <a:xfrm>
            <a:off x="4585369" y="1822828"/>
            <a:ext cx="972108" cy="1143127"/>
          </a:xfrm>
          <a:custGeom>
            <a:avLst/>
            <a:gdLst/>
            <a:ahLst/>
            <a:cxnLst>
              <a:cxn ang="0">
                <a:pos x="2160" y="2104"/>
              </a:cxn>
              <a:cxn ang="0">
                <a:pos x="2142" y="1886"/>
              </a:cxn>
              <a:cxn ang="0">
                <a:pos x="2104" y="1673"/>
              </a:cxn>
              <a:cxn ang="0">
                <a:pos x="2046" y="1468"/>
              </a:cxn>
              <a:cxn ang="0">
                <a:pos x="1969" y="1271"/>
              </a:cxn>
              <a:cxn ang="0">
                <a:pos x="1873" y="1085"/>
              </a:cxn>
              <a:cxn ang="0">
                <a:pos x="1762" y="911"/>
              </a:cxn>
              <a:cxn ang="0">
                <a:pos x="1634" y="746"/>
              </a:cxn>
              <a:cxn ang="0">
                <a:pos x="1491" y="597"/>
              </a:cxn>
              <a:cxn ang="0">
                <a:pos x="1334" y="462"/>
              </a:cxn>
              <a:cxn ang="0">
                <a:pos x="1165" y="341"/>
              </a:cxn>
              <a:cxn ang="0">
                <a:pos x="983" y="236"/>
              </a:cxn>
              <a:cxn ang="0">
                <a:pos x="792" y="150"/>
              </a:cxn>
              <a:cxn ang="0">
                <a:pos x="591" y="83"/>
              </a:cxn>
              <a:cxn ang="0">
                <a:pos x="382" y="34"/>
              </a:cxn>
              <a:cxn ang="0">
                <a:pos x="166" y="7"/>
              </a:cxn>
              <a:cxn ang="0">
                <a:pos x="0" y="546"/>
              </a:cxn>
              <a:cxn ang="0">
                <a:pos x="23" y="629"/>
              </a:cxn>
              <a:cxn ang="0">
                <a:pos x="61" y="676"/>
              </a:cxn>
              <a:cxn ang="0">
                <a:pos x="99" y="692"/>
              </a:cxn>
              <a:cxn ang="0">
                <a:pos x="133" y="689"/>
              </a:cxn>
              <a:cxn ang="0">
                <a:pos x="189" y="645"/>
              </a:cxn>
              <a:cxn ang="0">
                <a:pos x="245" y="600"/>
              </a:cxn>
              <a:cxn ang="0">
                <a:pos x="279" y="597"/>
              </a:cxn>
              <a:cxn ang="0">
                <a:pos x="321" y="617"/>
              </a:cxn>
              <a:cxn ang="0">
                <a:pos x="355" y="658"/>
              </a:cxn>
              <a:cxn ang="0">
                <a:pos x="375" y="716"/>
              </a:cxn>
              <a:cxn ang="0">
                <a:pos x="380" y="766"/>
              </a:cxn>
              <a:cxn ang="0">
                <a:pos x="371" y="831"/>
              </a:cxn>
              <a:cxn ang="0">
                <a:pos x="348" y="885"/>
              </a:cxn>
              <a:cxn ang="0">
                <a:pos x="312" y="921"/>
              </a:cxn>
              <a:cxn ang="0">
                <a:pos x="269" y="936"/>
              </a:cxn>
              <a:cxn ang="0">
                <a:pos x="234" y="927"/>
              </a:cxn>
              <a:cxn ang="0">
                <a:pos x="171" y="869"/>
              </a:cxn>
              <a:cxn ang="0">
                <a:pos x="123" y="840"/>
              </a:cxn>
              <a:cxn ang="0">
                <a:pos x="90" y="842"/>
              </a:cxn>
              <a:cxn ang="0">
                <a:pos x="52" y="864"/>
              </a:cxn>
              <a:cxn ang="0">
                <a:pos x="13" y="929"/>
              </a:cxn>
              <a:cxn ang="0">
                <a:pos x="1176" y="2160"/>
              </a:cxn>
              <a:cxn ang="0">
                <a:pos x="1258" y="2183"/>
              </a:cxn>
              <a:cxn ang="0">
                <a:pos x="1305" y="2221"/>
              </a:cxn>
              <a:cxn ang="0">
                <a:pos x="1322" y="2259"/>
              </a:cxn>
              <a:cxn ang="0">
                <a:pos x="1318" y="2293"/>
              </a:cxn>
              <a:cxn ang="0">
                <a:pos x="1273" y="2349"/>
              </a:cxn>
              <a:cxn ang="0">
                <a:pos x="1230" y="2405"/>
              </a:cxn>
              <a:cxn ang="0">
                <a:pos x="1226" y="2441"/>
              </a:cxn>
              <a:cxn ang="0">
                <a:pos x="1246" y="2483"/>
              </a:cxn>
              <a:cxn ang="0">
                <a:pos x="1287" y="2515"/>
              </a:cxn>
              <a:cxn ang="0">
                <a:pos x="1345" y="2535"/>
              </a:cxn>
              <a:cxn ang="0">
                <a:pos x="1394" y="2540"/>
              </a:cxn>
              <a:cxn ang="0">
                <a:pos x="1460" y="2531"/>
              </a:cxn>
              <a:cxn ang="0">
                <a:pos x="1515" y="2508"/>
              </a:cxn>
              <a:cxn ang="0">
                <a:pos x="1551" y="2472"/>
              </a:cxn>
              <a:cxn ang="0">
                <a:pos x="1563" y="2429"/>
              </a:cxn>
              <a:cxn ang="0">
                <a:pos x="1554" y="2396"/>
              </a:cxn>
              <a:cxn ang="0">
                <a:pos x="1498" y="2333"/>
              </a:cxn>
              <a:cxn ang="0">
                <a:pos x="1468" y="2283"/>
              </a:cxn>
              <a:cxn ang="0">
                <a:pos x="1469" y="2250"/>
              </a:cxn>
              <a:cxn ang="0">
                <a:pos x="1491" y="2212"/>
              </a:cxn>
              <a:cxn ang="0">
                <a:pos x="1556" y="2173"/>
              </a:cxn>
            </a:cxnLst>
            <a:rect l="0" t="0" r="r" b="b"/>
            <a:pathLst>
              <a:path w="2160" h="2540">
                <a:moveTo>
                  <a:pt x="1614" y="2160"/>
                </a:moveTo>
                <a:lnTo>
                  <a:pt x="2160" y="2160"/>
                </a:lnTo>
                <a:lnTo>
                  <a:pt x="2160" y="2160"/>
                </a:lnTo>
                <a:lnTo>
                  <a:pt x="2160" y="2104"/>
                </a:lnTo>
                <a:lnTo>
                  <a:pt x="2158" y="2050"/>
                </a:lnTo>
                <a:lnTo>
                  <a:pt x="2155" y="1994"/>
                </a:lnTo>
                <a:lnTo>
                  <a:pt x="2149" y="1940"/>
                </a:lnTo>
                <a:lnTo>
                  <a:pt x="2142" y="1886"/>
                </a:lnTo>
                <a:lnTo>
                  <a:pt x="2135" y="1832"/>
                </a:lnTo>
                <a:lnTo>
                  <a:pt x="2126" y="1778"/>
                </a:lnTo>
                <a:lnTo>
                  <a:pt x="2117" y="1725"/>
                </a:lnTo>
                <a:lnTo>
                  <a:pt x="2104" y="1673"/>
                </a:lnTo>
                <a:lnTo>
                  <a:pt x="2091" y="1621"/>
                </a:lnTo>
                <a:lnTo>
                  <a:pt x="2079" y="1569"/>
                </a:lnTo>
                <a:lnTo>
                  <a:pt x="2063" y="1518"/>
                </a:lnTo>
                <a:lnTo>
                  <a:pt x="2046" y="1468"/>
                </a:lnTo>
                <a:lnTo>
                  <a:pt x="2028" y="1417"/>
                </a:lnTo>
                <a:lnTo>
                  <a:pt x="2010" y="1368"/>
                </a:lnTo>
                <a:lnTo>
                  <a:pt x="1991" y="1320"/>
                </a:lnTo>
                <a:lnTo>
                  <a:pt x="1969" y="1271"/>
                </a:lnTo>
                <a:lnTo>
                  <a:pt x="1947" y="1224"/>
                </a:lnTo>
                <a:lnTo>
                  <a:pt x="1924" y="1177"/>
                </a:lnTo>
                <a:lnTo>
                  <a:pt x="1899" y="1130"/>
                </a:lnTo>
                <a:lnTo>
                  <a:pt x="1873" y="1085"/>
                </a:lnTo>
                <a:lnTo>
                  <a:pt x="1848" y="1040"/>
                </a:lnTo>
                <a:lnTo>
                  <a:pt x="1819" y="995"/>
                </a:lnTo>
                <a:lnTo>
                  <a:pt x="1790" y="952"/>
                </a:lnTo>
                <a:lnTo>
                  <a:pt x="1762" y="911"/>
                </a:lnTo>
                <a:lnTo>
                  <a:pt x="1731" y="867"/>
                </a:lnTo>
                <a:lnTo>
                  <a:pt x="1700" y="828"/>
                </a:lnTo>
                <a:lnTo>
                  <a:pt x="1666" y="786"/>
                </a:lnTo>
                <a:lnTo>
                  <a:pt x="1634" y="746"/>
                </a:lnTo>
                <a:lnTo>
                  <a:pt x="1599" y="709"/>
                </a:lnTo>
                <a:lnTo>
                  <a:pt x="1563" y="671"/>
                </a:lnTo>
                <a:lnTo>
                  <a:pt x="1527" y="633"/>
                </a:lnTo>
                <a:lnTo>
                  <a:pt x="1491" y="597"/>
                </a:lnTo>
                <a:lnTo>
                  <a:pt x="1453" y="561"/>
                </a:lnTo>
                <a:lnTo>
                  <a:pt x="1414" y="526"/>
                </a:lnTo>
                <a:lnTo>
                  <a:pt x="1374" y="494"/>
                </a:lnTo>
                <a:lnTo>
                  <a:pt x="1334" y="462"/>
                </a:lnTo>
                <a:lnTo>
                  <a:pt x="1293" y="429"/>
                </a:lnTo>
                <a:lnTo>
                  <a:pt x="1251" y="398"/>
                </a:lnTo>
                <a:lnTo>
                  <a:pt x="1208" y="370"/>
                </a:lnTo>
                <a:lnTo>
                  <a:pt x="1165" y="341"/>
                </a:lnTo>
                <a:lnTo>
                  <a:pt x="1120" y="314"/>
                </a:lnTo>
                <a:lnTo>
                  <a:pt x="1075" y="287"/>
                </a:lnTo>
                <a:lnTo>
                  <a:pt x="1030" y="261"/>
                </a:lnTo>
                <a:lnTo>
                  <a:pt x="983" y="236"/>
                </a:lnTo>
                <a:lnTo>
                  <a:pt x="936" y="213"/>
                </a:lnTo>
                <a:lnTo>
                  <a:pt x="889" y="191"/>
                </a:lnTo>
                <a:lnTo>
                  <a:pt x="840" y="169"/>
                </a:lnTo>
                <a:lnTo>
                  <a:pt x="792" y="150"/>
                </a:lnTo>
                <a:lnTo>
                  <a:pt x="743" y="132"/>
                </a:lnTo>
                <a:lnTo>
                  <a:pt x="692" y="114"/>
                </a:lnTo>
                <a:lnTo>
                  <a:pt x="642" y="97"/>
                </a:lnTo>
                <a:lnTo>
                  <a:pt x="591" y="83"/>
                </a:lnTo>
                <a:lnTo>
                  <a:pt x="539" y="69"/>
                </a:lnTo>
                <a:lnTo>
                  <a:pt x="489" y="56"/>
                </a:lnTo>
                <a:lnTo>
                  <a:pt x="435" y="43"/>
                </a:lnTo>
                <a:lnTo>
                  <a:pt x="382" y="34"/>
                </a:lnTo>
                <a:lnTo>
                  <a:pt x="328" y="25"/>
                </a:lnTo>
                <a:lnTo>
                  <a:pt x="276" y="18"/>
                </a:lnTo>
                <a:lnTo>
                  <a:pt x="220" y="11"/>
                </a:lnTo>
                <a:lnTo>
                  <a:pt x="166" y="7"/>
                </a:lnTo>
                <a:lnTo>
                  <a:pt x="112" y="4"/>
                </a:lnTo>
                <a:lnTo>
                  <a:pt x="56" y="0"/>
                </a:lnTo>
                <a:lnTo>
                  <a:pt x="0" y="0"/>
                </a:lnTo>
                <a:lnTo>
                  <a:pt x="0" y="546"/>
                </a:lnTo>
                <a:lnTo>
                  <a:pt x="0" y="546"/>
                </a:lnTo>
                <a:lnTo>
                  <a:pt x="4" y="577"/>
                </a:lnTo>
                <a:lnTo>
                  <a:pt x="13" y="604"/>
                </a:lnTo>
                <a:lnTo>
                  <a:pt x="23" y="629"/>
                </a:lnTo>
                <a:lnTo>
                  <a:pt x="36" y="651"/>
                </a:lnTo>
                <a:lnTo>
                  <a:pt x="43" y="660"/>
                </a:lnTo>
                <a:lnTo>
                  <a:pt x="52" y="669"/>
                </a:lnTo>
                <a:lnTo>
                  <a:pt x="61" y="676"/>
                </a:lnTo>
                <a:lnTo>
                  <a:pt x="70" y="682"/>
                </a:lnTo>
                <a:lnTo>
                  <a:pt x="79" y="687"/>
                </a:lnTo>
                <a:lnTo>
                  <a:pt x="90" y="691"/>
                </a:lnTo>
                <a:lnTo>
                  <a:pt x="99" y="692"/>
                </a:lnTo>
                <a:lnTo>
                  <a:pt x="110" y="694"/>
                </a:lnTo>
                <a:lnTo>
                  <a:pt x="110" y="694"/>
                </a:lnTo>
                <a:lnTo>
                  <a:pt x="123" y="692"/>
                </a:lnTo>
                <a:lnTo>
                  <a:pt x="133" y="689"/>
                </a:lnTo>
                <a:lnTo>
                  <a:pt x="144" y="685"/>
                </a:lnTo>
                <a:lnTo>
                  <a:pt x="153" y="678"/>
                </a:lnTo>
                <a:lnTo>
                  <a:pt x="171" y="664"/>
                </a:lnTo>
                <a:lnTo>
                  <a:pt x="189" y="645"/>
                </a:lnTo>
                <a:lnTo>
                  <a:pt x="207" y="627"/>
                </a:lnTo>
                <a:lnTo>
                  <a:pt x="225" y="611"/>
                </a:lnTo>
                <a:lnTo>
                  <a:pt x="234" y="606"/>
                </a:lnTo>
                <a:lnTo>
                  <a:pt x="245" y="600"/>
                </a:lnTo>
                <a:lnTo>
                  <a:pt x="256" y="597"/>
                </a:lnTo>
                <a:lnTo>
                  <a:pt x="269" y="597"/>
                </a:lnTo>
                <a:lnTo>
                  <a:pt x="269" y="597"/>
                </a:lnTo>
                <a:lnTo>
                  <a:pt x="279" y="597"/>
                </a:lnTo>
                <a:lnTo>
                  <a:pt x="290" y="600"/>
                </a:lnTo>
                <a:lnTo>
                  <a:pt x="301" y="604"/>
                </a:lnTo>
                <a:lnTo>
                  <a:pt x="312" y="609"/>
                </a:lnTo>
                <a:lnTo>
                  <a:pt x="321" y="617"/>
                </a:lnTo>
                <a:lnTo>
                  <a:pt x="330" y="626"/>
                </a:lnTo>
                <a:lnTo>
                  <a:pt x="339" y="635"/>
                </a:lnTo>
                <a:lnTo>
                  <a:pt x="348" y="645"/>
                </a:lnTo>
                <a:lnTo>
                  <a:pt x="355" y="658"/>
                </a:lnTo>
                <a:lnTo>
                  <a:pt x="361" y="671"/>
                </a:lnTo>
                <a:lnTo>
                  <a:pt x="366" y="685"/>
                </a:lnTo>
                <a:lnTo>
                  <a:pt x="371" y="700"/>
                </a:lnTo>
                <a:lnTo>
                  <a:pt x="375" y="716"/>
                </a:lnTo>
                <a:lnTo>
                  <a:pt x="377" y="732"/>
                </a:lnTo>
                <a:lnTo>
                  <a:pt x="379" y="748"/>
                </a:lnTo>
                <a:lnTo>
                  <a:pt x="380" y="766"/>
                </a:lnTo>
                <a:lnTo>
                  <a:pt x="380" y="766"/>
                </a:lnTo>
                <a:lnTo>
                  <a:pt x="379" y="783"/>
                </a:lnTo>
                <a:lnTo>
                  <a:pt x="377" y="801"/>
                </a:lnTo>
                <a:lnTo>
                  <a:pt x="375" y="817"/>
                </a:lnTo>
                <a:lnTo>
                  <a:pt x="371" y="831"/>
                </a:lnTo>
                <a:lnTo>
                  <a:pt x="366" y="847"/>
                </a:lnTo>
                <a:lnTo>
                  <a:pt x="361" y="860"/>
                </a:lnTo>
                <a:lnTo>
                  <a:pt x="355" y="874"/>
                </a:lnTo>
                <a:lnTo>
                  <a:pt x="348" y="885"/>
                </a:lnTo>
                <a:lnTo>
                  <a:pt x="339" y="896"/>
                </a:lnTo>
                <a:lnTo>
                  <a:pt x="330" y="907"/>
                </a:lnTo>
                <a:lnTo>
                  <a:pt x="321" y="914"/>
                </a:lnTo>
                <a:lnTo>
                  <a:pt x="312" y="921"/>
                </a:lnTo>
                <a:lnTo>
                  <a:pt x="301" y="929"/>
                </a:lnTo>
                <a:lnTo>
                  <a:pt x="290" y="932"/>
                </a:lnTo>
                <a:lnTo>
                  <a:pt x="279" y="934"/>
                </a:lnTo>
                <a:lnTo>
                  <a:pt x="269" y="936"/>
                </a:lnTo>
                <a:lnTo>
                  <a:pt x="269" y="936"/>
                </a:lnTo>
                <a:lnTo>
                  <a:pt x="256" y="934"/>
                </a:lnTo>
                <a:lnTo>
                  <a:pt x="245" y="930"/>
                </a:lnTo>
                <a:lnTo>
                  <a:pt x="234" y="927"/>
                </a:lnTo>
                <a:lnTo>
                  <a:pt x="225" y="920"/>
                </a:lnTo>
                <a:lnTo>
                  <a:pt x="207" y="905"/>
                </a:lnTo>
                <a:lnTo>
                  <a:pt x="189" y="887"/>
                </a:lnTo>
                <a:lnTo>
                  <a:pt x="171" y="869"/>
                </a:lnTo>
                <a:lnTo>
                  <a:pt x="153" y="853"/>
                </a:lnTo>
                <a:lnTo>
                  <a:pt x="144" y="847"/>
                </a:lnTo>
                <a:lnTo>
                  <a:pt x="133" y="842"/>
                </a:lnTo>
                <a:lnTo>
                  <a:pt x="123" y="840"/>
                </a:lnTo>
                <a:lnTo>
                  <a:pt x="110" y="838"/>
                </a:lnTo>
                <a:lnTo>
                  <a:pt x="110" y="838"/>
                </a:lnTo>
                <a:lnTo>
                  <a:pt x="99" y="838"/>
                </a:lnTo>
                <a:lnTo>
                  <a:pt x="90" y="842"/>
                </a:lnTo>
                <a:lnTo>
                  <a:pt x="79" y="846"/>
                </a:lnTo>
                <a:lnTo>
                  <a:pt x="70" y="849"/>
                </a:lnTo>
                <a:lnTo>
                  <a:pt x="61" y="856"/>
                </a:lnTo>
                <a:lnTo>
                  <a:pt x="52" y="864"/>
                </a:lnTo>
                <a:lnTo>
                  <a:pt x="43" y="871"/>
                </a:lnTo>
                <a:lnTo>
                  <a:pt x="36" y="882"/>
                </a:lnTo>
                <a:lnTo>
                  <a:pt x="23" y="903"/>
                </a:lnTo>
                <a:lnTo>
                  <a:pt x="13" y="929"/>
                </a:lnTo>
                <a:lnTo>
                  <a:pt x="4" y="956"/>
                </a:lnTo>
                <a:lnTo>
                  <a:pt x="0" y="986"/>
                </a:lnTo>
                <a:lnTo>
                  <a:pt x="0" y="2160"/>
                </a:lnTo>
                <a:lnTo>
                  <a:pt x="1176" y="2160"/>
                </a:lnTo>
                <a:lnTo>
                  <a:pt x="1176" y="2160"/>
                </a:lnTo>
                <a:lnTo>
                  <a:pt x="1206" y="2165"/>
                </a:lnTo>
                <a:lnTo>
                  <a:pt x="1233" y="2173"/>
                </a:lnTo>
                <a:lnTo>
                  <a:pt x="1258" y="2183"/>
                </a:lnTo>
                <a:lnTo>
                  <a:pt x="1280" y="2198"/>
                </a:lnTo>
                <a:lnTo>
                  <a:pt x="1289" y="2205"/>
                </a:lnTo>
                <a:lnTo>
                  <a:pt x="1298" y="2212"/>
                </a:lnTo>
                <a:lnTo>
                  <a:pt x="1305" y="2221"/>
                </a:lnTo>
                <a:lnTo>
                  <a:pt x="1311" y="2230"/>
                </a:lnTo>
                <a:lnTo>
                  <a:pt x="1316" y="2239"/>
                </a:lnTo>
                <a:lnTo>
                  <a:pt x="1320" y="2250"/>
                </a:lnTo>
                <a:lnTo>
                  <a:pt x="1322" y="2259"/>
                </a:lnTo>
                <a:lnTo>
                  <a:pt x="1322" y="2270"/>
                </a:lnTo>
                <a:lnTo>
                  <a:pt x="1322" y="2270"/>
                </a:lnTo>
                <a:lnTo>
                  <a:pt x="1322" y="2283"/>
                </a:lnTo>
                <a:lnTo>
                  <a:pt x="1318" y="2293"/>
                </a:lnTo>
                <a:lnTo>
                  <a:pt x="1313" y="2304"/>
                </a:lnTo>
                <a:lnTo>
                  <a:pt x="1307" y="2313"/>
                </a:lnTo>
                <a:lnTo>
                  <a:pt x="1291" y="2333"/>
                </a:lnTo>
                <a:lnTo>
                  <a:pt x="1273" y="2349"/>
                </a:lnTo>
                <a:lnTo>
                  <a:pt x="1257" y="2367"/>
                </a:lnTo>
                <a:lnTo>
                  <a:pt x="1240" y="2385"/>
                </a:lnTo>
                <a:lnTo>
                  <a:pt x="1235" y="2396"/>
                </a:lnTo>
                <a:lnTo>
                  <a:pt x="1230" y="2405"/>
                </a:lnTo>
                <a:lnTo>
                  <a:pt x="1226" y="2418"/>
                </a:lnTo>
                <a:lnTo>
                  <a:pt x="1226" y="2429"/>
                </a:lnTo>
                <a:lnTo>
                  <a:pt x="1226" y="2429"/>
                </a:lnTo>
                <a:lnTo>
                  <a:pt x="1226" y="2441"/>
                </a:lnTo>
                <a:lnTo>
                  <a:pt x="1228" y="2452"/>
                </a:lnTo>
                <a:lnTo>
                  <a:pt x="1233" y="2463"/>
                </a:lnTo>
                <a:lnTo>
                  <a:pt x="1239" y="2472"/>
                </a:lnTo>
                <a:lnTo>
                  <a:pt x="1246" y="2483"/>
                </a:lnTo>
                <a:lnTo>
                  <a:pt x="1255" y="2492"/>
                </a:lnTo>
                <a:lnTo>
                  <a:pt x="1264" y="2499"/>
                </a:lnTo>
                <a:lnTo>
                  <a:pt x="1275" y="2508"/>
                </a:lnTo>
                <a:lnTo>
                  <a:pt x="1287" y="2515"/>
                </a:lnTo>
                <a:lnTo>
                  <a:pt x="1300" y="2521"/>
                </a:lnTo>
                <a:lnTo>
                  <a:pt x="1314" y="2526"/>
                </a:lnTo>
                <a:lnTo>
                  <a:pt x="1329" y="2531"/>
                </a:lnTo>
                <a:lnTo>
                  <a:pt x="1345" y="2535"/>
                </a:lnTo>
                <a:lnTo>
                  <a:pt x="1361" y="2539"/>
                </a:lnTo>
                <a:lnTo>
                  <a:pt x="1377" y="2540"/>
                </a:lnTo>
                <a:lnTo>
                  <a:pt x="1394" y="2540"/>
                </a:lnTo>
                <a:lnTo>
                  <a:pt x="1394" y="2540"/>
                </a:lnTo>
                <a:lnTo>
                  <a:pt x="1412" y="2540"/>
                </a:lnTo>
                <a:lnTo>
                  <a:pt x="1428" y="2539"/>
                </a:lnTo>
                <a:lnTo>
                  <a:pt x="1444" y="2535"/>
                </a:lnTo>
                <a:lnTo>
                  <a:pt x="1460" y="2531"/>
                </a:lnTo>
                <a:lnTo>
                  <a:pt x="1475" y="2526"/>
                </a:lnTo>
                <a:lnTo>
                  <a:pt x="1489" y="2521"/>
                </a:lnTo>
                <a:lnTo>
                  <a:pt x="1502" y="2515"/>
                </a:lnTo>
                <a:lnTo>
                  <a:pt x="1515" y="2508"/>
                </a:lnTo>
                <a:lnTo>
                  <a:pt x="1525" y="2499"/>
                </a:lnTo>
                <a:lnTo>
                  <a:pt x="1534" y="2492"/>
                </a:lnTo>
                <a:lnTo>
                  <a:pt x="1543" y="2483"/>
                </a:lnTo>
                <a:lnTo>
                  <a:pt x="1551" y="2472"/>
                </a:lnTo>
                <a:lnTo>
                  <a:pt x="1556" y="2463"/>
                </a:lnTo>
                <a:lnTo>
                  <a:pt x="1560" y="2452"/>
                </a:lnTo>
                <a:lnTo>
                  <a:pt x="1563" y="2441"/>
                </a:lnTo>
                <a:lnTo>
                  <a:pt x="1563" y="2429"/>
                </a:lnTo>
                <a:lnTo>
                  <a:pt x="1563" y="2429"/>
                </a:lnTo>
                <a:lnTo>
                  <a:pt x="1563" y="2418"/>
                </a:lnTo>
                <a:lnTo>
                  <a:pt x="1560" y="2405"/>
                </a:lnTo>
                <a:lnTo>
                  <a:pt x="1554" y="2396"/>
                </a:lnTo>
                <a:lnTo>
                  <a:pt x="1549" y="2385"/>
                </a:lnTo>
                <a:lnTo>
                  <a:pt x="1533" y="2367"/>
                </a:lnTo>
                <a:lnTo>
                  <a:pt x="1516" y="2349"/>
                </a:lnTo>
                <a:lnTo>
                  <a:pt x="1498" y="2333"/>
                </a:lnTo>
                <a:lnTo>
                  <a:pt x="1482" y="2313"/>
                </a:lnTo>
                <a:lnTo>
                  <a:pt x="1477" y="2304"/>
                </a:lnTo>
                <a:lnTo>
                  <a:pt x="1471" y="2293"/>
                </a:lnTo>
                <a:lnTo>
                  <a:pt x="1468" y="2283"/>
                </a:lnTo>
                <a:lnTo>
                  <a:pt x="1468" y="2270"/>
                </a:lnTo>
                <a:lnTo>
                  <a:pt x="1468" y="2270"/>
                </a:lnTo>
                <a:lnTo>
                  <a:pt x="1468" y="2259"/>
                </a:lnTo>
                <a:lnTo>
                  <a:pt x="1469" y="2250"/>
                </a:lnTo>
                <a:lnTo>
                  <a:pt x="1473" y="2239"/>
                </a:lnTo>
                <a:lnTo>
                  <a:pt x="1478" y="2230"/>
                </a:lnTo>
                <a:lnTo>
                  <a:pt x="1484" y="2221"/>
                </a:lnTo>
                <a:lnTo>
                  <a:pt x="1491" y="2212"/>
                </a:lnTo>
                <a:lnTo>
                  <a:pt x="1500" y="2205"/>
                </a:lnTo>
                <a:lnTo>
                  <a:pt x="1509" y="2198"/>
                </a:lnTo>
                <a:lnTo>
                  <a:pt x="1531" y="2183"/>
                </a:lnTo>
                <a:lnTo>
                  <a:pt x="1556" y="2173"/>
                </a:lnTo>
                <a:lnTo>
                  <a:pt x="1583" y="2165"/>
                </a:lnTo>
                <a:lnTo>
                  <a:pt x="1614" y="2160"/>
                </a:lnTo>
                <a:lnTo>
                  <a:pt x="1614" y="216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6" name="Freeform 7"/>
          <p:cNvSpPr>
            <a:spLocks/>
          </p:cNvSpPr>
          <p:nvPr/>
        </p:nvSpPr>
        <p:spPr bwMode="auto">
          <a:xfrm>
            <a:off x="3613261" y="2625267"/>
            <a:ext cx="972108" cy="1141777"/>
          </a:xfrm>
          <a:custGeom>
            <a:avLst/>
            <a:gdLst/>
            <a:ahLst/>
            <a:cxnLst>
              <a:cxn ang="0">
                <a:pos x="2028" y="1850"/>
              </a:cxn>
              <a:cxn ang="0">
                <a:pos x="1971" y="1895"/>
              </a:cxn>
              <a:cxn ang="0">
                <a:pos x="1915" y="1938"/>
              </a:cxn>
              <a:cxn ang="0">
                <a:pos x="1881" y="1942"/>
              </a:cxn>
              <a:cxn ang="0">
                <a:pos x="1839" y="1922"/>
              </a:cxn>
              <a:cxn ang="0">
                <a:pos x="1807" y="1881"/>
              </a:cxn>
              <a:cxn ang="0">
                <a:pos x="1785" y="1825"/>
              </a:cxn>
              <a:cxn ang="0">
                <a:pos x="1781" y="1774"/>
              </a:cxn>
              <a:cxn ang="0">
                <a:pos x="1789" y="1708"/>
              </a:cxn>
              <a:cxn ang="0">
                <a:pos x="1814" y="1654"/>
              </a:cxn>
              <a:cxn ang="0">
                <a:pos x="1848" y="1617"/>
              </a:cxn>
              <a:cxn ang="0">
                <a:pos x="1891" y="1605"/>
              </a:cxn>
              <a:cxn ang="0">
                <a:pos x="1926" y="1614"/>
              </a:cxn>
              <a:cxn ang="0">
                <a:pos x="1989" y="1672"/>
              </a:cxn>
              <a:cxn ang="0">
                <a:pos x="2039" y="1700"/>
              </a:cxn>
              <a:cxn ang="0">
                <a:pos x="2070" y="1699"/>
              </a:cxn>
              <a:cxn ang="0">
                <a:pos x="2106" y="1679"/>
              </a:cxn>
              <a:cxn ang="0">
                <a:pos x="2155" y="1590"/>
              </a:cxn>
              <a:cxn ang="0">
                <a:pos x="968" y="377"/>
              </a:cxn>
              <a:cxn ang="0">
                <a:pos x="874" y="339"/>
              </a:cxn>
              <a:cxn ang="0">
                <a:pos x="840" y="289"/>
              </a:cxn>
              <a:cxn ang="0">
                <a:pos x="838" y="258"/>
              </a:cxn>
              <a:cxn ang="0">
                <a:pos x="867" y="208"/>
              </a:cxn>
              <a:cxn ang="0">
                <a:pos x="925" y="144"/>
              </a:cxn>
              <a:cxn ang="0">
                <a:pos x="934" y="110"/>
              </a:cxn>
              <a:cxn ang="0">
                <a:pos x="921" y="67"/>
              </a:cxn>
              <a:cxn ang="0">
                <a:pos x="885" y="33"/>
              </a:cxn>
              <a:cxn ang="0">
                <a:pos x="831" y="9"/>
              </a:cxn>
              <a:cxn ang="0">
                <a:pos x="764" y="0"/>
              </a:cxn>
              <a:cxn ang="0">
                <a:pos x="714" y="4"/>
              </a:cxn>
              <a:cxn ang="0">
                <a:pos x="656" y="25"/>
              </a:cxn>
              <a:cxn ang="0">
                <a:pos x="617" y="58"/>
              </a:cxn>
              <a:cxn ang="0">
                <a:pos x="597" y="99"/>
              </a:cxn>
              <a:cxn ang="0">
                <a:pos x="600" y="134"/>
              </a:cxn>
              <a:cxn ang="0">
                <a:pos x="644" y="189"/>
              </a:cxn>
              <a:cxn ang="0">
                <a:pos x="689" y="247"/>
              </a:cxn>
              <a:cxn ang="0">
                <a:pos x="692" y="280"/>
              </a:cxn>
              <a:cxn ang="0">
                <a:pos x="671" y="323"/>
              </a:cxn>
              <a:cxn ang="0">
                <a:pos x="590" y="372"/>
              </a:cxn>
              <a:cxn ang="0">
                <a:pos x="0" y="433"/>
              </a:cxn>
              <a:cxn ang="0">
                <a:pos x="16" y="653"/>
              </a:cxn>
              <a:cxn ang="0">
                <a:pos x="54" y="866"/>
              </a:cxn>
              <a:cxn ang="0">
                <a:pos x="114" y="1071"/>
              </a:cxn>
              <a:cxn ang="0">
                <a:pos x="191" y="1266"/>
              </a:cxn>
              <a:cxn ang="0">
                <a:pos x="285" y="1453"/>
              </a:cxn>
              <a:cxn ang="0">
                <a:pos x="398" y="1628"/>
              </a:cxn>
              <a:cxn ang="0">
                <a:pos x="526" y="1791"/>
              </a:cxn>
              <a:cxn ang="0">
                <a:pos x="669" y="1942"/>
              </a:cxn>
              <a:cxn ang="0">
                <a:pos x="826" y="2077"/>
              </a:cxn>
              <a:cxn ang="0">
                <a:pos x="995" y="2198"/>
              </a:cxn>
              <a:cxn ang="0">
                <a:pos x="1176" y="2301"/>
              </a:cxn>
              <a:cxn ang="0">
                <a:pos x="1368" y="2387"/>
              </a:cxn>
              <a:cxn ang="0">
                <a:pos x="1569" y="2456"/>
              </a:cxn>
              <a:cxn ang="0">
                <a:pos x="1778" y="2505"/>
              </a:cxn>
              <a:cxn ang="0">
                <a:pos x="1994" y="2532"/>
              </a:cxn>
              <a:cxn ang="0">
                <a:pos x="2160" y="1985"/>
              </a:cxn>
              <a:cxn ang="0">
                <a:pos x="2135" y="1908"/>
              </a:cxn>
              <a:cxn ang="0">
                <a:pos x="2090" y="1857"/>
              </a:cxn>
              <a:cxn ang="0">
                <a:pos x="2050" y="1846"/>
              </a:cxn>
            </a:cxnLst>
            <a:rect l="0" t="0" r="r" b="b"/>
            <a:pathLst>
              <a:path w="2160" h="2537">
                <a:moveTo>
                  <a:pt x="2050" y="1846"/>
                </a:moveTo>
                <a:lnTo>
                  <a:pt x="2050" y="1846"/>
                </a:lnTo>
                <a:lnTo>
                  <a:pt x="2039" y="1848"/>
                </a:lnTo>
                <a:lnTo>
                  <a:pt x="2028" y="1850"/>
                </a:lnTo>
                <a:lnTo>
                  <a:pt x="2018" y="1855"/>
                </a:lnTo>
                <a:lnTo>
                  <a:pt x="2007" y="1861"/>
                </a:lnTo>
                <a:lnTo>
                  <a:pt x="1989" y="1877"/>
                </a:lnTo>
                <a:lnTo>
                  <a:pt x="1971" y="1895"/>
                </a:lnTo>
                <a:lnTo>
                  <a:pt x="1954" y="1913"/>
                </a:lnTo>
                <a:lnTo>
                  <a:pt x="1935" y="1928"/>
                </a:lnTo>
                <a:lnTo>
                  <a:pt x="1926" y="1935"/>
                </a:lnTo>
                <a:lnTo>
                  <a:pt x="1915" y="1938"/>
                </a:lnTo>
                <a:lnTo>
                  <a:pt x="1904" y="1942"/>
                </a:lnTo>
                <a:lnTo>
                  <a:pt x="1891" y="1944"/>
                </a:lnTo>
                <a:lnTo>
                  <a:pt x="1891" y="1944"/>
                </a:lnTo>
                <a:lnTo>
                  <a:pt x="1881" y="1942"/>
                </a:lnTo>
                <a:lnTo>
                  <a:pt x="1870" y="1940"/>
                </a:lnTo>
                <a:lnTo>
                  <a:pt x="1859" y="1935"/>
                </a:lnTo>
                <a:lnTo>
                  <a:pt x="1848" y="1929"/>
                </a:lnTo>
                <a:lnTo>
                  <a:pt x="1839" y="1922"/>
                </a:lnTo>
                <a:lnTo>
                  <a:pt x="1830" y="1915"/>
                </a:lnTo>
                <a:lnTo>
                  <a:pt x="1821" y="1904"/>
                </a:lnTo>
                <a:lnTo>
                  <a:pt x="1814" y="1893"/>
                </a:lnTo>
                <a:lnTo>
                  <a:pt x="1807" y="1881"/>
                </a:lnTo>
                <a:lnTo>
                  <a:pt x="1799" y="1868"/>
                </a:lnTo>
                <a:lnTo>
                  <a:pt x="1794" y="1855"/>
                </a:lnTo>
                <a:lnTo>
                  <a:pt x="1789" y="1839"/>
                </a:lnTo>
                <a:lnTo>
                  <a:pt x="1785" y="1825"/>
                </a:lnTo>
                <a:lnTo>
                  <a:pt x="1783" y="1809"/>
                </a:lnTo>
                <a:lnTo>
                  <a:pt x="1781" y="1791"/>
                </a:lnTo>
                <a:lnTo>
                  <a:pt x="1781" y="1774"/>
                </a:lnTo>
                <a:lnTo>
                  <a:pt x="1781" y="1774"/>
                </a:lnTo>
                <a:lnTo>
                  <a:pt x="1781" y="1756"/>
                </a:lnTo>
                <a:lnTo>
                  <a:pt x="1783" y="1740"/>
                </a:lnTo>
                <a:lnTo>
                  <a:pt x="1785" y="1724"/>
                </a:lnTo>
                <a:lnTo>
                  <a:pt x="1789" y="1708"/>
                </a:lnTo>
                <a:lnTo>
                  <a:pt x="1794" y="1693"/>
                </a:lnTo>
                <a:lnTo>
                  <a:pt x="1799" y="1679"/>
                </a:lnTo>
                <a:lnTo>
                  <a:pt x="1807" y="1666"/>
                </a:lnTo>
                <a:lnTo>
                  <a:pt x="1814" y="1654"/>
                </a:lnTo>
                <a:lnTo>
                  <a:pt x="1821" y="1643"/>
                </a:lnTo>
                <a:lnTo>
                  <a:pt x="1830" y="1634"/>
                </a:lnTo>
                <a:lnTo>
                  <a:pt x="1839" y="1625"/>
                </a:lnTo>
                <a:lnTo>
                  <a:pt x="1848" y="1617"/>
                </a:lnTo>
                <a:lnTo>
                  <a:pt x="1859" y="1612"/>
                </a:lnTo>
                <a:lnTo>
                  <a:pt x="1870" y="1608"/>
                </a:lnTo>
                <a:lnTo>
                  <a:pt x="1881" y="1605"/>
                </a:lnTo>
                <a:lnTo>
                  <a:pt x="1891" y="1605"/>
                </a:lnTo>
                <a:lnTo>
                  <a:pt x="1891" y="1605"/>
                </a:lnTo>
                <a:lnTo>
                  <a:pt x="1904" y="1605"/>
                </a:lnTo>
                <a:lnTo>
                  <a:pt x="1915" y="1608"/>
                </a:lnTo>
                <a:lnTo>
                  <a:pt x="1926" y="1614"/>
                </a:lnTo>
                <a:lnTo>
                  <a:pt x="1935" y="1619"/>
                </a:lnTo>
                <a:lnTo>
                  <a:pt x="1954" y="1635"/>
                </a:lnTo>
                <a:lnTo>
                  <a:pt x="1971" y="1654"/>
                </a:lnTo>
                <a:lnTo>
                  <a:pt x="1989" y="1672"/>
                </a:lnTo>
                <a:lnTo>
                  <a:pt x="2007" y="1686"/>
                </a:lnTo>
                <a:lnTo>
                  <a:pt x="2018" y="1693"/>
                </a:lnTo>
                <a:lnTo>
                  <a:pt x="2027" y="1697"/>
                </a:lnTo>
                <a:lnTo>
                  <a:pt x="2039" y="1700"/>
                </a:lnTo>
                <a:lnTo>
                  <a:pt x="2050" y="1700"/>
                </a:lnTo>
                <a:lnTo>
                  <a:pt x="2050" y="1700"/>
                </a:lnTo>
                <a:lnTo>
                  <a:pt x="2061" y="1700"/>
                </a:lnTo>
                <a:lnTo>
                  <a:pt x="2070" y="1699"/>
                </a:lnTo>
                <a:lnTo>
                  <a:pt x="2081" y="1695"/>
                </a:lnTo>
                <a:lnTo>
                  <a:pt x="2090" y="1691"/>
                </a:lnTo>
                <a:lnTo>
                  <a:pt x="2099" y="1684"/>
                </a:lnTo>
                <a:lnTo>
                  <a:pt x="2106" y="1679"/>
                </a:lnTo>
                <a:lnTo>
                  <a:pt x="2122" y="1661"/>
                </a:lnTo>
                <a:lnTo>
                  <a:pt x="2137" y="1641"/>
                </a:lnTo>
                <a:lnTo>
                  <a:pt x="2147" y="1617"/>
                </a:lnTo>
                <a:lnTo>
                  <a:pt x="2155" y="1590"/>
                </a:lnTo>
                <a:lnTo>
                  <a:pt x="2160" y="1562"/>
                </a:lnTo>
                <a:lnTo>
                  <a:pt x="2160" y="377"/>
                </a:lnTo>
                <a:lnTo>
                  <a:pt x="968" y="377"/>
                </a:lnTo>
                <a:lnTo>
                  <a:pt x="968" y="377"/>
                </a:lnTo>
                <a:lnTo>
                  <a:pt x="941" y="372"/>
                </a:lnTo>
                <a:lnTo>
                  <a:pt x="916" y="363"/>
                </a:lnTo>
                <a:lnTo>
                  <a:pt x="894" y="352"/>
                </a:lnTo>
                <a:lnTo>
                  <a:pt x="874" y="339"/>
                </a:lnTo>
                <a:lnTo>
                  <a:pt x="858" y="323"/>
                </a:lnTo>
                <a:lnTo>
                  <a:pt x="847" y="307"/>
                </a:lnTo>
                <a:lnTo>
                  <a:pt x="844" y="298"/>
                </a:lnTo>
                <a:lnTo>
                  <a:pt x="840" y="289"/>
                </a:lnTo>
                <a:lnTo>
                  <a:pt x="838" y="280"/>
                </a:lnTo>
                <a:lnTo>
                  <a:pt x="837" y="269"/>
                </a:lnTo>
                <a:lnTo>
                  <a:pt x="837" y="269"/>
                </a:lnTo>
                <a:lnTo>
                  <a:pt x="838" y="258"/>
                </a:lnTo>
                <a:lnTo>
                  <a:pt x="842" y="247"/>
                </a:lnTo>
                <a:lnTo>
                  <a:pt x="846" y="236"/>
                </a:lnTo>
                <a:lnTo>
                  <a:pt x="853" y="226"/>
                </a:lnTo>
                <a:lnTo>
                  <a:pt x="867" y="208"/>
                </a:lnTo>
                <a:lnTo>
                  <a:pt x="885" y="189"/>
                </a:lnTo>
                <a:lnTo>
                  <a:pt x="903" y="173"/>
                </a:lnTo>
                <a:lnTo>
                  <a:pt x="920" y="153"/>
                </a:lnTo>
                <a:lnTo>
                  <a:pt x="925" y="144"/>
                </a:lnTo>
                <a:lnTo>
                  <a:pt x="930" y="134"/>
                </a:lnTo>
                <a:lnTo>
                  <a:pt x="934" y="123"/>
                </a:lnTo>
                <a:lnTo>
                  <a:pt x="934" y="110"/>
                </a:lnTo>
                <a:lnTo>
                  <a:pt x="934" y="110"/>
                </a:lnTo>
                <a:lnTo>
                  <a:pt x="934" y="99"/>
                </a:lnTo>
                <a:lnTo>
                  <a:pt x="930" y="89"/>
                </a:lnTo>
                <a:lnTo>
                  <a:pt x="927" y="78"/>
                </a:lnTo>
                <a:lnTo>
                  <a:pt x="921" y="67"/>
                </a:lnTo>
                <a:lnTo>
                  <a:pt x="914" y="58"/>
                </a:lnTo>
                <a:lnTo>
                  <a:pt x="905" y="49"/>
                </a:lnTo>
                <a:lnTo>
                  <a:pt x="896" y="40"/>
                </a:lnTo>
                <a:lnTo>
                  <a:pt x="885" y="33"/>
                </a:lnTo>
                <a:lnTo>
                  <a:pt x="873" y="25"/>
                </a:lnTo>
                <a:lnTo>
                  <a:pt x="860" y="18"/>
                </a:lnTo>
                <a:lnTo>
                  <a:pt x="846" y="13"/>
                </a:lnTo>
                <a:lnTo>
                  <a:pt x="831" y="9"/>
                </a:lnTo>
                <a:lnTo>
                  <a:pt x="815" y="4"/>
                </a:lnTo>
                <a:lnTo>
                  <a:pt x="799" y="2"/>
                </a:lnTo>
                <a:lnTo>
                  <a:pt x="783" y="0"/>
                </a:lnTo>
                <a:lnTo>
                  <a:pt x="764" y="0"/>
                </a:lnTo>
                <a:lnTo>
                  <a:pt x="764" y="0"/>
                </a:lnTo>
                <a:lnTo>
                  <a:pt x="748" y="0"/>
                </a:lnTo>
                <a:lnTo>
                  <a:pt x="730" y="2"/>
                </a:lnTo>
                <a:lnTo>
                  <a:pt x="714" y="4"/>
                </a:lnTo>
                <a:lnTo>
                  <a:pt x="700" y="9"/>
                </a:lnTo>
                <a:lnTo>
                  <a:pt x="683" y="13"/>
                </a:lnTo>
                <a:lnTo>
                  <a:pt x="671" y="18"/>
                </a:lnTo>
                <a:lnTo>
                  <a:pt x="656" y="25"/>
                </a:lnTo>
                <a:lnTo>
                  <a:pt x="645" y="33"/>
                </a:lnTo>
                <a:lnTo>
                  <a:pt x="635" y="40"/>
                </a:lnTo>
                <a:lnTo>
                  <a:pt x="624" y="49"/>
                </a:lnTo>
                <a:lnTo>
                  <a:pt x="617" y="58"/>
                </a:lnTo>
                <a:lnTo>
                  <a:pt x="609" y="67"/>
                </a:lnTo>
                <a:lnTo>
                  <a:pt x="604" y="78"/>
                </a:lnTo>
                <a:lnTo>
                  <a:pt x="599" y="89"/>
                </a:lnTo>
                <a:lnTo>
                  <a:pt x="597" y="99"/>
                </a:lnTo>
                <a:lnTo>
                  <a:pt x="595" y="110"/>
                </a:lnTo>
                <a:lnTo>
                  <a:pt x="595" y="110"/>
                </a:lnTo>
                <a:lnTo>
                  <a:pt x="597" y="123"/>
                </a:lnTo>
                <a:lnTo>
                  <a:pt x="600" y="134"/>
                </a:lnTo>
                <a:lnTo>
                  <a:pt x="604" y="144"/>
                </a:lnTo>
                <a:lnTo>
                  <a:pt x="611" y="153"/>
                </a:lnTo>
                <a:lnTo>
                  <a:pt x="626" y="173"/>
                </a:lnTo>
                <a:lnTo>
                  <a:pt x="644" y="189"/>
                </a:lnTo>
                <a:lnTo>
                  <a:pt x="662" y="208"/>
                </a:lnTo>
                <a:lnTo>
                  <a:pt x="678" y="226"/>
                </a:lnTo>
                <a:lnTo>
                  <a:pt x="683" y="236"/>
                </a:lnTo>
                <a:lnTo>
                  <a:pt x="689" y="247"/>
                </a:lnTo>
                <a:lnTo>
                  <a:pt x="691" y="258"/>
                </a:lnTo>
                <a:lnTo>
                  <a:pt x="692" y="269"/>
                </a:lnTo>
                <a:lnTo>
                  <a:pt x="692" y="269"/>
                </a:lnTo>
                <a:lnTo>
                  <a:pt x="692" y="280"/>
                </a:lnTo>
                <a:lnTo>
                  <a:pt x="691" y="289"/>
                </a:lnTo>
                <a:lnTo>
                  <a:pt x="687" y="298"/>
                </a:lnTo>
                <a:lnTo>
                  <a:pt x="682" y="307"/>
                </a:lnTo>
                <a:lnTo>
                  <a:pt x="671" y="323"/>
                </a:lnTo>
                <a:lnTo>
                  <a:pt x="654" y="339"/>
                </a:lnTo>
                <a:lnTo>
                  <a:pt x="636" y="352"/>
                </a:lnTo>
                <a:lnTo>
                  <a:pt x="613" y="363"/>
                </a:lnTo>
                <a:lnTo>
                  <a:pt x="590" y="372"/>
                </a:lnTo>
                <a:lnTo>
                  <a:pt x="563" y="377"/>
                </a:lnTo>
                <a:lnTo>
                  <a:pt x="0" y="377"/>
                </a:lnTo>
                <a:lnTo>
                  <a:pt x="0" y="377"/>
                </a:lnTo>
                <a:lnTo>
                  <a:pt x="0" y="433"/>
                </a:lnTo>
                <a:lnTo>
                  <a:pt x="2" y="489"/>
                </a:lnTo>
                <a:lnTo>
                  <a:pt x="5" y="543"/>
                </a:lnTo>
                <a:lnTo>
                  <a:pt x="11" y="599"/>
                </a:lnTo>
                <a:lnTo>
                  <a:pt x="16" y="653"/>
                </a:lnTo>
                <a:lnTo>
                  <a:pt x="25" y="707"/>
                </a:lnTo>
                <a:lnTo>
                  <a:pt x="32" y="759"/>
                </a:lnTo>
                <a:lnTo>
                  <a:pt x="43" y="813"/>
                </a:lnTo>
                <a:lnTo>
                  <a:pt x="54" y="866"/>
                </a:lnTo>
                <a:lnTo>
                  <a:pt x="67" y="918"/>
                </a:lnTo>
                <a:lnTo>
                  <a:pt x="81" y="968"/>
                </a:lnTo>
                <a:lnTo>
                  <a:pt x="97" y="1021"/>
                </a:lnTo>
                <a:lnTo>
                  <a:pt x="114" y="1071"/>
                </a:lnTo>
                <a:lnTo>
                  <a:pt x="130" y="1120"/>
                </a:lnTo>
                <a:lnTo>
                  <a:pt x="150" y="1170"/>
                </a:lnTo>
                <a:lnTo>
                  <a:pt x="169" y="1219"/>
                </a:lnTo>
                <a:lnTo>
                  <a:pt x="191" y="1266"/>
                </a:lnTo>
                <a:lnTo>
                  <a:pt x="213" y="1315"/>
                </a:lnTo>
                <a:lnTo>
                  <a:pt x="236" y="1361"/>
                </a:lnTo>
                <a:lnTo>
                  <a:pt x="260" y="1407"/>
                </a:lnTo>
                <a:lnTo>
                  <a:pt x="285" y="1453"/>
                </a:lnTo>
                <a:lnTo>
                  <a:pt x="312" y="1498"/>
                </a:lnTo>
                <a:lnTo>
                  <a:pt x="341" y="1542"/>
                </a:lnTo>
                <a:lnTo>
                  <a:pt x="368" y="1585"/>
                </a:lnTo>
                <a:lnTo>
                  <a:pt x="398" y="1628"/>
                </a:lnTo>
                <a:lnTo>
                  <a:pt x="429" y="1670"/>
                </a:lnTo>
                <a:lnTo>
                  <a:pt x="460" y="1711"/>
                </a:lnTo>
                <a:lnTo>
                  <a:pt x="492" y="1751"/>
                </a:lnTo>
                <a:lnTo>
                  <a:pt x="526" y="1791"/>
                </a:lnTo>
                <a:lnTo>
                  <a:pt x="561" y="1830"/>
                </a:lnTo>
                <a:lnTo>
                  <a:pt x="597" y="1868"/>
                </a:lnTo>
                <a:lnTo>
                  <a:pt x="633" y="1906"/>
                </a:lnTo>
                <a:lnTo>
                  <a:pt x="669" y="1942"/>
                </a:lnTo>
                <a:lnTo>
                  <a:pt x="707" y="1976"/>
                </a:lnTo>
                <a:lnTo>
                  <a:pt x="746" y="2011"/>
                </a:lnTo>
                <a:lnTo>
                  <a:pt x="786" y="2045"/>
                </a:lnTo>
                <a:lnTo>
                  <a:pt x="826" y="2077"/>
                </a:lnTo>
                <a:lnTo>
                  <a:pt x="867" y="2108"/>
                </a:lnTo>
                <a:lnTo>
                  <a:pt x="909" y="2139"/>
                </a:lnTo>
                <a:lnTo>
                  <a:pt x="952" y="2169"/>
                </a:lnTo>
                <a:lnTo>
                  <a:pt x="995" y="2198"/>
                </a:lnTo>
                <a:lnTo>
                  <a:pt x="1040" y="2225"/>
                </a:lnTo>
                <a:lnTo>
                  <a:pt x="1085" y="2252"/>
                </a:lnTo>
                <a:lnTo>
                  <a:pt x="1130" y="2277"/>
                </a:lnTo>
                <a:lnTo>
                  <a:pt x="1176" y="2301"/>
                </a:lnTo>
                <a:lnTo>
                  <a:pt x="1222" y="2324"/>
                </a:lnTo>
                <a:lnTo>
                  <a:pt x="1271" y="2348"/>
                </a:lnTo>
                <a:lnTo>
                  <a:pt x="1320" y="2368"/>
                </a:lnTo>
                <a:lnTo>
                  <a:pt x="1368" y="2387"/>
                </a:lnTo>
                <a:lnTo>
                  <a:pt x="1417" y="2407"/>
                </a:lnTo>
                <a:lnTo>
                  <a:pt x="1468" y="2423"/>
                </a:lnTo>
                <a:lnTo>
                  <a:pt x="1518" y="2441"/>
                </a:lnTo>
                <a:lnTo>
                  <a:pt x="1569" y="2456"/>
                </a:lnTo>
                <a:lnTo>
                  <a:pt x="1619" y="2470"/>
                </a:lnTo>
                <a:lnTo>
                  <a:pt x="1671" y="2483"/>
                </a:lnTo>
                <a:lnTo>
                  <a:pt x="1724" y="2494"/>
                </a:lnTo>
                <a:lnTo>
                  <a:pt x="1778" y="2505"/>
                </a:lnTo>
                <a:lnTo>
                  <a:pt x="1830" y="2514"/>
                </a:lnTo>
                <a:lnTo>
                  <a:pt x="1884" y="2521"/>
                </a:lnTo>
                <a:lnTo>
                  <a:pt x="1938" y="2526"/>
                </a:lnTo>
                <a:lnTo>
                  <a:pt x="1994" y="2532"/>
                </a:lnTo>
                <a:lnTo>
                  <a:pt x="2048" y="2535"/>
                </a:lnTo>
                <a:lnTo>
                  <a:pt x="2104" y="2537"/>
                </a:lnTo>
                <a:lnTo>
                  <a:pt x="2160" y="2537"/>
                </a:lnTo>
                <a:lnTo>
                  <a:pt x="2160" y="1985"/>
                </a:lnTo>
                <a:lnTo>
                  <a:pt x="2160" y="1985"/>
                </a:lnTo>
                <a:lnTo>
                  <a:pt x="2155" y="1956"/>
                </a:lnTo>
                <a:lnTo>
                  <a:pt x="2147" y="1931"/>
                </a:lnTo>
                <a:lnTo>
                  <a:pt x="2135" y="1908"/>
                </a:lnTo>
                <a:lnTo>
                  <a:pt x="2122" y="1886"/>
                </a:lnTo>
                <a:lnTo>
                  <a:pt x="2106" y="1870"/>
                </a:lnTo>
                <a:lnTo>
                  <a:pt x="2099" y="1863"/>
                </a:lnTo>
                <a:lnTo>
                  <a:pt x="2090" y="1857"/>
                </a:lnTo>
                <a:lnTo>
                  <a:pt x="2081" y="1852"/>
                </a:lnTo>
                <a:lnTo>
                  <a:pt x="2070" y="1850"/>
                </a:lnTo>
                <a:lnTo>
                  <a:pt x="2061" y="1846"/>
                </a:lnTo>
                <a:lnTo>
                  <a:pt x="2050" y="1846"/>
                </a:lnTo>
                <a:lnTo>
                  <a:pt x="2050" y="1846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7" name="Freeform 8"/>
          <p:cNvSpPr>
            <a:spLocks/>
          </p:cNvSpPr>
          <p:nvPr/>
        </p:nvSpPr>
        <p:spPr bwMode="auto">
          <a:xfrm>
            <a:off x="3613261" y="1822828"/>
            <a:ext cx="1143127" cy="972108"/>
          </a:xfrm>
          <a:custGeom>
            <a:avLst/>
            <a:gdLst/>
            <a:ahLst/>
            <a:cxnLst>
              <a:cxn ang="0">
                <a:pos x="2405" y="600"/>
              </a:cxn>
              <a:cxn ang="0">
                <a:pos x="2349" y="645"/>
              </a:cxn>
              <a:cxn ang="0">
                <a:pos x="2293" y="689"/>
              </a:cxn>
              <a:cxn ang="0">
                <a:pos x="2259" y="692"/>
              </a:cxn>
              <a:cxn ang="0">
                <a:pos x="2221" y="676"/>
              </a:cxn>
              <a:cxn ang="0">
                <a:pos x="2183" y="629"/>
              </a:cxn>
              <a:cxn ang="0">
                <a:pos x="2160" y="0"/>
              </a:cxn>
              <a:cxn ang="0">
                <a:pos x="1994" y="7"/>
              </a:cxn>
              <a:cxn ang="0">
                <a:pos x="1778" y="34"/>
              </a:cxn>
              <a:cxn ang="0">
                <a:pos x="1569" y="83"/>
              </a:cxn>
              <a:cxn ang="0">
                <a:pos x="1368" y="150"/>
              </a:cxn>
              <a:cxn ang="0">
                <a:pos x="1176" y="236"/>
              </a:cxn>
              <a:cxn ang="0">
                <a:pos x="995" y="341"/>
              </a:cxn>
              <a:cxn ang="0">
                <a:pos x="826" y="462"/>
              </a:cxn>
              <a:cxn ang="0">
                <a:pos x="669" y="597"/>
              </a:cxn>
              <a:cxn ang="0">
                <a:pos x="526" y="746"/>
              </a:cxn>
              <a:cxn ang="0">
                <a:pos x="398" y="911"/>
              </a:cxn>
              <a:cxn ang="0">
                <a:pos x="285" y="1085"/>
              </a:cxn>
              <a:cxn ang="0">
                <a:pos x="191" y="1271"/>
              </a:cxn>
              <a:cxn ang="0">
                <a:pos x="114" y="1468"/>
              </a:cxn>
              <a:cxn ang="0">
                <a:pos x="54" y="1673"/>
              </a:cxn>
              <a:cxn ang="0">
                <a:pos x="16" y="1886"/>
              </a:cxn>
              <a:cxn ang="0">
                <a:pos x="0" y="2104"/>
              </a:cxn>
              <a:cxn ang="0">
                <a:pos x="590" y="2155"/>
              </a:cxn>
              <a:cxn ang="0">
                <a:pos x="671" y="2106"/>
              </a:cxn>
              <a:cxn ang="0">
                <a:pos x="692" y="2063"/>
              </a:cxn>
              <a:cxn ang="0">
                <a:pos x="689" y="2030"/>
              </a:cxn>
              <a:cxn ang="0">
                <a:pos x="644" y="1972"/>
              </a:cxn>
              <a:cxn ang="0">
                <a:pos x="600" y="1917"/>
              </a:cxn>
              <a:cxn ang="0">
                <a:pos x="597" y="1882"/>
              </a:cxn>
              <a:cxn ang="0">
                <a:pos x="617" y="1841"/>
              </a:cxn>
              <a:cxn ang="0">
                <a:pos x="656" y="1808"/>
              </a:cxn>
              <a:cxn ang="0">
                <a:pos x="714" y="1787"/>
              </a:cxn>
              <a:cxn ang="0">
                <a:pos x="764" y="1783"/>
              </a:cxn>
              <a:cxn ang="0">
                <a:pos x="831" y="1792"/>
              </a:cxn>
              <a:cxn ang="0">
                <a:pos x="885" y="1816"/>
              </a:cxn>
              <a:cxn ang="0">
                <a:pos x="921" y="1850"/>
              </a:cxn>
              <a:cxn ang="0">
                <a:pos x="934" y="1893"/>
              </a:cxn>
              <a:cxn ang="0">
                <a:pos x="925" y="1927"/>
              </a:cxn>
              <a:cxn ang="0">
                <a:pos x="867" y="1991"/>
              </a:cxn>
              <a:cxn ang="0">
                <a:pos x="838" y="2041"/>
              </a:cxn>
              <a:cxn ang="0">
                <a:pos x="840" y="2072"/>
              </a:cxn>
              <a:cxn ang="0">
                <a:pos x="874" y="2122"/>
              </a:cxn>
              <a:cxn ang="0">
                <a:pos x="968" y="2160"/>
              </a:cxn>
              <a:cxn ang="0">
                <a:pos x="2164" y="956"/>
              </a:cxn>
              <a:cxn ang="0">
                <a:pos x="2203" y="871"/>
              </a:cxn>
              <a:cxn ang="0">
                <a:pos x="2239" y="846"/>
              </a:cxn>
              <a:cxn ang="0">
                <a:pos x="2270" y="838"/>
              </a:cxn>
              <a:cxn ang="0">
                <a:pos x="2313" y="853"/>
              </a:cxn>
              <a:cxn ang="0">
                <a:pos x="2385" y="920"/>
              </a:cxn>
              <a:cxn ang="0">
                <a:pos x="2429" y="936"/>
              </a:cxn>
              <a:cxn ang="0">
                <a:pos x="2461" y="929"/>
              </a:cxn>
              <a:cxn ang="0">
                <a:pos x="2499" y="896"/>
              </a:cxn>
              <a:cxn ang="0">
                <a:pos x="2526" y="847"/>
              </a:cxn>
              <a:cxn ang="0">
                <a:pos x="2539" y="783"/>
              </a:cxn>
              <a:cxn ang="0">
                <a:pos x="2537" y="732"/>
              </a:cxn>
              <a:cxn ang="0">
                <a:pos x="2521" y="671"/>
              </a:cxn>
              <a:cxn ang="0">
                <a:pos x="2490" y="626"/>
              </a:cxn>
              <a:cxn ang="0">
                <a:pos x="2450" y="600"/>
              </a:cxn>
            </a:cxnLst>
            <a:rect l="0" t="0" r="r" b="b"/>
            <a:pathLst>
              <a:path w="2540" h="2160">
                <a:moveTo>
                  <a:pt x="2429" y="597"/>
                </a:moveTo>
                <a:lnTo>
                  <a:pt x="2429" y="597"/>
                </a:lnTo>
                <a:lnTo>
                  <a:pt x="2416" y="597"/>
                </a:lnTo>
                <a:lnTo>
                  <a:pt x="2405" y="600"/>
                </a:lnTo>
                <a:lnTo>
                  <a:pt x="2394" y="606"/>
                </a:lnTo>
                <a:lnTo>
                  <a:pt x="2385" y="611"/>
                </a:lnTo>
                <a:lnTo>
                  <a:pt x="2367" y="627"/>
                </a:lnTo>
                <a:lnTo>
                  <a:pt x="2349" y="645"/>
                </a:lnTo>
                <a:lnTo>
                  <a:pt x="2331" y="664"/>
                </a:lnTo>
                <a:lnTo>
                  <a:pt x="2313" y="678"/>
                </a:lnTo>
                <a:lnTo>
                  <a:pt x="2304" y="685"/>
                </a:lnTo>
                <a:lnTo>
                  <a:pt x="2293" y="689"/>
                </a:lnTo>
                <a:lnTo>
                  <a:pt x="2283" y="692"/>
                </a:lnTo>
                <a:lnTo>
                  <a:pt x="2270" y="694"/>
                </a:lnTo>
                <a:lnTo>
                  <a:pt x="2270" y="694"/>
                </a:lnTo>
                <a:lnTo>
                  <a:pt x="2259" y="692"/>
                </a:lnTo>
                <a:lnTo>
                  <a:pt x="2250" y="691"/>
                </a:lnTo>
                <a:lnTo>
                  <a:pt x="2239" y="687"/>
                </a:lnTo>
                <a:lnTo>
                  <a:pt x="2230" y="682"/>
                </a:lnTo>
                <a:lnTo>
                  <a:pt x="2221" y="676"/>
                </a:lnTo>
                <a:lnTo>
                  <a:pt x="2212" y="669"/>
                </a:lnTo>
                <a:lnTo>
                  <a:pt x="2203" y="660"/>
                </a:lnTo>
                <a:lnTo>
                  <a:pt x="2196" y="651"/>
                </a:lnTo>
                <a:lnTo>
                  <a:pt x="2183" y="629"/>
                </a:lnTo>
                <a:lnTo>
                  <a:pt x="2173" y="604"/>
                </a:lnTo>
                <a:lnTo>
                  <a:pt x="2164" y="577"/>
                </a:lnTo>
                <a:lnTo>
                  <a:pt x="2160" y="546"/>
                </a:lnTo>
                <a:lnTo>
                  <a:pt x="2160" y="0"/>
                </a:lnTo>
                <a:lnTo>
                  <a:pt x="2160" y="0"/>
                </a:lnTo>
                <a:lnTo>
                  <a:pt x="2104" y="0"/>
                </a:lnTo>
                <a:lnTo>
                  <a:pt x="2048" y="4"/>
                </a:lnTo>
                <a:lnTo>
                  <a:pt x="1994" y="7"/>
                </a:lnTo>
                <a:lnTo>
                  <a:pt x="1938" y="11"/>
                </a:lnTo>
                <a:lnTo>
                  <a:pt x="1884" y="18"/>
                </a:lnTo>
                <a:lnTo>
                  <a:pt x="1830" y="25"/>
                </a:lnTo>
                <a:lnTo>
                  <a:pt x="1778" y="34"/>
                </a:lnTo>
                <a:lnTo>
                  <a:pt x="1724" y="43"/>
                </a:lnTo>
                <a:lnTo>
                  <a:pt x="1671" y="56"/>
                </a:lnTo>
                <a:lnTo>
                  <a:pt x="1619" y="69"/>
                </a:lnTo>
                <a:lnTo>
                  <a:pt x="1569" y="83"/>
                </a:lnTo>
                <a:lnTo>
                  <a:pt x="1518" y="97"/>
                </a:lnTo>
                <a:lnTo>
                  <a:pt x="1468" y="114"/>
                </a:lnTo>
                <a:lnTo>
                  <a:pt x="1417" y="132"/>
                </a:lnTo>
                <a:lnTo>
                  <a:pt x="1368" y="150"/>
                </a:lnTo>
                <a:lnTo>
                  <a:pt x="1320" y="169"/>
                </a:lnTo>
                <a:lnTo>
                  <a:pt x="1271" y="191"/>
                </a:lnTo>
                <a:lnTo>
                  <a:pt x="1222" y="213"/>
                </a:lnTo>
                <a:lnTo>
                  <a:pt x="1176" y="236"/>
                </a:lnTo>
                <a:lnTo>
                  <a:pt x="1130" y="261"/>
                </a:lnTo>
                <a:lnTo>
                  <a:pt x="1085" y="287"/>
                </a:lnTo>
                <a:lnTo>
                  <a:pt x="1040" y="314"/>
                </a:lnTo>
                <a:lnTo>
                  <a:pt x="995" y="341"/>
                </a:lnTo>
                <a:lnTo>
                  <a:pt x="952" y="370"/>
                </a:lnTo>
                <a:lnTo>
                  <a:pt x="909" y="398"/>
                </a:lnTo>
                <a:lnTo>
                  <a:pt x="867" y="429"/>
                </a:lnTo>
                <a:lnTo>
                  <a:pt x="826" y="462"/>
                </a:lnTo>
                <a:lnTo>
                  <a:pt x="786" y="494"/>
                </a:lnTo>
                <a:lnTo>
                  <a:pt x="746" y="526"/>
                </a:lnTo>
                <a:lnTo>
                  <a:pt x="707" y="561"/>
                </a:lnTo>
                <a:lnTo>
                  <a:pt x="669" y="597"/>
                </a:lnTo>
                <a:lnTo>
                  <a:pt x="633" y="633"/>
                </a:lnTo>
                <a:lnTo>
                  <a:pt x="597" y="671"/>
                </a:lnTo>
                <a:lnTo>
                  <a:pt x="561" y="709"/>
                </a:lnTo>
                <a:lnTo>
                  <a:pt x="526" y="746"/>
                </a:lnTo>
                <a:lnTo>
                  <a:pt x="492" y="786"/>
                </a:lnTo>
                <a:lnTo>
                  <a:pt x="460" y="828"/>
                </a:lnTo>
                <a:lnTo>
                  <a:pt x="429" y="867"/>
                </a:lnTo>
                <a:lnTo>
                  <a:pt x="398" y="911"/>
                </a:lnTo>
                <a:lnTo>
                  <a:pt x="368" y="952"/>
                </a:lnTo>
                <a:lnTo>
                  <a:pt x="341" y="995"/>
                </a:lnTo>
                <a:lnTo>
                  <a:pt x="312" y="1040"/>
                </a:lnTo>
                <a:lnTo>
                  <a:pt x="285" y="1085"/>
                </a:lnTo>
                <a:lnTo>
                  <a:pt x="260" y="1130"/>
                </a:lnTo>
                <a:lnTo>
                  <a:pt x="236" y="1177"/>
                </a:lnTo>
                <a:lnTo>
                  <a:pt x="213" y="1224"/>
                </a:lnTo>
                <a:lnTo>
                  <a:pt x="191" y="1271"/>
                </a:lnTo>
                <a:lnTo>
                  <a:pt x="169" y="1320"/>
                </a:lnTo>
                <a:lnTo>
                  <a:pt x="150" y="1368"/>
                </a:lnTo>
                <a:lnTo>
                  <a:pt x="130" y="1417"/>
                </a:lnTo>
                <a:lnTo>
                  <a:pt x="114" y="1468"/>
                </a:lnTo>
                <a:lnTo>
                  <a:pt x="97" y="1518"/>
                </a:lnTo>
                <a:lnTo>
                  <a:pt x="81" y="1569"/>
                </a:lnTo>
                <a:lnTo>
                  <a:pt x="67" y="1621"/>
                </a:lnTo>
                <a:lnTo>
                  <a:pt x="54" y="1673"/>
                </a:lnTo>
                <a:lnTo>
                  <a:pt x="43" y="1725"/>
                </a:lnTo>
                <a:lnTo>
                  <a:pt x="32" y="1778"/>
                </a:lnTo>
                <a:lnTo>
                  <a:pt x="25" y="1832"/>
                </a:lnTo>
                <a:lnTo>
                  <a:pt x="16" y="1886"/>
                </a:lnTo>
                <a:lnTo>
                  <a:pt x="11" y="1940"/>
                </a:lnTo>
                <a:lnTo>
                  <a:pt x="5" y="1994"/>
                </a:lnTo>
                <a:lnTo>
                  <a:pt x="2" y="2050"/>
                </a:lnTo>
                <a:lnTo>
                  <a:pt x="0" y="2104"/>
                </a:lnTo>
                <a:lnTo>
                  <a:pt x="0" y="2160"/>
                </a:lnTo>
                <a:lnTo>
                  <a:pt x="563" y="2160"/>
                </a:lnTo>
                <a:lnTo>
                  <a:pt x="563" y="2160"/>
                </a:lnTo>
                <a:lnTo>
                  <a:pt x="590" y="2155"/>
                </a:lnTo>
                <a:lnTo>
                  <a:pt x="613" y="2146"/>
                </a:lnTo>
                <a:lnTo>
                  <a:pt x="636" y="2135"/>
                </a:lnTo>
                <a:lnTo>
                  <a:pt x="654" y="2122"/>
                </a:lnTo>
                <a:lnTo>
                  <a:pt x="671" y="2106"/>
                </a:lnTo>
                <a:lnTo>
                  <a:pt x="682" y="2090"/>
                </a:lnTo>
                <a:lnTo>
                  <a:pt x="687" y="2081"/>
                </a:lnTo>
                <a:lnTo>
                  <a:pt x="691" y="2072"/>
                </a:lnTo>
                <a:lnTo>
                  <a:pt x="692" y="2063"/>
                </a:lnTo>
                <a:lnTo>
                  <a:pt x="692" y="2052"/>
                </a:lnTo>
                <a:lnTo>
                  <a:pt x="692" y="2052"/>
                </a:lnTo>
                <a:lnTo>
                  <a:pt x="691" y="2041"/>
                </a:lnTo>
                <a:lnTo>
                  <a:pt x="689" y="2030"/>
                </a:lnTo>
                <a:lnTo>
                  <a:pt x="683" y="2019"/>
                </a:lnTo>
                <a:lnTo>
                  <a:pt x="678" y="2009"/>
                </a:lnTo>
                <a:lnTo>
                  <a:pt x="662" y="1991"/>
                </a:lnTo>
                <a:lnTo>
                  <a:pt x="644" y="1972"/>
                </a:lnTo>
                <a:lnTo>
                  <a:pt x="626" y="1956"/>
                </a:lnTo>
                <a:lnTo>
                  <a:pt x="611" y="1936"/>
                </a:lnTo>
                <a:lnTo>
                  <a:pt x="604" y="1927"/>
                </a:lnTo>
                <a:lnTo>
                  <a:pt x="600" y="1917"/>
                </a:lnTo>
                <a:lnTo>
                  <a:pt x="597" y="1906"/>
                </a:lnTo>
                <a:lnTo>
                  <a:pt x="595" y="1893"/>
                </a:lnTo>
                <a:lnTo>
                  <a:pt x="595" y="1893"/>
                </a:lnTo>
                <a:lnTo>
                  <a:pt x="597" y="1882"/>
                </a:lnTo>
                <a:lnTo>
                  <a:pt x="599" y="1872"/>
                </a:lnTo>
                <a:lnTo>
                  <a:pt x="604" y="1861"/>
                </a:lnTo>
                <a:lnTo>
                  <a:pt x="609" y="1850"/>
                </a:lnTo>
                <a:lnTo>
                  <a:pt x="617" y="1841"/>
                </a:lnTo>
                <a:lnTo>
                  <a:pt x="624" y="1832"/>
                </a:lnTo>
                <a:lnTo>
                  <a:pt x="635" y="1823"/>
                </a:lnTo>
                <a:lnTo>
                  <a:pt x="645" y="1816"/>
                </a:lnTo>
                <a:lnTo>
                  <a:pt x="656" y="1808"/>
                </a:lnTo>
                <a:lnTo>
                  <a:pt x="671" y="1801"/>
                </a:lnTo>
                <a:lnTo>
                  <a:pt x="683" y="1796"/>
                </a:lnTo>
                <a:lnTo>
                  <a:pt x="700" y="1792"/>
                </a:lnTo>
                <a:lnTo>
                  <a:pt x="714" y="1787"/>
                </a:lnTo>
                <a:lnTo>
                  <a:pt x="730" y="1785"/>
                </a:lnTo>
                <a:lnTo>
                  <a:pt x="748" y="1783"/>
                </a:lnTo>
                <a:lnTo>
                  <a:pt x="764" y="1783"/>
                </a:lnTo>
                <a:lnTo>
                  <a:pt x="764" y="1783"/>
                </a:lnTo>
                <a:lnTo>
                  <a:pt x="783" y="1783"/>
                </a:lnTo>
                <a:lnTo>
                  <a:pt x="799" y="1785"/>
                </a:lnTo>
                <a:lnTo>
                  <a:pt x="815" y="1787"/>
                </a:lnTo>
                <a:lnTo>
                  <a:pt x="831" y="1792"/>
                </a:lnTo>
                <a:lnTo>
                  <a:pt x="846" y="1796"/>
                </a:lnTo>
                <a:lnTo>
                  <a:pt x="860" y="1801"/>
                </a:lnTo>
                <a:lnTo>
                  <a:pt x="873" y="1808"/>
                </a:lnTo>
                <a:lnTo>
                  <a:pt x="885" y="1816"/>
                </a:lnTo>
                <a:lnTo>
                  <a:pt x="896" y="1823"/>
                </a:lnTo>
                <a:lnTo>
                  <a:pt x="905" y="1832"/>
                </a:lnTo>
                <a:lnTo>
                  <a:pt x="914" y="1841"/>
                </a:lnTo>
                <a:lnTo>
                  <a:pt x="921" y="1850"/>
                </a:lnTo>
                <a:lnTo>
                  <a:pt x="927" y="1861"/>
                </a:lnTo>
                <a:lnTo>
                  <a:pt x="930" y="1872"/>
                </a:lnTo>
                <a:lnTo>
                  <a:pt x="934" y="1882"/>
                </a:lnTo>
                <a:lnTo>
                  <a:pt x="934" y="1893"/>
                </a:lnTo>
                <a:lnTo>
                  <a:pt x="934" y="1893"/>
                </a:lnTo>
                <a:lnTo>
                  <a:pt x="934" y="1906"/>
                </a:lnTo>
                <a:lnTo>
                  <a:pt x="930" y="1917"/>
                </a:lnTo>
                <a:lnTo>
                  <a:pt x="925" y="1927"/>
                </a:lnTo>
                <a:lnTo>
                  <a:pt x="920" y="1936"/>
                </a:lnTo>
                <a:lnTo>
                  <a:pt x="903" y="1956"/>
                </a:lnTo>
                <a:lnTo>
                  <a:pt x="885" y="1972"/>
                </a:lnTo>
                <a:lnTo>
                  <a:pt x="867" y="1991"/>
                </a:lnTo>
                <a:lnTo>
                  <a:pt x="853" y="2009"/>
                </a:lnTo>
                <a:lnTo>
                  <a:pt x="846" y="2019"/>
                </a:lnTo>
                <a:lnTo>
                  <a:pt x="842" y="2030"/>
                </a:lnTo>
                <a:lnTo>
                  <a:pt x="838" y="2041"/>
                </a:lnTo>
                <a:lnTo>
                  <a:pt x="837" y="2052"/>
                </a:lnTo>
                <a:lnTo>
                  <a:pt x="837" y="2052"/>
                </a:lnTo>
                <a:lnTo>
                  <a:pt x="838" y="2063"/>
                </a:lnTo>
                <a:lnTo>
                  <a:pt x="840" y="2072"/>
                </a:lnTo>
                <a:lnTo>
                  <a:pt x="844" y="2081"/>
                </a:lnTo>
                <a:lnTo>
                  <a:pt x="847" y="2090"/>
                </a:lnTo>
                <a:lnTo>
                  <a:pt x="858" y="2106"/>
                </a:lnTo>
                <a:lnTo>
                  <a:pt x="874" y="2122"/>
                </a:lnTo>
                <a:lnTo>
                  <a:pt x="894" y="2135"/>
                </a:lnTo>
                <a:lnTo>
                  <a:pt x="916" y="2146"/>
                </a:lnTo>
                <a:lnTo>
                  <a:pt x="941" y="2155"/>
                </a:lnTo>
                <a:lnTo>
                  <a:pt x="968" y="2160"/>
                </a:lnTo>
                <a:lnTo>
                  <a:pt x="2160" y="2160"/>
                </a:lnTo>
                <a:lnTo>
                  <a:pt x="2160" y="986"/>
                </a:lnTo>
                <a:lnTo>
                  <a:pt x="2160" y="986"/>
                </a:lnTo>
                <a:lnTo>
                  <a:pt x="2164" y="956"/>
                </a:lnTo>
                <a:lnTo>
                  <a:pt x="2173" y="929"/>
                </a:lnTo>
                <a:lnTo>
                  <a:pt x="2183" y="903"/>
                </a:lnTo>
                <a:lnTo>
                  <a:pt x="2196" y="882"/>
                </a:lnTo>
                <a:lnTo>
                  <a:pt x="2203" y="871"/>
                </a:lnTo>
                <a:lnTo>
                  <a:pt x="2212" y="864"/>
                </a:lnTo>
                <a:lnTo>
                  <a:pt x="2221" y="856"/>
                </a:lnTo>
                <a:lnTo>
                  <a:pt x="2230" y="849"/>
                </a:lnTo>
                <a:lnTo>
                  <a:pt x="2239" y="846"/>
                </a:lnTo>
                <a:lnTo>
                  <a:pt x="2250" y="842"/>
                </a:lnTo>
                <a:lnTo>
                  <a:pt x="2259" y="838"/>
                </a:lnTo>
                <a:lnTo>
                  <a:pt x="2270" y="838"/>
                </a:lnTo>
                <a:lnTo>
                  <a:pt x="2270" y="838"/>
                </a:lnTo>
                <a:lnTo>
                  <a:pt x="2283" y="840"/>
                </a:lnTo>
                <a:lnTo>
                  <a:pt x="2293" y="842"/>
                </a:lnTo>
                <a:lnTo>
                  <a:pt x="2304" y="847"/>
                </a:lnTo>
                <a:lnTo>
                  <a:pt x="2313" y="853"/>
                </a:lnTo>
                <a:lnTo>
                  <a:pt x="2331" y="869"/>
                </a:lnTo>
                <a:lnTo>
                  <a:pt x="2349" y="887"/>
                </a:lnTo>
                <a:lnTo>
                  <a:pt x="2367" y="905"/>
                </a:lnTo>
                <a:lnTo>
                  <a:pt x="2385" y="920"/>
                </a:lnTo>
                <a:lnTo>
                  <a:pt x="2394" y="927"/>
                </a:lnTo>
                <a:lnTo>
                  <a:pt x="2405" y="930"/>
                </a:lnTo>
                <a:lnTo>
                  <a:pt x="2416" y="934"/>
                </a:lnTo>
                <a:lnTo>
                  <a:pt x="2429" y="936"/>
                </a:lnTo>
                <a:lnTo>
                  <a:pt x="2429" y="936"/>
                </a:lnTo>
                <a:lnTo>
                  <a:pt x="2439" y="934"/>
                </a:lnTo>
                <a:lnTo>
                  <a:pt x="2450" y="932"/>
                </a:lnTo>
                <a:lnTo>
                  <a:pt x="2461" y="929"/>
                </a:lnTo>
                <a:lnTo>
                  <a:pt x="2472" y="921"/>
                </a:lnTo>
                <a:lnTo>
                  <a:pt x="2481" y="914"/>
                </a:lnTo>
                <a:lnTo>
                  <a:pt x="2490" y="907"/>
                </a:lnTo>
                <a:lnTo>
                  <a:pt x="2499" y="896"/>
                </a:lnTo>
                <a:lnTo>
                  <a:pt x="2508" y="885"/>
                </a:lnTo>
                <a:lnTo>
                  <a:pt x="2515" y="874"/>
                </a:lnTo>
                <a:lnTo>
                  <a:pt x="2521" y="860"/>
                </a:lnTo>
                <a:lnTo>
                  <a:pt x="2526" y="847"/>
                </a:lnTo>
                <a:lnTo>
                  <a:pt x="2531" y="831"/>
                </a:lnTo>
                <a:lnTo>
                  <a:pt x="2535" y="817"/>
                </a:lnTo>
                <a:lnTo>
                  <a:pt x="2537" y="801"/>
                </a:lnTo>
                <a:lnTo>
                  <a:pt x="2539" y="783"/>
                </a:lnTo>
                <a:lnTo>
                  <a:pt x="2540" y="766"/>
                </a:lnTo>
                <a:lnTo>
                  <a:pt x="2540" y="766"/>
                </a:lnTo>
                <a:lnTo>
                  <a:pt x="2539" y="748"/>
                </a:lnTo>
                <a:lnTo>
                  <a:pt x="2537" y="732"/>
                </a:lnTo>
                <a:lnTo>
                  <a:pt x="2535" y="716"/>
                </a:lnTo>
                <a:lnTo>
                  <a:pt x="2531" y="700"/>
                </a:lnTo>
                <a:lnTo>
                  <a:pt x="2526" y="685"/>
                </a:lnTo>
                <a:lnTo>
                  <a:pt x="2521" y="671"/>
                </a:lnTo>
                <a:lnTo>
                  <a:pt x="2515" y="658"/>
                </a:lnTo>
                <a:lnTo>
                  <a:pt x="2508" y="645"/>
                </a:lnTo>
                <a:lnTo>
                  <a:pt x="2499" y="635"/>
                </a:lnTo>
                <a:lnTo>
                  <a:pt x="2490" y="626"/>
                </a:lnTo>
                <a:lnTo>
                  <a:pt x="2481" y="617"/>
                </a:lnTo>
                <a:lnTo>
                  <a:pt x="2472" y="609"/>
                </a:lnTo>
                <a:lnTo>
                  <a:pt x="2461" y="604"/>
                </a:lnTo>
                <a:lnTo>
                  <a:pt x="2450" y="600"/>
                </a:lnTo>
                <a:lnTo>
                  <a:pt x="2439" y="597"/>
                </a:lnTo>
                <a:lnTo>
                  <a:pt x="2429" y="597"/>
                </a:lnTo>
                <a:lnTo>
                  <a:pt x="2429" y="59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4045309" y="2368559"/>
            <a:ext cx="402160" cy="291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rPr>
              <a:t>1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79" name="矩形 178"/>
          <p:cNvSpPr/>
          <p:nvPr/>
        </p:nvSpPr>
        <p:spPr>
          <a:xfrm>
            <a:off x="4837397" y="2368559"/>
            <a:ext cx="402160" cy="291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rPr>
              <a:t>2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4785058" y="3160647"/>
            <a:ext cx="402160" cy="291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rPr>
              <a:t>3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时尚中黑简体" pitchFamily="2" charset="-122"/>
              <a:ea typeface="时尚中黑简体" pitchFamily="2" charset="-122"/>
            </a:endParaRPr>
          </a:p>
        </p:txBody>
      </p:sp>
      <p:sp>
        <p:nvSpPr>
          <p:cNvPr id="181" name="矩形 180"/>
          <p:cNvSpPr/>
          <p:nvPr/>
        </p:nvSpPr>
        <p:spPr>
          <a:xfrm>
            <a:off x="4045309" y="3163977"/>
            <a:ext cx="402160" cy="2913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时尚中黑简体" pitchFamily="2" charset="-122"/>
                <a:ea typeface="时尚中黑简体" pitchFamily="2" charset="-122"/>
              </a:rPr>
              <a:t>4</a:t>
            </a: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时尚中黑简体" pitchFamily="2" charset="-122"/>
              <a:ea typeface="时尚中黑简体" pitchFamily="2" charset="-122"/>
            </a:endParaRPr>
          </a:p>
        </p:txBody>
      </p:sp>
      <p:cxnSp>
        <p:nvCxnSpPr>
          <p:cNvPr id="182" name="直接连接符 181"/>
          <p:cNvCxnSpPr/>
          <p:nvPr/>
        </p:nvCxnSpPr>
        <p:spPr>
          <a:xfrm>
            <a:off x="1525438" y="2011849"/>
            <a:ext cx="2232248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83" name="椭圆 182"/>
          <p:cNvSpPr/>
          <p:nvPr/>
        </p:nvSpPr>
        <p:spPr>
          <a:xfrm>
            <a:off x="3710365" y="1960790"/>
            <a:ext cx="94643" cy="9237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1537388" y="1600750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smtClean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填写目录内容说明</a:t>
            </a:r>
            <a:r>
              <a:rPr lang="zh-CN" altLang="en-US" sz="1000" smtClean="0">
                <a:latin typeface="微软雅黑" pitchFamily="34" charset="-122"/>
                <a:ea typeface="微软雅黑" pitchFamily="34" charset="-122"/>
              </a:rPr>
              <a:t>，设计发展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存在着一个时代价值观的</a:t>
            </a:r>
            <a:r>
              <a:rPr lang="zh-CN" altLang="en-US" sz="1000" smtClean="0">
                <a:latin typeface="微软雅黑" pitchFamily="34" charset="-122"/>
                <a:ea typeface="微软雅黑" pitchFamily="34" charset="-122"/>
              </a:rPr>
              <a:t>问题。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5" name="椭圆 184"/>
          <p:cNvSpPr/>
          <p:nvPr/>
        </p:nvSpPr>
        <p:spPr>
          <a:xfrm>
            <a:off x="5413461" y="1960790"/>
            <a:ext cx="94643" cy="9237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86" name="直接连接符 185"/>
          <p:cNvCxnSpPr>
            <a:stCxn id="185" idx="6"/>
          </p:cNvCxnSpPr>
          <p:nvPr/>
        </p:nvCxnSpPr>
        <p:spPr>
          <a:xfrm>
            <a:off x="5508104" y="2006977"/>
            <a:ext cx="2232248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87" name="矩形 186"/>
          <p:cNvSpPr/>
          <p:nvPr/>
        </p:nvSpPr>
        <p:spPr>
          <a:xfrm>
            <a:off x="5701699" y="1600750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这里填写目录内容说明，设计发展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存在着一个时代价值观的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问题。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5390826" y="3556284"/>
            <a:ext cx="94643" cy="9237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cxnSp>
        <p:nvCxnSpPr>
          <p:cNvPr id="189" name="直接连接符 188"/>
          <p:cNvCxnSpPr>
            <a:stCxn id="188" idx="6"/>
          </p:cNvCxnSpPr>
          <p:nvPr/>
        </p:nvCxnSpPr>
        <p:spPr>
          <a:xfrm>
            <a:off x="5485469" y="3602471"/>
            <a:ext cx="2232248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90" name="矩形 189"/>
          <p:cNvSpPr/>
          <p:nvPr/>
        </p:nvSpPr>
        <p:spPr>
          <a:xfrm>
            <a:off x="5701699" y="3611800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smtClean="0">
                <a:latin typeface="微软雅黑" pitchFamily="34" charset="-122"/>
                <a:ea typeface="微软雅黑" pitchFamily="34" charset="-122"/>
              </a:rPr>
              <a:t>这里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填写目录内容说明</a:t>
            </a:r>
            <a:r>
              <a:rPr lang="zh-CN" altLang="en-US" sz="1000" smtClean="0">
                <a:latin typeface="微软雅黑" pitchFamily="34" charset="-122"/>
                <a:ea typeface="微软雅黑" pitchFamily="34" charset="-122"/>
              </a:rPr>
              <a:t>，设计发展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存在着一个时代价值观的</a:t>
            </a:r>
            <a:r>
              <a:rPr lang="zh-CN" altLang="en-US" sz="1000" smtClean="0">
                <a:latin typeface="微软雅黑" pitchFamily="34" charset="-122"/>
                <a:ea typeface="微软雅黑" pitchFamily="34" charset="-122"/>
              </a:rPr>
              <a:t>问题。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1" name="直接连接符 190"/>
          <p:cNvCxnSpPr/>
          <p:nvPr/>
        </p:nvCxnSpPr>
        <p:spPr>
          <a:xfrm>
            <a:off x="1509321" y="3622789"/>
            <a:ext cx="2232248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</a:ln>
          <a:effectLst/>
        </p:spPr>
      </p:cxnSp>
      <p:sp>
        <p:nvSpPr>
          <p:cNvPr id="192" name="椭圆 191"/>
          <p:cNvSpPr/>
          <p:nvPr/>
        </p:nvSpPr>
        <p:spPr>
          <a:xfrm>
            <a:off x="3694248" y="3571730"/>
            <a:ext cx="94643" cy="92374"/>
          </a:xfrm>
          <a:prstGeom prst="ellipse">
            <a:avLst/>
          </a:prstGeom>
          <a:solidFill>
            <a:sysClr val="window" lastClr="FFFFFF">
              <a:lumMod val="75000"/>
            </a:sysClr>
          </a:solidFill>
          <a:ln w="3810" cap="flat" cmpd="sng" algn="ctr">
            <a:solidFill>
              <a:sysClr val="window" lastClr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1521271" y="3611800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这里填写目录内容说明，设计发展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存在着一个时代价值观的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问题。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246910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4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0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6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8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79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81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3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93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4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96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97" dur="3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99" dur="3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101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1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11" dur="3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12" dur="3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14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115" dur="3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117" dur="3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119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1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9150"/>
                                </p:stCondLst>
                                <p:childTnLst>
                                  <p:par>
                                    <p:cTn id="12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29" dur="3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30" dur="3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32" dur="3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34" dur="3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36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15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9900"/>
                                </p:stCondLst>
                                <p:childTnLst>
                                  <p:par>
                                    <p:cTn id="1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144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146" dur="3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147" dur="3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174" grpId="0" animBg="1"/>
          <p:bldP spid="174" grpId="1" animBg="1"/>
          <p:bldP spid="175" grpId="0" animBg="1"/>
          <p:bldP spid="175" grpId="1" animBg="1"/>
          <p:bldP spid="176" grpId="0" animBg="1"/>
          <p:bldP spid="176" grpId="1" animBg="1"/>
          <p:bldP spid="177" grpId="0" animBg="1"/>
          <p:bldP spid="177" grpId="1" animBg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183" grpId="0" animBg="1"/>
          <p:bldP spid="184" grpId="0"/>
          <p:bldP spid="185" grpId="0" animBg="1"/>
          <p:bldP spid="187" grpId="0"/>
          <p:bldP spid="188" grpId="0" animBg="1"/>
          <p:bldP spid="190" grpId="0"/>
          <p:bldP spid="192" grpId="0" animBg="1"/>
          <p:bldP spid="19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2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3600"/>
                                </p:stCondLst>
                                <p:childTnLst>
                                  <p:par>
                                    <p:cTn id="54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60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66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72" presetID="53" presetClass="entr" presetSubtype="16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8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79" dur="300" fill="hold"/>
                                            <p:tgtEl>
                                              <p:spTgt spid="17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0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5.55556E-7 9.87654E-7 L -0.0309 -0.04383 " pathEditMode="relative" rAng="0" ptsTypes="AA">
                                          <p:cBhvr>
                                            <p:cTn id="81" dur="300" fill="hold"/>
                                            <p:tgtEl>
                                              <p:spTgt spid="17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45" y="-21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3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5" dur="150"/>
                                            <p:tgtEl>
                                              <p:spTgt spid="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550"/>
                                </p:stCondLst>
                                <p:childTnLst>
                                  <p:par>
                                    <p:cTn id="87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9" dur="500"/>
                                            <p:tgtEl>
                                              <p:spTgt spid="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050"/>
                                </p:stCondLst>
                                <p:childTnLst>
                                  <p:par>
                                    <p:cTn id="91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300" fill="hold"/>
                                            <p:tgtEl>
                                              <p:spTgt spid="1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5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96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97" dur="300" fill="hold"/>
                                            <p:tgtEl>
                                              <p:spTgt spid="17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8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94444E-6 -3.02376E-6 L 0.03298 -0.03671 " pathEditMode="relative" rAng="0" ptsTypes="AA">
                                          <p:cBhvr>
                                            <p:cTn id="99" dur="300" fill="hold"/>
                                            <p:tgtEl>
                                              <p:spTgt spid="17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49" y="-185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0" fill="hold">
                                <p:stCondLst>
                                  <p:cond delay="6650"/>
                                </p:stCondLst>
                                <p:childTnLst>
                                  <p:par>
                                    <p:cTn id="101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3" dur="150"/>
                                            <p:tgtEl>
                                              <p:spTgt spid="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4" fill="hold">
                                <p:stCondLst>
                                  <p:cond delay="7100"/>
                                </p:stCondLst>
                                <p:childTnLst>
                                  <p:par>
                                    <p:cTn id="10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7" dur="500"/>
                                            <p:tgtEl>
                                              <p:spTgt spid="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8" fill="hold">
                                <p:stCondLst>
                                  <p:cond delay="7600"/>
                                </p:stCondLst>
                                <p:childTnLst>
                                  <p:par>
                                    <p:cTn id="109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3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300" fill="hold"/>
                                            <p:tgtEl>
                                              <p:spTgt spid="1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7900"/>
                                </p:stCondLst>
                                <p:childTnLst>
                                  <p:par>
                                    <p:cTn id="114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115" dur="300" fill="hold"/>
                                            <p:tgtEl>
                                              <p:spTgt spid="17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6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05556E-6 -3.81599E-6 L 0.02952 0.04323 " pathEditMode="relative" rAng="0" ptsTypes="AA">
                                          <p:cBhvr>
                                            <p:cTn id="117" dur="300" fill="hold"/>
                                            <p:tgtEl>
                                              <p:spTgt spid="18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476" y="216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8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119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1" dur="150"/>
                                            <p:tgtEl>
                                              <p:spTgt spid="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2" fill="hold">
                                <p:stCondLst>
                                  <p:cond delay="8650"/>
                                </p:stCondLst>
                                <p:childTnLst>
                                  <p:par>
                                    <p:cTn id="123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25" dur="500"/>
                                            <p:tgtEl>
                                              <p:spTgt spid="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6" fill="hold">
                                <p:stCondLst>
                                  <p:cond delay="9150"/>
                                </p:stCondLst>
                                <p:childTnLst>
                                  <p:par>
                                    <p:cTn id="12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3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300" fill="hold"/>
                                            <p:tgtEl>
                                              <p:spTgt spid="1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32" dur="300" fill="hold"/>
                                            <p:tgtEl>
                                              <p:spTgt spid="18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3" presetID="42" presetClass="path" presetSubtype="0" accel="50000" de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44444E-6 1.23457E-7 L -0.03281 0.04074 " pathEditMode="relative" rAng="0" ptsTypes="AA">
                                          <p:cBhvr>
                                            <p:cTn id="134" dur="3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49" y="203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5" fill="hold">
                                <p:stCondLst>
                                  <p:cond delay="9450"/>
                                </p:stCondLst>
                                <p:childTnLst>
                                  <p:par>
                                    <p:cTn id="136" presetID="10" presetClass="entr" presetSubtype="0" repeatCount="3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8" dur="150"/>
                                            <p:tgtEl>
                                              <p:spTgt spid="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9" fill="hold">
                                <p:stCondLst>
                                  <p:cond delay="9900"/>
                                </p:stCondLst>
                                <p:childTnLst>
                                  <p:par>
                                    <p:cTn id="140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2" dur="500"/>
                                            <p:tgtEl>
                                              <p:spTgt spid="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3" fill="hold">
                                <p:stCondLst>
                                  <p:cond delay="10400"/>
                                </p:stCondLst>
                                <p:childTnLst>
                                  <p:par>
                                    <p:cTn id="144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3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300" fill="hold"/>
                                            <p:tgtEl>
                                              <p:spTgt spid="1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174" grpId="0" animBg="1"/>
          <p:bldP spid="174" grpId="1" animBg="1"/>
          <p:bldP spid="175" grpId="0" animBg="1"/>
          <p:bldP spid="175" grpId="1" animBg="1"/>
          <p:bldP spid="176" grpId="0" animBg="1"/>
          <p:bldP spid="176" grpId="1" animBg="1"/>
          <p:bldP spid="177" grpId="0" animBg="1"/>
          <p:bldP spid="177" grpId="1" animBg="1"/>
          <p:bldP spid="178" grpId="0"/>
          <p:bldP spid="178" grpId="1"/>
          <p:bldP spid="179" grpId="0"/>
          <p:bldP spid="179" grpId="1"/>
          <p:bldP spid="180" grpId="0"/>
          <p:bldP spid="180" grpId="1"/>
          <p:bldP spid="181" grpId="0"/>
          <p:bldP spid="181" grpId="1"/>
          <p:bldP spid="183" grpId="0" animBg="1"/>
          <p:bldP spid="184" grpId="0"/>
          <p:bldP spid="185" grpId="0" animBg="1"/>
          <p:bldP spid="187" grpId="0"/>
          <p:bldP spid="188" grpId="0" animBg="1"/>
          <p:bldP spid="190" grpId="0"/>
          <p:bldP spid="192" grpId="0" animBg="1"/>
          <p:bldP spid="193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347864" y="1347614"/>
            <a:ext cx="2232248" cy="720080"/>
            <a:chOff x="3599892" y="1023578"/>
            <a:chExt cx="2232248" cy="720080"/>
          </a:xfrm>
        </p:grpSpPr>
        <p:grpSp>
          <p:nvGrpSpPr>
            <p:cNvPr id="19" name="组合 18"/>
            <p:cNvGrpSpPr/>
            <p:nvPr/>
          </p:nvGrpSpPr>
          <p:grpSpPr>
            <a:xfrm>
              <a:off x="3599892" y="1023578"/>
              <a:ext cx="2232248" cy="720080"/>
              <a:chOff x="3419872" y="1635646"/>
              <a:chExt cx="2232248" cy="720080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3967334" y="1743658"/>
                <a:ext cx="1684786" cy="504056"/>
              </a:xfrm>
              <a:prstGeom prst="roundRect">
                <a:avLst>
                  <a:gd name="adj" fmla="val 9599"/>
                </a:avLst>
              </a:prstGeom>
              <a:solidFill>
                <a:schemeClr val="bg2">
                  <a:alpha val="32000"/>
                </a:schemeClr>
              </a:solidFill>
              <a:ln w="2540"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419872" y="1635646"/>
                <a:ext cx="720080" cy="720080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4427984" y="1255861"/>
              <a:ext cx="12816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这里填写标题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4737719" y="1959682"/>
            <a:ext cx="0" cy="324036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4698195" y="2282721"/>
            <a:ext cx="79048" cy="79048"/>
          </a:xfrm>
          <a:prstGeom prst="ellipse">
            <a:avLst/>
          </a:prstGeom>
          <a:noFill/>
          <a:ln w="63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" name="直接连接符 24"/>
          <p:cNvCxnSpPr>
            <a:stCxn id="24" idx="2"/>
          </p:cNvCxnSpPr>
          <p:nvPr/>
        </p:nvCxnSpPr>
        <p:spPr>
          <a:xfrm flipH="1">
            <a:off x="2411760" y="2322245"/>
            <a:ext cx="2286435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4779315" y="2322245"/>
            <a:ext cx="2286435" cy="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2337094" y="2282721"/>
            <a:ext cx="79048" cy="79048"/>
          </a:xfrm>
          <a:prstGeom prst="ellipse">
            <a:avLst/>
          </a:prstGeom>
          <a:noFill/>
          <a:ln w="63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065750" y="2282721"/>
            <a:ext cx="79048" cy="79048"/>
          </a:xfrm>
          <a:prstGeom prst="ellipse">
            <a:avLst/>
          </a:prstGeom>
          <a:noFill/>
          <a:ln w="6350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连接符 28"/>
          <p:cNvCxnSpPr/>
          <p:nvPr/>
        </p:nvCxnSpPr>
        <p:spPr>
          <a:xfrm>
            <a:off x="2376618" y="2361769"/>
            <a:ext cx="0" cy="324036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7105274" y="2361769"/>
            <a:ext cx="0" cy="324036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737719" y="2361769"/>
            <a:ext cx="0" cy="324036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971600" y="2588704"/>
            <a:ext cx="2232248" cy="720080"/>
            <a:chOff x="3599892" y="1023578"/>
            <a:chExt cx="2232248" cy="720080"/>
          </a:xfrm>
        </p:grpSpPr>
        <p:grpSp>
          <p:nvGrpSpPr>
            <p:cNvPr id="41" name="组合 40"/>
            <p:cNvGrpSpPr/>
            <p:nvPr/>
          </p:nvGrpSpPr>
          <p:grpSpPr>
            <a:xfrm>
              <a:off x="3599892" y="1023578"/>
              <a:ext cx="2232248" cy="720080"/>
              <a:chOff x="3419872" y="1635646"/>
              <a:chExt cx="2232248" cy="720080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967334" y="1743658"/>
                <a:ext cx="1684786" cy="504056"/>
              </a:xfrm>
              <a:prstGeom prst="roundRect">
                <a:avLst>
                  <a:gd name="adj" fmla="val 9599"/>
                </a:avLst>
              </a:prstGeom>
              <a:solidFill>
                <a:schemeClr val="bg2">
                  <a:alpha val="32000"/>
                </a:schemeClr>
              </a:solidFill>
              <a:ln w="2540"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3419872" y="1635646"/>
                <a:ext cx="720080" cy="720080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4427984" y="1255861"/>
              <a:ext cx="12816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这里填写标题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347864" y="2588704"/>
            <a:ext cx="2232248" cy="720080"/>
            <a:chOff x="3599892" y="1023578"/>
            <a:chExt cx="2232248" cy="720080"/>
          </a:xfrm>
        </p:grpSpPr>
        <p:grpSp>
          <p:nvGrpSpPr>
            <p:cNvPr id="48" name="组合 47"/>
            <p:cNvGrpSpPr/>
            <p:nvPr/>
          </p:nvGrpSpPr>
          <p:grpSpPr>
            <a:xfrm>
              <a:off x="3599892" y="1023578"/>
              <a:ext cx="2232248" cy="720080"/>
              <a:chOff x="3419872" y="1635646"/>
              <a:chExt cx="2232248" cy="720080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967334" y="1743658"/>
                <a:ext cx="1684786" cy="504056"/>
              </a:xfrm>
              <a:prstGeom prst="roundRect">
                <a:avLst>
                  <a:gd name="adj" fmla="val 9599"/>
                </a:avLst>
              </a:prstGeom>
              <a:solidFill>
                <a:schemeClr val="bg2">
                  <a:alpha val="32000"/>
                </a:schemeClr>
              </a:solidFill>
              <a:ln w="2540"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3419872" y="1635646"/>
                <a:ext cx="720080" cy="720080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TextBox 48"/>
            <p:cNvSpPr txBox="1"/>
            <p:nvPr/>
          </p:nvSpPr>
          <p:spPr>
            <a:xfrm>
              <a:off x="4427984" y="1255861"/>
              <a:ext cx="12816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这里填写标题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724128" y="2588704"/>
            <a:ext cx="2232248" cy="720080"/>
            <a:chOff x="3599892" y="1023578"/>
            <a:chExt cx="2232248" cy="720080"/>
          </a:xfrm>
        </p:grpSpPr>
        <p:grpSp>
          <p:nvGrpSpPr>
            <p:cNvPr id="53" name="组合 52"/>
            <p:cNvGrpSpPr/>
            <p:nvPr/>
          </p:nvGrpSpPr>
          <p:grpSpPr>
            <a:xfrm>
              <a:off x="3599892" y="1023578"/>
              <a:ext cx="2232248" cy="720080"/>
              <a:chOff x="3419872" y="1635646"/>
              <a:chExt cx="2232248" cy="720080"/>
            </a:xfrm>
          </p:grpSpPr>
          <p:sp>
            <p:nvSpPr>
              <p:cNvPr id="55" name="圆角矩形 54"/>
              <p:cNvSpPr/>
              <p:nvPr/>
            </p:nvSpPr>
            <p:spPr>
              <a:xfrm>
                <a:off x="3967334" y="1743658"/>
                <a:ext cx="1684786" cy="504056"/>
              </a:xfrm>
              <a:prstGeom prst="roundRect">
                <a:avLst>
                  <a:gd name="adj" fmla="val 9599"/>
                </a:avLst>
              </a:prstGeom>
              <a:solidFill>
                <a:schemeClr val="bg2">
                  <a:alpha val="32000"/>
                </a:schemeClr>
              </a:solidFill>
              <a:ln w="2540"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>
                <a:off x="3419872" y="1635646"/>
                <a:ext cx="720080" cy="720080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TextBox 53"/>
            <p:cNvSpPr txBox="1"/>
            <p:nvPr/>
          </p:nvSpPr>
          <p:spPr>
            <a:xfrm>
              <a:off x="4427984" y="1255861"/>
              <a:ext cx="128162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b="1" dirty="0" smtClean="0">
                  <a:latin typeface="微软雅黑" pitchFamily="34" charset="-122"/>
                  <a:ea typeface="微软雅黑" pitchFamily="34" charset="-122"/>
                </a:rPr>
                <a:t>这里填写标题</a:t>
              </a:r>
              <a:endParaRPr lang="zh-CN" altLang="en-US" sz="1400" b="1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矩形 56"/>
          <p:cNvSpPr/>
          <p:nvPr/>
        </p:nvSpPr>
        <p:spPr>
          <a:xfrm>
            <a:off x="971601" y="3543858"/>
            <a:ext cx="2232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347865" y="3543858"/>
            <a:ext cx="2232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724129" y="3543858"/>
            <a:ext cx="2232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6706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6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1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6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800"/>
                            </p:stCondLst>
                            <p:childTnLst>
                              <p:par>
                                <p:cTn id="58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9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900"/>
                            </p:stCondLst>
                            <p:childTnLst>
                              <p:par>
                                <p:cTn id="61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0" fill="hold"/>
                                        <p:tgtEl>
                                          <p:spTgt spid="2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100"/>
                            </p:stCondLst>
                            <p:childTnLst>
                              <p:par>
                                <p:cTn id="80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200"/>
                            </p:stCondLst>
                            <p:childTnLst>
                              <p:par>
                                <p:cTn id="83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00"/>
                            </p:stCondLst>
                            <p:childTnLst>
                              <p:par>
                                <p:cTn id="86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100" fill="hold"/>
                                        <p:tgtEl>
                                          <p:spTgt spid="28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400"/>
                            </p:stCondLst>
                            <p:childTnLst>
                              <p:par>
                                <p:cTn id="8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6900"/>
                            </p:stCondLst>
                            <p:childTnLst>
                              <p:par>
                                <p:cTn id="95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6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100"/>
                            </p:stCondLst>
                            <p:childTnLst>
                              <p:par>
                                <p:cTn id="101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200"/>
                            </p:stCondLst>
                            <p:childTnLst>
                              <p:par>
                                <p:cTn id="104" presetID="6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100" fill="hold"/>
                                        <p:tgtEl>
                                          <p:spTgt spid="27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300"/>
                            </p:stCondLst>
                            <p:childTnLst>
                              <p:par>
                                <p:cTn id="10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800"/>
                            </p:stCondLst>
                            <p:childTnLst>
                              <p:par>
                                <p:cTn id="11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300"/>
                            </p:stCondLst>
                            <p:childTnLst>
                              <p:par>
                                <p:cTn id="12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800"/>
                            </p:stCondLst>
                            <p:childTnLst>
                              <p:par>
                                <p:cTn id="1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930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4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4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4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4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9" grpId="0" animBg="1"/>
      <p:bldP spid="70" grpId="0" animBg="1"/>
      <p:bldP spid="71" grpId="0" animBg="1"/>
      <p:bldP spid="72" grpId="0" animBg="1"/>
      <p:bldP spid="74" grpId="0"/>
      <p:bldP spid="24" grpId="0" animBg="1"/>
      <p:bldP spid="24" grpId="1" animBg="1"/>
      <p:bldP spid="24" grpId="2" animBg="1"/>
      <p:bldP spid="24" grpId="3" animBg="1"/>
      <p:bldP spid="24" grpId="4" animBg="1"/>
      <p:bldP spid="27" grpId="0" animBg="1"/>
      <p:bldP spid="27" grpId="1" animBg="1"/>
      <p:bldP spid="27" grpId="2" animBg="1"/>
      <p:bldP spid="27" grpId="3" animBg="1"/>
      <p:bldP spid="27" grpId="4" animBg="1"/>
      <p:bldP spid="28" grpId="0" animBg="1"/>
      <p:bldP spid="28" grpId="1" animBg="1"/>
      <p:bldP spid="28" grpId="2" animBg="1"/>
      <p:bldP spid="28" grpId="3" animBg="1"/>
      <p:bldP spid="28" grpId="4" animBg="1"/>
      <p:bldP spid="57" grpId="0"/>
      <p:bldP spid="58" grpId="0"/>
      <p:bldP spid="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99592" y="1347614"/>
            <a:ext cx="3347421" cy="1296144"/>
            <a:chOff x="971600" y="1419622"/>
            <a:chExt cx="3347421" cy="1296144"/>
          </a:xfrm>
        </p:grpSpPr>
        <p:grpSp>
          <p:nvGrpSpPr>
            <p:cNvPr id="63" name="组合 62"/>
            <p:cNvGrpSpPr/>
            <p:nvPr/>
          </p:nvGrpSpPr>
          <p:grpSpPr>
            <a:xfrm>
              <a:off x="971600" y="1419622"/>
              <a:ext cx="3347421" cy="1296144"/>
              <a:chOff x="1152571" y="1347614"/>
              <a:chExt cx="3347421" cy="1296144"/>
            </a:xfrm>
          </p:grpSpPr>
          <p:sp>
            <p:nvSpPr>
              <p:cNvPr id="65" name="矩形 64"/>
              <p:cNvSpPr/>
              <p:nvPr/>
            </p:nvSpPr>
            <p:spPr>
              <a:xfrm>
                <a:off x="1800643" y="1347614"/>
                <a:ext cx="2699349" cy="1296144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152571" y="1347614"/>
                <a:ext cx="1296144" cy="1296144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4" name="矩形 1"/>
            <p:cNvSpPr>
              <a:spLocks noChangeArrowheads="1"/>
            </p:cNvSpPr>
            <p:nvPr/>
          </p:nvSpPr>
          <p:spPr bwMode="auto">
            <a:xfrm>
              <a:off x="2374805" y="1668745"/>
              <a:ext cx="176315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这里是您要填写的文字，文字根据自己的策划文案填写哦！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788024" y="1347614"/>
            <a:ext cx="3347421" cy="1296144"/>
            <a:chOff x="971600" y="1419622"/>
            <a:chExt cx="3347421" cy="1296144"/>
          </a:xfrm>
        </p:grpSpPr>
        <p:grpSp>
          <p:nvGrpSpPr>
            <p:cNvPr id="68" name="组合 67"/>
            <p:cNvGrpSpPr/>
            <p:nvPr/>
          </p:nvGrpSpPr>
          <p:grpSpPr>
            <a:xfrm>
              <a:off x="971600" y="1419622"/>
              <a:ext cx="3347421" cy="1296144"/>
              <a:chOff x="1152571" y="1347614"/>
              <a:chExt cx="3347421" cy="1296144"/>
            </a:xfrm>
          </p:grpSpPr>
          <p:sp>
            <p:nvSpPr>
              <p:cNvPr id="75" name="矩形 74"/>
              <p:cNvSpPr/>
              <p:nvPr/>
            </p:nvSpPr>
            <p:spPr>
              <a:xfrm>
                <a:off x="1800643" y="1347614"/>
                <a:ext cx="2699349" cy="1296144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1152571" y="1347614"/>
                <a:ext cx="1296144" cy="1296144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矩形 1"/>
            <p:cNvSpPr>
              <a:spLocks noChangeArrowheads="1"/>
            </p:cNvSpPr>
            <p:nvPr/>
          </p:nvSpPr>
          <p:spPr bwMode="auto">
            <a:xfrm>
              <a:off x="2374805" y="1668745"/>
              <a:ext cx="176315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这里是您要填写的文字，文字根据自己的策划文案填写哦！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899592" y="3147814"/>
            <a:ext cx="3347421" cy="1296144"/>
            <a:chOff x="971600" y="1419622"/>
            <a:chExt cx="3347421" cy="1296144"/>
          </a:xfrm>
        </p:grpSpPr>
        <p:grpSp>
          <p:nvGrpSpPr>
            <p:cNvPr id="78" name="组合 77"/>
            <p:cNvGrpSpPr/>
            <p:nvPr/>
          </p:nvGrpSpPr>
          <p:grpSpPr>
            <a:xfrm>
              <a:off x="971600" y="1419622"/>
              <a:ext cx="3347421" cy="1296144"/>
              <a:chOff x="1152571" y="1347614"/>
              <a:chExt cx="3347421" cy="1296144"/>
            </a:xfrm>
          </p:grpSpPr>
          <p:sp>
            <p:nvSpPr>
              <p:cNvPr id="80" name="矩形 79"/>
              <p:cNvSpPr/>
              <p:nvPr/>
            </p:nvSpPr>
            <p:spPr>
              <a:xfrm>
                <a:off x="1800643" y="1347614"/>
                <a:ext cx="2699349" cy="1296144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152571" y="1347614"/>
                <a:ext cx="1296144" cy="1296144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9" name="矩形 1"/>
            <p:cNvSpPr>
              <a:spLocks noChangeArrowheads="1"/>
            </p:cNvSpPr>
            <p:nvPr/>
          </p:nvSpPr>
          <p:spPr bwMode="auto">
            <a:xfrm>
              <a:off x="2374805" y="1668745"/>
              <a:ext cx="176315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这里是您要填写的文字，文字根据自己的策划文案填写哦！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4788024" y="3147814"/>
            <a:ext cx="3347421" cy="1296144"/>
            <a:chOff x="971600" y="1419622"/>
            <a:chExt cx="3347421" cy="1296144"/>
          </a:xfrm>
        </p:grpSpPr>
        <p:grpSp>
          <p:nvGrpSpPr>
            <p:cNvPr id="83" name="组合 82"/>
            <p:cNvGrpSpPr/>
            <p:nvPr/>
          </p:nvGrpSpPr>
          <p:grpSpPr>
            <a:xfrm>
              <a:off x="971600" y="1419622"/>
              <a:ext cx="3347421" cy="1296144"/>
              <a:chOff x="1152571" y="1347614"/>
              <a:chExt cx="3347421" cy="1296144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1800643" y="1347614"/>
                <a:ext cx="2699349" cy="1296144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1152571" y="1347614"/>
                <a:ext cx="1296144" cy="1296144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4" name="矩形 1"/>
            <p:cNvSpPr>
              <a:spLocks noChangeArrowheads="1"/>
            </p:cNvSpPr>
            <p:nvPr/>
          </p:nvSpPr>
          <p:spPr bwMode="auto">
            <a:xfrm>
              <a:off x="2374805" y="1668745"/>
              <a:ext cx="1763157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这里是您要填写的文字，文字根据自己的策划文案填写哦！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7002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2" presetClass="entr" presetSubtype="2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decel="53333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5333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53333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9" grpId="0" animBg="1"/>
      <p:bldP spid="70" grpId="0" animBg="1"/>
      <p:bldP spid="71" grpId="0" animBg="1"/>
      <p:bldP spid="72" grpId="0" animBg="1"/>
      <p:bldP spid="7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2633015"/>
            <a:ext cx="4623739" cy="261243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331640" y="1131590"/>
            <a:ext cx="6408712" cy="3002850"/>
          </a:xfrm>
          <a:prstGeom prst="rect">
            <a:avLst/>
          </a:prstGeom>
          <a:solidFill>
            <a:sysClr val="window" lastClr="FFFFFF">
              <a:alpha val="59000"/>
            </a:sysClr>
          </a:solidFill>
          <a:ln w="25400" cap="flat" cmpd="sng" algn="ctr">
            <a:solidFill>
              <a:schemeClr val="accent3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787078" y="288538"/>
            <a:ext cx="1528495" cy="830997"/>
          </a:xfrm>
          <a:prstGeom prst="rect">
            <a:avLst/>
          </a:prstGeom>
          <a:noFill/>
          <a:effectLst>
            <a:outerShdw blurRad="12700" dist="12700" dir="438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t>前言</a:t>
            </a:r>
            <a:endParaRPr lang="zh-CN" altLang="en-US" sz="48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703714" y="1707654"/>
            <a:ext cx="5895813" cy="446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sz="10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Add your words here</a:t>
            </a:r>
            <a:r>
              <a:rPr lang="zh-CN" altLang="en-US" sz="10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，</a:t>
            </a:r>
            <a:r>
              <a:rPr lang="en-US" altLang="zh-CN" sz="10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according to your need to draw the text box size</a:t>
            </a:r>
            <a:r>
              <a:rPr lang="zh-CN" altLang="en-US" sz="10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en-US" altLang="zh-CN" sz="1000" dirty="0">
                <a:solidFill>
                  <a:srgbClr val="44546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Please read the instructions and more work at the end of the manual template.</a:t>
            </a:r>
          </a:p>
        </p:txBody>
      </p:sp>
    </p:spTree>
    <p:extLst>
      <p:ext uri="{BB962C8B-B14F-4D97-AF65-F5344CB8AC3E}">
        <p14:creationId xmlns:p14="http://schemas.microsoft.com/office/powerpoint/2010/main" val="705747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5" grpId="0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899592" y="2211710"/>
            <a:ext cx="1336468" cy="1584176"/>
            <a:chOff x="1043608" y="2211710"/>
            <a:chExt cx="1336468" cy="1584176"/>
          </a:xfrm>
        </p:grpSpPr>
        <p:sp>
          <p:nvSpPr>
            <p:cNvPr id="63" name="六边形 62"/>
            <p:cNvSpPr/>
            <p:nvPr/>
          </p:nvSpPr>
          <p:spPr>
            <a:xfrm>
              <a:off x="1043608" y="2643758"/>
              <a:ext cx="1336468" cy="1152128"/>
            </a:xfrm>
            <a:prstGeom prst="hexagon">
              <a:avLst/>
            </a:prstGeom>
            <a:blipFill>
              <a:blip r:embed="rId3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 flipV="1">
              <a:off x="1334598" y="2211710"/>
              <a:ext cx="754488" cy="360040"/>
              <a:chOff x="1619672" y="3219822"/>
              <a:chExt cx="754488" cy="360040"/>
            </a:xfrm>
          </p:grpSpPr>
          <p:cxnSp>
            <p:nvCxnSpPr>
              <p:cNvPr id="65" name="直接连接符 64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下箭头 65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2072458" y="2077219"/>
            <a:ext cx="1336468" cy="1574651"/>
            <a:chOff x="2122849" y="2077219"/>
            <a:chExt cx="1336468" cy="1574651"/>
          </a:xfrm>
        </p:grpSpPr>
        <p:sp>
          <p:nvSpPr>
            <p:cNvPr id="68" name="六边形 67"/>
            <p:cNvSpPr/>
            <p:nvPr/>
          </p:nvSpPr>
          <p:spPr>
            <a:xfrm>
              <a:off x="2122849" y="2077219"/>
              <a:ext cx="1336468" cy="1152128"/>
            </a:xfrm>
            <a:prstGeom prst="hexagon">
              <a:avLst/>
            </a:prstGeom>
            <a:blipFill>
              <a:blip r:embed="rId4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413839" y="3291830"/>
              <a:ext cx="754488" cy="360040"/>
              <a:chOff x="1619672" y="3219822"/>
              <a:chExt cx="754488" cy="360040"/>
            </a:xfrm>
          </p:grpSpPr>
          <p:cxnSp>
            <p:nvCxnSpPr>
              <p:cNvPr id="75" name="直接连接符 74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下箭头 75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3245324" y="2230760"/>
            <a:ext cx="1336468" cy="1584176"/>
            <a:chOff x="3196258" y="2230760"/>
            <a:chExt cx="1336468" cy="1584176"/>
          </a:xfrm>
        </p:grpSpPr>
        <p:sp>
          <p:nvSpPr>
            <p:cNvPr id="78" name="六边形 77"/>
            <p:cNvSpPr/>
            <p:nvPr/>
          </p:nvSpPr>
          <p:spPr>
            <a:xfrm>
              <a:off x="3196258" y="2662808"/>
              <a:ext cx="1336468" cy="1152128"/>
            </a:xfrm>
            <a:prstGeom prst="hexagon">
              <a:avLst/>
            </a:prstGeom>
            <a:blipFill>
              <a:blip r:embed="rId5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组合 78"/>
            <p:cNvGrpSpPr/>
            <p:nvPr/>
          </p:nvGrpSpPr>
          <p:grpSpPr>
            <a:xfrm flipV="1">
              <a:off x="3487248" y="2230760"/>
              <a:ext cx="754488" cy="360040"/>
              <a:chOff x="1619672" y="3219822"/>
              <a:chExt cx="754488" cy="360040"/>
            </a:xfrm>
          </p:grpSpPr>
          <p:cxnSp>
            <p:nvCxnSpPr>
              <p:cNvPr id="80" name="直接连接符 79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1" name="下箭头 80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4418190" y="2096269"/>
            <a:ext cx="1336468" cy="1574651"/>
            <a:chOff x="4275499" y="2096269"/>
            <a:chExt cx="1336468" cy="1574651"/>
          </a:xfrm>
        </p:grpSpPr>
        <p:sp>
          <p:nvSpPr>
            <p:cNvPr id="83" name="六边形 82"/>
            <p:cNvSpPr/>
            <p:nvPr/>
          </p:nvSpPr>
          <p:spPr>
            <a:xfrm>
              <a:off x="4275499" y="2096269"/>
              <a:ext cx="1336468" cy="1152128"/>
            </a:xfrm>
            <a:prstGeom prst="hexagon">
              <a:avLst/>
            </a:prstGeom>
            <a:blipFill>
              <a:blip r:embed="rId6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4" name="组合 83"/>
            <p:cNvGrpSpPr/>
            <p:nvPr/>
          </p:nvGrpSpPr>
          <p:grpSpPr>
            <a:xfrm>
              <a:off x="4566489" y="3310880"/>
              <a:ext cx="754488" cy="360040"/>
              <a:chOff x="1619672" y="3219822"/>
              <a:chExt cx="754488" cy="360040"/>
            </a:xfrm>
          </p:grpSpPr>
          <p:cxnSp>
            <p:nvCxnSpPr>
              <p:cNvPr id="85" name="直接连接符 84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6" name="下箭头 85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5591056" y="2259335"/>
            <a:ext cx="1336468" cy="1584176"/>
            <a:chOff x="5348908" y="2259335"/>
            <a:chExt cx="1336468" cy="1584176"/>
          </a:xfrm>
        </p:grpSpPr>
        <p:sp>
          <p:nvSpPr>
            <p:cNvPr id="88" name="六边形 87"/>
            <p:cNvSpPr/>
            <p:nvPr/>
          </p:nvSpPr>
          <p:spPr>
            <a:xfrm>
              <a:off x="5348908" y="2691383"/>
              <a:ext cx="1336468" cy="1152128"/>
            </a:xfrm>
            <a:prstGeom prst="hexagon">
              <a:avLst/>
            </a:prstGeom>
            <a:blipFill>
              <a:blip r:embed="rId7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/>
            <p:cNvGrpSpPr/>
            <p:nvPr/>
          </p:nvGrpSpPr>
          <p:grpSpPr>
            <a:xfrm flipV="1">
              <a:off x="5639898" y="2259335"/>
              <a:ext cx="754488" cy="360040"/>
              <a:chOff x="1619672" y="3219822"/>
              <a:chExt cx="754488" cy="360040"/>
            </a:xfrm>
          </p:grpSpPr>
          <p:cxnSp>
            <p:nvCxnSpPr>
              <p:cNvPr id="90" name="直接连接符 89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下箭头 90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6763924" y="2124844"/>
            <a:ext cx="1336468" cy="1574651"/>
            <a:chOff x="6428149" y="2124844"/>
            <a:chExt cx="1336468" cy="1574651"/>
          </a:xfrm>
        </p:grpSpPr>
        <p:sp>
          <p:nvSpPr>
            <p:cNvPr id="93" name="六边形 92"/>
            <p:cNvSpPr/>
            <p:nvPr/>
          </p:nvSpPr>
          <p:spPr>
            <a:xfrm>
              <a:off x="6428149" y="2124844"/>
              <a:ext cx="1336468" cy="1152128"/>
            </a:xfrm>
            <a:prstGeom prst="hexagon">
              <a:avLst/>
            </a:prstGeom>
            <a:blipFill>
              <a:blip r:embed="rId8"/>
              <a:stretch>
                <a:fillRect/>
              </a:stretch>
            </a:blipFill>
            <a:ln w="254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6719139" y="3339455"/>
              <a:ext cx="754488" cy="360040"/>
              <a:chOff x="1619672" y="3219822"/>
              <a:chExt cx="754488" cy="360040"/>
            </a:xfrm>
          </p:grpSpPr>
          <p:cxnSp>
            <p:nvCxnSpPr>
              <p:cNvPr id="95" name="直接连接符 94"/>
              <p:cNvCxnSpPr/>
              <p:nvPr/>
            </p:nvCxnSpPr>
            <p:spPr>
              <a:xfrm>
                <a:off x="1619672" y="3219822"/>
                <a:ext cx="754488" cy="0"/>
              </a:xfrm>
              <a:prstGeom prst="line">
                <a:avLst/>
              </a:prstGeom>
              <a:ln w="101600" cmpd="thickThin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下箭头 95"/>
              <p:cNvSpPr/>
              <p:nvPr/>
            </p:nvSpPr>
            <p:spPr>
              <a:xfrm>
                <a:off x="1950831" y="3262797"/>
                <a:ext cx="92170" cy="317065"/>
              </a:xfrm>
              <a:prstGeom prst="downArrow">
                <a:avLst>
                  <a:gd name="adj1" fmla="val 50000"/>
                  <a:gd name="adj2" fmla="val 85222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97" name="矩形 96"/>
          <p:cNvSpPr/>
          <p:nvPr/>
        </p:nvSpPr>
        <p:spPr>
          <a:xfrm>
            <a:off x="880633" y="1441688"/>
            <a:ext cx="14665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3226365" y="1441688"/>
            <a:ext cx="14665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526012" y="1441688"/>
            <a:ext cx="14665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2053499" y="3939902"/>
            <a:ext cx="14665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4399231" y="3939902"/>
            <a:ext cx="14665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6698880" y="3939902"/>
            <a:ext cx="146655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8558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4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6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9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0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4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5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7" presetID="2" presetClass="entr" presetSubtype="8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89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90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97" grpId="0"/>
          <p:bldP spid="98" grpId="0"/>
          <p:bldP spid="99" grpId="0"/>
          <p:bldP spid="100" grpId="0"/>
          <p:bldP spid="101" grpId="0"/>
          <p:bldP spid="10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4" de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4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4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4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4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4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de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4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4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6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6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7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8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3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97" grpId="0"/>
          <p:bldP spid="98" grpId="0"/>
          <p:bldP spid="99" grpId="0"/>
          <p:bldP spid="100" grpId="0"/>
          <p:bldP spid="101" grpId="0"/>
          <p:bldP spid="10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 rot="2681994">
            <a:off x="6054733" y="1583639"/>
            <a:ext cx="1584176" cy="158417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63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1331640" y="1585272"/>
            <a:ext cx="1876744" cy="1584176"/>
            <a:chOff x="1347911" y="1199066"/>
            <a:chExt cx="1876744" cy="1584176"/>
          </a:xfrm>
          <a:effectLst/>
        </p:grpSpPr>
        <p:grpSp>
          <p:nvGrpSpPr>
            <p:cNvPr id="49" name="组合 48"/>
            <p:cNvGrpSpPr/>
            <p:nvPr/>
          </p:nvGrpSpPr>
          <p:grpSpPr>
            <a:xfrm>
              <a:off x="1347911" y="1199066"/>
              <a:ext cx="1876744" cy="1584176"/>
              <a:chOff x="2546467" y="1498022"/>
              <a:chExt cx="1876744" cy="1584176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2546467" y="1498022"/>
                <a:ext cx="1876744" cy="1584176"/>
                <a:chOff x="3264677" y="2465499"/>
                <a:chExt cx="1876744" cy="1584176"/>
              </a:xfrm>
            </p:grpSpPr>
            <p:sp>
              <p:nvSpPr>
                <p:cNvPr id="58" name="矩形 57"/>
                <p:cNvSpPr/>
                <p:nvPr/>
              </p:nvSpPr>
              <p:spPr>
                <a:xfrm rot="2681994">
                  <a:off x="3410961" y="2465499"/>
                  <a:ext cx="1584176" cy="1584176"/>
                </a:xfrm>
                <a:prstGeom prst="rect">
                  <a:avLst/>
                </a:prstGeom>
                <a:solidFill>
                  <a:schemeClr val="tx2">
                    <a:lumMod val="50000"/>
                  </a:schemeClr>
                </a:solidFill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9" name="矩形 58"/>
                <p:cNvSpPr/>
                <p:nvPr/>
              </p:nvSpPr>
              <p:spPr>
                <a:xfrm>
                  <a:off x="3264677" y="3031884"/>
                  <a:ext cx="1876744" cy="6309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  <a:endPara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</a:t>
                  </a:r>
                  <a:r>
                    <a:rPr kumimoji="0" lang="zh-CN" altLang="en-US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内容</a:t>
                  </a: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57" name="椭圆 56"/>
              <p:cNvSpPr/>
              <p:nvPr/>
            </p:nvSpPr>
            <p:spPr>
              <a:xfrm>
                <a:off x="3312497" y="1560629"/>
                <a:ext cx="379747" cy="379747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2183068" y="1354741"/>
              <a:ext cx="241491" cy="206375"/>
              <a:chOff x="3362325" y="776288"/>
              <a:chExt cx="709613" cy="606425"/>
            </a:xfrm>
          </p:grpSpPr>
          <p:sp>
            <p:nvSpPr>
              <p:cNvPr id="51" name="Freeform 7"/>
              <p:cNvSpPr>
                <a:spLocks noEditPoints="1"/>
              </p:cNvSpPr>
              <p:nvPr/>
            </p:nvSpPr>
            <p:spPr bwMode="auto">
              <a:xfrm>
                <a:off x="3362325" y="1247775"/>
                <a:ext cx="365125" cy="134938"/>
              </a:xfrm>
              <a:custGeom>
                <a:avLst/>
                <a:gdLst>
                  <a:gd name="T0" fmla="*/ 16 w 97"/>
                  <a:gd name="T1" fmla="*/ 15 h 36"/>
                  <a:gd name="T2" fmla="*/ 81 w 97"/>
                  <a:gd name="T3" fmla="*/ 15 h 36"/>
                  <a:gd name="T4" fmla="*/ 88 w 97"/>
                  <a:gd name="T5" fmla="*/ 8 h 36"/>
                  <a:gd name="T6" fmla="*/ 88 w 97"/>
                  <a:gd name="T7" fmla="*/ 7 h 36"/>
                  <a:gd name="T8" fmla="*/ 81 w 97"/>
                  <a:gd name="T9" fmla="*/ 0 h 36"/>
                  <a:gd name="T10" fmla="*/ 16 w 97"/>
                  <a:gd name="T11" fmla="*/ 0 h 36"/>
                  <a:gd name="T12" fmla="*/ 9 w 97"/>
                  <a:gd name="T13" fmla="*/ 7 h 36"/>
                  <a:gd name="T14" fmla="*/ 9 w 97"/>
                  <a:gd name="T15" fmla="*/ 8 h 36"/>
                  <a:gd name="T16" fmla="*/ 16 w 97"/>
                  <a:gd name="T17" fmla="*/ 15 h 36"/>
                  <a:gd name="T18" fmla="*/ 90 w 97"/>
                  <a:gd name="T19" fmla="*/ 21 h 36"/>
                  <a:gd name="T20" fmla="*/ 7 w 97"/>
                  <a:gd name="T21" fmla="*/ 21 h 36"/>
                  <a:gd name="T22" fmla="*/ 0 w 97"/>
                  <a:gd name="T23" fmla="*/ 27 h 36"/>
                  <a:gd name="T24" fmla="*/ 0 w 97"/>
                  <a:gd name="T25" fmla="*/ 30 h 36"/>
                  <a:gd name="T26" fmla="*/ 7 w 97"/>
                  <a:gd name="T27" fmla="*/ 36 h 36"/>
                  <a:gd name="T28" fmla="*/ 90 w 97"/>
                  <a:gd name="T29" fmla="*/ 36 h 36"/>
                  <a:gd name="T30" fmla="*/ 97 w 97"/>
                  <a:gd name="T31" fmla="*/ 30 h 36"/>
                  <a:gd name="T32" fmla="*/ 97 w 97"/>
                  <a:gd name="T33" fmla="*/ 27 h 36"/>
                  <a:gd name="T34" fmla="*/ 90 w 97"/>
                  <a:gd name="T35" fmla="*/ 2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7" h="36">
                    <a:moveTo>
                      <a:pt x="16" y="15"/>
                    </a:moveTo>
                    <a:cubicBezTo>
                      <a:pt x="81" y="15"/>
                      <a:pt x="81" y="15"/>
                      <a:pt x="81" y="15"/>
                    </a:cubicBezTo>
                    <a:cubicBezTo>
                      <a:pt x="85" y="15"/>
                      <a:pt x="88" y="12"/>
                      <a:pt x="88" y="8"/>
                    </a:cubicBezTo>
                    <a:cubicBezTo>
                      <a:pt x="88" y="7"/>
                      <a:pt x="88" y="7"/>
                      <a:pt x="88" y="7"/>
                    </a:cubicBezTo>
                    <a:cubicBezTo>
                      <a:pt x="88" y="3"/>
                      <a:pt x="85" y="0"/>
                      <a:pt x="81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9" y="3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12"/>
                      <a:pt x="12" y="15"/>
                      <a:pt x="16" y="15"/>
                    </a:cubicBezTo>
                    <a:close/>
                    <a:moveTo>
                      <a:pt x="90" y="21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3" y="21"/>
                      <a:pt x="0" y="24"/>
                      <a:pt x="0" y="2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3"/>
                      <a:pt x="3" y="36"/>
                      <a:pt x="7" y="36"/>
                    </a:cubicBezTo>
                    <a:cubicBezTo>
                      <a:pt x="90" y="36"/>
                      <a:pt x="90" y="36"/>
                      <a:pt x="90" y="36"/>
                    </a:cubicBezTo>
                    <a:cubicBezTo>
                      <a:pt x="94" y="36"/>
                      <a:pt x="97" y="33"/>
                      <a:pt x="97" y="30"/>
                    </a:cubicBezTo>
                    <a:cubicBezTo>
                      <a:pt x="97" y="27"/>
                      <a:pt x="97" y="27"/>
                      <a:pt x="97" y="27"/>
                    </a:cubicBezTo>
                    <a:cubicBezTo>
                      <a:pt x="97" y="24"/>
                      <a:pt x="94" y="21"/>
                      <a:pt x="90" y="21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 8"/>
              <p:cNvSpPr>
                <a:spLocks/>
              </p:cNvSpPr>
              <p:nvPr/>
            </p:nvSpPr>
            <p:spPr bwMode="auto">
              <a:xfrm>
                <a:off x="3562350" y="862013"/>
                <a:ext cx="231775" cy="231775"/>
              </a:xfrm>
              <a:custGeom>
                <a:avLst/>
                <a:gdLst>
                  <a:gd name="T0" fmla="*/ 59 w 62"/>
                  <a:gd name="T1" fmla="*/ 28 h 62"/>
                  <a:gd name="T2" fmla="*/ 59 w 62"/>
                  <a:gd name="T3" fmla="*/ 40 h 62"/>
                  <a:gd name="T4" fmla="*/ 41 w 62"/>
                  <a:gd name="T5" fmla="*/ 58 h 62"/>
                  <a:gd name="T6" fmla="*/ 29 w 62"/>
                  <a:gd name="T7" fmla="*/ 58 h 62"/>
                  <a:gd name="T8" fmla="*/ 4 w 62"/>
                  <a:gd name="T9" fmla="*/ 33 h 62"/>
                  <a:gd name="T10" fmla="*/ 4 w 62"/>
                  <a:gd name="T11" fmla="*/ 21 h 62"/>
                  <a:gd name="T12" fmla="*/ 22 w 62"/>
                  <a:gd name="T13" fmla="*/ 3 h 62"/>
                  <a:gd name="T14" fmla="*/ 34 w 62"/>
                  <a:gd name="T15" fmla="*/ 3 h 62"/>
                  <a:gd name="T16" fmla="*/ 59 w 62"/>
                  <a:gd name="T17" fmla="*/ 2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62">
                    <a:moveTo>
                      <a:pt x="59" y="28"/>
                    </a:moveTo>
                    <a:cubicBezTo>
                      <a:pt x="62" y="32"/>
                      <a:pt x="62" y="37"/>
                      <a:pt x="59" y="40"/>
                    </a:cubicBezTo>
                    <a:cubicBezTo>
                      <a:pt x="41" y="58"/>
                      <a:pt x="41" y="58"/>
                      <a:pt x="41" y="58"/>
                    </a:cubicBezTo>
                    <a:cubicBezTo>
                      <a:pt x="37" y="62"/>
                      <a:pt x="32" y="62"/>
                      <a:pt x="29" y="58"/>
                    </a:cubicBezTo>
                    <a:cubicBezTo>
                      <a:pt x="4" y="33"/>
                      <a:pt x="4" y="33"/>
                      <a:pt x="4" y="33"/>
                    </a:cubicBezTo>
                    <a:cubicBezTo>
                      <a:pt x="0" y="30"/>
                      <a:pt x="0" y="25"/>
                      <a:pt x="4" y="2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5" y="0"/>
                      <a:pt x="30" y="0"/>
                      <a:pt x="34" y="3"/>
                    </a:cubicBezTo>
                    <a:lnTo>
                      <a:pt x="59" y="28"/>
                    </a:ln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9"/>
              <p:cNvSpPr>
                <a:spLocks/>
              </p:cNvSpPr>
              <p:nvPr/>
            </p:nvSpPr>
            <p:spPr bwMode="auto">
              <a:xfrm>
                <a:off x="3475038" y="982663"/>
                <a:ext cx="200025" cy="198438"/>
              </a:xfrm>
              <a:custGeom>
                <a:avLst/>
                <a:gdLst>
                  <a:gd name="T0" fmla="*/ 52 w 53"/>
                  <a:gd name="T1" fmla="*/ 36 h 53"/>
                  <a:gd name="T2" fmla="*/ 52 w 53"/>
                  <a:gd name="T3" fmla="*/ 43 h 53"/>
                  <a:gd name="T4" fmla="*/ 43 w 53"/>
                  <a:gd name="T5" fmla="*/ 51 h 53"/>
                  <a:gd name="T6" fmla="*/ 37 w 53"/>
                  <a:gd name="T7" fmla="*/ 51 h 53"/>
                  <a:gd name="T8" fmla="*/ 2 w 53"/>
                  <a:gd name="T9" fmla="*/ 16 h 53"/>
                  <a:gd name="T10" fmla="*/ 2 w 53"/>
                  <a:gd name="T11" fmla="*/ 10 h 53"/>
                  <a:gd name="T12" fmla="*/ 10 w 53"/>
                  <a:gd name="T13" fmla="*/ 1 h 53"/>
                  <a:gd name="T14" fmla="*/ 17 w 53"/>
                  <a:gd name="T15" fmla="*/ 1 h 53"/>
                  <a:gd name="T16" fmla="*/ 52 w 53"/>
                  <a:gd name="T17" fmla="*/ 3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52" y="36"/>
                    </a:moveTo>
                    <a:cubicBezTo>
                      <a:pt x="53" y="38"/>
                      <a:pt x="53" y="41"/>
                      <a:pt x="52" y="43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2" y="53"/>
                      <a:pt x="39" y="53"/>
                      <a:pt x="37" y="5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4"/>
                      <a:pt x="0" y="11"/>
                      <a:pt x="2" y="1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0"/>
                      <a:pt x="15" y="0"/>
                      <a:pt x="17" y="1"/>
                    </a:cubicBezTo>
                    <a:lnTo>
                      <a:pt x="52" y="36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Freeform 10"/>
              <p:cNvSpPr>
                <a:spLocks/>
              </p:cNvSpPr>
              <p:nvPr/>
            </p:nvSpPr>
            <p:spPr bwMode="auto">
              <a:xfrm>
                <a:off x="3681413" y="776288"/>
                <a:ext cx="200025" cy="198438"/>
              </a:xfrm>
              <a:custGeom>
                <a:avLst/>
                <a:gdLst>
                  <a:gd name="T0" fmla="*/ 51 w 53"/>
                  <a:gd name="T1" fmla="*/ 37 h 53"/>
                  <a:gd name="T2" fmla="*/ 51 w 53"/>
                  <a:gd name="T3" fmla="*/ 43 h 53"/>
                  <a:gd name="T4" fmla="*/ 43 w 53"/>
                  <a:gd name="T5" fmla="*/ 51 h 53"/>
                  <a:gd name="T6" fmla="*/ 37 w 53"/>
                  <a:gd name="T7" fmla="*/ 51 h 53"/>
                  <a:gd name="T8" fmla="*/ 2 w 53"/>
                  <a:gd name="T9" fmla="*/ 16 h 53"/>
                  <a:gd name="T10" fmla="*/ 2 w 53"/>
                  <a:gd name="T11" fmla="*/ 10 h 53"/>
                  <a:gd name="T12" fmla="*/ 10 w 53"/>
                  <a:gd name="T13" fmla="*/ 2 h 53"/>
                  <a:gd name="T14" fmla="*/ 16 w 53"/>
                  <a:gd name="T15" fmla="*/ 2 h 53"/>
                  <a:gd name="T16" fmla="*/ 51 w 53"/>
                  <a:gd name="T17" fmla="*/ 37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3">
                    <a:moveTo>
                      <a:pt x="51" y="37"/>
                    </a:moveTo>
                    <a:cubicBezTo>
                      <a:pt x="53" y="38"/>
                      <a:pt x="53" y="41"/>
                      <a:pt x="51" y="43"/>
                    </a:cubicBezTo>
                    <a:cubicBezTo>
                      <a:pt x="43" y="51"/>
                      <a:pt x="43" y="51"/>
                      <a:pt x="43" y="51"/>
                    </a:cubicBezTo>
                    <a:cubicBezTo>
                      <a:pt x="41" y="53"/>
                      <a:pt x="38" y="53"/>
                      <a:pt x="37" y="51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0" y="14"/>
                      <a:pt x="0" y="12"/>
                      <a:pt x="2" y="1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2" y="0"/>
                      <a:pt x="15" y="0"/>
                      <a:pt x="16" y="2"/>
                    </a:cubicBezTo>
                    <a:lnTo>
                      <a:pt x="51" y="37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Freeform 11"/>
              <p:cNvSpPr>
                <a:spLocks/>
              </p:cNvSpPr>
              <p:nvPr/>
            </p:nvSpPr>
            <p:spPr bwMode="auto">
              <a:xfrm>
                <a:off x="3741738" y="1041400"/>
                <a:ext cx="330200" cy="327025"/>
              </a:xfrm>
              <a:custGeom>
                <a:avLst/>
                <a:gdLst>
                  <a:gd name="T0" fmla="*/ 83 w 88"/>
                  <a:gd name="T1" fmla="*/ 65 h 87"/>
                  <a:gd name="T2" fmla="*/ 72 w 88"/>
                  <a:gd name="T3" fmla="*/ 62 h 87"/>
                  <a:gd name="T4" fmla="*/ 52 w 88"/>
                  <a:gd name="T5" fmla="*/ 33 h 87"/>
                  <a:gd name="T6" fmla="*/ 21 w 88"/>
                  <a:gd name="T7" fmla="*/ 12 h 87"/>
                  <a:gd name="T8" fmla="*/ 21 w 88"/>
                  <a:gd name="T9" fmla="*/ 3 h 87"/>
                  <a:gd name="T10" fmla="*/ 7 w 88"/>
                  <a:gd name="T11" fmla="*/ 6 h 87"/>
                  <a:gd name="T12" fmla="*/ 3 w 88"/>
                  <a:gd name="T13" fmla="*/ 20 h 87"/>
                  <a:gd name="T14" fmla="*/ 12 w 88"/>
                  <a:gd name="T15" fmla="*/ 20 h 87"/>
                  <a:gd name="T16" fmla="*/ 33 w 88"/>
                  <a:gd name="T17" fmla="*/ 51 h 87"/>
                  <a:gd name="T18" fmla="*/ 62 w 88"/>
                  <a:gd name="T19" fmla="*/ 71 h 87"/>
                  <a:gd name="T20" fmla="*/ 66 w 88"/>
                  <a:gd name="T21" fmla="*/ 82 h 87"/>
                  <a:gd name="T22" fmla="*/ 83 w 88"/>
                  <a:gd name="T23" fmla="*/ 82 h 87"/>
                  <a:gd name="T24" fmla="*/ 83 w 88"/>
                  <a:gd name="T25" fmla="*/ 65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8" h="87">
                    <a:moveTo>
                      <a:pt x="83" y="65"/>
                    </a:moveTo>
                    <a:cubicBezTo>
                      <a:pt x="80" y="62"/>
                      <a:pt x="76" y="61"/>
                      <a:pt x="72" y="62"/>
                    </a:cubicBezTo>
                    <a:cubicBezTo>
                      <a:pt x="69" y="54"/>
                      <a:pt x="62" y="43"/>
                      <a:pt x="52" y="33"/>
                    </a:cubicBezTo>
                    <a:cubicBezTo>
                      <a:pt x="41" y="21"/>
                      <a:pt x="29" y="14"/>
                      <a:pt x="21" y="12"/>
                    </a:cubicBezTo>
                    <a:cubicBezTo>
                      <a:pt x="23" y="8"/>
                      <a:pt x="23" y="5"/>
                      <a:pt x="21" y="3"/>
                    </a:cubicBezTo>
                    <a:cubicBezTo>
                      <a:pt x="18" y="0"/>
                      <a:pt x="11" y="1"/>
                      <a:pt x="7" y="6"/>
                    </a:cubicBezTo>
                    <a:cubicBezTo>
                      <a:pt x="2" y="11"/>
                      <a:pt x="0" y="17"/>
                      <a:pt x="3" y="20"/>
                    </a:cubicBezTo>
                    <a:cubicBezTo>
                      <a:pt x="5" y="22"/>
                      <a:pt x="9" y="22"/>
                      <a:pt x="12" y="20"/>
                    </a:cubicBezTo>
                    <a:cubicBezTo>
                      <a:pt x="15" y="28"/>
                      <a:pt x="22" y="40"/>
                      <a:pt x="33" y="51"/>
                    </a:cubicBezTo>
                    <a:cubicBezTo>
                      <a:pt x="44" y="61"/>
                      <a:pt x="55" y="69"/>
                      <a:pt x="62" y="71"/>
                    </a:cubicBezTo>
                    <a:cubicBezTo>
                      <a:pt x="62" y="75"/>
                      <a:pt x="63" y="79"/>
                      <a:pt x="66" y="82"/>
                    </a:cubicBezTo>
                    <a:cubicBezTo>
                      <a:pt x="70" y="87"/>
                      <a:pt x="78" y="87"/>
                      <a:pt x="83" y="82"/>
                    </a:cubicBezTo>
                    <a:cubicBezTo>
                      <a:pt x="88" y="77"/>
                      <a:pt x="88" y="70"/>
                      <a:pt x="83" y="65"/>
                    </a:cubicBez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2477442" y="2725460"/>
            <a:ext cx="1876744" cy="1584176"/>
            <a:chOff x="2558666" y="2715766"/>
            <a:chExt cx="1876744" cy="1584176"/>
          </a:xfrm>
        </p:grpSpPr>
        <p:grpSp>
          <p:nvGrpSpPr>
            <p:cNvPr id="61" name="组合 60"/>
            <p:cNvGrpSpPr/>
            <p:nvPr/>
          </p:nvGrpSpPr>
          <p:grpSpPr>
            <a:xfrm>
              <a:off x="2558666" y="2715766"/>
              <a:ext cx="1876744" cy="1584176"/>
              <a:chOff x="2546467" y="1498022"/>
              <a:chExt cx="1876744" cy="1584176"/>
            </a:xfrm>
          </p:grpSpPr>
          <p:grpSp>
            <p:nvGrpSpPr>
              <p:cNvPr id="108" name="组合 107"/>
              <p:cNvGrpSpPr/>
              <p:nvPr/>
            </p:nvGrpSpPr>
            <p:grpSpPr>
              <a:xfrm>
                <a:off x="2546467" y="1498022"/>
                <a:ext cx="1876744" cy="1584176"/>
                <a:chOff x="3264677" y="2465499"/>
                <a:chExt cx="1876744" cy="1584176"/>
              </a:xfrm>
            </p:grpSpPr>
            <p:sp>
              <p:nvSpPr>
                <p:cNvPr id="110" name="矩形 109"/>
                <p:cNvSpPr/>
                <p:nvPr/>
              </p:nvSpPr>
              <p:spPr>
                <a:xfrm rot="2681994">
                  <a:off x="3410961" y="2465499"/>
                  <a:ext cx="1584176" cy="1584176"/>
                </a:xfrm>
                <a:prstGeom prst="rect">
                  <a:avLst/>
                </a:prstGeom>
                <a:solidFill>
                  <a:schemeClr val="tx2"/>
                </a:solidFill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11" name="矩形 110"/>
                <p:cNvSpPr/>
                <p:nvPr/>
              </p:nvSpPr>
              <p:spPr>
                <a:xfrm>
                  <a:off x="3264677" y="3031884"/>
                  <a:ext cx="1876744" cy="6309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  <a:endPara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</a:t>
                  </a:r>
                  <a:r>
                    <a:rPr kumimoji="0" lang="zh-CN" altLang="en-US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内容</a:t>
                  </a: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09" name="椭圆 108"/>
              <p:cNvSpPr/>
              <p:nvPr/>
            </p:nvSpPr>
            <p:spPr>
              <a:xfrm>
                <a:off x="3312497" y="1560629"/>
                <a:ext cx="379747" cy="379747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>
              <a:off x="3416162" y="2852651"/>
              <a:ext cx="196814" cy="210666"/>
              <a:chOff x="4184651" y="2220913"/>
              <a:chExt cx="615949" cy="696912"/>
            </a:xfrm>
          </p:grpSpPr>
          <p:sp>
            <p:nvSpPr>
              <p:cNvPr id="104" name="Freeform 16"/>
              <p:cNvSpPr>
                <a:spLocks/>
              </p:cNvSpPr>
              <p:nvPr/>
            </p:nvSpPr>
            <p:spPr bwMode="auto">
              <a:xfrm>
                <a:off x="4424363" y="2776538"/>
                <a:ext cx="46037" cy="60325"/>
              </a:xfrm>
              <a:custGeom>
                <a:avLst/>
                <a:gdLst>
                  <a:gd name="T0" fmla="*/ 6 w 12"/>
                  <a:gd name="T1" fmla="*/ 3 h 16"/>
                  <a:gd name="T2" fmla="*/ 0 w 12"/>
                  <a:gd name="T3" fmla="*/ 4 h 16"/>
                  <a:gd name="T4" fmla="*/ 7 w 12"/>
                  <a:gd name="T5" fmla="*/ 13 h 16"/>
                  <a:gd name="T6" fmla="*/ 10 w 12"/>
                  <a:gd name="T7" fmla="*/ 15 h 16"/>
                  <a:gd name="T8" fmla="*/ 12 w 12"/>
                  <a:gd name="T9" fmla="*/ 11 h 16"/>
                  <a:gd name="T10" fmla="*/ 11 w 12"/>
                  <a:gd name="T11" fmla="*/ 0 h 16"/>
                  <a:gd name="T12" fmla="*/ 6 w 12"/>
                  <a:gd name="T1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16">
                    <a:moveTo>
                      <a:pt x="6" y="3"/>
                    </a:moveTo>
                    <a:cubicBezTo>
                      <a:pt x="4" y="4"/>
                      <a:pt x="2" y="4"/>
                      <a:pt x="0" y="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8" y="15"/>
                      <a:pt x="9" y="16"/>
                      <a:pt x="10" y="15"/>
                    </a:cubicBezTo>
                    <a:cubicBezTo>
                      <a:pt x="12" y="14"/>
                      <a:pt x="12" y="13"/>
                      <a:pt x="12" y="1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9" y="1"/>
                      <a:pt x="8" y="2"/>
                      <a:pt x="6" y="3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5" name="Freeform 17"/>
              <p:cNvSpPr>
                <a:spLocks/>
              </p:cNvSpPr>
              <p:nvPr/>
            </p:nvSpPr>
            <p:spPr bwMode="auto">
              <a:xfrm>
                <a:off x="4297363" y="2509838"/>
                <a:ext cx="179387" cy="269875"/>
              </a:xfrm>
              <a:custGeom>
                <a:avLst/>
                <a:gdLst>
                  <a:gd name="T0" fmla="*/ 39 w 48"/>
                  <a:gd name="T1" fmla="*/ 71 h 72"/>
                  <a:gd name="T2" fmla="*/ 47 w 48"/>
                  <a:gd name="T3" fmla="*/ 63 h 72"/>
                  <a:gd name="T4" fmla="*/ 47 w 48"/>
                  <a:gd name="T5" fmla="*/ 54 h 72"/>
                  <a:gd name="T6" fmla="*/ 27 w 48"/>
                  <a:gd name="T7" fmla="*/ 0 h 72"/>
                  <a:gd name="T8" fmla="*/ 0 w 48"/>
                  <a:gd name="T9" fmla="*/ 11 h 72"/>
                  <a:gd name="T10" fmla="*/ 20 w 48"/>
                  <a:gd name="T11" fmla="*/ 63 h 72"/>
                  <a:gd name="T12" fmla="*/ 27 w 48"/>
                  <a:gd name="T13" fmla="*/ 71 h 72"/>
                  <a:gd name="T14" fmla="*/ 39 w 48"/>
                  <a:gd name="T15" fmla="*/ 7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8" h="72">
                    <a:moveTo>
                      <a:pt x="39" y="71"/>
                    </a:moveTo>
                    <a:cubicBezTo>
                      <a:pt x="42" y="69"/>
                      <a:pt x="45" y="66"/>
                      <a:pt x="47" y="63"/>
                    </a:cubicBezTo>
                    <a:cubicBezTo>
                      <a:pt x="48" y="60"/>
                      <a:pt x="48" y="56"/>
                      <a:pt x="47" y="54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1" y="66"/>
                      <a:pt x="24" y="69"/>
                      <a:pt x="27" y="71"/>
                    </a:cubicBezTo>
                    <a:cubicBezTo>
                      <a:pt x="31" y="72"/>
                      <a:pt x="35" y="72"/>
                      <a:pt x="39" y="71"/>
                    </a:cubicBez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18"/>
              <p:cNvSpPr>
                <a:spLocks noEditPoints="1"/>
              </p:cNvSpPr>
              <p:nvPr/>
            </p:nvSpPr>
            <p:spPr bwMode="auto">
              <a:xfrm>
                <a:off x="4184651" y="2220913"/>
                <a:ext cx="209550" cy="307975"/>
              </a:xfrm>
              <a:custGeom>
                <a:avLst/>
                <a:gdLst>
                  <a:gd name="T0" fmla="*/ 33 w 56"/>
                  <a:gd name="T1" fmla="*/ 13 h 82"/>
                  <a:gd name="T2" fmla="*/ 12 w 56"/>
                  <a:gd name="T3" fmla="*/ 4 h 82"/>
                  <a:gd name="T4" fmla="*/ 3 w 56"/>
                  <a:gd name="T5" fmla="*/ 24 h 82"/>
                  <a:gd name="T6" fmla="*/ 26 w 56"/>
                  <a:gd name="T7" fmla="*/ 82 h 82"/>
                  <a:gd name="T8" fmla="*/ 56 w 56"/>
                  <a:gd name="T9" fmla="*/ 71 h 82"/>
                  <a:gd name="T10" fmla="*/ 33 w 56"/>
                  <a:gd name="T11" fmla="*/ 13 h 82"/>
                  <a:gd name="T12" fmla="*/ 35 w 56"/>
                  <a:gd name="T13" fmla="*/ 62 h 82"/>
                  <a:gd name="T14" fmla="*/ 30 w 56"/>
                  <a:gd name="T15" fmla="*/ 60 h 82"/>
                  <a:gd name="T16" fmla="*/ 15 w 56"/>
                  <a:gd name="T17" fmla="*/ 20 h 82"/>
                  <a:gd name="T18" fmla="*/ 17 w 56"/>
                  <a:gd name="T19" fmla="*/ 15 h 82"/>
                  <a:gd name="T20" fmla="*/ 22 w 56"/>
                  <a:gd name="T21" fmla="*/ 17 h 82"/>
                  <a:gd name="T22" fmla="*/ 38 w 56"/>
                  <a:gd name="T23" fmla="*/ 57 h 82"/>
                  <a:gd name="T24" fmla="*/ 35 w 56"/>
                  <a:gd name="T25" fmla="*/ 6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6" h="82">
                    <a:moveTo>
                      <a:pt x="33" y="13"/>
                    </a:moveTo>
                    <a:cubicBezTo>
                      <a:pt x="30" y="4"/>
                      <a:pt x="21" y="0"/>
                      <a:pt x="12" y="4"/>
                    </a:cubicBezTo>
                    <a:cubicBezTo>
                      <a:pt x="4" y="7"/>
                      <a:pt x="0" y="16"/>
                      <a:pt x="3" y="24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56" y="71"/>
                      <a:pt x="56" y="71"/>
                      <a:pt x="56" y="71"/>
                    </a:cubicBezTo>
                    <a:lnTo>
                      <a:pt x="33" y="13"/>
                    </a:lnTo>
                    <a:close/>
                    <a:moveTo>
                      <a:pt x="35" y="62"/>
                    </a:moveTo>
                    <a:cubicBezTo>
                      <a:pt x="33" y="63"/>
                      <a:pt x="31" y="62"/>
                      <a:pt x="30" y="60"/>
                    </a:cubicBezTo>
                    <a:cubicBezTo>
                      <a:pt x="15" y="20"/>
                      <a:pt x="15" y="20"/>
                      <a:pt x="15" y="20"/>
                    </a:cubicBezTo>
                    <a:cubicBezTo>
                      <a:pt x="14" y="18"/>
                      <a:pt x="15" y="16"/>
                      <a:pt x="17" y="15"/>
                    </a:cubicBezTo>
                    <a:cubicBezTo>
                      <a:pt x="19" y="14"/>
                      <a:pt x="21" y="15"/>
                      <a:pt x="22" y="17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8" y="59"/>
                      <a:pt x="37" y="62"/>
                      <a:pt x="35" y="62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7" name="Freeform 19"/>
              <p:cNvSpPr>
                <a:spLocks noEditPoints="1"/>
              </p:cNvSpPr>
              <p:nvPr/>
            </p:nvSpPr>
            <p:spPr bwMode="auto">
              <a:xfrm>
                <a:off x="4402138" y="2517775"/>
                <a:ext cx="398462" cy="400050"/>
              </a:xfrm>
              <a:custGeom>
                <a:avLst/>
                <a:gdLst>
                  <a:gd name="T0" fmla="*/ 79 w 106"/>
                  <a:gd name="T1" fmla="*/ 33 h 107"/>
                  <a:gd name="T2" fmla="*/ 83 w 106"/>
                  <a:gd name="T3" fmla="*/ 29 h 107"/>
                  <a:gd name="T4" fmla="*/ 79 w 106"/>
                  <a:gd name="T5" fmla="*/ 25 h 107"/>
                  <a:gd name="T6" fmla="*/ 59 w 106"/>
                  <a:gd name="T7" fmla="*/ 25 h 107"/>
                  <a:gd name="T8" fmla="*/ 56 w 106"/>
                  <a:gd name="T9" fmla="*/ 29 h 107"/>
                  <a:gd name="T10" fmla="*/ 59 w 106"/>
                  <a:gd name="T11" fmla="*/ 33 h 107"/>
                  <a:gd name="T12" fmla="*/ 79 w 106"/>
                  <a:gd name="T13" fmla="*/ 33 h 107"/>
                  <a:gd name="T14" fmla="*/ 79 w 106"/>
                  <a:gd name="T15" fmla="*/ 74 h 107"/>
                  <a:gd name="T16" fmla="*/ 45 w 106"/>
                  <a:gd name="T17" fmla="*/ 74 h 107"/>
                  <a:gd name="T18" fmla="*/ 41 w 106"/>
                  <a:gd name="T19" fmla="*/ 78 h 107"/>
                  <a:gd name="T20" fmla="*/ 45 w 106"/>
                  <a:gd name="T21" fmla="*/ 81 h 107"/>
                  <a:gd name="T22" fmla="*/ 79 w 106"/>
                  <a:gd name="T23" fmla="*/ 81 h 107"/>
                  <a:gd name="T24" fmla="*/ 83 w 106"/>
                  <a:gd name="T25" fmla="*/ 78 h 107"/>
                  <a:gd name="T26" fmla="*/ 79 w 106"/>
                  <a:gd name="T27" fmla="*/ 74 h 107"/>
                  <a:gd name="T28" fmla="*/ 33 w 106"/>
                  <a:gd name="T29" fmla="*/ 53 h 107"/>
                  <a:gd name="T30" fmla="*/ 37 w 106"/>
                  <a:gd name="T31" fmla="*/ 57 h 107"/>
                  <a:gd name="T32" fmla="*/ 79 w 106"/>
                  <a:gd name="T33" fmla="*/ 57 h 107"/>
                  <a:gd name="T34" fmla="*/ 83 w 106"/>
                  <a:gd name="T35" fmla="*/ 53 h 107"/>
                  <a:gd name="T36" fmla="*/ 79 w 106"/>
                  <a:gd name="T37" fmla="*/ 50 h 107"/>
                  <a:gd name="T38" fmla="*/ 37 w 106"/>
                  <a:gd name="T39" fmla="*/ 50 h 107"/>
                  <a:gd name="T40" fmla="*/ 33 w 106"/>
                  <a:gd name="T41" fmla="*/ 53 h 107"/>
                  <a:gd name="T42" fmla="*/ 90 w 106"/>
                  <a:gd name="T43" fmla="*/ 0 h 107"/>
                  <a:gd name="T44" fmla="*/ 11 w 106"/>
                  <a:gd name="T45" fmla="*/ 0 h 107"/>
                  <a:gd name="T46" fmla="*/ 14 w 106"/>
                  <a:gd name="T47" fmla="*/ 9 h 107"/>
                  <a:gd name="T48" fmla="*/ 90 w 106"/>
                  <a:gd name="T49" fmla="*/ 9 h 107"/>
                  <a:gd name="T50" fmla="*/ 97 w 106"/>
                  <a:gd name="T51" fmla="*/ 15 h 107"/>
                  <a:gd name="T52" fmla="*/ 97 w 106"/>
                  <a:gd name="T53" fmla="*/ 92 h 107"/>
                  <a:gd name="T54" fmla="*/ 90 w 106"/>
                  <a:gd name="T55" fmla="*/ 98 h 107"/>
                  <a:gd name="T56" fmla="*/ 4 w 106"/>
                  <a:gd name="T57" fmla="*/ 98 h 107"/>
                  <a:gd name="T58" fmla="*/ 0 w 106"/>
                  <a:gd name="T59" fmla="*/ 103 h 107"/>
                  <a:gd name="T60" fmla="*/ 4 w 106"/>
                  <a:gd name="T61" fmla="*/ 107 h 107"/>
                  <a:gd name="T62" fmla="*/ 90 w 106"/>
                  <a:gd name="T63" fmla="*/ 107 h 107"/>
                  <a:gd name="T64" fmla="*/ 106 w 106"/>
                  <a:gd name="T65" fmla="*/ 92 h 107"/>
                  <a:gd name="T66" fmla="*/ 106 w 106"/>
                  <a:gd name="T67" fmla="*/ 15 h 107"/>
                  <a:gd name="T68" fmla="*/ 90 w 106"/>
                  <a:gd name="T6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6" h="107">
                    <a:moveTo>
                      <a:pt x="79" y="33"/>
                    </a:moveTo>
                    <a:cubicBezTo>
                      <a:pt x="81" y="33"/>
                      <a:pt x="83" y="31"/>
                      <a:pt x="83" y="29"/>
                    </a:cubicBezTo>
                    <a:cubicBezTo>
                      <a:pt x="83" y="27"/>
                      <a:pt x="81" y="25"/>
                      <a:pt x="79" y="25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7" y="25"/>
                      <a:pt x="56" y="27"/>
                      <a:pt x="56" y="29"/>
                    </a:cubicBezTo>
                    <a:cubicBezTo>
                      <a:pt x="56" y="31"/>
                      <a:pt x="57" y="33"/>
                      <a:pt x="59" y="33"/>
                    </a:cubicBezTo>
                    <a:lnTo>
                      <a:pt x="79" y="33"/>
                    </a:lnTo>
                    <a:close/>
                    <a:moveTo>
                      <a:pt x="79" y="74"/>
                    </a:moveTo>
                    <a:cubicBezTo>
                      <a:pt x="45" y="74"/>
                      <a:pt x="45" y="74"/>
                      <a:pt x="45" y="74"/>
                    </a:cubicBezTo>
                    <a:cubicBezTo>
                      <a:pt x="43" y="74"/>
                      <a:pt x="41" y="76"/>
                      <a:pt x="41" y="78"/>
                    </a:cubicBezTo>
                    <a:cubicBezTo>
                      <a:pt x="41" y="80"/>
                      <a:pt x="43" y="81"/>
                      <a:pt x="45" y="81"/>
                    </a:cubicBezTo>
                    <a:cubicBezTo>
                      <a:pt x="79" y="81"/>
                      <a:pt x="79" y="81"/>
                      <a:pt x="79" y="81"/>
                    </a:cubicBezTo>
                    <a:cubicBezTo>
                      <a:pt x="81" y="81"/>
                      <a:pt x="83" y="80"/>
                      <a:pt x="83" y="78"/>
                    </a:cubicBezTo>
                    <a:cubicBezTo>
                      <a:pt x="83" y="76"/>
                      <a:pt x="81" y="74"/>
                      <a:pt x="79" y="74"/>
                    </a:cubicBezTo>
                    <a:close/>
                    <a:moveTo>
                      <a:pt x="33" y="53"/>
                    </a:moveTo>
                    <a:cubicBezTo>
                      <a:pt x="33" y="55"/>
                      <a:pt x="35" y="57"/>
                      <a:pt x="37" y="57"/>
                    </a:cubicBezTo>
                    <a:cubicBezTo>
                      <a:pt x="79" y="57"/>
                      <a:pt x="79" y="57"/>
                      <a:pt x="79" y="57"/>
                    </a:cubicBezTo>
                    <a:cubicBezTo>
                      <a:pt x="81" y="57"/>
                      <a:pt x="83" y="55"/>
                      <a:pt x="83" y="53"/>
                    </a:cubicBezTo>
                    <a:cubicBezTo>
                      <a:pt x="83" y="51"/>
                      <a:pt x="81" y="50"/>
                      <a:pt x="79" y="50"/>
                    </a:cubicBezTo>
                    <a:cubicBezTo>
                      <a:pt x="37" y="50"/>
                      <a:pt x="37" y="50"/>
                      <a:pt x="37" y="50"/>
                    </a:cubicBezTo>
                    <a:cubicBezTo>
                      <a:pt x="35" y="50"/>
                      <a:pt x="33" y="51"/>
                      <a:pt x="33" y="53"/>
                    </a:cubicBezTo>
                    <a:close/>
                    <a:moveTo>
                      <a:pt x="90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90" y="9"/>
                      <a:pt x="90" y="9"/>
                      <a:pt x="90" y="9"/>
                    </a:cubicBezTo>
                    <a:cubicBezTo>
                      <a:pt x="94" y="9"/>
                      <a:pt x="97" y="11"/>
                      <a:pt x="97" y="15"/>
                    </a:cubicBezTo>
                    <a:cubicBezTo>
                      <a:pt x="97" y="92"/>
                      <a:pt x="97" y="92"/>
                      <a:pt x="97" y="92"/>
                    </a:cubicBezTo>
                    <a:cubicBezTo>
                      <a:pt x="97" y="96"/>
                      <a:pt x="94" y="98"/>
                      <a:pt x="90" y="98"/>
                    </a:cubicBezTo>
                    <a:cubicBezTo>
                      <a:pt x="4" y="98"/>
                      <a:pt x="4" y="98"/>
                      <a:pt x="4" y="98"/>
                    </a:cubicBezTo>
                    <a:cubicBezTo>
                      <a:pt x="2" y="98"/>
                      <a:pt x="0" y="100"/>
                      <a:pt x="0" y="103"/>
                    </a:cubicBezTo>
                    <a:cubicBezTo>
                      <a:pt x="0" y="105"/>
                      <a:pt x="2" y="107"/>
                      <a:pt x="4" y="107"/>
                    </a:cubicBezTo>
                    <a:cubicBezTo>
                      <a:pt x="90" y="107"/>
                      <a:pt x="90" y="107"/>
                      <a:pt x="90" y="107"/>
                    </a:cubicBezTo>
                    <a:cubicBezTo>
                      <a:pt x="99" y="107"/>
                      <a:pt x="106" y="101"/>
                      <a:pt x="106" y="9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06" y="6"/>
                      <a:pt x="99" y="0"/>
                      <a:pt x="90" y="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3623219" y="1583638"/>
            <a:ext cx="1876744" cy="1584176"/>
            <a:chOff x="3704443" y="1573944"/>
            <a:chExt cx="1876744" cy="1584176"/>
          </a:xfrm>
        </p:grpSpPr>
        <p:grpSp>
          <p:nvGrpSpPr>
            <p:cNvPr id="113" name="组合 112"/>
            <p:cNvGrpSpPr/>
            <p:nvPr/>
          </p:nvGrpSpPr>
          <p:grpSpPr>
            <a:xfrm>
              <a:off x="3704443" y="1573944"/>
              <a:ext cx="1876744" cy="1584176"/>
              <a:chOff x="2546467" y="1498022"/>
              <a:chExt cx="1876744" cy="1584176"/>
            </a:xfrm>
          </p:grpSpPr>
          <p:grpSp>
            <p:nvGrpSpPr>
              <p:cNvPr id="120" name="组合 119"/>
              <p:cNvGrpSpPr/>
              <p:nvPr/>
            </p:nvGrpSpPr>
            <p:grpSpPr>
              <a:xfrm>
                <a:off x="2546467" y="1498022"/>
                <a:ext cx="1876744" cy="1584176"/>
                <a:chOff x="3264677" y="2465499"/>
                <a:chExt cx="1876744" cy="1584176"/>
              </a:xfrm>
            </p:grpSpPr>
            <p:sp>
              <p:nvSpPr>
                <p:cNvPr id="122" name="矩形 121"/>
                <p:cNvSpPr/>
                <p:nvPr/>
              </p:nvSpPr>
              <p:spPr>
                <a:xfrm rot="2681994">
                  <a:off x="3410961" y="2465499"/>
                  <a:ext cx="1584176" cy="1584176"/>
                </a:xfrm>
                <a:prstGeom prst="rect">
                  <a:avLst/>
                </a:prstGeom>
                <a:solidFill>
                  <a:schemeClr val="tx2">
                    <a:lumMod val="50000"/>
                  </a:schemeClr>
                </a:solidFill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23" name="矩形 122"/>
                <p:cNvSpPr/>
                <p:nvPr/>
              </p:nvSpPr>
              <p:spPr>
                <a:xfrm>
                  <a:off x="3264677" y="3031884"/>
                  <a:ext cx="1876744" cy="6309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  <a:endPara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</a:t>
                  </a:r>
                  <a:r>
                    <a:rPr kumimoji="0" lang="zh-CN" altLang="en-US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内容</a:t>
                  </a: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21" name="椭圆 120"/>
              <p:cNvSpPr/>
              <p:nvPr/>
            </p:nvSpPr>
            <p:spPr>
              <a:xfrm>
                <a:off x="3312497" y="1560629"/>
                <a:ext cx="379747" cy="379747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4600518" y="1739129"/>
              <a:ext cx="119656" cy="174590"/>
              <a:chOff x="5505450" y="700088"/>
              <a:chExt cx="404813" cy="630237"/>
            </a:xfrm>
          </p:grpSpPr>
          <p:sp>
            <p:nvSpPr>
              <p:cNvPr id="115" name="Freeform 24"/>
              <p:cNvSpPr>
                <a:spLocks/>
              </p:cNvSpPr>
              <p:nvPr/>
            </p:nvSpPr>
            <p:spPr bwMode="auto">
              <a:xfrm>
                <a:off x="5670550" y="920750"/>
                <a:ext cx="69850" cy="233362"/>
              </a:xfrm>
              <a:custGeom>
                <a:avLst/>
                <a:gdLst>
                  <a:gd name="T0" fmla="*/ 19 w 19"/>
                  <a:gd name="T1" fmla="*/ 57 h 62"/>
                  <a:gd name="T2" fmla="*/ 14 w 19"/>
                  <a:gd name="T3" fmla="*/ 62 h 62"/>
                  <a:gd name="T4" fmla="*/ 5 w 19"/>
                  <a:gd name="T5" fmla="*/ 62 h 62"/>
                  <a:gd name="T6" fmla="*/ 0 w 19"/>
                  <a:gd name="T7" fmla="*/ 57 h 62"/>
                  <a:gd name="T8" fmla="*/ 0 w 19"/>
                  <a:gd name="T9" fmla="*/ 5 h 62"/>
                  <a:gd name="T10" fmla="*/ 5 w 19"/>
                  <a:gd name="T11" fmla="*/ 0 h 62"/>
                  <a:gd name="T12" fmla="*/ 14 w 19"/>
                  <a:gd name="T13" fmla="*/ 0 h 62"/>
                  <a:gd name="T14" fmla="*/ 19 w 19"/>
                  <a:gd name="T15" fmla="*/ 5 h 62"/>
                  <a:gd name="T16" fmla="*/ 19 w 19"/>
                  <a:gd name="T17" fmla="*/ 5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62">
                    <a:moveTo>
                      <a:pt x="19" y="57"/>
                    </a:moveTo>
                    <a:cubicBezTo>
                      <a:pt x="19" y="60"/>
                      <a:pt x="17" y="62"/>
                      <a:pt x="14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2" y="62"/>
                      <a:pt x="0" y="60"/>
                      <a:pt x="0" y="5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19" y="5"/>
                    </a:cubicBezTo>
                    <a:lnTo>
                      <a:pt x="19" y="57"/>
                    </a:ln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25"/>
              <p:cNvSpPr>
                <a:spLocks/>
              </p:cNvSpPr>
              <p:nvPr/>
            </p:nvSpPr>
            <p:spPr bwMode="auto">
              <a:xfrm>
                <a:off x="5764213" y="846138"/>
                <a:ext cx="71438" cy="307975"/>
              </a:xfrm>
              <a:custGeom>
                <a:avLst/>
                <a:gdLst>
                  <a:gd name="T0" fmla="*/ 19 w 19"/>
                  <a:gd name="T1" fmla="*/ 77 h 82"/>
                  <a:gd name="T2" fmla="*/ 14 w 19"/>
                  <a:gd name="T3" fmla="*/ 82 h 82"/>
                  <a:gd name="T4" fmla="*/ 5 w 19"/>
                  <a:gd name="T5" fmla="*/ 82 h 82"/>
                  <a:gd name="T6" fmla="*/ 0 w 19"/>
                  <a:gd name="T7" fmla="*/ 77 h 82"/>
                  <a:gd name="T8" fmla="*/ 0 w 19"/>
                  <a:gd name="T9" fmla="*/ 5 h 82"/>
                  <a:gd name="T10" fmla="*/ 5 w 19"/>
                  <a:gd name="T11" fmla="*/ 0 h 82"/>
                  <a:gd name="T12" fmla="*/ 14 w 19"/>
                  <a:gd name="T13" fmla="*/ 0 h 82"/>
                  <a:gd name="T14" fmla="*/ 19 w 19"/>
                  <a:gd name="T15" fmla="*/ 5 h 82"/>
                  <a:gd name="T16" fmla="*/ 19 w 19"/>
                  <a:gd name="T17" fmla="*/ 7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" h="82">
                    <a:moveTo>
                      <a:pt x="19" y="77"/>
                    </a:moveTo>
                    <a:cubicBezTo>
                      <a:pt x="19" y="80"/>
                      <a:pt x="17" y="82"/>
                      <a:pt x="14" y="82"/>
                    </a:cubicBezTo>
                    <a:cubicBezTo>
                      <a:pt x="5" y="82"/>
                      <a:pt x="5" y="82"/>
                      <a:pt x="5" y="82"/>
                    </a:cubicBezTo>
                    <a:cubicBezTo>
                      <a:pt x="2" y="82"/>
                      <a:pt x="0" y="80"/>
                      <a:pt x="0" y="77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7" y="0"/>
                      <a:pt x="19" y="2"/>
                      <a:pt x="19" y="5"/>
                    </a:cubicBezTo>
                    <a:lnTo>
                      <a:pt x="19" y="77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7" name="Freeform 26"/>
              <p:cNvSpPr>
                <a:spLocks noEditPoints="1"/>
              </p:cNvSpPr>
              <p:nvPr/>
            </p:nvSpPr>
            <p:spPr bwMode="auto">
              <a:xfrm>
                <a:off x="5505450" y="700088"/>
                <a:ext cx="404813" cy="630237"/>
              </a:xfrm>
              <a:custGeom>
                <a:avLst/>
                <a:gdLst>
                  <a:gd name="T0" fmla="*/ 93 w 108"/>
                  <a:gd name="T1" fmla="*/ 0 h 168"/>
                  <a:gd name="T2" fmla="*/ 14 w 108"/>
                  <a:gd name="T3" fmla="*/ 0 h 168"/>
                  <a:gd name="T4" fmla="*/ 0 w 108"/>
                  <a:gd name="T5" fmla="*/ 16 h 168"/>
                  <a:gd name="T6" fmla="*/ 0 w 108"/>
                  <a:gd name="T7" fmla="*/ 152 h 168"/>
                  <a:gd name="T8" fmla="*/ 14 w 108"/>
                  <a:gd name="T9" fmla="*/ 168 h 168"/>
                  <a:gd name="T10" fmla="*/ 93 w 108"/>
                  <a:gd name="T11" fmla="*/ 168 h 168"/>
                  <a:gd name="T12" fmla="*/ 108 w 108"/>
                  <a:gd name="T13" fmla="*/ 152 h 168"/>
                  <a:gd name="T14" fmla="*/ 108 w 108"/>
                  <a:gd name="T15" fmla="*/ 16 h 168"/>
                  <a:gd name="T16" fmla="*/ 93 w 108"/>
                  <a:gd name="T17" fmla="*/ 0 h 168"/>
                  <a:gd name="T18" fmla="*/ 30 w 108"/>
                  <a:gd name="T19" fmla="*/ 152 h 168"/>
                  <a:gd name="T20" fmla="*/ 15 w 108"/>
                  <a:gd name="T21" fmla="*/ 152 h 168"/>
                  <a:gd name="T22" fmla="*/ 12 w 108"/>
                  <a:gd name="T23" fmla="*/ 148 h 168"/>
                  <a:gd name="T24" fmla="*/ 15 w 108"/>
                  <a:gd name="T25" fmla="*/ 145 h 168"/>
                  <a:gd name="T26" fmla="*/ 30 w 108"/>
                  <a:gd name="T27" fmla="*/ 145 h 168"/>
                  <a:gd name="T28" fmla="*/ 34 w 108"/>
                  <a:gd name="T29" fmla="*/ 148 h 168"/>
                  <a:gd name="T30" fmla="*/ 30 w 108"/>
                  <a:gd name="T31" fmla="*/ 152 h 168"/>
                  <a:gd name="T32" fmla="*/ 54 w 108"/>
                  <a:gd name="T33" fmla="*/ 159 h 168"/>
                  <a:gd name="T34" fmla="*/ 44 w 108"/>
                  <a:gd name="T35" fmla="*/ 148 h 168"/>
                  <a:gd name="T36" fmla="*/ 54 w 108"/>
                  <a:gd name="T37" fmla="*/ 138 h 168"/>
                  <a:gd name="T38" fmla="*/ 64 w 108"/>
                  <a:gd name="T39" fmla="*/ 148 h 168"/>
                  <a:gd name="T40" fmla="*/ 54 w 108"/>
                  <a:gd name="T41" fmla="*/ 159 h 168"/>
                  <a:gd name="T42" fmla="*/ 92 w 108"/>
                  <a:gd name="T43" fmla="*/ 152 h 168"/>
                  <a:gd name="T44" fmla="*/ 77 w 108"/>
                  <a:gd name="T45" fmla="*/ 152 h 168"/>
                  <a:gd name="T46" fmla="*/ 74 w 108"/>
                  <a:gd name="T47" fmla="*/ 148 h 168"/>
                  <a:gd name="T48" fmla="*/ 77 w 108"/>
                  <a:gd name="T49" fmla="*/ 145 h 168"/>
                  <a:gd name="T50" fmla="*/ 92 w 108"/>
                  <a:gd name="T51" fmla="*/ 145 h 168"/>
                  <a:gd name="T52" fmla="*/ 95 w 108"/>
                  <a:gd name="T53" fmla="*/ 148 h 168"/>
                  <a:gd name="T54" fmla="*/ 92 w 108"/>
                  <a:gd name="T55" fmla="*/ 152 h 168"/>
                  <a:gd name="T56" fmla="*/ 96 w 108"/>
                  <a:gd name="T57" fmla="*/ 123 h 168"/>
                  <a:gd name="T58" fmla="*/ 92 w 108"/>
                  <a:gd name="T59" fmla="*/ 128 h 168"/>
                  <a:gd name="T60" fmla="*/ 16 w 108"/>
                  <a:gd name="T61" fmla="*/ 128 h 168"/>
                  <a:gd name="T62" fmla="*/ 11 w 108"/>
                  <a:gd name="T63" fmla="*/ 123 h 168"/>
                  <a:gd name="T64" fmla="*/ 11 w 108"/>
                  <a:gd name="T65" fmla="*/ 18 h 168"/>
                  <a:gd name="T66" fmla="*/ 16 w 108"/>
                  <a:gd name="T67" fmla="*/ 13 h 168"/>
                  <a:gd name="T68" fmla="*/ 92 w 108"/>
                  <a:gd name="T69" fmla="*/ 13 h 168"/>
                  <a:gd name="T70" fmla="*/ 96 w 108"/>
                  <a:gd name="T71" fmla="*/ 18 h 168"/>
                  <a:gd name="T72" fmla="*/ 96 w 108"/>
                  <a:gd name="T73" fmla="*/ 123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" h="168">
                    <a:moveTo>
                      <a:pt x="93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7"/>
                      <a:pt x="0" y="16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61"/>
                      <a:pt x="6" y="168"/>
                      <a:pt x="14" y="168"/>
                    </a:cubicBezTo>
                    <a:cubicBezTo>
                      <a:pt x="93" y="168"/>
                      <a:pt x="93" y="168"/>
                      <a:pt x="93" y="168"/>
                    </a:cubicBezTo>
                    <a:cubicBezTo>
                      <a:pt x="101" y="168"/>
                      <a:pt x="108" y="161"/>
                      <a:pt x="108" y="152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08" y="7"/>
                      <a:pt x="101" y="0"/>
                      <a:pt x="93" y="0"/>
                    </a:cubicBezTo>
                    <a:close/>
                    <a:moveTo>
                      <a:pt x="30" y="152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3" y="152"/>
                      <a:pt x="12" y="150"/>
                      <a:pt x="12" y="148"/>
                    </a:cubicBezTo>
                    <a:cubicBezTo>
                      <a:pt x="12" y="147"/>
                      <a:pt x="13" y="145"/>
                      <a:pt x="15" y="145"/>
                    </a:cubicBezTo>
                    <a:cubicBezTo>
                      <a:pt x="30" y="145"/>
                      <a:pt x="30" y="145"/>
                      <a:pt x="30" y="145"/>
                    </a:cubicBezTo>
                    <a:cubicBezTo>
                      <a:pt x="32" y="145"/>
                      <a:pt x="34" y="147"/>
                      <a:pt x="34" y="148"/>
                    </a:cubicBezTo>
                    <a:cubicBezTo>
                      <a:pt x="34" y="150"/>
                      <a:pt x="32" y="152"/>
                      <a:pt x="30" y="152"/>
                    </a:cubicBezTo>
                    <a:close/>
                    <a:moveTo>
                      <a:pt x="54" y="159"/>
                    </a:moveTo>
                    <a:cubicBezTo>
                      <a:pt x="48" y="159"/>
                      <a:pt x="44" y="154"/>
                      <a:pt x="44" y="148"/>
                    </a:cubicBezTo>
                    <a:cubicBezTo>
                      <a:pt x="44" y="143"/>
                      <a:pt x="48" y="138"/>
                      <a:pt x="54" y="138"/>
                    </a:cubicBezTo>
                    <a:cubicBezTo>
                      <a:pt x="59" y="138"/>
                      <a:pt x="64" y="143"/>
                      <a:pt x="64" y="148"/>
                    </a:cubicBezTo>
                    <a:cubicBezTo>
                      <a:pt x="64" y="154"/>
                      <a:pt x="59" y="159"/>
                      <a:pt x="54" y="159"/>
                    </a:cubicBezTo>
                    <a:close/>
                    <a:moveTo>
                      <a:pt x="92" y="152"/>
                    </a:moveTo>
                    <a:cubicBezTo>
                      <a:pt x="77" y="152"/>
                      <a:pt x="77" y="152"/>
                      <a:pt x="77" y="152"/>
                    </a:cubicBezTo>
                    <a:cubicBezTo>
                      <a:pt x="75" y="152"/>
                      <a:pt x="74" y="150"/>
                      <a:pt x="74" y="148"/>
                    </a:cubicBezTo>
                    <a:cubicBezTo>
                      <a:pt x="74" y="147"/>
                      <a:pt x="75" y="145"/>
                      <a:pt x="77" y="145"/>
                    </a:cubicBezTo>
                    <a:cubicBezTo>
                      <a:pt x="92" y="145"/>
                      <a:pt x="92" y="145"/>
                      <a:pt x="92" y="145"/>
                    </a:cubicBezTo>
                    <a:cubicBezTo>
                      <a:pt x="94" y="145"/>
                      <a:pt x="95" y="147"/>
                      <a:pt x="95" y="148"/>
                    </a:cubicBezTo>
                    <a:cubicBezTo>
                      <a:pt x="95" y="150"/>
                      <a:pt x="94" y="152"/>
                      <a:pt x="92" y="152"/>
                    </a:cubicBezTo>
                    <a:close/>
                    <a:moveTo>
                      <a:pt x="96" y="123"/>
                    </a:moveTo>
                    <a:cubicBezTo>
                      <a:pt x="96" y="126"/>
                      <a:pt x="95" y="128"/>
                      <a:pt x="92" y="128"/>
                    </a:cubicBezTo>
                    <a:cubicBezTo>
                      <a:pt x="16" y="128"/>
                      <a:pt x="16" y="128"/>
                      <a:pt x="16" y="128"/>
                    </a:cubicBezTo>
                    <a:cubicBezTo>
                      <a:pt x="13" y="128"/>
                      <a:pt x="11" y="126"/>
                      <a:pt x="11" y="123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5"/>
                      <a:pt x="13" y="13"/>
                      <a:pt x="16" y="13"/>
                    </a:cubicBezTo>
                    <a:cubicBezTo>
                      <a:pt x="92" y="13"/>
                      <a:pt x="92" y="13"/>
                      <a:pt x="92" y="13"/>
                    </a:cubicBezTo>
                    <a:cubicBezTo>
                      <a:pt x="95" y="13"/>
                      <a:pt x="96" y="15"/>
                      <a:pt x="96" y="18"/>
                    </a:cubicBezTo>
                    <a:lnTo>
                      <a:pt x="96" y="123"/>
                    </a:ln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27"/>
              <p:cNvSpPr>
                <a:spLocks/>
              </p:cNvSpPr>
              <p:nvPr/>
            </p:nvSpPr>
            <p:spPr bwMode="auto">
              <a:xfrm>
                <a:off x="5576888" y="977900"/>
                <a:ext cx="74613" cy="176212"/>
              </a:xfrm>
              <a:custGeom>
                <a:avLst/>
                <a:gdLst>
                  <a:gd name="T0" fmla="*/ 20 w 20"/>
                  <a:gd name="T1" fmla="*/ 42 h 47"/>
                  <a:gd name="T2" fmla="*/ 15 w 20"/>
                  <a:gd name="T3" fmla="*/ 47 h 47"/>
                  <a:gd name="T4" fmla="*/ 5 w 20"/>
                  <a:gd name="T5" fmla="*/ 47 h 47"/>
                  <a:gd name="T6" fmla="*/ 0 w 20"/>
                  <a:gd name="T7" fmla="*/ 42 h 47"/>
                  <a:gd name="T8" fmla="*/ 0 w 20"/>
                  <a:gd name="T9" fmla="*/ 5 h 47"/>
                  <a:gd name="T10" fmla="*/ 5 w 20"/>
                  <a:gd name="T11" fmla="*/ 0 h 47"/>
                  <a:gd name="T12" fmla="*/ 15 w 20"/>
                  <a:gd name="T13" fmla="*/ 0 h 47"/>
                  <a:gd name="T14" fmla="*/ 20 w 20"/>
                  <a:gd name="T15" fmla="*/ 5 h 47"/>
                  <a:gd name="T16" fmla="*/ 20 w 20"/>
                  <a:gd name="T17" fmla="*/ 42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47">
                    <a:moveTo>
                      <a:pt x="20" y="42"/>
                    </a:moveTo>
                    <a:cubicBezTo>
                      <a:pt x="20" y="45"/>
                      <a:pt x="17" y="47"/>
                      <a:pt x="15" y="47"/>
                    </a:cubicBezTo>
                    <a:cubicBezTo>
                      <a:pt x="5" y="47"/>
                      <a:pt x="5" y="47"/>
                      <a:pt x="5" y="47"/>
                    </a:cubicBezTo>
                    <a:cubicBezTo>
                      <a:pt x="2" y="47"/>
                      <a:pt x="0" y="45"/>
                      <a:pt x="0" y="42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7" y="0"/>
                      <a:pt x="20" y="2"/>
                      <a:pt x="20" y="5"/>
                    </a:cubicBezTo>
                    <a:lnTo>
                      <a:pt x="20" y="42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28"/>
              <p:cNvSpPr>
                <a:spLocks/>
              </p:cNvSpPr>
              <p:nvPr/>
            </p:nvSpPr>
            <p:spPr bwMode="auto">
              <a:xfrm>
                <a:off x="5580063" y="785813"/>
                <a:ext cx="146050" cy="106362"/>
              </a:xfrm>
              <a:custGeom>
                <a:avLst/>
                <a:gdLst>
                  <a:gd name="T0" fmla="*/ 36 w 39"/>
                  <a:gd name="T1" fmla="*/ 0 h 28"/>
                  <a:gd name="T2" fmla="*/ 39 w 39"/>
                  <a:gd name="T3" fmla="*/ 21 h 28"/>
                  <a:gd name="T4" fmla="*/ 33 w 39"/>
                  <a:gd name="T5" fmla="*/ 17 h 28"/>
                  <a:gd name="T6" fmla="*/ 32 w 39"/>
                  <a:gd name="T7" fmla="*/ 18 h 28"/>
                  <a:gd name="T8" fmla="*/ 17 w 39"/>
                  <a:gd name="T9" fmla="*/ 28 h 28"/>
                  <a:gd name="T10" fmla="*/ 1 w 39"/>
                  <a:gd name="T11" fmla="*/ 24 h 28"/>
                  <a:gd name="T12" fmla="*/ 0 w 39"/>
                  <a:gd name="T13" fmla="*/ 23 h 28"/>
                  <a:gd name="T14" fmla="*/ 4 w 39"/>
                  <a:gd name="T15" fmla="*/ 23 h 28"/>
                  <a:gd name="T16" fmla="*/ 19 w 39"/>
                  <a:gd name="T17" fmla="*/ 14 h 28"/>
                  <a:gd name="T18" fmla="*/ 20 w 39"/>
                  <a:gd name="T19" fmla="*/ 11 h 28"/>
                  <a:gd name="T20" fmla="*/ 21 w 39"/>
                  <a:gd name="T21" fmla="*/ 10 h 28"/>
                  <a:gd name="T22" fmla="*/ 15 w 39"/>
                  <a:gd name="T23" fmla="*/ 6 h 28"/>
                  <a:gd name="T24" fmla="*/ 36 w 39"/>
                  <a:gd name="T2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" h="28">
                    <a:moveTo>
                      <a:pt x="36" y="0"/>
                    </a:moveTo>
                    <a:cubicBezTo>
                      <a:pt x="39" y="21"/>
                      <a:pt x="39" y="21"/>
                      <a:pt x="39" y="21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8" y="24"/>
                      <a:pt x="23" y="27"/>
                      <a:pt x="17" y="28"/>
                    </a:cubicBezTo>
                    <a:cubicBezTo>
                      <a:pt x="12" y="28"/>
                      <a:pt x="6" y="27"/>
                      <a:pt x="1" y="24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3"/>
                      <a:pt x="2" y="23"/>
                      <a:pt x="4" y="23"/>
                    </a:cubicBezTo>
                    <a:cubicBezTo>
                      <a:pt x="10" y="22"/>
                      <a:pt x="15" y="19"/>
                      <a:pt x="19" y="1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36" y="0"/>
                      <a:pt x="36" y="0"/>
                      <a:pt x="36" y="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24" name="组合 123"/>
          <p:cNvGrpSpPr/>
          <p:nvPr/>
        </p:nvGrpSpPr>
        <p:grpSpPr>
          <a:xfrm>
            <a:off x="4768996" y="2725460"/>
            <a:ext cx="1876744" cy="1584176"/>
            <a:chOff x="4850220" y="2715766"/>
            <a:chExt cx="1876744" cy="1584176"/>
          </a:xfrm>
        </p:grpSpPr>
        <p:grpSp>
          <p:nvGrpSpPr>
            <p:cNvPr id="125" name="组合 124"/>
            <p:cNvGrpSpPr/>
            <p:nvPr/>
          </p:nvGrpSpPr>
          <p:grpSpPr>
            <a:xfrm>
              <a:off x="4850220" y="2715766"/>
              <a:ext cx="1876744" cy="1584176"/>
              <a:chOff x="2546467" y="1498022"/>
              <a:chExt cx="1876744" cy="1584176"/>
            </a:xfrm>
          </p:grpSpPr>
          <p:grpSp>
            <p:nvGrpSpPr>
              <p:cNvPr id="129" name="组合 128"/>
              <p:cNvGrpSpPr/>
              <p:nvPr/>
            </p:nvGrpSpPr>
            <p:grpSpPr>
              <a:xfrm>
                <a:off x="2546467" y="1498022"/>
                <a:ext cx="1876744" cy="1584176"/>
                <a:chOff x="3264677" y="2465499"/>
                <a:chExt cx="1876744" cy="1584176"/>
              </a:xfrm>
            </p:grpSpPr>
            <p:sp>
              <p:nvSpPr>
                <p:cNvPr id="131" name="矩形 130"/>
                <p:cNvSpPr/>
                <p:nvPr/>
              </p:nvSpPr>
              <p:spPr>
                <a:xfrm rot="2681994">
                  <a:off x="3410961" y="2465499"/>
                  <a:ext cx="1584176" cy="1584176"/>
                </a:xfrm>
                <a:prstGeom prst="rect">
                  <a:avLst/>
                </a:prstGeom>
                <a:solidFill>
                  <a:schemeClr val="tx2"/>
                </a:solidFill>
                <a:ln w="6350" cap="flat" cmpd="sng" algn="ctr">
                  <a:solidFill>
                    <a:sysClr val="window" lastClr="FFFFFF">
                      <a:lumMod val="85000"/>
                    </a:sysClr>
                  </a:solidFill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132" name="矩形 131"/>
                <p:cNvSpPr/>
                <p:nvPr/>
              </p:nvSpPr>
              <p:spPr>
                <a:xfrm>
                  <a:off x="3264677" y="3031884"/>
                  <a:ext cx="1876744" cy="63094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  <a:endParaRPr kumimoji="0" lang="en-US" altLang="zh-CN" sz="12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这里填写内容</a:t>
                  </a:r>
                </a:p>
                <a:p>
                  <a:pPr marL="0" marR="0" lvl="0" indent="0" algn="ctr" defTabSz="914400" eaLnBrk="1" fontAlgn="auto" latinLnBrk="0" hangingPunct="1">
                    <a:lnSpc>
                      <a:spcPts val="14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CN" altLang="en-US" sz="1200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这里填写</a:t>
                  </a:r>
                  <a:r>
                    <a:rPr kumimoji="0" lang="zh-CN" altLang="en-US" sz="1200" b="0" i="0" u="none" strike="noStrike" kern="0" cap="none" spc="0" normalizeH="0" baseline="0" noProof="0" smtClean="0">
                      <a:ln>
                        <a:noFill/>
                      </a:ln>
                      <a:solidFill>
                        <a:sysClr val="window" lastClr="FFFFFF"/>
                      </a:solidFill>
                      <a:effectLst/>
                      <a:uLnTx/>
                      <a:uFillTx/>
                      <a:latin typeface="微软雅黑" pitchFamily="34" charset="-122"/>
                      <a:ea typeface="微软雅黑" pitchFamily="34" charset="-122"/>
                    </a:rPr>
                    <a:t>内容</a:t>
                  </a: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sp>
            <p:nvSpPr>
              <p:cNvPr id="130" name="椭圆 129"/>
              <p:cNvSpPr/>
              <p:nvPr/>
            </p:nvSpPr>
            <p:spPr>
              <a:xfrm>
                <a:off x="3312497" y="1560629"/>
                <a:ext cx="379747" cy="379747"/>
              </a:xfrm>
              <a:prstGeom prst="ellipse">
                <a:avLst/>
              </a:prstGeom>
              <a:solidFill>
                <a:sysClr val="window" lastClr="FFFFFF"/>
              </a:solidFill>
              <a:ln w="25400" cap="flat" cmpd="sng" algn="ctr">
                <a:solidFill>
                  <a:sysClr val="window" lastClr="FFFFFF">
                    <a:lumMod val="50000"/>
                  </a:sys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126" name="组合 125"/>
            <p:cNvGrpSpPr/>
            <p:nvPr/>
          </p:nvGrpSpPr>
          <p:grpSpPr>
            <a:xfrm>
              <a:off x="5725287" y="2885111"/>
              <a:ext cx="163784" cy="166270"/>
              <a:chOff x="5718175" y="666750"/>
              <a:chExt cx="557213" cy="577850"/>
            </a:xfrm>
          </p:grpSpPr>
          <p:sp>
            <p:nvSpPr>
              <p:cNvPr id="127" name="Freeform 33"/>
              <p:cNvSpPr>
                <a:spLocks noEditPoints="1"/>
              </p:cNvSpPr>
              <p:nvPr/>
            </p:nvSpPr>
            <p:spPr bwMode="auto">
              <a:xfrm>
                <a:off x="5999163" y="666750"/>
                <a:ext cx="276225" cy="577850"/>
              </a:xfrm>
              <a:custGeom>
                <a:avLst/>
                <a:gdLst>
                  <a:gd name="T0" fmla="*/ 44 w 74"/>
                  <a:gd name="T1" fmla="*/ 73 h 154"/>
                  <a:gd name="T2" fmla="*/ 74 w 74"/>
                  <a:gd name="T3" fmla="*/ 73 h 154"/>
                  <a:gd name="T4" fmla="*/ 67 w 74"/>
                  <a:gd name="T5" fmla="*/ 43 h 154"/>
                  <a:gd name="T6" fmla="*/ 40 w 74"/>
                  <a:gd name="T7" fmla="*/ 43 h 154"/>
                  <a:gd name="T8" fmla="*/ 44 w 74"/>
                  <a:gd name="T9" fmla="*/ 73 h 154"/>
                  <a:gd name="T10" fmla="*/ 24 w 74"/>
                  <a:gd name="T11" fmla="*/ 21 h 154"/>
                  <a:gd name="T12" fmla="*/ 0 w 74"/>
                  <a:gd name="T13" fmla="*/ 0 h 154"/>
                  <a:gd name="T14" fmla="*/ 0 w 74"/>
                  <a:gd name="T15" fmla="*/ 37 h 154"/>
                  <a:gd name="T16" fmla="*/ 31 w 74"/>
                  <a:gd name="T17" fmla="*/ 37 h 154"/>
                  <a:gd name="T18" fmla="*/ 24 w 74"/>
                  <a:gd name="T19" fmla="*/ 21 h 154"/>
                  <a:gd name="T20" fmla="*/ 32 w 74"/>
                  <a:gd name="T21" fmla="*/ 43 h 154"/>
                  <a:gd name="T22" fmla="*/ 0 w 74"/>
                  <a:gd name="T23" fmla="*/ 43 h 154"/>
                  <a:gd name="T24" fmla="*/ 0 w 74"/>
                  <a:gd name="T25" fmla="*/ 73 h 154"/>
                  <a:gd name="T26" fmla="*/ 36 w 74"/>
                  <a:gd name="T27" fmla="*/ 73 h 154"/>
                  <a:gd name="T28" fmla="*/ 32 w 74"/>
                  <a:gd name="T29" fmla="*/ 43 h 154"/>
                  <a:gd name="T30" fmla="*/ 39 w 74"/>
                  <a:gd name="T31" fmla="*/ 37 h 154"/>
                  <a:gd name="T32" fmla="*/ 63 w 74"/>
                  <a:gd name="T33" fmla="*/ 37 h 154"/>
                  <a:gd name="T34" fmla="*/ 21 w 74"/>
                  <a:gd name="T35" fmla="*/ 3 h 154"/>
                  <a:gd name="T36" fmla="*/ 31 w 74"/>
                  <a:gd name="T37" fmla="*/ 18 h 154"/>
                  <a:gd name="T38" fmla="*/ 39 w 74"/>
                  <a:gd name="T39" fmla="*/ 37 h 154"/>
                  <a:gd name="T40" fmla="*/ 31 w 74"/>
                  <a:gd name="T41" fmla="*/ 136 h 154"/>
                  <a:gd name="T42" fmla="*/ 21 w 74"/>
                  <a:gd name="T43" fmla="*/ 151 h 154"/>
                  <a:gd name="T44" fmla="*/ 64 w 74"/>
                  <a:gd name="T45" fmla="*/ 115 h 154"/>
                  <a:gd name="T46" fmla="*/ 39 w 74"/>
                  <a:gd name="T47" fmla="*/ 115 h 154"/>
                  <a:gd name="T48" fmla="*/ 31 w 74"/>
                  <a:gd name="T49" fmla="*/ 136 h 154"/>
                  <a:gd name="T50" fmla="*/ 44 w 74"/>
                  <a:gd name="T51" fmla="*/ 79 h 154"/>
                  <a:gd name="T52" fmla="*/ 40 w 74"/>
                  <a:gd name="T53" fmla="*/ 109 h 154"/>
                  <a:gd name="T54" fmla="*/ 67 w 74"/>
                  <a:gd name="T55" fmla="*/ 109 h 154"/>
                  <a:gd name="T56" fmla="*/ 74 w 74"/>
                  <a:gd name="T57" fmla="*/ 79 h 154"/>
                  <a:gd name="T58" fmla="*/ 44 w 74"/>
                  <a:gd name="T59" fmla="*/ 79 h 154"/>
                  <a:gd name="T60" fmla="*/ 36 w 74"/>
                  <a:gd name="T61" fmla="*/ 79 h 154"/>
                  <a:gd name="T62" fmla="*/ 0 w 74"/>
                  <a:gd name="T63" fmla="*/ 79 h 154"/>
                  <a:gd name="T64" fmla="*/ 0 w 74"/>
                  <a:gd name="T65" fmla="*/ 109 h 154"/>
                  <a:gd name="T66" fmla="*/ 33 w 74"/>
                  <a:gd name="T67" fmla="*/ 109 h 154"/>
                  <a:gd name="T68" fmla="*/ 36 w 74"/>
                  <a:gd name="T69" fmla="*/ 79 h 154"/>
                  <a:gd name="T70" fmla="*/ 31 w 74"/>
                  <a:gd name="T71" fmla="*/ 115 h 154"/>
                  <a:gd name="T72" fmla="*/ 0 w 74"/>
                  <a:gd name="T73" fmla="*/ 115 h 154"/>
                  <a:gd name="T74" fmla="*/ 0 w 74"/>
                  <a:gd name="T75" fmla="*/ 154 h 154"/>
                  <a:gd name="T76" fmla="*/ 24 w 74"/>
                  <a:gd name="T77" fmla="*/ 133 h 154"/>
                  <a:gd name="T78" fmla="*/ 31 w 74"/>
                  <a:gd name="T79" fmla="*/ 115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4" h="154">
                    <a:moveTo>
                      <a:pt x="44" y="73"/>
                    </a:moveTo>
                    <a:cubicBezTo>
                      <a:pt x="74" y="73"/>
                      <a:pt x="74" y="73"/>
                      <a:pt x="74" y="73"/>
                    </a:cubicBezTo>
                    <a:cubicBezTo>
                      <a:pt x="74" y="63"/>
                      <a:pt x="71" y="53"/>
                      <a:pt x="67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2" y="53"/>
                      <a:pt x="43" y="63"/>
                      <a:pt x="44" y="73"/>
                    </a:cubicBezTo>
                    <a:close/>
                    <a:moveTo>
                      <a:pt x="24" y="21"/>
                    </a:moveTo>
                    <a:cubicBezTo>
                      <a:pt x="18" y="8"/>
                      <a:pt x="9" y="1"/>
                      <a:pt x="0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31" y="37"/>
                      <a:pt x="31" y="37"/>
                      <a:pt x="31" y="37"/>
                    </a:cubicBezTo>
                    <a:cubicBezTo>
                      <a:pt x="29" y="32"/>
                      <a:pt x="27" y="26"/>
                      <a:pt x="24" y="21"/>
                    </a:cubicBezTo>
                    <a:close/>
                    <a:moveTo>
                      <a:pt x="32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6" y="73"/>
                      <a:pt x="36" y="73"/>
                      <a:pt x="36" y="73"/>
                    </a:cubicBezTo>
                    <a:cubicBezTo>
                      <a:pt x="36" y="63"/>
                      <a:pt x="35" y="53"/>
                      <a:pt x="32" y="43"/>
                    </a:cubicBezTo>
                    <a:close/>
                    <a:moveTo>
                      <a:pt x="39" y="37"/>
                    </a:moveTo>
                    <a:cubicBezTo>
                      <a:pt x="63" y="37"/>
                      <a:pt x="63" y="37"/>
                      <a:pt x="63" y="37"/>
                    </a:cubicBezTo>
                    <a:cubicBezTo>
                      <a:pt x="54" y="21"/>
                      <a:pt x="39" y="9"/>
                      <a:pt x="21" y="3"/>
                    </a:cubicBezTo>
                    <a:cubicBezTo>
                      <a:pt x="24" y="7"/>
                      <a:pt x="28" y="12"/>
                      <a:pt x="31" y="18"/>
                    </a:cubicBezTo>
                    <a:cubicBezTo>
                      <a:pt x="34" y="24"/>
                      <a:pt x="36" y="30"/>
                      <a:pt x="39" y="37"/>
                    </a:cubicBezTo>
                    <a:close/>
                    <a:moveTo>
                      <a:pt x="31" y="136"/>
                    </a:moveTo>
                    <a:cubicBezTo>
                      <a:pt x="28" y="142"/>
                      <a:pt x="24" y="147"/>
                      <a:pt x="21" y="151"/>
                    </a:cubicBezTo>
                    <a:cubicBezTo>
                      <a:pt x="39" y="145"/>
                      <a:pt x="55" y="132"/>
                      <a:pt x="64" y="115"/>
                    </a:cubicBezTo>
                    <a:cubicBezTo>
                      <a:pt x="39" y="115"/>
                      <a:pt x="39" y="115"/>
                      <a:pt x="39" y="115"/>
                    </a:cubicBezTo>
                    <a:cubicBezTo>
                      <a:pt x="37" y="123"/>
                      <a:pt x="34" y="130"/>
                      <a:pt x="31" y="136"/>
                    </a:cubicBezTo>
                    <a:close/>
                    <a:moveTo>
                      <a:pt x="44" y="79"/>
                    </a:moveTo>
                    <a:cubicBezTo>
                      <a:pt x="44" y="90"/>
                      <a:pt x="42" y="100"/>
                      <a:pt x="40" y="109"/>
                    </a:cubicBezTo>
                    <a:cubicBezTo>
                      <a:pt x="67" y="109"/>
                      <a:pt x="67" y="109"/>
                      <a:pt x="67" y="109"/>
                    </a:cubicBezTo>
                    <a:cubicBezTo>
                      <a:pt x="71" y="100"/>
                      <a:pt x="74" y="90"/>
                      <a:pt x="74" y="79"/>
                    </a:cubicBezTo>
                    <a:lnTo>
                      <a:pt x="44" y="79"/>
                    </a:lnTo>
                    <a:close/>
                    <a:moveTo>
                      <a:pt x="36" y="79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33" y="109"/>
                      <a:pt x="33" y="109"/>
                      <a:pt x="33" y="109"/>
                    </a:cubicBezTo>
                    <a:cubicBezTo>
                      <a:pt x="35" y="100"/>
                      <a:pt x="36" y="90"/>
                      <a:pt x="36" y="79"/>
                    </a:cubicBezTo>
                    <a:close/>
                    <a:moveTo>
                      <a:pt x="31" y="115"/>
                    </a:moveTo>
                    <a:cubicBezTo>
                      <a:pt x="0" y="115"/>
                      <a:pt x="0" y="115"/>
                      <a:pt x="0" y="11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9" y="153"/>
                      <a:pt x="18" y="145"/>
                      <a:pt x="24" y="133"/>
                    </a:cubicBezTo>
                    <a:cubicBezTo>
                      <a:pt x="27" y="128"/>
                      <a:pt x="29" y="122"/>
                      <a:pt x="31" y="115"/>
                    </a:cubicBezTo>
                    <a:close/>
                  </a:path>
                </a:pathLst>
              </a:custGeom>
              <a:solidFill>
                <a:srgbClr val="B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34"/>
              <p:cNvSpPr>
                <a:spLocks noEditPoints="1"/>
              </p:cNvSpPr>
              <p:nvPr/>
            </p:nvSpPr>
            <p:spPr bwMode="auto">
              <a:xfrm>
                <a:off x="5718175" y="666750"/>
                <a:ext cx="239713" cy="577850"/>
              </a:xfrm>
              <a:custGeom>
                <a:avLst/>
                <a:gdLst>
                  <a:gd name="T0" fmla="*/ 64 w 64"/>
                  <a:gd name="T1" fmla="*/ 154 h 154"/>
                  <a:gd name="T2" fmla="*/ 64 w 64"/>
                  <a:gd name="T3" fmla="*/ 0 h 154"/>
                  <a:gd name="T4" fmla="*/ 51 w 64"/>
                  <a:gd name="T5" fmla="*/ 0 h 154"/>
                  <a:gd name="T6" fmla="*/ 51 w 64"/>
                  <a:gd name="T7" fmla="*/ 7 h 154"/>
                  <a:gd name="T8" fmla="*/ 17 w 64"/>
                  <a:gd name="T9" fmla="*/ 20 h 154"/>
                  <a:gd name="T10" fmla="*/ 5 w 64"/>
                  <a:gd name="T11" fmla="*/ 47 h 154"/>
                  <a:gd name="T12" fmla="*/ 11 w 64"/>
                  <a:gd name="T13" fmla="*/ 67 h 154"/>
                  <a:gd name="T14" fmla="*/ 25 w 64"/>
                  <a:gd name="T15" fmla="*/ 79 h 154"/>
                  <a:gd name="T16" fmla="*/ 51 w 64"/>
                  <a:gd name="T17" fmla="*/ 88 h 154"/>
                  <a:gd name="T18" fmla="*/ 51 w 64"/>
                  <a:gd name="T19" fmla="*/ 121 h 154"/>
                  <a:gd name="T20" fmla="*/ 42 w 64"/>
                  <a:gd name="T21" fmla="*/ 114 h 154"/>
                  <a:gd name="T22" fmla="*/ 37 w 64"/>
                  <a:gd name="T23" fmla="*/ 101 h 154"/>
                  <a:gd name="T24" fmla="*/ 0 w 64"/>
                  <a:gd name="T25" fmla="*/ 105 h 154"/>
                  <a:gd name="T26" fmla="*/ 5 w 64"/>
                  <a:gd name="T27" fmla="*/ 121 h 154"/>
                  <a:gd name="T28" fmla="*/ 14 w 64"/>
                  <a:gd name="T29" fmla="*/ 133 h 154"/>
                  <a:gd name="T30" fmla="*/ 29 w 64"/>
                  <a:gd name="T31" fmla="*/ 142 h 154"/>
                  <a:gd name="T32" fmla="*/ 51 w 64"/>
                  <a:gd name="T33" fmla="*/ 146 h 154"/>
                  <a:gd name="T34" fmla="*/ 51 w 64"/>
                  <a:gd name="T35" fmla="*/ 154 h 154"/>
                  <a:gd name="T36" fmla="*/ 64 w 64"/>
                  <a:gd name="T37" fmla="*/ 154 h 154"/>
                  <a:gd name="T38" fmla="*/ 43 w 64"/>
                  <a:gd name="T39" fmla="*/ 50 h 154"/>
                  <a:gd name="T40" fmla="*/ 40 w 64"/>
                  <a:gd name="T41" fmla="*/ 43 h 154"/>
                  <a:gd name="T42" fmla="*/ 43 w 64"/>
                  <a:gd name="T43" fmla="*/ 36 h 154"/>
                  <a:gd name="T44" fmla="*/ 51 w 64"/>
                  <a:gd name="T45" fmla="*/ 31 h 154"/>
                  <a:gd name="T46" fmla="*/ 51 w 64"/>
                  <a:gd name="T47" fmla="*/ 55 h 154"/>
                  <a:gd name="T48" fmla="*/ 43 w 64"/>
                  <a:gd name="T49" fmla="*/ 5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64" h="154">
                    <a:moveTo>
                      <a:pt x="64" y="154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7"/>
                      <a:pt x="51" y="7"/>
                      <a:pt x="51" y="7"/>
                    </a:cubicBezTo>
                    <a:cubicBezTo>
                      <a:pt x="36" y="8"/>
                      <a:pt x="24" y="12"/>
                      <a:pt x="17" y="20"/>
                    </a:cubicBezTo>
                    <a:cubicBezTo>
                      <a:pt x="9" y="27"/>
                      <a:pt x="5" y="36"/>
                      <a:pt x="5" y="47"/>
                    </a:cubicBezTo>
                    <a:cubicBezTo>
                      <a:pt x="5" y="55"/>
                      <a:pt x="7" y="62"/>
                      <a:pt x="11" y="67"/>
                    </a:cubicBezTo>
                    <a:cubicBezTo>
                      <a:pt x="15" y="73"/>
                      <a:pt x="19" y="77"/>
                      <a:pt x="25" y="79"/>
                    </a:cubicBezTo>
                    <a:cubicBezTo>
                      <a:pt x="30" y="82"/>
                      <a:pt x="39" y="85"/>
                      <a:pt x="51" y="88"/>
                    </a:cubicBezTo>
                    <a:cubicBezTo>
                      <a:pt x="51" y="121"/>
                      <a:pt x="51" y="121"/>
                      <a:pt x="51" y="121"/>
                    </a:cubicBezTo>
                    <a:cubicBezTo>
                      <a:pt x="47" y="119"/>
                      <a:pt x="44" y="117"/>
                      <a:pt x="42" y="114"/>
                    </a:cubicBezTo>
                    <a:cubicBezTo>
                      <a:pt x="40" y="111"/>
                      <a:pt x="38" y="107"/>
                      <a:pt x="37" y="10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1" y="111"/>
                      <a:pt x="3" y="116"/>
                      <a:pt x="5" y="121"/>
                    </a:cubicBezTo>
                    <a:cubicBezTo>
                      <a:pt x="7" y="125"/>
                      <a:pt x="10" y="129"/>
                      <a:pt x="14" y="133"/>
                    </a:cubicBezTo>
                    <a:cubicBezTo>
                      <a:pt x="18" y="137"/>
                      <a:pt x="23" y="140"/>
                      <a:pt x="29" y="142"/>
                    </a:cubicBezTo>
                    <a:cubicBezTo>
                      <a:pt x="35" y="144"/>
                      <a:pt x="42" y="145"/>
                      <a:pt x="51" y="146"/>
                    </a:cubicBezTo>
                    <a:cubicBezTo>
                      <a:pt x="51" y="154"/>
                      <a:pt x="51" y="154"/>
                      <a:pt x="51" y="154"/>
                    </a:cubicBezTo>
                    <a:lnTo>
                      <a:pt x="64" y="154"/>
                    </a:lnTo>
                    <a:close/>
                    <a:moveTo>
                      <a:pt x="43" y="50"/>
                    </a:moveTo>
                    <a:cubicBezTo>
                      <a:pt x="41" y="48"/>
                      <a:pt x="40" y="45"/>
                      <a:pt x="40" y="43"/>
                    </a:cubicBezTo>
                    <a:cubicBezTo>
                      <a:pt x="40" y="40"/>
                      <a:pt x="41" y="38"/>
                      <a:pt x="43" y="36"/>
                    </a:cubicBezTo>
                    <a:cubicBezTo>
                      <a:pt x="44" y="34"/>
                      <a:pt x="47" y="32"/>
                      <a:pt x="51" y="31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47" y="53"/>
                      <a:pt x="44" y="52"/>
                      <a:pt x="43" y="50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91946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12" fill="hold" nodeType="afterEffect" p14:presetBounceEnd="1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333">
                                          <p:cBhvr additive="base">
                                            <p:cTn id="3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333">
                                          <p:cBhvr additive="base">
                                            <p:cTn id="4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2" presetClass="entr" presetSubtype="9" fill="hold" nodeType="afterEffect" p14:presetBounceEnd="1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333">
                                          <p:cBhvr additive="base">
                                            <p:cTn id="4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333">
                                          <p:cBhvr additive="base">
                                            <p:cTn id="4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7" presetID="2" presetClass="entr" presetSubtype="12" fill="hold" nodeType="afterEffect" p14:presetBounceEnd="1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333">
                                          <p:cBhvr additive="base">
                                            <p:cTn id="49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333">
                                          <p:cBhvr additive="base">
                                            <p:cTn id="50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" presetClass="entr" presetSubtype="9" fill="hold" nodeType="afterEffect" p14:presetBounceEnd="1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333">
                                          <p:cBhvr additive="base">
                                            <p:cTn id="5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333">
                                          <p:cBhvr additive="base">
                                            <p:cTn id="55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7" presetID="2" presetClass="entr" presetSubtype="12" fill="hold" grpId="0" nodeType="afterEffect" p14:presetBounceEnd="1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3333">
                                          <p:cBhvr additive="base">
                                            <p:cTn id="5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3333">
                                          <p:cBhvr additive="base">
                                            <p:cTn id="6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4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7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7" presetID="2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47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椭圆 102"/>
          <p:cNvSpPr/>
          <p:nvPr/>
        </p:nvSpPr>
        <p:spPr>
          <a:xfrm>
            <a:off x="703165" y="1491630"/>
            <a:ext cx="2949727" cy="294972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4" name="组合 103"/>
          <p:cNvGrpSpPr/>
          <p:nvPr/>
        </p:nvGrpSpPr>
        <p:grpSpPr>
          <a:xfrm>
            <a:off x="2915816" y="1022842"/>
            <a:ext cx="1296144" cy="1296144"/>
            <a:chOff x="2843808" y="1022842"/>
            <a:chExt cx="1296144" cy="1296144"/>
          </a:xfrm>
        </p:grpSpPr>
        <p:sp>
          <p:nvSpPr>
            <p:cNvPr id="105" name="椭圆 104"/>
            <p:cNvSpPr/>
            <p:nvPr/>
          </p:nvSpPr>
          <p:spPr>
            <a:xfrm>
              <a:off x="2843808" y="1022842"/>
              <a:ext cx="1296144" cy="1296144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6" name="Picture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52995" y="1385894"/>
              <a:ext cx="677769" cy="570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7" name="组合 106"/>
          <p:cNvGrpSpPr/>
          <p:nvPr/>
        </p:nvGrpSpPr>
        <p:grpSpPr>
          <a:xfrm>
            <a:off x="4069981" y="1419622"/>
            <a:ext cx="862059" cy="862059"/>
            <a:chOff x="3926529" y="1491630"/>
            <a:chExt cx="862059" cy="862059"/>
          </a:xfrm>
        </p:grpSpPr>
        <p:sp>
          <p:nvSpPr>
            <p:cNvPr id="108" name="椭圆 107"/>
            <p:cNvSpPr/>
            <p:nvPr/>
          </p:nvSpPr>
          <p:spPr>
            <a:xfrm>
              <a:off x="3926529" y="1491630"/>
              <a:ext cx="862059" cy="862059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9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90811" y="1754354"/>
              <a:ext cx="333493" cy="3366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0" name="组合 109"/>
          <p:cNvGrpSpPr/>
          <p:nvPr/>
        </p:nvGrpSpPr>
        <p:grpSpPr>
          <a:xfrm>
            <a:off x="4353893" y="2211710"/>
            <a:ext cx="545633" cy="545633"/>
            <a:chOff x="4281885" y="2211710"/>
            <a:chExt cx="545633" cy="545633"/>
          </a:xfrm>
        </p:grpSpPr>
        <p:sp>
          <p:nvSpPr>
            <p:cNvPr id="111" name="椭圆 110"/>
            <p:cNvSpPr/>
            <p:nvPr/>
          </p:nvSpPr>
          <p:spPr>
            <a:xfrm>
              <a:off x="4281885" y="2211710"/>
              <a:ext cx="545633" cy="54563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2" name="Picture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1962" y="2349498"/>
              <a:ext cx="265478" cy="27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3" name="组合 112"/>
          <p:cNvGrpSpPr/>
          <p:nvPr/>
        </p:nvGrpSpPr>
        <p:grpSpPr>
          <a:xfrm>
            <a:off x="4176237" y="2643758"/>
            <a:ext cx="467771" cy="467771"/>
            <a:chOff x="4104229" y="2643758"/>
            <a:chExt cx="467771" cy="467771"/>
          </a:xfrm>
        </p:grpSpPr>
        <p:sp>
          <p:nvSpPr>
            <p:cNvPr id="114" name="椭圆 113"/>
            <p:cNvSpPr/>
            <p:nvPr/>
          </p:nvSpPr>
          <p:spPr>
            <a:xfrm>
              <a:off x="4104229" y="2643758"/>
              <a:ext cx="467771" cy="467771"/>
            </a:xfrm>
            <a:prstGeom prst="ellipse">
              <a:avLst/>
            </a:pr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5" name="Picture 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33289" y="2773068"/>
              <a:ext cx="209650" cy="209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6" name="矩形 1"/>
          <p:cNvSpPr>
            <a:spLocks noChangeArrowheads="1"/>
          </p:cNvSpPr>
          <p:nvPr/>
        </p:nvSpPr>
        <p:spPr bwMode="auto">
          <a:xfrm>
            <a:off x="5360964" y="2103945"/>
            <a:ext cx="28114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</p:txBody>
      </p:sp>
      <p:sp>
        <p:nvSpPr>
          <p:cNvPr id="117" name="矩形 1"/>
          <p:cNvSpPr>
            <a:spLocks noChangeArrowheads="1"/>
          </p:cNvSpPr>
          <p:nvPr/>
        </p:nvSpPr>
        <p:spPr bwMode="auto">
          <a:xfrm>
            <a:off x="5360964" y="2932284"/>
            <a:ext cx="28114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</p:txBody>
      </p:sp>
      <p:sp>
        <p:nvSpPr>
          <p:cNvPr id="118" name="矩形 1"/>
          <p:cNvSpPr>
            <a:spLocks noChangeArrowheads="1"/>
          </p:cNvSpPr>
          <p:nvPr/>
        </p:nvSpPr>
        <p:spPr bwMode="auto">
          <a:xfrm>
            <a:off x="5360964" y="3760623"/>
            <a:ext cx="28114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</p:txBody>
      </p:sp>
      <p:sp>
        <p:nvSpPr>
          <p:cNvPr id="119" name="矩形 1"/>
          <p:cNvSpPr>
            <a:spLocks noChangeArrowheads="1"/>
          </p:cNvSpPr>
          <p:nvPr/>
        </p:nvSpPr>
        <p:spPr bwMode="auto">
          <a:xfrm>
            <a:off x="5360964" y="1275606"/>
            <a:ext cx="281143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</p:txBody>
      </p:sp>
    </p:spTree>
    <p:extLst>
      <p:ext uri="{BB962C8B-B14F-4D97-AF65-F5344CB8AC3E}">
        <p14:creationId xmlns:p14="http://schemas.microsoft.com/office/powerpoint/2010/main" val="2439164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0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0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9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4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87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8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9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9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103" grpId="0" animBg="1"/>
          <p:bldP spid="103" grpId="1" animBg="1"/>
          <p:bldP spid="116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2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2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2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00" fill="hold"/>
                                            <p:tgtEl>
                                              <p:spTgt spid="10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4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2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2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0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2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2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0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150"/>
                                </p:stCondLst>
                                <p:childTnLst>
                                  <p:par>
                                    <p:cTn id="6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2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2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2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0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6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2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2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0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30000" y="13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850"/>
                                </p:stCondLst>
                                <p:childTnLst>
                                  <p:par>
                                    <p:cTn id="7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1" fill="hold">
                                <p:stCondLst>
                                  <p:cond delay="5350"/>
                                </p:stCondLst>
                                <p:childTnLst>
                                  <p:par>
                                    <p:cTn id="8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850"/>
                                </p:stCondLst>
                                <p:childTnLst>
                                  <p:par>
                                    <p:cTn id="87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6350"/>
                                </p:stCondLst>
                                <p:childTnLst>
                                  <p:par>
                                    <p:cTn id="92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103" grpId="0" animBg="1"/>
          <p:bldP spid="103" grpId="1" animBg="1"/>
          <p:bldP spid="116" grpId="0"/>
          <p:bldP spid="117" grpId="0"/>
          <p:bldP spid="118" grpId="0"/>
          <p:bldP spid="119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3300" y="1995686"/>
            <a:ext cx="5652120" cy="1728192"/>
            <a:chOff x="0" y="1707654"/>
            <a:chExt cx="5652120" cy="1728192"/>
          </a:xfrm>
        </p:grpSpPr>
        <p:sp>
          <p:nvSpPr>
            <p:cNvPr id="104" name="矩形 103"/>
            <p:cNvSpPr/>
            <p:nvPr/>
          </p:nvSpPr>
          <p:spPr>
            <a:xfrm>
              <a:off x="0" y="1707654"/>
              <a:ext cx="5652120" cy="1728192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矩形 104"/>
            <p:cNvSpPr/>
            <p:nvPr/>
          </p:nvSpPr>
          <p:spPr>
            <a:xfrm>
              <a:off x="76914" y="1948519"/>
              <a:ext cx="2534624" cy="1246461"/>
            </a:xfrm>
            <a:prstGeom prst="rect">
              <a:avLst/>
            </a:prstGeom>
          </p:spPr>
          <p:txBody>
            <a:bodyPr wrap="square" lIns="91409" tIns="45703" rIns="91409" bIns="45703">
              <a:spAutoFit/>
            </a:bodyPr>
            <a:lstStyle/>
            <a:p>
              <a:pPr algn="just" defTabSz="914080">
                <a:lnSpc>
                  <a:spcPct val="150000"/>
                </a:lnSpc>
              </a:pPr>
              <a:r>
                <a:rPr lang="zh-CN" altLang="en-US" sz="1000" dirty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随着计算机技术的发展及印刷技术的进步，平面设计在视觉感观领域的表现也越来越丰富，这对今天的平面设计都提出了空前的挑战，也为平面设计者提供了更为广阔的发展窨。从技术上讲，</a:t>
              </a:r>
              <a:r>
                <a:rPr lang="zh-CN" altLang="en-US" sz="1000" dirty="0" smtClean="0">
                  <a:solidFill>
                    <a:schemeClr val="tx2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平面设计更重要。</a:t>
              </a:r>
              <a:endParaRPr lang="zh-CN" altLang="en-US" sz="1000" dirty="0"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703092" y="1347614"/>
            <a:ext cx="2862064" cy="3168352"/>
            <a:chOff x="2699792" y="1059582"/>
            <a:chExt cx="2862064" cy="3168352"/>
          </a:xfrm>
        </p:grpSpPr>
        <p:sp>
          <p:nvSpPr>
            <p:cNvPr id="107" name="矩形 106"/>
            <p:cNvSpPr/>
            <p:nvPr/>
          </p:nvSpPr>
          <p:spPr>
            <a:xfrm>
              <a:off x="2699792" y="1059582"/>
              <a:ext cx="2862064" cy="3168352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 w="127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2699792" y="3363838"/>
              <a:ext cx="2862064" cy="864096"/>
              <a:chOff x="3006080" y="3003798"/>
              <a:chExt cx="2862064" cy="864096"/>
            </a:xfrm>
          </p:grpSpPr>
          <p:sp>
            <p:nvSpPr>
              <p:cNvPr id="110" name="矩形 109"/>
              <p:cNvSpPr/>
              <p:nvPr/>
            </p:nvSpPr>
            <p:spPr>
              <a:xfrm>
                <a:off x="3006080" y="3003798"/>
                <a:ext cx="2862064" cy="864096"/>
              </a:xfrm>
              <a:prstGeom prst="rect">
                <a:avLst/>
              </a:prstGeom>
              <a:solidFill>
                <a:schemeClr val="bg1">
                  <a:alpha val="81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11" name="直接连接符 110"/>
              <p:cNvCxnSpPr/>
              <p:nvPr/>
            </p:nvCxnSpPr>
            <p:spPr>
              <a:xfrm>
                <a:off x="3006080" y="3003798"/>
                <a:ext cx="2862064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9" name="矩形 108"/>
            <p:cNvSpPr/>
            <p:nvPr/>
          </p:nvSpPr>
          <p:spPr>
            <a:xfrm>
              <a:off x="3003569" y="3468424"/>
              <a:ext cx="2254509" cy="46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zh-CN" altLang="en-US" sz="1100" dirty="0" smtClean="0">
                  <a:latin typeface="微软雅黑" pitchFamily="34" charset="-122"/>
                  <a:ea typeface="微软雅黑" pitchFamily="34" charset="-122"/>
                </a:rPr>
                <a:t>这里是您要填写的文字，文字根据自己的策划文案填写哦！</a:t>
              </a:r>
              <a:endParaRPr lang="zh-CN" altLang="en-US" sz="11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2" name="TextBox 111"/>
          <p:cNvSpPr txBox="1"/>
          <p:nvPr/>
        </p:nvSpPr>
        <p:spPr>
          <a:xfrm>
            <a:off x="148734" y="1396916"/>
            <a:ext cx="2520280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这里填写标题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5806342" y="1488852"/>
            <a:ext cx="584773" cy="584773"/>
            <a:chOff x="395536" y="3651870"/>
            <a:chExt cx="764591" cy="764591"/>
          </a:xfrm>
        </p:grpSpPr>
        <p:sp>
          <p:nvSpPr>
            <p:cNvPr id="114" name="椭圆 113"/>
            <p:cNvSpPr/>
            <p:nvPr/>
          </p:nvSpPr>
          <p:spPr>
            <a:xfrm>
              <a:off x="395536" y="3651870"/>
              <a:ext cx="764591" cy="76459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pic>
          <p:nvPicPr>
            <p:cNvPr id="115" name="Picture 7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7331" y="3805013"/>
              <a:ext cx="381000" cy="411710"/>
            </a:xfrm>
            <a:prstGeom prst="rect">
              <a:avLst/>
            </a:prstGeom>
            <a:noFill/>
          </p:spPr>
        </p:pic>
      </p:grpSp>
      <p:grpSp>
        <p:nvGrpSpPr>
          <p:cNvPr id="116" name="组合 115"/>
          <p:cNvGrpSpPr/>
          <p:nvPr/>
        </p:nvGrpSpPr>
        <p:grpSpPr>
          <a:xfrm>
            <a:off x="5806342" y="2586649"/>
            <a:ext cx="584773" cy="584773"/>
            <a:chOff x="3221085" y="3651870"/>
            <a:chExt cx="764591" cy="764591"/>
          </a:xfrm>
        </p:grpSpPr>
        <p:sp>
          <p:nvSpPr>
            <p:cNvPr id="117" name="椭圆 116"/>
            <p:cNvSpPr/>
            <p:nvPr/>
          </p:nvSpPr>
          <p:spPr>
            <a:xfrm>
              <a:off x="3221085" y="3651870"/>
              <a:ext cx="764591" cy="76459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pic>
          <p:nvPicPr>
            <p:cNvPr id="118" name="Picture 10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2011" y="3778161"/>
              <a:ext cx="462738" cy="431630"/>
            </a:xfrm>
            <a:prstGeom prst="rect">
              <a:avLst/>
            </a:prstGeom>
            <a:noFill/>
          </p:spPr>
        </p:pic>
      </p:grpSp>
      <p:grpSp>
        <p:nvGrpSpPr>
          <p:cNvPr id="119" name="组合 118"/>
          <p:cNvGrpSpPr/>
          <p:nvPr/>
        </p:nvGrpSpPr>
        <p:grpSpPr>
          <a:xfrm>
            <a:off x="5806342" y="3684446"/>
            <a:ext cx="584773" cy="584773"/>
            <a:chOff x="6046633" y="3651870"/>
            <a:chExt cx="764591" cy="764591"/>
          </a:xfrm>
        </p:grpSpPr>
        <p:sp>
          <p:nvSpPr>
            <p:cNvPr id="120" name="椭圆 119"/>
            <p:cNvSpPr/>
            <p:nvPr/>
          </p:nvSpPr>
          <p:spPr>
            <a:xfrm>
              <a:off x="6046633" y="3651870"/>
              <a:ext cx="764591" cy="764591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/>
            </a:p>
          </p:txBody>
        </p:sp>
        <p:pic>
          <p:nvPicPr>
            <p:cNvPr id="121" name="Picture 9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24066" y="3805013"/>
              <a:ext cx="409724" cy="431630"/>
            </a:xfrm>
            <a:prstGeom prst="rect">
              <a:avLst/>
            </a:prstGeom>
            <a:noFill/>
          </p:spPr>
        </p:pic>
      </p:grpSp>
      <p:sp>
        <p:nvSpPr>
          <p:cNvPr id="122" name="矩形 121"/>
          <p:cNvSpPr/>
          <p:nvPr/>
        </p:nvSpPr>
        <p:spPr>
          <a:xfrm>
            <a:off x="6461317" y="1519627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461317" y="2602036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6461317" y="3702716"/>
            <a:ext cx="201601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200"/>
              </a:lnSpc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0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7949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1" decel="7333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2" presetClass="entr" presetSubtype="8" fill="hold" nodeType="afterEffect" p14:presetBounceEnd="5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500">
                                          <p:cBhvr additive="base">
                                            <p:cTn id="44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500">
                                          <p:cBhvr additive="base">
                                            <p:cTn id="45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nodeType="withEffect" p14:presetBounceEnd="525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500">
                                          <p:cBhvr additive="base">
                                            <p:cTn id="48" dur="4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500">
                                          <p:cBhvr additive="base">
                                            <p:cTn id="49" dur="4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69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0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4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75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 p14:presetBounceEnd="5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667">
                                          <p:cBhvr additive="base">
                                            <p:cTn id="79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667">
                                          <p:cBhvr additive="base">
                                            <p:cTn id="80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112" grpId="0"/>
          <p:bldP spid="122" grpId="0"/>
          <p:bldP spid="123" grpId="0"/>
          <p:bldP spid="12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1" decel="7333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4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4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4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5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5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6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2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7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112" grpId="0"/>
          <p:bldP spid="122" grpId="0"/>
          <p:bldP spid="123" grpId="0"/>
          <p:bldP spid="12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000" y="-380578"/>
            <a:ext cx="4623739" cy="261243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3202708" y="3824170"/>
            <a:ext cx="2880320" cy="355262"/>
          </a:xfrm>
          <a:prstGeom prst="roundRect">
            <a:avLst>
              <a:gd name="adj" fmla="val 50000"/>
            </a:avLst>
          </a:prstGeom>
          <a:solidFill>
            <a:srgbClr val="C7E2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汇报人：张某   日期：</a:t>
            </a:r>
            <a:r>
              <a:rPr lang="en-US" altLang="zh-CN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100" dirty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100" dirty="0" smtClean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sz="1100" dirty="0">
              <a:ln w="12700">
                <a:noFill/>
                <a:prstDash val="solid"/>
              </a:ln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35696" y="2139702"/>
            <a:ext cx="5472608" cy="1152128"/>
          </a:xfrm>
          <a:prstGeom prst="rect">
            <a:avLst/>
          </a:prstGeom>
          <a:solidFill>
            <a:schemeClr val="bg2">
              <a:alpha val="34000"/>
            </a:schemeClr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616719" y="2423378"/>
            <a:ext cx="1910562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n w="1270">
                  <a:noFill/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谢谢收听</a:t>
            </a:r>
            <a:endParaRPr lang="zh-CN" altLang="en-US" sz="3200" b="1" dirty="0">
              <a:ln w="1270">
                <a:noFill/>
                <a:prstDash val="solid"/>
              </a:ln>
              <a:solidFill>
                <a:schemeClr val="tx2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6236" y="3413845"/>
            <a:ext cx="3493264" cy="26161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工作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计划 </a:t>
            </a:r>
            <a:r>
              <a:rPr lang="en-US" altLang="zh-CN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绿色环保</a:t>
            </a:r>
            <a:r>
              <a:rPr lang="zh-CN" altLang="en-US" sz="1100" dirty="0" smtClean="0">
                <a:ln w="12700">
                  <a:noFill/>
                  <a:prstDash val="solid"/>
                </a:ln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指标汇报 </a:t>
            </a:r>
            <a:r>
              <a:rPr lang="en-US" altLang="zh-CN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总结汇报 </a:t>
            </a:r>
            <a:r>
              <a:rPr lang="en-US" altLang="zh-CN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| </a:t>
            </a:r>
            <a:r>
              <a:rPr lang="zh-CN" altLang="en-US" sz="1100" dirty="0" smtClean="0">
                <a:ln w="12700">
                  <a:noFill/>
                  <a:prstDash val="solid"/>
                </a:ln>
                <a:effectLst/>
                <a:latin typeface="微软雅黑" pitchFamily="34" charset="-122"/>
                <a:ea typeface="微软雅黑" pitchFamily="34" charset="-122"/>
              </a:rPr>
              <a:t>年度总结</a:t>
            </a:r>
            <a:endParaRPr lang="zh-CN" altLang="en-US" sz="1100" dirty="0">
              <a:ln w="12700">
                <a:noFill/>
                <a:prstDash val="solid"/>
              </a:ln>
              <a:effectLst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2953">
            <a:off x="7004667" y="2903513"/>
            <a:ext cx="568759" cy="6535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2953">
            <a:off x="1663102" y="1941375"/>
            <a:ext cx="345190" cy="39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021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7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整理发布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147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367588" y="1535529"/>
            <a:ext cx="1020210" cy="2195140"/>
          </a:xfrm>
          <a:prstGeom prst="rect">
            <a:avLst/>
          </a:prstGeom>
          <a:solidFill>
            <a:schemeClr val="bg2">
              <a:alpha val="34000"/>
            </a:schemeClr>
          </a:solidFill>
          <a:ln w="63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3155689" y="1275606"/>
            <a:ext cx="4248472" cy="613699"/>
            <a:chOff x="2627784" y="1103245"/>
            <a:chExt cx="4248472" cy="613699"/>
          </a:xfrm>
        </p:grpSpPr>
        <p:grpSp>
          <p:nvGrpSpPr>
            <p:cNvPr id="6" name="组合 5"/>
            <p:cNvGrpSpPr/>
            <p:nvPr/>
          </p:nvGrpSpPr>
          <p:grpSpPr>
            <a:xfrm>
              <a:off x="2627784" y="1103245"/>
              <a:ext cx="4248472" cy="613699"/>
              <a:chOff x="2627784" y="1225429"/>
              <a:chExt cx="4248472" cy="613699"/>
            </a:xfrm>
          </p:grpSpPr>
          <p:sp>
            <p:nvSpPr>
              <p:cNvPr id="5" name="圆角矩形 4"/>
              <p:cNvSpPr/>
              <p:nvPr/>
            </p:nvSpPr>
            <p:spPr>
              <a:xfrm>
                <a:off x="3098152" y="1347612"/>
                <a:ext cx="3778104" cy="369332"/>
              </a:xfrm>
              <a:prstGeom prst="roundRect">
                <a:avLst>
                  <a:gd name="adj" fmla="val 24409"/>
                </a:avLst>
              </a:prstGeom>
              <a:solidFill>
                <a:schemeClr val="accent4">
                  <a:alpha val="34000"/>
                </a:schemeClr>
              </a:solidFill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" name="组合 3"/>
              <p:cNvGrpSpPr/>
              <p:nvPr/>
            </p:nvGrpSpPr>
            <p:grpSpPr>
              <a:xfrm>
                <a:off x="2627784" y="1225429"/>
                <a:ext cx="621418" cy="613699"/>
                <a:chOff x="2411760" y="1347613"/>
                <a:chExt cx="621418" cy="613699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11760" y="1347613"/>
                  <a:ext cx="621418" cy="613699"/>
                </a:xfrm>
                <a:prstGeom prst="rect">
                  <a:avLst/>
                </a:prstGeom>
              </p:spPr>
            </p:pic>
            <p:sp>
              <p:nvSpPr>
                <p:cNvPr id="3" name="TextBox 2"/>
                <p:cNvSpPr txBox="1"/>
                <p:nvPr/>
              </p:nvSpPr>
              <p:spPr>
                <a:xfrm>
                  <a:off x="2562810" y="1469796"/>
                  <a:ext cx="31931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1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7" name="矩形 6"/>
            <p:cNvSpPr/>
            <p:nvPr/>
          </p:nvSpPr>
          <p:spPr>
            <a:xfrm>
              <a:off x="3645768" y="1240817"/>
              <a:ext cx="264687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填写课件的大标题内容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155689" y="1995686"/>
            <a:ext cx="4248472" cy="613699"/>
            <a:chOff x="2627784" y="1103245"/>
            <a:chExt cx="4248472" cy="613699"/>
          </a:xfrm>
        </p:grpSpPr>
        <p:grpSp>
          <p:nvGrpSpPr>
            <p:cNvPr id="48" name="组合 47"/>
            <p:cNvGrpSpPr/>
            <p:nvPr/>
          </p:nvGrpSpPr>
          <p:grpSpPr>
            <a:xfrm>
              <a:off x="2627784" y="1103245"/>
              <a:ext cx="4248472" cy="613699"/>
              <a:chOff x="2627784" y="1225429"/>
              <a:chExt cx="4248472" cy="613699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098152" y="1347612"/>
                <a:ext cx="3778104" cy="369332"/>
              </a:xfrm>
              <a:prstGeom prst="roundRect">
                <a:avLst>
                  <a:gd name="adj" fmla="val 24409"/>
                </a:avLst>
              </a:prstGeom>
              <a:solidFill>
                <a:schemeClr val="accent4">
                  <a:alpha val="34000"/>
                </a:schemeClr>
              </a:solidFill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2627784" y="1225429"/>
                <a:ext cx="621418" cy="613699"/>
                <a:chOff x="2411760" y="1347613"/>
                <a:chExt cx="621418" cy="613699"/>
              </a:xfrm>
            </p:grpSpPr>
            <p:pic>
              <p:nvPicPr>
                <p:cNvPr id="52" name="图片 51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11760" y="1347613"/>
                  <a:ext cx="621418" cy="613699"/>
                </a:xfrm>
                <a:prstGeom prst="rect">
                  <a:avLst/>
                </a:prstGeom>
              </p:spPr>
            </p:pic>
            <p:sp>
              <p:nvSpPr>
                <p:cNvPr id="53" name="TextBox 52"/>
                <p:cNvSpPr txBox="1"/>
                <p:nvPr/>
              </p:nvSpPr>
              <p:spPr>
                <a:xfrm>
                  <a:off x="2562810" y="1469796"/>
                  <a:ext cx="31931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2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49" name="矩形 48"/>
            <p:cNvSpPr/>
            <p:nvPr/>
          </p:nvSpPr>
          <p:spPr>
            <a:xfrm>
              <a:off x="3645768" y="1240817"/>
              <a:ext cx="264687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填写课件的大标题内容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155689" y="2715766"/>
            <a:ext cx="4248472" cy="613699"/>
            <a:chOff x="2627784" y="1103245"/>
            <a:chExt cx="4248472" cy="613699"/>
          </a:xfrm>
        </p:grpSpPr>
        <p:grpSp>
          <p:nvGrpSpPr>
            <p:cNvPr id="55" name="组合 54"/>
            <p:cNvGrpSpPr/>
            <p:nvPr/>
          </p:nvGrpSpPr>
          <p:grpSpPr>
            <a:xfrm>
              <a:off x="2627784" y="1103245"/>
              <a:ext cx="4248472" cy="613699"/>
              <a:chOff x="2627784" y="1225429"/>
              <a:chExt cx="4248472" cy="613699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3098152" y="1347612"/>
                <a:ext cx="3778104" cy="369332"/>
              </a:xfrm>
              <a:prstGeom prst="roundRect">
                <a:avLst>
                  <a:gd name="adj" fmla="val 24409"/>
                </a:avLst>
              </a:prstGeom>
              <a:solidFill>
                <a:schemeClr val="accent4">
                  <a:alpha val="34000"/>
                </a:schemeClr>
              </a:solidFill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8" name="组合 57"/>
              <p:cNvGrpSpPr/>
              <p:nvPr/>
            </p:nvGrpSpPr>
            <p:grpSpPr>
              <a:xfrm>
                <a:off x="2627784" y="1225429"/>
                <a:ext cx="621418" cy="613699"/>
                <a:chOff x="2411760" y="1347613"/>
                <a:chExt cx="621418" cy="613699"/>
              </a:xfrm>
            </p:grpSpPr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11760" y="1347613"/>
                  <a:ext cx="621418" cy="613699"/>
                </a:xfrm>
                <a:prstGeom prst="rect">
                  <a:avLst/>
                </a:prstGeom>
              </p:spPr>
            </p:pic>
            <p:sp>
              <p:nvSpPr>
                <p:cNvPr id="60" name="TextBox 59"/>
                <p:cNvSpPr txBox="1"/>
                <p:nvPr/>
              </p:nvSpPr>
              <p:spPr>
                <a:xfrm>
                  <a:off x="2562810" y="1469796"/>
                  <a:ext cx="31931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3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56" name="矩形 55"/>
            <p:cNvSpPr/>
            <p:nvPr/>
          </p:nvSpPr>
          <p:spPr>
            <a:xfrm>
              <a:off x="3645768" y="1240817"/>
              <a:ext cx="264687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填写课件的大标题内容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155689" y="3435846"/>
            <a:ext cx="4248472" cy="613699"/>
            <a:chOff x="2627784" y="1103245"/>
            <a:chExt cx="4248472" cy="613699"/>
          </a:xfrm>
        </p:grpSpPr>
        <p:grpSp>
          <p:nvGrpSpPr>
            <p:cNvPr id="62" name="组合 61"/>
            <p:cNvGrpSpPr/>
            <p:nvPr/>
          </p:nvGrpSpPr>
          <p:grpSpPr>
            <a:xfrm>
              <a:off x="2627784" y="1103245"/>
              <a:ext cx="4248472" cy="613699"/>
              <a:chOff x="2627784" y="1225429"/>
              <a:chExt cx="4248472" cy="613699"/>
            </a:xfrm>
          </p:grpSpPr>
          <p:sp>
            <p:nvSpPr>
              <p:cNvPr id="64" name="圆角矩形 63"/>
              <p:cNvSpPr/>
              <p:nvPr/>
            </p:nvSpPr>
            <p:spPr>
              <a:xfrm>
                <a:off x="3098152" y="1347612"/>
                <a:ext cx="3778104" cy="369332"/>
              </a:xfrm>
              <a:prstGeom prst="roundRect">
                <a:avLst>
                  <a:gd name="adj" fmla="val 24409"/>
                </a:avLst>
              </a:prstGeom>
              <a:solidFill>
                <a:schemeClr val="accent4">
                  <a:alpha val="34000"/>
                </a:schemeClr>
              </a:solidFill>
              <a:ln w="635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>
                <a:off x="2627784" y="1225429"/>
                <a:ext cx="621418" cy="613699"/>
                <a:chOff x="2411760" y="1347613"/>
                <a:chExt cx="621418" cy="613699"/>
              </a:xfrm>
            </p:grpSpPr>
            <p:pic>
              <p:nvPicPr>
                <p:cNvPr id="66" name="图片 65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11760" y="1347613"/>
                  <a:ext cx="621418" cy="613699"/>
                </a:xfrm>
                <a:prstGeom prst="rect">
                  <a:avLst/>
                </a:prstGeom>
              </p:spPr>
            </p:pic>
            <p:sp>
              <p:nvSpPr>
                <p:cNvPr id="67" name="TextBox 66"/>
                <p:cNvSpPr txBox="1"/>
                <p:nvPr/>
              </p:nvSpPr>
              <p:spPr>
                <a:xfrm>
                  <a:off x="2562810" y="1469796"/>
                  <a:ext cx="319318" cy="36933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dirty="0" smtClean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4</a:t>
                  </a:r>
                  <a:endParaRPr lang="zh-CN" altLang="en-US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63" name="矩形 62"/>
            <p:cNvSpPr/>
            <p:nvPr/>
          </p:nvSpPr>
          <p:spPr>
            <a:xfrm>
              <a:off x="3645768" y="1240817"/>
              <a:ext cx="264687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</a:t>
              </a:r>
              <a:r>
                <a: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填写课件的大标题内容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367588" y="1607011"/>
            <a:ext cx="1020210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6600" b="1" dirty="0" smtClean="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6600" b="1" dirty="0" smtClean="0">
              <a:solidFill>
                <a:schemeClr val="tx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2953">
            <a:off x="2103418" y="3410277"/>
            <a:ext cx="568759" cy="653555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2953">
            <a:off x="1194994" y="1337202"/>
            <a:ext cx="345190" cy="396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526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9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4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4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700"/>
                            </p:stCondLst>
                            <p:childTnLst>
                              <p:par>
                                <p:cTn id="4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4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596016" y="1138778"/>
            <a:ext cx="1619621" cy="1510609"/>
            <a:chOff x="2555776" y="1138778"/>
            <a:chExt cx="1619621" cy="1510609"/>
          </a:xfrm>
        </p:grpSpPr>
        <p:sp>
          <p:nvSpPr>
            <p:cNvPr id="91" name="Freeform 12"/>
            <p:cNvSpPr>
              <a:spLocks noChangeArrowheads="1"/>
            </p:cNvSpPr>
            <p:nvPr/>
          </p:nvSpPr>
          <p:spPr bwMode="auto">
            <a:xfrm>
              <a:off x="2613277" y="1138778"/>
              <a:ext cx="1562120" cy="1510609"/>
            </a:xfrm>
            <a:custGeom>
              <a:avLst/>
              <a:gdLst>
                <a:gd name="T0" fmla="*/ 552 w 552"/>
                <a:gd name="T1" fmla="*/ 299 h 534"/>
                <a:gd name="T2" fmla="*/ 552 w 552"/>
                <a:gd name="T3" fmla="*/ 0 h 534"/>
                <a:gd name="T4" fmla="*/ 0 w 552"/>
                <a:gd name="T5" fmla="*/ 0 h 534"/>
                <a:gd name="T6" fmla="*/ 0 w 552"/>
                <a:gd name="T7" fmla="*/ 534 h 534"/>
                <a:gd name="T8" fmla="*/ 332 w 552"/>
                <a:gd name="T9" fmla="*/ 534 h 534"/>
                <a:gd name="T10" fmla="*/ 552 w 552"/>
                <a:gd name="T11" fmla="*/ 299 h 5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2"/>
                <a:gd name="T19" fmla="*/ 0 h 534"/>
                <a:gd name="T20" fmla="*/ 552 w 552"/>
                <a:gd name="T21" fmla="*/ 534 h 5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2" h="534">
                  <a:moveTo>
                    <a:pt x="552" y="299"/>
                  </a:moveTo>
                  <a:cubicBezTo>
                    <a:pt x="552" y="0"/>
                    <a:pt x="552" y="0"/>
                    <a:pt x="5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332" y="534"/>
                    <a:pt x="332" y="534"/>
                    <a:pt x="332" y="534"/>
                  </a:cubicBezTo>
                  <a:cubicBezTo>
                    <a:pt x="355" y="420"/>
                    <a:pt x="441" y="329"/>
                    <a:pt x="552" y="29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4" name="AutoShape 64"/>
            <p:cNvSpPr>
              <a:spLocks noChangeArrowheads="1"/>
            </p:cNvSpPr>
            <p:nvPr/>
          </p:nvSpPr>
          <p:spPr bwMode="auto">
            <a:xfrm>
              <a:off x="2565360" y="1304094"/>
              <a:ext cx="1322531" cy="80262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Gulim" pitchFamily="34" charset="-127"/>
                  <a:sym typeface="Arial" pitchFamily="34" charset="0"/>
                </a:rPr>
                <a:t>S</a:t>
              </a:r>
              <a:endParaRPr kumimoji="0" lang="zh-CN" altLang="en-US" sz="6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AutoShape 64"/>
            <p:cNvSpPr>
              <a:spLocks noChangeArrowheads="1"/>
            </p:cNvSpPr>
            <p:nvPr/>
          </p:nvSpPr>
          <p:spPr bwMode="auto">
            <a:xfrm>
              <a:off x="2555776" y="2051612"/>
              <a:ext cx="1332114" cy="28271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Gulim" pitchFamily="34" charset="-127"/>
                  <a:sym typeface="Arial" pitchFamily="34" charset="0"/>
                </a:rPr>
                <a:t>Strengths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56481" y="1131590"/>
            <a:ext cx="1562120" cy="1510609"/>
            <a:chOff x="4616241" y="1131590"/>
            <a:chExt cx="1562120" cy="1510609"/>
          </a:xfrm>
        </p:grpSpPr>
        <p:sp>
          <p:nvSpPr>
            <p:cNvPr id="89" name="Freeform 6"/>
            <p:cNvSpPr>
              <a:spLocks noChangeArrowheads="1"/>
            </p:cNvSpPr>
            <p:nvPr/>
          </p:nvSpPr>
          <p:spPr bwMode="auto">
            <a:xfrm>
              <a:off x="4616241" y="1131590"/>
              <a:ext cx="1562120" cy="1510609"/>
            </a:xfrm>
            <a:custGeom>
              <a:avLst/>
              <a:gdLst>
                <a:gd name="T0" fmla="*/ 0 w 552"/>
                <a:gd name="T1" fmla="*/ 0 h 534"/>
                <a:gd name="T2" fmla="*/ 0 w 552"/>
                <a:gd name="T3" fmla="*/ 298 h 534"/>
                <a:gd name="T4" fmla="*/ 221 w 552"/>
                <a:gd name="T5" fmla="*/ 534 h 534"/>
                <a:gd name="T6" fmla="*/ 552 w 552"/>
                <a:gd name="T7" fmla="*/ 534 h 534"/>
                <a:gd name="T8" fmla="*/ 552 w 552"/>
                <a:gd name="T9" fmla="*/ 0 h 534"/>
                <a:gd name="T10" fmla="*/ 0 w 552"/>
                <a:gd name="T11" fmla="*/ 0 h 5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2"/>
                <a:gd name="T19" fmla="*/ 0 h 534"/>
                <a:gd name="T20" fmla="*/ 552 w 552"/>
                <a:gd name="T21" fmla="*/ 534 h 5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2" h="534">
                  <a:moveTo>
                    <a:pt x="0" y="0"/>
                  </a:moveTo>
                  <a:cubicBezTo>
                    <a:pt x="0" y="298"/>
                    <a:pt x="0" y="298"/>
                    <a:pt x="0" y="298"/>
                  </a:cubicBezTo>
                  <a:cubicBezTo>
                    <a:pt x="112" y="328"/>
                    <a:pt x="198" y="420"/>
                    <a:pt x="221" y="534"/>
                  </a:cubicBezTo>
                  <a:cubicBezTo>
                    <a:pt x="552" y="534"/>
                    <a:pt x="552" y="534"/>
                    <a:pt x="552" y="534"/>
                  </a:cubicBezTo>
                  <a:cubicBezTo>
                    <a:pt x="552" y="0"/>
                    <a:pt x="552" y="0"/>
                    <a:pt x="5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6" name="AutoShape 64"/>
            <p:cNvSpPr>
              <a:spLocks noChangeArrowheads="1"/>
            </p:cNvSpPr>
            <p:nvPr/>
          </p:nvSpPr>
          <p:spPr bwMode="auto">
            <a:xfrm>
              <a:off x="4798328" y="1246593"/>
              <a:ext cx="1380032" cy="80262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Gulim" pitchFamily="34" charset="-127"/>
                  <a:sym typeface="Arial" pitchFamily="34" charset="0"/>
                </a:rPr>
                <a:t>W</a:t>
              </a:r>
              <a:endParaRPr kumimoji="0" lang="zh-CN" altLang="en-US" sz="6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AutoShape 64"/>
            <p:cNvSpPr>
              <a:spLocks noChangeArrowheads="1"/>
            </p:cNvSpPr>
            <p:nvPr/>
          </p:nvSpPr>
          <p:spPr bwMode="auto">
            <a:xfrm>
              <a:off x="4807912" y="1994110"/>
              <a:ext cx="1332114" cy="28271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Gulim" pitchFamily="34" charset="-127"/>
                  <a:sym typeface="Arial" pitchFamily="34" charset="0"/>
                </a:rPr>
                <a:t>Weaknesses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53517" y="2977623"/>
            <a:ext cx="1562120" cy="1510608"/>
            <a:chOff x="2613277" y="2977623"/>
            <a:chExt cx="1562120" cy="1510608"/>
          </a:xfrm>
        </p:grpSpPr>
        <p:sp>
          <p:nvSpPr>
            <p:cNvPr id="92" name="Freeform 16"/>
            <p:cNvSpPr>
              <a:spLocks noChangeArrowheads="1"/>
            </p:cNvSpPr>
            <p:nvPr/>
          </p:nvSpPr>
          <p:spPr bwMode="auto">
            <a:xfrm>
              <a:off x="2613277" y="2977623"/>
              <a:ext cx="1562120" cy="1510608"/>
            </a:xfrm>
            <a:custGeom>
              <a:avLst/>
              <a:gdLst>
                <a:gd name="T0" fmla="*/ 332 w 552"/>
                <a:gd name="T1" fmla="*/ 0 h 534"/>
                <a:gd name="T2" fmla="*/ 0 w 552"/>
                <a:gd name="T3" fmla="*/ 0 h 534"/>
                <a:gd name="T4" fmla="*/ 0 w 552"/>
                <a:gd name="T5" fmla="*/ 534 h 534"/>
                <a:gd name="T6" fmla="*/ 552 w 552"/>
                <a:gd name="T7" fmla="*/ 534 h 534"/>
                <a:gd name="T8" fmla="*/ 552 w 552"/>
                <a:gd name="T9" fmla="*/ 237 h 534"/>
                <a:gd name="T10" fmla="*/ 332 w 552"/>
                <a:gd name="T11" fmla="*/ 0 h 5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2"/>
                <a:gd name="T19" fmla="*/ 0 h 534"/>
                <a:gd name="T20" fmla="*/ 552 w 552"/>
                <a:gd name="T21" fmla="*/ 534 h 5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2" h="534">
                  <a:moveTo>
                    <a:pt x="33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552" y="534"/>
                    <a:pt x="552" y="534"/>
                    <a:pt x="552" y="534"/>
                  </a:cubicBezTo>
                  <a:cubicBezTo>
                    <a:pt x="552" y="237"/>
                    <a:pt x="552" y="237"/>
                    <a:pt x="552" y="237"/>
                  </a:cubicBezTo>
                  <a:cubicBezTo>
                    <a:pt x="440" y="206"/>
                    <a:pt x="354" y="115"/>
                    <a:pt x="33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7" name="AutoShape 64"/>
            <p:cNvSpPr>
              <a:spLocks noChangeArrowheads="1"/>
            </p:cNvSpPr>
            <p:nvPr/>
          </p:nvSpPr>
          <p:spPr bwMode="auto">
            <a:xfrm>
              <a:off x="2622861" y="3338204"/>
              <a:ext cx="1322531" cy="80262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Gulim" pitchFamily="34" charset="-127"/>
                  <a:sym typeface="Arial" pitchFamily="34" charset="0"/>
                </a:rPr>
                <a:t>O</a:t>
              </a:r>
              <a:endParaRPr kumimoji="0" lang="zh-CN" altLang="en-US" sz="6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0" name="AutoShape 64"/>
            <p:cNvSpPr>
              <a:spLocks noChangeArrowheads="1"/>
            </p:cNvSpPr>
            <p:nvPr/>
          </p:nvSpPr>
          <p:spPr bwMode="auto">
            <a:xfrm>
              <a:off x="2613277" y="4121660"/>
              <a:ext cx="1332114" cy="28271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Gulim" pitchFamily="34" charset="-127"/>
                  <a:sym typeface="Arial" pitchFamily="34" charset="0"/>
                </a:rPr>
                <a:t>Opportunities</a:t>
              </a:r>
              <a:endPara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66064" y="2986008"/>
            <a:ext cx="1562120" cy="1510609"/>
            <a:chOff x="4625824" y="2986008"/>
            <a:chExt cx="1562120" cy="1510609"/>
          </a:xfrm>
        </p:grpSpPr>
        <p:sp>
          <p:nvSpPr>
            <p:cNvPr id="90" name="Freeform 8"/>
            <p:cNvSpPr>
              <a:spLocks noChangeArrowheads="1"/>
            </p:cNvSpPr>
            <p:nvPr/>
          </p:nvSpPr>
          <p:spPr bwMode="auto">
            <a:xfrm>
              <a:off x="4625824" y="2986008"/>
              <a:ext cx="1562120" cy="1510609"/>
            </a:xfrm>
            <a:custGeom>
              <a:avLst/>
              <a:gdLst>
                <a:gd name="T0" fmla="*/ 222 w 552"/>
                <a:gd name="T1" fmla="*/ 0 h 534"/>
                <a:gd name="T2" fmla="*/ 0 w 552"/>
                <a:gd name="T3" fmla="*/ 237 h 534"/>
                <a:gd name="T4" fmla="*/ 0 w 552"/>
                <a:gd name="T5" fmla="*/ 534 h 534"/>
                <a:gd name="T6" fmla="*/ 552 w 552"/>
                <a:gd name="T7" fmla="*/ 534 h 534"/>
                <a:gd name="T8" fmla="*/ 552 w 552"/>
                <a:gd name="T9" fmla="*/ 0 h 534"/>
                <a:gd name="T10" fmla="*/ 222 w 552"/>
                <a:gd name="T11" fmla="*/ 0 h 5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2"/>
                <a:gd name="T19" fmla="*/ 0 h 534"/>
                <a:gd name="T20" fmla="*/ 552 w 552"/>
                <a:gd name="T21" fmla="*/ 534 h 5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2" h="534">
                  <a:moveTo>
                    <a:pt x="222" y="0"/>
                  </a:moveTo>
                  <a:cubicBezTo>
                    <a:pt x="199" y="115"/>
                    <a:pt x="112" y="207"/>
                    <a:pt x="0" y="237"/>
                  </a:cubicBezTo>
                  <a:cubicBezTo>
                    <a:pt x="0" y="534"/>
                    <a:pt x="0" y="534"/>
                    <a:pt x="0" y="534"/>
                  </a:cubicBezTo>
                  <a:cubicBezTo>
                    <a:pt x="552" y="534"/>
                    <a:pt x="552" y="534"/>
                    <a:pt x="552" y="534"/>
                  </a:cubicBezTo>
                  <a:cubicBezTo>
                    <a:pt x="552" y="0"/>
                    <a:pt x="552" y="0"/>
                    <a:pt x="552" y="0"/>
                  </a:cubicBezTo>
                  <a:lnTo>
                    <a:pt x="2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383838"/>
                </a:solidFill>
                <a:effectLst/>
                <a:uLnTx/>
                <a:uFillTx/>
                <a:latin typeface="Calibri" pitchFamily="34" charset="0"/>
                <a:cs typeface="Calibri" pitchFamily="34" charset="0"/>
                <a:sym typeface="Calibri" pitchFamily="34" charset="0"/>
              </a:endParaRPr>
            </a:p>
          </p:txBody>
        </p:sp>
        <p:sp>
          <p:nvSpPr>
            <p:cNvPr id="98" name="AutoShape 64"/>
            <p:cNvSpPr>
              <a:spLocks noChangeArrowheads="1"/>
            </p:cNvSpPr>
            <p:nvPr/>
          </p:nvSpPr>
          <p:spPr bwMode="auto">
            <a:xfrm>
              <a:off x="4798328" y="3338204"/>
              <a:ext cx="1380032" cy="802623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66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Gulim" pitchFamily="34" charset="-127"/>
                  <a:sym typeface="Arial" pitchFamily="34" charset="0"/>
                </a:rPr>
                <a:t>T</a:t>
              </a:r>
              <a:endParaRPr kumimoji="0" lang="zh-CN" altLang="en-US" sz="6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1" name="AutoShape 64"/>
            <p:cNvSpPr>
              <a:spLocks noChangeArrowheads="1"/>
            </p:cNvSpPr>
            <p:nvPr/>
          </p:nvSpPr>
          <p:spPr bwMode="auto">
            <a:xfrm>
              <a:off x="4807912" y="4121660"/>
              <a:ext cx="1332114" cy="282715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ea typeface="Gulim" pitchFamily="34" charset="-127"/>
                  <a:sym typeface="Arial" pitchFamily="34" charset="0"/>
                </a:rPr>
                <a:t>Threats</a:t>
              </a: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852617" y="2160892"/>
            <a:ext cx="1170836" cy="1156292"/>
            <a:chOff x="3812377" y="2160892"/>
            <a:chExt cx="1170836" cy="1156292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2377" y="2160892"/>
              <a:ext cx="1170836" cy="1156292"/>
            </a:xfrm>
            <a:prstGeom prst="rect">
              <a:avLst/>
            </a:prstGeom>
          </p:spPr>
        </p:pic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8991" y="2536007"/>
              <a:ext cx="439773" cy="450001"/>
            </a:xfrm>
            <a:prstGeom prst="rect">
              <a:avLst/>
            </a:prstGeom>
          </p:spPr>
        </p:pic>
      </p:grpSp>
      <p:sp>
        <p:nvSpPr>
          <p:cNvPr id="104" name="矩形 1"/>
          <p:cNvSpPr>
            <a:spLocks noChangeArrowheads="1"/>
          </p:cNvSpPr>
          <p:nvPr/>
        </p:nvSpPr>
        <p:spPr bwMode="auto">
          <a:xfrm>
            <a:off x="646787" y="1536692"/>
            <a:ext cx="1818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5" name="矩形 1"/>
          <p:cNvSpPr>
            <a:spLocks noChangeArrowheads="1"/>
          </p:cNvSpPr>
          <p:nvPr/>
        </p:nvSpPr>
        <p:spPr bwMode="auto">
          <a:xfrm>
            <a:off x="646787" y="3338204"/>
            <a:ext cx="1818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6" name="矩形 1"/>
          <p:cNvSpPr>
            <a:spLocks noChangeArrowheads="1"/>
          </p:cNvSpPr>
          <p:nvPr/>
        </p:nvSpPr>
        <p:spPr bwMode="auto">
          <a:xfrm>
            <a:off x="6444208" y="1536692"/>
            <a:ext cx="1818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7" name="矩形 1"/>
          <p:cNvSpPr>
            <a:spLocks noChangeArrowheads="1"/>
          </p:cNvSpPr>
          <p:nvPr/>
        </p:nvSpPr>
        <p:spPr bwMode="auto">
          <a:xfrm>
            <a:off x="6444208" y="3338204"/>
            <a:ext cx="181886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237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3" presetID="2" presetClass="entr" presetSubtype="9" fill="hold" nodeType="after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4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4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fill="hold" nodeType="with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49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5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6" fill="hold" nodeType="with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5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4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667">
                                          <p:cBhvr additive="base">
                                            <p:cTn id="5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667">
                                          <p:cBhvr additive="base">
                                            <p:cTn id="5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62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63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67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68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7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7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 p14:presetBounceEnd="7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3333">
                                          <p:cBhvr additive="base">
                                            <p:cTn id="7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3333">
                                          <p:cBhvr additive="base">
                                            <p:cTn id="7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104" grpId="0"/>
          <p:bldP spid="105" grpId="0"/>
          <p:bldP spid="106" grpId="0"/>
          <p:bldP spid="10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3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6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6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7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4600"/>
                                </p:stCondLst>
                                <p:childTnLst>
                                  <p:par>
                                    <p:cTn id="75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104" grpId="0"/>
          <p:bldP spid="105" grpId="0"/>
          <p:bldP spid="106" grpId="0"/>
          <p:bldP spid="10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931836" y="1472285"/>
            <a:ext cx="1352926" cy="1352926"/>
            <a:chOff x="1003844" y="1472285"/>
            <a:chExt cx="1352926" cy="1352926"/>
          </a:xfrm>
        </p:grpSpPr>
        <p:sp>
          <p:nvSpPr>
            <p:cNvPr id="34" name="泪滴形 24"/>
            <p:cNvSpPr>
              <a:spLocks/>
            </p:cNvSpPr>
            <p:nvPr/>
          </p:nvSpPr>
          <p:spPr bwMode="auto">
            <a:xfrm rot="10800000" flipH="1">
              <a:off x="1003844" y="1472285"/>
              <a:ext cx="1352926" cy="1352926"/>
            </a:xfrm>
            <a:custGeom>
              <a:avLst/>
              <a:gdLst>
                <a:gd name="T0" fmla="*/ 679134 w 1680168"/>
                <a:gd name="T1" fmla="*/ 1503514 h 1680168"/>
                <a:gd name="T2" fmla="*/ 176653 w 1680168"/>
                <a:gd name="T3" fmla="*/ 1001034 h 1680168"/>
                <a:gd name="T4" fmla="*/ 679134 w 1680168"/>
                <a:gd name="T5" fmla="*/ 498554 h 1680168"/>
                <a:gd name="T6" fmla="*/ 1181615 w 1680168"/>
                <a:gd name="T7" fmla="*/ 1001034 h 1680168"/>
                <a:gd name="T8" fmla="*/ 679134 w 1680168"/>
                <a:gd name="T9" fmla="*/ 1503514 h 1680168"/>
                <a:gd name="T10" fmla="*/ 840084 w 1680168"/>
                <a:gd name="T11" fmla="*/ 1680168 h 1680168"/>
                <a:gd name="T12" fmla="*/ 1680168 w 1680168"/>
                <a:gd name="T13" fmla="*/ 840084 h 1680168"/>
                <a:gd name="T14" fmla="*/ 1680168 w 1680168"/>
                <a:gd name="T15" fmla="*/ 0 h 1680168"/>
                <a:gd name="T16" fmla="*/ 840084 w 1680168"/>
                <a:gd name="T17" fmla="*/ 0 h 1680168"/>
                <a:gd name="T18" fmla="*/ 0 w 1680168"/>
                <a:gd name="T19" fmla="*/ 840084 h 1680168"/>
                <a:gd name="T20" fmla="*/ 840084 w 1680168"/>
                <a:gd name="T21" fmla="*/ 1680168 h 1680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80168" h="1680168">
                  <a:moveTo>
                    <a:pt x="679134" y="1503514"/>
                  </a:moveTo>
                  <a:cubicBezTo>
                    <a:pt x="401621" y="1503514"/>
                    <a:pt x="176653" y="1278546"/>
                    <a:pt x="176653" y="1001034"/>
                  </a:cubicBezTo>
                  <a:cubicBezTo>
                    <a:pt x="176653" y="723522"/>
                    <a:pt x="401621" y="498554"/>
                    <a:pt x="679134" y="498554"/>
                  </a:cubicBezTo>
                  <a:cubicBezTo>
                    <a:pt x="956647" y="498554"/>
                    <a:pt x="1181615" y="723522"/>
                    <a:pt x="1181615" y="1001034"/>
                  </a:cubicBezTo>
                  <a:cubicBezTo>
                    <a:pt x="1181615" y="1278546"/>
                    <a:pt x="956647" y="1503514"/>
                    <a:pt x="679134" y="1503514"/>
                  </a:cubicBezTo>
                  <a:close/>
                  <a:moveTo>
                    <a:pt x="840084" y="1680168"/>
                  </a:moveTo>
                  <a:cubicBezTo>
                    <a:pt x="1304050" y="1680168"/>
                    <a:pt x="1680168" y="1304050"/>
                    <a:pt x="1680168" y="840084"/>
                  </a:cubicBezTo>
                  <a:lnTo>
                    <a:pt x="1680168" y="0"/>
                  </a:lnTo>
                  <a:lnTo>
                    <a:pt x="840084" y="0"/>
                  </a:lnTo>
                  <a:cubicBezTo>
                    <a:pt x="376118" y="0"/>
                    <a:pt x="0" y="376118"/>
                    <a:pt x="0" y="840084"/>
                  </a:cubicBezTo>
                  <a:cubicBezTo>
                    <a:pt x="0" y="1304050"/>
                    <a:pt x="376118" y="1680168"/>
                    <a:pt x="840084" y="168016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202218" y="1811239"/>
              <a:ext cx="7777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dirty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3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harlemagne Std" pitchFamily="82" charset="0"/>
                  <a:ea typeface="微软雅黑" pitchFamily="34" charset="-122"/>
                </a:rPr>
                <a:t>5%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55576" y="2860726"/>
            <a:ext cx="1512620" cy="1513898"/>
            <a:chOff x="827584" y="2860726"/>
            <a:chExt cx="1512620" cy="1513898"/>
          </a:xfrm>
        </p:grpSpPr>
        <p:sp>
          <p:nvSpPr>
            <p:cNvPr id="37" name="泪滴形 38"/>
            <p:cNvSpPr>
              <a:spLocks/>
            </p:cNvSpPr>
            <p:nvPr/>
          </p:nvSpPr>
          <p:spPr bwMode="auto">
            <a:xfrm>
              <a:off x="827584" y="2860726"/>
              <a:ext cx="1512620" cy="1513898"/>
            </a:xfrm>
            <a:custGeom>
              <a:avLst/>
              <a:gdLst>
                <a:gd name="T0" fmla="*/ 811275 w 1879944"/>
                <a:gd name="T1" fmla="*/ 455670 h 1880638"/>
                <a:gd name="T2" fmla="*/ 198108 w 1879944"/>
                <a:gd name="T3" fmla="*/ 1069063 h 1880638"/>
                <a:gd name="T4" fmla="*/ 811275 w 1879944"/>
                <a:gd name="T5" fmla="*/ 1682456 h 1880638"/>
                <a:gd name="T6" fmla="*/ 1424442 w 1879944"/>
                <a:gd name="T7" fmla="*/ 1069063 h 1880638"/>
                <a:gd name="T8" fmla="*/ 811275 w 1879944"/>
                <a:gd name="T9" fmla="*/ 455670 h 1880638"/>
                <a:gd name="T10" fmla="*/ 939973 w 1879944"/>
                <a:gd name="T11" fmla="*/ 0 h 1880638"/>
                <a:gd name="T12" fmla="*/ 1879944 w 1879944"/>
                <a:gd name="T13" fmla="*/ 0 h 1880638"/>
                <a:gd name="T14" fmla="*/ 1879944 w 1879944"/>
                <a:gd name="T15" fmla="*/ 940319 h 1880638"/>
                <a:gd name="T16" fmla="*/ 939972 w 1879944"/>
                <a:gd name="T17" fmla="*/ 1880638 h 1880638"/>
                <a:gd name="T18" fmla="*/ 0 w 1879944"/>
                <a:gd name="T19" fmla="*/ 940319 h 1880638"/>
                <a:gd name="T20" fmla="*/ 1 w 1879944"/>
                <a:gd name="T21" fmla="*/ 940319 h 1880638"/>
                <a:gd name="T22" fmla="*/ 939973 w 1879944"/>
                <a:gd name="T23" fmla="*/ 0 h 1880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79944" h="1880638">
                  <a:moveTo>
                    <a:pt x="811275" y="455670"/>
                  </a:moveTo>
                  <a:cubicBezTo>
                    <a:pt x="472632" y="455670"/>
                    <a:pt x="198108" y="730295"/>
                    <a:pt x="198108" y="1069063"/>
                  </a:cubicBezTo>
                  <a:cubicBezTo>
                    <a:pt x="198108" y="1407831"/>
                    <a:pt x="472632" y="1682456"/>
                    <a:pt x="811275" y="1682456"/>
                  </a:cubicBezTo>
                  <a:cubicBezTo>
                    <a:pt x="1149918" y="1682456"/>
                    <a:pt x="1424442" y="1407831"/>
                    <a:pt x="1424442" y="1069063"/>
                  </a:cubicBezTo>
                  <a:cubicBezTo>
                    <a:pt x="1424442" y="730295"/>
                    <a:pt x="1149918" y="455670"/>
                    <a:pt x="811275" y="455670"/>
                  </a:cubicBezTo>
                  <a:close/>
                  <a:moveTo>
                    <a:pt x="939973" y="0"/>
                  </a:moveTo>
                  <a:lnTo>
                    <a:pt x="1879944" y="0"/>
                  </a:lnTo>
                  <a:lnTo>
                    <a:pt x="1879944" y="940319"/>
                  </a:lnTo>
                  <a:cubicBezTo>
                    <a:pt x="1879944" y="1459643"/>
                    <a:pt x="1459104" y="1880638"/>
                    <a:pt x="939972" y="1880638"/>
                  </a:cubicBezTo>
                  <a:cubicBezTo>
                    <a:pt x="420840" y="1880638"/>
                    <a:pt x="0" y="1459643"/>
                    <a:pt x="0" y="940319"/>
                  </a:cubicBezTo>
                  <a:lnTo>
                    <a:pt x="1" y="940319"/>
                  </a:lnTo>
                  <a:cubicBezTo>
                    <a:pt x="1" y="420995"/>
                    <a:pt x="420841" y="0"/>
                    <a:pt x="939973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1115616" y="3493517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50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harlemagne Std" pitchFamily="82" charset="0"/>
                  <a:ea typeface="微软雅黑" pitchFamily="34" charset="-122"/>
                </a:rPr>
                <a:t>%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303115" y="1258934"/>
            <a:ext cx="1567555" cy="1566277"/>
            <a:chOff x="2375123" y="1258934"/>
            <a:chExt cx="1567555" cy="1566277"/>
          </a:xfrm>
        </p:grpSpPr>
        <p:sp>
          <p:nvSpPr>
            <p:cNvPr id="40" name="泪滴形 34"/>
            <p:cNvSpPr>
              <a:spLocks/>
            </p:cNvSpPr>
            <p:nvPr/>
          </p:nvSpPr>
          <p:spPr bwMode="auto">
            <a:xfrm rot="16200000" flipH="1">
              <a:off x="2375762" y="1258295"/>
              <a:ext cx="1566277" cy="1567555"/>
            </a:xfrm>
            <a:custGeom>
              <a:avLst/>
              <a:gdLst>
                <a:gd name="T0" fmla="*/ 205247 w 1947680"/>
                <a:gd name="T1" fmla="*/ 1146936 h 1946960"/>
                <a:gd name="T2" fmla="*/ 800320 w 1947680"/>
                <a:gd name="T3" fmla="*/ 552082 h 1946960"/>
                <a:gd name="T4" fmla="*/ 1395393 w 1947680"/>
                <a:gd name="T5" fmla="*/ 1146936 h 1946960"/>
                <a:gd name="T6" fmla="*/ 800320 w 1947680"/>
                <a:gd name="T7" fmla="*/ 1741790 h 1946960"/>
                <a:gd name="T8" fmla="*/ 205247 w 1947680"/>
                <a:gd name="T9" fmla="*/ 1146936 h 1946960"/>
                <a:gd name="T10" fmla="*/ 0 w 1947680"/>
                <a:gd name="T11" fmla="*/ 973480 h 1946960"/>
                <a:gd name="T12" fmla="*/ 973840 w 1947680"/>
                <a:gd name="T13" fmla="*/ 1946960 h 1946960"/>
                <a:gd name="T14" fmla="*/ 1947680 w 1947680"/>
                <a:gd name="T15" fmla="*/ 973480 h 1946960"/>
                <a:gd name="T16" fmla="*/ 1947680 w 1947680"/>
                <a:gd name="T17" fmla="*/ 0 h 1946960"/>
                <a:gd name="T18" fmla="*/ 973841 w 1947680"/>
                <a:gd name="T19" fmla="*/ 0 h 1946960"/>
                <a:gd name="T20" fmla="*/ 1 w 1947680"/>
                <a:gd name="T21" fmla="*/ 973480 h 1946960"/>
                <a:gd name="T22" fmla="*/ 0 w 1947680"/>
                <a:gd name="T23" fmla="*/ 973480 h 1946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47680" h="1946960">
                  <a:moveTo>
                    <a:pt x="205247" y="1146936"/>
                  </a:moveTo>
                  <a:cubicBezTo>
                    <a:pt x="205247" y="818407"/>
                    <a:pt x="471670" y="552082"/>
                    <a:pt x="800320" y="552082"/>
                  </a:cubicBezTo>
                  <a:cubicBezTo>
                    <a:pt x="1128970" y="552082"/>
                    <a:pt x="1395393" y="818407"/>
                    <a:pt x="1395393" y="1146936"/>
                  </a:cubicBezTo>
                  <a:cubicBezTo>
                    <a:pt x="1395393" y="1475465"/>
                    <a:pt x="1128970" y="1741790"/>
                    <a:pt x="800320" y="1741790"/>
                  </a:cubicBezTo>
                  <a:cubicBezTo>
                    <a:pt x="471670" y="1741790"/>
                    <a:pt x="205247" y="1475465"/>
                    <a:pt x="205247" y="1146936"/>
                  </a:cubicBezTo>
                  <a:close/>
                  <a:moveTo>
                    <a:pt x="0" y="973480"/>
                  </a:moveTo>
                  <a:cubicBezTo>
                    <a:pt x="0" y="1511118"/>
                    <a:pt x="436003" y="1946960"/>
                    <a:pt x="973840" y="1946960"/>
                  </a:cubicBezTo>
                  <a:cubicBezTo>
                    <a:pt x="1511677" y="1946960"/>
                    <a:pt x="1947680" y="1511118"/>
                    <a:pt x="1947680" y="973480"/>
                  </a:cubicBezTo>
                  <a:lnTo>
                    <a:pt x="1947680" y="0"/>
                  </a:lnTo>
                  <a:lnTo>
                    <a:pt x="973841" y="0"/>
                  </a:lnTo>
                  <a:cubicBezTo>
                    <a:pt x="436004" y="0"/>
                    <a:pt x="1" y="435842"/>
                    <a:pt x="1" y="973480"/>
                  </a:cubicBezTo>
                  <a:lnTo>
                    <a:pt x="0" y="9734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915816" y="1697812"/>
              <a:ext cx="80663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50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harlemagne Std" pitchFamily="82" charset="0"/>
                  <a:ea typeface="微软雅黑" pitchFamily="34" charset="-122"/>
                </a:rPr>
                <a:t>%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304059" y="2860726"/>
            <a:ext cx="1727248" cy="1727248"/>
            <a:chOff x="2376067" y="2860726"/>
            <a:chExt cx="1727248" cy="1727248"/>
          </a:xfrm>
        </p:grpSpPr>
        <p:sp>
          <p:nvSpPr>
            <p:cNvPr id="43" name="泪滴形 36"/>
            <p:cNvSpPr>
              <a:spLocks/>
            </p:cNvSpPr>
            <p:nvPr/>
          </p:nvSpPr>
          <p:spPr bwMode="auto">
            <a:xfrm flipH="1">
              <a:off x="2376067" y="2860726"/>
              <a:ext cx="1727248" cy="1727248"/>
            </a:xfrm>
            <a:custGeom>
              <a:avLst/>
              <a:gdLst>
                <a:gd name="T0" fmla="*/ 875297 w 2146050"/>
                <a:gd name="T1" fmla="*/ 621837 h 2146844"/>
                <a:gd name="T2" fmla="*/ 1524443 w 2146050"/>
                <a:gd name="T3" fmla="*/ 1271223 h 2146844"/>
                <a:gd name="T4" fmla="*/ 875297 w 2146050"/>
                <a:gd name="T5" fmla="*/ 1920609 h 2146844"/>
                <a:gd name="T6" fmla="*/ 226151 w 2146050"/>
                <a:gd name="T7" fmla="*/ 1271223 h 2146844"/>
                <a:gd name="T8" fmla="*/ 875297 w 2146050"/>
                <a:gd name="T9" fmla="*/ 621837 h 2146844"/>
                <a:gd name="T10" fmla="*/ 2146050 w 2146050"/>
                <a:gd name="T11" fmla="*/ 0 h 2146844"/>
                <a:gd name="T12" fmla="*/ 1073025 w 2146050"/>
                <a:gd name="T13" fmla="*/ 0 h 2146844"/>
                <a:gd name="T14" fmla="*/ 0 w 2146050"/>
                <a:gd name="T15" fmla="*/ 1073422 h 2146844"/>
                <a:gd name="T16" fmla="*/ 1073025 w 2146050"/>
                <a:gd name="T17" fmla="*/ 2146844 h 2146844"/>
                <a:gd name="T18" fmla="*/ 2146050 w 2146050"/>
                <a:gd name="T19" fmla="*/ 1073422 h 2146844"/>
                <a:gd name="T20" fmla="*/ 2146050 w 2146050"/>
                <a:gd name="T21" fmla="*/ 0 h 21468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050" h="2146844">
                  <a:moveTo>
                    <a:pt x="875297" y="621837"/>
                  </a:moveTo>
                  <a:cubicBezTo>
                    <a:pt x="1233810" y="621837"/>
                    <a:pt x="1524443" y="912577"/>
                    <a:pt x="1524443" y="1271223"/>
                  </a:cubicBezTo>
                  <a:cubicBezTo>
                    <a:pt x="1524443" y="1629869"/>
                    <a:pt x="1233810" y="1920609"/>
                    <a:pt x="875297" y="1920609"/>
                  </a:cubicBezTo>
                  <a:cubicBezTo>
                    <a:pt x="516784" y="1920609"/>
                    <a:pt x="226151" y="1629869"/>
                    <a:pt x="226151" y="1271223"/>
                  </a:cubicBezTo>
                  <a:cubicBezTo>
                    <a:pt x="226151" y="912577"/>
                    <a:pt x="516784" y="621837"/>
                    <a:pt x="875297" y="621837"/>
                  </a:cubicBezTo>
                  <a:close/>
                  <a:moveTo>
                    <a:pt x="2146050" y="0"/>
                  </a:moveTo>
                  <a:lnTo>
                    <a:pt x="1073025" y="0"/>
                  </a:lnTo>
                  <a:cubicBezTo>
                    <a:pt x="480410" y="0"/>
                    <a:pt x="0" y="480587"/>
                    <a:pt x="0" y="1073422"/>
                  </a:cubicBezTo>
                  <a:cubicBezTo>
                    <a:pt x="0" y="1666257"/>
                    <a:pt x="480410" y="2146844"/>
                    <a:pt x="1073025" y="2146844"/>
                  </a:cubicBezTo>
                  <a:cubicBezTo>
                    <a:pt x="1665640" y="2146844"/>
                    <a:pt x="2146050" y="1666257"/>
                    <a:pt x="2146050" y="1073422"/>
                  </a:cubicBezTo>
                  <a:lnTo>
                    <a:pt x="2146050" y="0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962059" y="3651870"/>
              <a:ext cx="8178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b="1" kern="0" dirty="0" smtClean="0">
                  <a:solidFill>
                    <a:sysClr val="windowText" lastClr="000000"/>
                  </a:solidFill>
                  <a:latin typeface="Charlemagne Std" pitchFamily="82" charset="0"/>
                  <a:ea typeface="微软雅黑" pitchFamily="34" charset="-122"/>
                </a:rPr>
                <a:t>80</a:t>
              </a:r>
              <a:r>
                <a:rPr kumimoji="0" lang="en-US" altLang="zh-CN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harlemagne Std" pitchFamily="82" charset="0"/>
                  <a:ea typeface="微软雅黑" pitchFamily="34" charset="-122"/>
                </a:rPr>
                <a:t>%</a:t>
              </a:r>
              <a:endPara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harlemagne Std" pitchFamily="82" charset="0"/>
                <a:ea typeface="微软雅黑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594941" y="1532852"/>
            <a:ext cx="501650" cy="506412"/>
            <a:chOff x="4929188" y="1303338"/>
            <a:chExt cx="501650" cy="506412"/>
          </a:xfrm>
        </p:grpSpPr>
        <p:sp>
          <p:nvSpPr>
            <p:cNvPr id="48" name="Freeform 6"/>
            <p:cNvSpPr>
              <a:spLocks/>
            </p:cNvSpPr>
            <p:nvPr/>
          </p:nvSpPr>
          <p:spPr bwMode="auto">
            <a:xfrm>
              <a:off x="4929188" y="1303338"/>
              <a:ext cx="501650" cy="506412"/>
            </a:xfrm>
            <a:custGeom>
              <a:avLst/>
              <a:gdLst>
                <a:gd name="T0" fmla="*/ 134 w 134"/>
                <a:gd name="T1" fmla="*/ 36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6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6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4995863" y="1358900"/>
              <a:ext cx="371475" cy="206375"/>
            </a:xfrm>
            <a:custGeom>
              <a:avLst/>
              <a:gdLst>
                <a:gd name="T0" fmla="*/ 97 w 99"/>
                <a:gd name="T1" fmla="*/ 44 h 55"/>
                <a:gd name="T2" fmla="*/ 50 w 99"/>
                <a:gd name="T3" fmla="*/ 0 h 55"/>
                <a:gd name="T4" fmla="*/ 3 w 99"/>
                <a:gd name="T5" fmla="*/ 44 h 55"/>
                <a:gd name="T6" fmla="*/ 3 w 99"/>
                <a:gd name="T7" fmla="*/ 53 h 55"/>
                <a:gd name="T8" fmla="*/ 8 w 99"/>
                <a:gd name="T9" fmla="*/ 55 h 55"/>
                <a:gd name="T10" fmla="*/ 12 w 99"/>
                <a:gd name="T11" fmla="*/ 53 h 55"/>
                <a:gd name="T12" fmla="*/ 50 w 99"/>
                <a:gd name="T13" fmla="*/ 18 h 55"/>
                <a:gd name="T14" fmla="*/ 87 w 99"/>
                <a:gd name="T15" fmla="*/ 53 h 55"/>
                <a:gd name="T16" fmla="*/ 92 w 99"/>
                <a:gd name="T17" fmla="*/ 55 h 55"/>
                <a:gd name="T18" fmla="*/ 97 w 99"/>
                <a:gd name="T19" fmla="*/ 53 h 55"/>
                <a:gd name="T20" fmla="*/ 97 w 99"/>
                <a:gd name="T21" fmla="*/ 4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9" h="55">
                  <a:moveTo>
                    <a:pt x="97" y="44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1" y="46"/>
                    <a:pt x="0" y="50"/>
                    <a:pt x="3" y="53"/>
                  </a:cubicBezTo>
                  <a:cubicBezTo>
                    <a:pt x="4" y="54"/>
                    <a:pt x="6" y="55"/>
                    <a:pt x="8" y="55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87" y="53"/>
                    <a:pt x="87" y="53"/>
                    <a:pt x="87" y="53"/>
                  </a:cubicBezTo>
                  <a:cubicBezTo>
                    <a:pt x="89" y="54"/>
                    <a:pt x="90" y="55"/>
                    <a:pt x="92" y="55"/>
                  </a:cubicBezTo>
                  <a:cubicBezTo>
                    <a:pt x="94" y="55"/>
                    <a:pt x="96" y="54"/>
                    <a:pt x="97" y="53"/>
                  </a:cubicBezTo>
                  <a:cubicBezTo>
                    <a:pt x="99" y="50"/>
                    <a:pt x="99" y="46"/>
                    <a:pt x="97" y="44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Freeform 8"/>
            <p:cNvSpPr>
              <a:spLocks/>
            </p:cNvSpPr>
            <p:nvPr/>
          </p:nvSpPr>
          <p:spPr bwMode="auto">
            <a:xfrm>
              <a:off x="5056188" y="1446213"/>
              <a:ext cx="255588" cy="265112"/>
            </a:xfrm>
            <a:custGeom>
              <a:avLst/>
              <a:gdLst>
                <a:gd name="T0" fmla="*/ 0 w 68"/>
                <a:gd name="T1" fmla="*/ 32 h 71"/>
                <a:gd name="T2" fmla="*/ 0 w 68"/>
                <a:gd name="T3" fmla="*/ 68 h 71"/>
                <a:gd name="T4" fmla="*/ 5 w 68"/>
                <a:gd name="T5" fmla="*/ 71 h 71"/>
                <a:gd name="T6" fmla="*/ 22 w 68"/>
                <a:gd name="T7" fmla="*/ 71 h 71"/>
                <a:gd name="T8" fmla="*/ 22 w 68"/>
                <a:gd name="T9" fmla="*/ 44 h 71"/>
                <a:gd name="T10" fmla="*/ 46 w 68"/>
                <a:gd name="T11" fmla="*/ 44 h 71"/>
                <a:gd name="T12" fmla="*/ 46 w 68"/>
                <a:gd name="T13" fmla="*/ 71 h 71"/>
                <a:gd name="T14" fmla="*/ 63 w 68"/>
                <a:gd name="T15" fmla="*/ 71 h 71"/>
                <a:gd name="T16" fmla="*/ 68 w 68"/>
                <a:gd name="T17" fmla="*/ 68 h 71"/>
                <a:gd name="T18" fmla="*/ 68 w 68"/>
                <a:gd name="T19" fmla="*/ 32 h 71"/>
                <a:gd name="T20" fmla="*/ 34 w 68"/>
                <a:gd name="T21" fmla="*/ 0 h 71"/>
                <a:gd name="T22" fmla="*/ 0 w 68"/>
                <a:gd name="T23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8" h="71">
                  <a:moveTo>
                    <a:pt x="0" y="32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2" y="71"/>
                    <a:pt x="5" y="7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66" y="71"/>
                    <a:pt x="68" y="70"/>
                    <a:pt x="68" y="68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590178" y="2285771"/>
            <a:ext cx="506413" cy="506412"/>
            <a:chOff x="1339850" y="2163763"/>
            <a:chExt cx="506413" cy="506412"/>
          </a:xfrm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1339850" y="2163763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7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7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7" y="135"/>
                    <a:pt x="37" y="135"/>
                    <a:pt x="37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7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tx2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Freeform 14"/>
            <p:cNvSpPr>
              <a:spLocks/>
            </p:cNvSpPr>
            <p:nvPr/>
          </p:nvSpPr>
          <p:spPr bwMode="auto">
            <a:xfrm>
              <a:off x="1500188" y="2276475"/>
              <a:ext cx="176213" cy="104775"/>
            </a:xfrm>
            <a:custGeom>
              <a:avLst/>
              <a:gdLst>
                <a:gd name="T0" fmla="*/ 111 w 111"/>
                <a:gd name="T1" fmla="*/ 0 h 66"/>
                <a:gd name="T2" fmla="*/ 55 w 111"/>
                <a:gd name="T3" fmla="*/ 0 h 66"/>
                <a:gd name="T4" fmla="*/ 55 w 111"/>
                <a:gd name="T5" fmla="*/ 54 h 66"/>
                <a:gd name="T6" fmla="*/ 14 w 111"/>
                <a:gd name="T7" fmla="*/ 54 h 66"/>
                <a:gd name="T8" fmla="*/ 14 w 111"/>
                <a:gd name="T9" fmla="*/ 0 h 66"/>
                <a:gd name="T10" fmla="*/ 0 w 111"/>
                <a:gd name="T11" fmla="*/ 0 h 66"/>
                <a:gd name="T12" fmla="*/ 0 w 111"/>
                <a:gd name="T13" fmla="*/ 66 h 66"/>
                <a:gd name="T14" fmla="*/ 111 w 111"/>
                <a:gd name="T15" fmla="*/ 66 h 66"/>
                <a:gd name="T16" fmla="*/ 111 w 111"/>
                <a:gd name="T1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66">
                  <a:moveTo>
                    <a:pt x="111" y="0"/>
                  </a:moveTo>
                  <a:lnTo>
                    <a:pt x="55" y="0"/>
                  </a:lnTo>
                  <a:lnTo>
                    <a:pt x="55" y="54"/>
                  </a:lnTo>
                  <a:lnTo>
                    <a:pt x="14" y="54"/>
                  </a:lnTo>
                  <a:lnTo>
                    <a:pt x="14" y="0"/>
                  </a:lnTo>
                  <a:lnTo>
                    <a:pt x="0" y="0"/>
                  </a:lnTo>
                  <a:lnTo>
                    <a:pt x="0" y="66"/>
                  </a:lnTo>
                  <a:lnTo>
                    <a:pt x="111" y="66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1447800" y="2276475"/>
              <a:ext cx="288925" cy="277812"/>
            </a:xfrm>
            <a:custGeom>
              <a:avLst/>
              <a:gdLst>
                <a:gd name="T0" fmla="*/ 72 w 77"/>
                <a:gd name="T1" fmla="*/ 0 h 74"/>
                <a:gd name="T2" fmla="*/ 64 w 77"/>
                <a:gd name="T3" fmla="*/ 0 h 74"/>
                <a:gd name="T4" fmla="*/ 64 w 77"/>
                <a:gd name="T5" fmla="*/ 31 h 74"/>
                <a:gd name="T6" fmla="*/ 10 w 77"/>
                <a:gd name="T7" fmla="*/ 31 h 74"/>
                <a:gd name="T8" fmla="*/ 10 w 77"/>
                <a:gd name="T9" fmla="*/ 0 h 74"/>
                <a:gd name="T10" fmla="*/ 5 w 77"/>
                <a:gd name="T11" fmla="*/ 0 h 74"/>
                <a:gd name="T12" fmla="*/ 0 w 77"/>
                <a:gd name="T13" fmla="*/ 6 h 74"/>
                <a:gd name="T14" fmla="*/ 0 w 77"/>
                <a:gd name="T15" fmla="*/ 68 h 74"/>
                <a:gd name="T16" fmla="*/ 5 w 77"/>
                <a:gd name="T17" fmla="*/ 74 h 74"/>
                <a:gd name="T18" fmla="*/ 72 w 77"/>
                <a:gd name="T19" fmla="*/ 74 h 74"/>
                <a:gd name="T20" fmla="*/ 77 w 77"/>
                <a:gd name="T21" fmla="*/ 68 h 74"/>
                <a:gd name="T22" fmla="*/ 77 w 77"/>
                <a:gd name="T23" fmla="*/ 6 h 74"/>
                <a:gd name="T24" fmla="*/ 72 w 77"/>
                <a:gd name="T25" fmla="*/ 0 h 74"/>
                <a:gd name="T26" fmla="*/ 38 w 77"/>
                <a:gd name="T27" fmla="*/ 65 h 74"/>
                <a:gd name="T28" fmla="*/ 22 w 77"/>
                <a:gd name="T29" fmla="*/ 49 h 74"/>
                <a:gd name="T30" fmla="*/ 38 w 77"/>
                <a:gd name="T31" fmla="*/ 33 h 74"/>
                <a:gd name="T32" fmla="*/ 54 w 77"/>
                <a:gd name="T33" fmla="*/ 49 h 74"/>
                <a:gd name="T34" fmla="*/ 38 w 77"/>
                <a:gd name="T35" fmla="*/ 6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" h="74">
                  <a:moveTo>
                    <a:pt x="72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2"/>
                    <a:pt x="2" y="74"/>
                    <a:pt x="5" y="74"/>
                  </a:cubicBezTo>
                  <a:cubicBezTo>
                    <a:pt x="72" y="74"/>
                    <a:pt x="72" y="74"/>
                    <a:pt x="72" y="74"/>
                  </a:cubicBezTo>
                  <a:cubicBezTo>
                    <a:pt x="75" y="74"/>
                    <a:pt x="77" y="72"/>
                    <a:pt x="77" y="68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5" y="0"/>
                    <a:pt x="72" y="0"/>
                  </a:cubicBezTo>
                  <a:close/>
                  <a:moveTo>
                    <a:pt x="38" y="65"/>
                  </a:moveTo>
                  <a:cubicBezTo>
                    <a:pt x="29" y="65"/>
                    <a:pt x="22" y="58"/>
                    <a:pt x="22" y="49"/>
                  </a:cubicBezTo>
                  <a:cubicBezTo>
                    <a:pt x="22" y="40"/>
                    <a:pt x="29" y="33"/>
                    <a:pt x="38" y="33"/>
                  </a:cubicBezTo>
                  <a:cubicBezTo>
                    <a:pt x="46" y="33"/>
                    <a:pt x="54" y="40"/>
                    <a:pt x="54" y="49"/>
                  </a:cubicBezTo>
                  <a:cubicBezTo>
                    <a:pt x="54" y="58"/>
                    <a:pt x="46" y="65"/>
                    <a:pt x="38" y="65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1549400" y="2419350"/>
              <a:ext cx="82550" cy="82550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594941" y="3038690"/>
            <a:ext cx="501650" cy="506413"/>
            <a:chOff x="5093055" y="2766720"/>
            <a:chExt cx="501650" cy="506413"/>
          </a:xfrm>
        </p:grpSpPr>
        <p:sp>
          <p:nvSpPr>
            <p:cNvPr id="57" name="Freeform 21"/>
            <p:cNvSpPr>
              <a:spLocks/>
            </p:cNvSpPr>
            <p:nvPr/>
          </p:nvSpPr>
          <p:spPr bwMode="auto">
            <a:xfrm>
              <a:off x="5093055" y="2766720"/>
              <a:ext cx="501650" cy="506413"/>
            </a:xfrm>
            <a:custGeom>
              <a:avLst/>
              <a:gdLst>
                <a:gd name="T0" fmla="*/ 134 w 134"/>
                <a:gd name="T1" fmla="*/ 37 h 135"/>
                <a:gd name="T2" fmla="*/ 134 w 134"/>
                <a:gd name="T3" fmla="*/ 98 h 135"/>
                <a:gd name="T4" fmla="*/ 98 w 134"/>
                <a:gd name="T5" fmla="*/ 135 h 135"/>
                <a:gd name="T6" fmla="*/ 36 w 134"/>
                <a:gd name="T7" fmla="*/ 135 h 135"/>
                <a:gd name="T8" fmla="*/ 0 w 134"/>
                <a:gd name="T9" fmla="*/ 98 h 135"/>
                <a:gd name="T10" fmla="*/ 0 w 134"/>
                <a:gd name="T11" fmla="*/ 37 h 135"/>
                <a:gd name="T12" fmla="*/ 36 w 134"/>
                <a:gd name="T13" fmla="*/ 0 h 135"/>
                <a:gd name="T14" fmla="*/ 134 w 134"/>
                <a:gd name="T15" fmla="*/ 0 h 135"/>
                <a:gd name="T16" fmla="*/ 134 w 134"/>
                <a:gd name="T17" fmla="*/ 3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4" h="135">
                  <a:moveTo>
                    <a:pt x="134" y="37"/>
                  </a:moveTo>
                  <a:cubicBezTo>
                    <a:pt x="134" y="98"/>
                    <a:pt x="134" y="98"/>
                    <a:pt x="134" y="98"/>
                  </a:cubicBezTo>
                  <a:cubicBezTo>
                    <a:pt x="134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4" y="0"/>
                    <a:pt x="134" y="0"/>
                    <a:pt x="134" y="0"/>
                  </a:cubicBezTo>
                  <a:lnTo>
                    <a:pt x="134" y="37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Oval 22"/>
            <p:cNvSpPr>
              <a:spLocks noChangeArrowheads="1"/>
            </p:cNvSpPr>
            <p:nvPr/>
          </p:nvSpPr>
          <p:spPr bwMode="auto">
            <a:xfrm>
              <a:off x="5201005" y="3069933"/>
              <a:ext cx="98425" cy="98425"/>
            </a:xfrm>
            <a:prstGeom prst="ellipse">
              <a:avLst/>
            </a:pr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Freeform 23"/>
            <p:cNvSpPr>
              <a:spLocks/>
            </p:cNvSpPr>
            <p:nvPr/>
          </p:nvSpPr>
          <p:spPr bwMode="auto">
            <a:xfrm>
              <a:off x="5212118" y="2969920"/>
              <a:ext cx="180975" cy="179388"/>
            </a:xfrm>
            <a:custGeom>
              <a:avLst/>
              <a:gdLst>
                <a:gd name="T0" fmla="*/ 6 w 48"/>
                <a:gd name="T1" fmla="*/ 0 h 48"/>
                <a:gd name="T2" fmla="*/ 0 w 48"/>
                <a:gd name="T3" fmla="*/ 7 h 48"/>
                <a:gd name="T4" fmla="*/ 6 w 48"/>
                <a:gd name="T5" fmla="*/ 13 h 48"/>
                <a:gd name="T6" fmla="*/ 35 w 48"/>
                <a:gd name="T7" fmla="*/ 42 h 48"/>
                <a:gd name="T8" fmla="*/ 42 w 48"/>
                <a:gd name="T9" fmla="*/ 48 h 48"/>
                <a:gd name="T10" fmla="*/ 48 w 48"/>
                <a:gd name="T11" fmla="*/ 42 h 48"/>
                <a:gd name="T12" fmla="*/ 6 w 48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48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22" y="13"/>
                    <a:pt x="35" y="26"/>
                    <a:pt x="35" y="42"/>
                  </a:cubicBezTo>
                  <a:cubicBezTo>
                    <a:pt x="35" y="45"/>
                    <a:pt x="38" y="48"/>
                    <a:pt x="42" y="48"/>
                  </a:cubicBezTo>
                  <a:cubicBezTo>
                    <a:pt x="45" y="48"/>
                    <a:pt x="48" y="45"/>
                    <a:pt x="48" y="42"/>
                  </a:cubicBezTo>
                  <a:cubicBezTo>
                    <a:pt x="48" y="19"/>
                    <a:pt x="29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24"/>
            <p:cNvSpPr>
              <a:spLocks/>
            </p:cNvSpPr>
            <p:nvPr/>
          </p:nvSpPr>
          <p:spPr bwMode="auto">
            <a:xfrm>
              <a:off x="5212118" y="2871495"/>
              <a:ext cx="277813" cy="277813"/>
            </a:xfrm>
            <a:custGeom>
              <a:avLst/>
              <a:gdLst>
                <a:gd name="T0" fmla="*/ 6 w 74"/>
                <a:gd name="T1" fmla="*/ 0 h 74"/>
                <a:gd name="T2" fmla="*/ 0 w 74"/>
                <a:gd name="T3" fmla="*/ 7 h 74"/>
                <a:gd name="T4" fmla="*/ 6 w 74"/>
                <a:gd name="T5" fmla="*/ 13 h 74"/>
                <a:gd name="T6" fmla="*/ 61 w 74"/>
                <a:gd name="T7" fmla="*/ 68 h 74"/>
                <a:gd name="T8" fmla="*/ 68 w 74"/>
                <a:gd name="T9" fmla="*/ 74 h 74"/>
                <a:gd name="T10" fmla="*/ 74 w 74"/>
                <a:gd name="T11" fmla="*/ 68 h 74"/>
                <a:gd name="T12" fmla="*/ 6 w 74"/>
                <a:gd name="T13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74">
                  <a:moveTo>
                    <a:pt x="6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6" y="13"/>
                  </a:cubicBezTo>
                  <a:cubicBezTo>
                    <a:pt x="37" y="13"/>
                    <a:pt x="61" y="38"/>
                    <a:pt x="61" y="68"/>
                  </a:cubicBezTo>
                  <a:cubicBezTo>
                    <a:pt x="61" y="71"/>
                    <a:pt x="64" y="74"/>
                    <a:pt x="68" y="74"/>
                  </a:cubicBezTo>
                  <a:cubicBezTo>
                    <a:pt x="71" y="74"/>
                    <a:pt x="74" y="71"/>
                    <a:pt x="74" y="68"/>
                  </a:cubicBezTo>
                  <a:cubicBezTo>
                    <a:pt x="74" y="30"/>
                    <a:pt x="44" y="0"/>
                    <a:pt x="6" y="0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590178" y="3791611"/>
            <a:ext cx="506413" cy="506412"/>
            <a:chOff x="6137274" y="1900165"/>
            <a:chExt cx="506413" cy="506412"/>
          </a:xfrm>
        </p:grpSpPr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6137274" y="1900165"/>
              <a:ext cx="506413" cy="506412"/>
            </a:xfrm>
            <a:custGeom>
              <a:avLst/>
              <a:gdLst>
                <a:gd name="T0" fmla="*/ 135 w 135"/>
                <a:gd name="T1" fmla="*/ 36 h 135"/>
                <a:gd name="T2" fmla="*/ 135 w 135"/>
                <a:gd name="T3" fmla="*/ 98 h 135"/>
                <a:gd name="T4" fmla="*/ 98 w 135"/>
                <a:gd name="T5" fmla="*/ 135 h 135"/>
                <a:gd name="T6" fmla="*/ 36 w 135"/>
                <a:gd name="T7" fmla="*/ 135 h 135"/>
                <a:gd name="T8" fmla="*/ 0 w 135"/>
                <a:gd name="T9" fmla="*/ 98 h 135"/>
                <a:gd name="T10" fmla="*/ 0 w 135"/>
                <a:gd name="T11" fmla="*/ 36 h 135"/>
                <a:gd name="T12" fmla="*/ 36 w 135"/>
                <a:gd name="T13" fmla="*/ 0 h 135"/>
                <a:gd name="T14" fmla="*/ 135 w 135"/>
                <a:gd name="T15" fmla="*/ 0 h 135"/>
                <a:gd name="T16" fmla="*/ 135 w 135"/>
                <a:gd name="T17" fmla="*/ 3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35">
                  <a:moveTo>
                    <a:pt x="135" y="36"/>
                  </a:moveTo>
                  <a:cubicBezTo>
                    <a:pt x="135" y="98"/>
                    <a:pt x="135" y="98"/>
                    <a:pt x="135" y="98"/>
                  </a:cubicBezTo>
                  <a:cubicBezTo>
                    <a:pt x="135" y="118"/>
                    <a:pt x="118" y="135"/>
                    <a:pt x="98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16" y="135"/>
                    <a:pt x="0" y="118"/>
                    <a:pt x="0" y="9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35" y="0"/>
                    <a:pt x="135" y="0"/>
                    <a:pt x="135" y="0"/>
                  </a:cubicBezTo>
                  <a:lnTo>
                    <a:pt x="135" y="3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30"/>
            <p:cNvSpPr>
              <a:spLocks noEditPoints="1"/>
            </p:cNvSpPr>
            <p:nvPr/>
          </p:nvSpPr>
          <p:spPr bwMode="auto">
            <a:xfrm>
              <a:off x="6208712" y="1979540"/>
              <a:ext cx="327025" cy="325437"/>
            </a:xfrm>
            <a:custGeom>
              <a:avLst/>
              <a:gdLst>
                <a:gd name="T0" fmla="*/ 64 w 87"/>
                <a:gd name="T1" fmla="*/ 14 h 87"/>
                <a:gd name="T2" fmla="*/ 14 w 87"/>
                <a:gd name="T3" fmla="*/ 14 h 87"/>
                <a:gd name="T4" fmla="*/ 14 w 87"/>
                <a:gd name="T5" fmla="*/ 64 h 87"/>
                <a:gd name="T6" fmla="*/ 59 w 87"/>
                <a:gd name="T7" fmla="*/ 69 h 87"/>
                <a:gd name="T8" fmla="*/ 74 w 87"/>
                <a:gd name="T9" fmla="*/ 84 h 87"/>
                <a:gd name="T10" fmla="*/ 83 w 87"/>
                <a:gd name="T11" fmla="*/ 84 h 87"/>
                <a:gd name="T12" fmla="*/ 84 w 87"/>
                <a:gd name="T13" fmla="*/ 83 h 87"/>
                <a:gd name="T14" fmla="*/ 84 w 87"/>
                <a:gd name="T15" fmla="*/ 74 h 87"/>
                <a:gd name="T16" fmla="*/ 69 w 87"/>
                <a:gd name="T17" fmla="*/ 59 h 87"/>
                <a:gd name="T18" fmla="*/ 64 w 87"/>
                <a:gd name="T19" fmla="*/ 14 h 87"/>
                <a:gd name="T20" fmla="*/ 58 w 87"/>
                <a:gd name="T21" fmla="*/ 58 h 87"/>
                <a:gd name="T22" fmla="*/ 20 w 87"/>
                <a:gd name="T23" fmla="*/ 58 h 87"/>
                <a:gd name="T24" fmla="*/ 20 w 87"/>
                <a:gd name="T25" fmla="*/ 21 h 87"/>
                <a:gd name="T26" fmla="*/ 58 w 87"/>
                <a:gd name="T27" fmla="*/ 21 h 87"/>
                <a:gd name="T28" fmla="*/ 58 w 87"/>
                <a:gd name="T29" fmla="*/ 5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7" h="87">
                  <a:moveTo>
                    <a:pt x="64" y="14"/>
                  </a:moveTo>
                  <a:cubicBezTo>
                    <a:pt x="50" y="0"/>
                    <a:pt x="28" y="0"/>
                    <a:pt x="14" y="14"/>
                  </a:cubicBezTo>
                  <a:cubicBezTo>
                    <a:pt x="0" y="28"/>
                    <a:pt x="0" y="51"/>
                    <a:pt x="14" y="64"/>
                  </a:cubicBezTo>
                  <a:cubicBezTo>
                    <a:pt x="26" y="77"/>
                    <a:pt x="45" y="78"/>
                    <a:pt x="59" y="69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6" y="87"/>
                    <a:pt x="80" y="87"/>
                    <a:pt x="83" y="84"/>
                  </a:cubicBezTo>
                  <a:cubicBezTo>
                    <a:pt x="84" y="83"/>
                    <a:pt x="84" y="83"/>
                    <a:pt x="84" y="83"/>
                  </a:cubicBezTo>
                  <a:cubicBezTo>
                    <a:pt x="87" y="81"/>
                    <a:pt x="87" y="77"/>
                    <a:pt x="84" y="74"/>
                  </a:cubicBezTo>
                  <a:cubicBezTo>
                    <a:pt x="69" y="59"/>
                    <a:pt x="69" y="59"/>
                    <a:pt x="69" y="59"/>
                  </a:cubicBezTo>
                  <a:cubicBezTo>
                    <a:pt x="78" y="45"/>
                    <a:pt x="76" y="26"/>
                    <a:pt x="64" y="14"/>
                  </a:cubicBezTo>
                  <a:close/>
                  <a:moveTo>
                    <a:pt x="58" y="58"/>
                  </a:moveTo>
                  <a:cubicBezTo>
                    <a:pt x="47" y="68"/>
                    <a:pt x="31" y="68"/>
                    <a:pt x="20" y="58"/>
                  </a:cubicBezTo>
                  <a:cubicBezTo>
                    <a:pt x="10" y="48"/>
                    <a:pt x="10" y="31"/>
                    <a:pt x="20" y="21"/>
                  </a:cubicBezTo>
                  <a:cubicBezTo>
                    <a:pt x="31" y="10"/>
                    <a:pt x="47" y="10"/>
                    <a:pt x="58" y="21"/>
                  </a:cubicBezTo>
                  <a:cubicBezTo>
                    <a:pt x="68" y="31"/>
                    <a:pt x="68" y="48"/>
                    <a:pt x="58" y="58"/>
                  </a:cubicBezTo>
                  <a:close/>
                </a:path>
              </a:pathLst>
            </a:custGeom>
            <a:solidFill>
              <a:srgbClr val="ECEC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4" name="Text Box 11"/>
          <p:cNvSpPr txBox="1">
            <a:spLocks noChangeArrowheads="1"/>
          </p:cNvSpPr>
          <p:nvPr/>
        </p:nvSpPr>
        <p:spPr bwMode="auto">
          <a:xfrm>
            <a:off x="5240652" y="1459081"/>
            <a:ext cx="31477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ext Box 11"/>
          <p:cNvSpPr txBox="1">
            <a:spLocks noChangeArrowheads="1"/>
          </p:cNvSpPr>
          <p:nvPr/>
        </p:nvSpPr>
        <p:spPr bwMode="auto">
          <a:xfrm>
            <a:off x="5240652" y="2244130"/>
            <a:ext cx="31477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 Box 11"/>
          <p:cNvSpPr txBox="1">
            <a:spLocks noChangeArrowheads="1"/>
          </p:cNvSpPr>
          <p:nvPr/>
        </p:nvSpPr>
        <p:spPr bwMode="auto">
          <a:xfrm>
            <a:off x="5240652" y="3029179"/>
            <a:ext cx="31477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Text Box 11"/>
          <p:cNvSpPr txBox="1">
            <a:spLocks noChangeArrowheads="1"/>
          </p:cNvSpPr>
          <p:nvPr/>
        </p:nvSpPr>
        <p:spPr bwMode="auto">
          <a:xfrm>
            <a:off x="5240652" y="3814229"/>
            <a:ext cx="31477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4439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9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2" presetClass="entr" presetSubtype="12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7" presetID="2" presetClass="entr" presetSubtype="3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" presetClass="entr" presetSubtype="6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8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0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1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8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86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88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0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9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9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64" grpId="0"/>
          <p:bldP spid="65" grpId="0"/>
          <p:bldP spid="66" grpId="0"/>
          <p:bldP spid="6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2" presetClass="entr" presetSubtype="9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42" presetID="2" presetClass="entr" presetSubtype="12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700"/>
                                </p:stCondLst>
                                <p:childTnLst>
                                  <p:par>
                                    <p:cTn id="47" presetID="2" presetClass="entr" presetSubtype="3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52" presetID="2" presetClass="entr" presetSubtype="6" decel="6666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5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7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100"/>
                                </p:stCondLst>
                                <p:childTnLst>
                                  <p:par>
                                    <p:cTn id="8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8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2" fill="hold">
                                <p:stCondLst>
                                  <p:cond delay="5700"/>
                                </p:stCondLst>
                                <p:childTnLst>
                                  <p:par>
                                    <p:cTn id="9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  <p:bldP spid="64" grpId="0"/>
          <p:bldP spid="65" grpId="0"/>
          <p:bldP spid="66" grpId="0"/>
          <p:bldP spid="67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1115616" y="2279980"/>
            <a:ext cx="830759" cy="830759"/>
            <a:chOff x="1005742" y="1959742"/>
            <a:chExt cx="1189994" cy="1189994"/>
          </a:xfrm>
        </p:grpSpPr>
        <p:sp>
          <p:nvSpPr>
            <p:cNvPr id="101" name="椭圆 100"/>
            <p:cNvSpPr/>
            <p:nvPr/>
          </p:nvSpPr>
          <p:spPr>
            <a:xfrm>
              <a:off x="1060739" y="2014739"/>
              <a:ext cx="1080000" cy="1080000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</a:p>
          </p:txBody>
        </p:sp>
        <p:sp>
          <p:nvSpPr>
            <p:cNvPr id="102" name="椭圆 101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tx2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2572128" y="1728953"/>
            <a:ext cx="830759" cy="830759"/>
            <a:chOff x="3750551" y="1408378"/>
            <a:chExt cx="1111514" cy="1111514"/>
          </a:xfrm>
        </p:grpSpPr>
        <p:sp>
          <p:nvSpPr>
            <p:cNvPr id="104" name="椭圆 103"/>
            <p:cNvSpPr/>
            <p:nvPr/>
          </p:nvSpPr>
          <p:spPr>
            <a:xfrm>
              <a:off x="3801921" y="1459748"/>
              <a:ext cx="1008774" cy="1008774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>
              <a:off x="3750551" y="1408378"/>
              <a:ext cx="1111514" cy="1111514"/>
            </a:xfrm>
            <a:prstGeom prst="ellipse">
              <a:avLst/>
            </a:prstGeom>
            <a:noFill/>
            <a:ln w="254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2572128" y="2904807"/>
            <a:ext cx="830759" cy="830759"/>
            <a:chOff x="1005742" y="1959742"/>
            <a:chExt cx="1189994" cy="1189994"/>
          </a:xfrm>
        </p:grpSpPr>
        <p:sp>
          <p:nvSpPr>
            <p:cNvPr id="107" name="椭圆 106"/>
            <p:cNvSpPr/>
            <p:nvPr/>
          </p:nvSpPr>
          <p:spPr>
            <a:xfrm>
              <a:off x="1060739" y="2014739"/>
              <a:ext cx="1080000" cy="1080000"/>
            </a:xfrm>
            <a:prstGeom prst="ellips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tx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119251" y="1126256"/>
            <a:ext cx="830759" cy="830759"/>
            <a:chOff x="1005742" y="1959742"/>
            <a:chExt cx="1189994" cy="1189994"/>
          </a:xfrm>
        </p:grpSpPr>
        <p:sp>
          <p:nvSpPr>
            <p:cNvPr id="110" name="椭圆 109"/>
            <p:cNvSpPr/>
            <p:nvPr/>
          </p:nvSpPr>
          <p:spPr>
            <a:xfrm>
              <a:off x="1060739" y="2014739"/>
              <a:ext cx="1080000" cy="1080000"/>
            </a:xfrm>
            <a:prstGeom prst="ellipse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  <p:sp>
          <p:nvSpPr>
            <p:cNvPr id="111" name="椭圆 110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4129517" y="3541191"/>
            <a:ext cx="830759" cy="830759"/>
            <a:chOff x="1005742" y="2208327"/>
            <a:chExt cx="1189994" cy="1189994"/>
          </a:xfrm>
        </p:grpSpPr>
        <p:sp>
          <p:nvSpPr>
            <p:cNvPr id="113" name="椭圆 112"/>
            <p:cNvSpPr/>
            <p:nvPr/>
          </p:nvSpPr>
          <p:spPr>
            <a:xfrm>
              <a:off x="1060740" y="2263719"/>
              <a:ext cx="1080000" cy="1079999"/>
            </a:xfrm>
            <a:prstGeom prst="ellipse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  <p:sp>
          <p:nvSpPr>
            <p:cNvPr id="114" name="椭圆 113"/>
            <p:cNvSpPr/>
            <p:nvPr/>
          </p:nvSpPr>
          <p:spPr>
            <a:xfrm>
              <a:off x="1005742" y="2208327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115" name="组合 114"/>
          <p:cNvGrpSpPr/>
          <p:nvPr/>
        </p:nvGrpSpPr>
        <p:grpSpPr>
          <a:xfrm>
            <a:off x="4119251" y="2333724"/>
            <a:ext cx="830759" cy="830759"/>
            <a:chOff x="1005742" y="1959742"/>
            <a:chExt cx="1189994" cy="1189994"/>
          </a:xfrm>
        </p:grpSpPr>
        <p:sp>
          <p:nvSpPr>
            <p:cNvPr id="116" name="椭圆 115"/>
            <p:cNvSpPr/>
            <p:nvPr/>
          </p:nvSpPr>
          <p:spPr>
            <a:xfrm>
              <a:off x="1060739" y="2014739"/>
              <a:ext cx="1080000" cy="1080000"/>
            </a:xfrm>
            <a:prstGeom prst="ellipse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内容</a:t>
              </a:r>
              <a:endPara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Bodoni MT"/>
                  <a:ea typeface="微软雅黑"/>
                  <a:cs typeface="+mn-cs"/>
                </a:rPr>
                <a:t>说明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1005742" y="1959742"/>
              <a:ext cx="1189994" cy="1189994"/>
            </a:xfrm>
            <a:prstGeom prst="ellipse">
              <a:avLst/>
            </a:prstGeom>
            <a:noFill/>
            <a:ln w="25400" cap="flat" cmpd="sng" algn="ctr">
              <a:solidFill>
                <a:schemeClr val="bg2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cxnSp>
        <p:nvCxnSpPr>
          <p:cNvPr id="118" name="直接连接符 117"/>
          <p:cNvCxnSpPr>
            <a:stCxn id="102" idx="7"/>
            <a:endCxn id="105" idx="2"/>
          </p:cNvCxnSpPr>
          <p:nvPr/>
        </p:nvCxnSpPr>
        <p:spPr>
          <a:xfrm flipV="1">
            <a:off x="1824713" y="2144333"/>
            <a:ext cx="747415" cy="257309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19" name="直接连接符 118"/>
          <p:cNvCxnSpPr>
            <a:stCxn id="102" idx="5"/>
            <a:endCxn id="108" idx="2"/>
          </p:cNvCxnSpPr>
          <p:nvPr/>
        </p:nvCxnSpPr>
        <p:spPr>
          <a:xfrm>
            <a:off x="1824713" y="2989077"/>
            <a:ext cx="747415" cy="33111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20" name="直接连接符 119"/>
          <p:cNvCxnSpPr>
            <a:stCxn id="108" idx="5"/>
            <a:endCxn id="114" idx="2"/>
          </p:cNvCxnSpPr>
          <p:nvPr/>
        </p:nvCxnSpPr>
        <p:spPr>
          <a:xfrm>
            <a:off x="3281225" y="3613904"/>
            <a:ext cx="848292" cy="342667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21" name="直接连接符 120"/>
          <p:cNvCxnSpPr>
            <a:stCxn id="105" idx="7"/>
            <a:endCxn id="111" idx="2"/>
          </p:cNvCxnSpPr>
          <p:nvPr/>
        </p:nvCxnSpPr>
        <p:spPr>
          <a:xfrm flipV="1">
            <a:off x="3281225" y="1541636"/>
            <a:ext cx="838026" cy="308979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22" name="直接连接符 121"/>
          <p:cNvCxnSpPr>
            <a:stCxn id="105" idx="6"/>
            <a:endCxn id="117" idx="1"/>
          </p:cNvCxnSpPr>
          <p:nvPr/>
        </p:nvCxnSpPr>
        <p:spPr>
          <a:xfrm>
            <a:off x="3402887" y="2144333"/>
            <a:ext cx="838026" cy="311053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cxnSp>
        <p:nvCxnSpPr>
          <p:cNvPr id="123" name="直接连接符 122"/>
          <p:cNvCxnSpPr>
            <a:stCxn id="108" idx="6"/>
            <a:endCxn id="117" idx="3"/>
          </p:cNvCxnSpPr>
          <p:nvPr/>
        </p:nvCxnSpPr>
        <p:spPr>
          <a:xfrm flipV="1">
            <a:off x="3402887" y="3042821"/>
            <a:ext cx="838026" cy="277366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</p:spPr>
      </p:cxnSp>
      <p:sp>
        <p:nvSpPr>
          <p:cNvPr id="124" name="矩形 123"/>
          <p:cNvSpPr/>
          <p:nvPr/>
        </p:nvSpPr>
        <p:spPr>
          <a:xfrm>
            <a:off x="5285184" y="1344274"/>
            <a:ext cx="25271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5285184" y="2538775"/>
            <a:ext cx="25271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ts val="1500"/>
              </a:lnSpc>
            </a:pPr>
            <a:r>
              <a:rPr lang="zh-CN" altLang="en-US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5285184" y="3733276"/>
            <a:ext cx="252717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  <a:endParaRPr lang="zh-CN" altLang="en-US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0384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100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7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2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8" dur="2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8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2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6" dur="2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2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6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87" dur="2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2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2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5" dur="200" fill="hold"/>
                                        <p:tgtEl>
                                          <p:spTgt spid="115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80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2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6" presetClass="emph" presetSubtype="0" autoRev="1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03" dur="2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30000" y="13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400"/>
                            </p:stCondLst>
                            <p:childTnLst>
                              <p:par>
                                <p:cTn id="10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3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8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700"/>
                            </p:stCondLst>
                            <p:childTnLst>
                              <p:par>
                                <p:cTn id="11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3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3" dur="3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1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3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8" dur="3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9" grpId="0" animBg="1"/>
      <p:bldP spid="70" grpId="0" animBg="1"/>
      <p:bldP spid="71" grpId="0" animBg="1"/>
      <p:bldP spid="72" grpId="0" animBg="1"/>
      <p:bldP spid="74" grpId="0"/>
      <p:bldP spid="124" grpId="0"/>
      <p:bldP spid="125" grpId="0"/>
      <p:bldP spid="1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347864" y="1823382"/>
            <a:ext cx="1080120" cy="1080120"/>
            <a:chOff x="3347864" y="1823382"/>
            <a:chExt cx="1080120" cy="1080120"/>
          </a:xfrm>
        </p:grpSpPr>
        <p:sp>
          <p:nvSpPr>
            <p:cNvPr id="33" name="圆角矩形 32"/>
            <p:cNvSpPr/>
            <p:nvPr/>
          </p:nvSpPr>
          <p:spPr>
            <a:xfrm>
              <a:off x="3347864" y="1823382"/>
              <a:ext cx="1080120" cy="1080120"/>
            </a:xfrm>
            <a:prstGeom prst="roundRect">
              <a:avLst>
                <a:gd name="adj" fmla="val 961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7083" y="2093442"/>
              <a:ext cx="541682" cy="540000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4572000" y="1823382"/>
            <a:ext cx="1080120" cy="1080120"/>
            <a:chOff x="4572000" y="1823382"/>
            <a:chExt cx="1080120" cy="1080120"/>
          </a:xfrm>
        </p:grpSpPr>
        <p:sp>
          <p:nvSpPr>
            <p:cNvPr id="36" name="圆角矩形 35"/>
            <p:cNvSpPr/>
            <p:nvPr/>
          </p:nvSpPr>
          <p:spPr>
            <a:xfrm>
              <a:off x="4572000" y="1823382"/>
              <a:ext cx="1080120" cy="1080120"/>
            </a:xfrm>
            <a:prstGeom prst="roundRect">
              <a:avLst>
                <a:gd name="adj" fmla="val 961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1219" y="2093442"/>
              <a:ext cx="541682" cy="540000"/>
            </a:xfrm>
            <a:prstGeom prst="rect">
              <a:avLst/>
            </a:prstGeom>
          </p:spPr>
        </p:pic>
      </p:grpSp>
      <p:grpSp>
        <p:nvGrpSpPr>
          <p:cNvPr id="62" name="组合 61"/>
          <p:cNvGrpSpPr/>
          <p:nvPr/>
        </p:nvGrpSpPr>
        <p:grpSpPr>
          <a:xfrm>
            <a:off x="3347864" y="3047518"/>
            <a:ext cx="1080120" cy="1080120"/>
            <a:chOff x="3347864" y="3047518"/>
            <a:chExt cx="1080120" cy="1080120"/>
          </a:xfrm>
        </p:grpSpPr>
        <p:sp>
          <p:nvSpPr>
            <p:cNvPr id="63" name="圆角矩形 62"/>
            <p:cNvSpPr/>
            <p:nvPr/>
          </p:nvSpPr>
          <p:spPr>
            <a:xfrm>
              <a:off x="3347864" y="3047518"/>
              <a:ext cx="1080120" cy="1080120"/>
            </a:xfrm>
            <a:prstGeom prst="roundRect">
              <a:avLst>
                <a:gd name="adj" fmla="val 9612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7083" y="3317578"/>
              <a:ext cx="541682" cy="540000"/>
            </a:xfrm>
            <a:prstGeom prst="rect">
              <a:avLst/>
            </a:prstGeom>
          </p:spPr>
        </p:pic>
      </p:grpSp>
      <p:grpSp>
        <p:nvGrpSpPr>
          <p:cNvPr id="65" name="组合 64"/>
          <p:cNvGrpSpPr/>
          <p:nvPr/>
        </p:nvGrpSpPr>
        <p:grpSpPr>
          <a:xfrm>
            <a:off x="4572000" y="3047518"/>
            <a:ext cx="1080120" cy="1080120"/>
            <a:chOff x="4572000" y="3047518"/>
            <a:chExt cx="1080120" cy="1080120"/>
          </a:xfrm>
        </p:grpSpPr>
        <p:sp>
          <p:nvSpPr>
            <p:cNvPr id="66" name="圆角矩形 65"/>
            <p:cNvSpPr/>
            <p:nvPr/>
          </p:nvSpPr>
          <p:spPr>
            <a:xfrm>
              <a:off x="4572000" y="3047518"/>
              <a:ext cx="1080120" cy="1080120"/>
            </a:xfrm>
            <a:prstGeom prst="roundRect">
              <a:avLst>
                <a:gd name="adj" fmla="val 961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1219" y="3317578"/>
              <a:ext cx="541682" cy="540000"/>
            </a:xfrm>
            <a:prstGeom prst="rect">
              <a:avLst/>
            </a:prstGeom>
          </p:spPr>
        </p:pic>
      </p:grpSp>
      <p:grpSp>
        <p:nvGrpSpPr>
          <p:cNvPr id="68" name="组合 67"/>
          <p:cNvGrpSpPr/>
          <p:nvPr/>
        </p:nvGrpSpPr>
        <p:grpSpPr>
          <a:xfrm>
            <a:off x="4070146" y="2502537"/>
            <a:ext cx="885356" cy="885356"/>
            <a:chOff x="4070146" y="2502537"/>
            <a:chExt cx="885356" cy="885356"/>
          </a:xfrm>
        </p:grpSpPr>
        <p:sp>
          <p:nvSpPr>
            <p:cNvPr id="73" name="椭圆 72"/>
            <p:cNvSpPr/>
            <p:nvPr/>
          </p:nvSpPr>
          <p:spPr>
            <a:xfrm>
              <a:off x="4070146" y="2502537"/>
              <a:ext cx="885356" cy="885356"/>
            </a:xfrm>
            <a:prstGeom prst="ellipse">
              <a:avLst/>
            </a:prstGeom>
            <a:solidFill>
              <a:schemeClr val="tx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0080" y="2633442"/>
              <a:ext cx="625489" cy="623546"/>
            </a:xfrm>
            <a:prstGeom prst="rect">
              <a:avLst/>
            </a:prstGeom>
          </p:spPr>
        </p:pic>
      </p:grpSp>
      <p:grpSp>
        <p:nvGrpSpPr>
          <p:cNvPr id="76" name="组合 75"/>
          <p:cNvGrpSpPr/>
          <p:nvPr/>
        </p:nvGrpSpPr>
        <p:grpSpPr>
          <a:xfrm>
            <a:off x="1043607" y="1877967"/>
            <a:ext cx="2088232" cy="970947"/>
            <a:chOff x="1043607" y="1635646"/>
            <a:chExt cx="2088232" cy="970947"/>
          </a:xfrm>
        </p:grpSpPr>
        <p:sp>
          <p:nvSpPr>
            <p:cNvPr id="77" name="矩形 22"/>
            <p:cNvSpPr/>
            <p:nvPr/>
          </p:nvSpPr>
          <p:spPr>
            <a:xfrm>
              <a:off x="1043607" y="1635646"/>
              <a:ext cx="2088232" cy="970947"/>
            </a:xfrm>
            <a:custGeom>
              <a:avLst/>
              <a:gdLst/>
              <a:ahLst/>
              <a:cxnLst/>
              <a:rect l="l" t="t" r="r" b="b"/>
              <a:pathLst>
                <a:path w="2088232" h="970947">
                  <a:moveTo>
                    <a:pt x="0" y="0"/>
                  </a:moveTo>
                  <a:lnTo>
                    <a:pt x="1837995" y="0"/>
                  </a:lnTo>
                  <a:lnTo>
                    <a:pt x="1837995" y="405695"/>
                  </a:lnTo>
                  <a:lnTo>
                    <a:pt x="1963114" y="405695"/>
                  </a:lnTo>
                  <a:lnTo>
                    <a:pt x="1963114" y="325916"/>
                  </a:lnTo>
                  <a:lnTo>
                    <a:pt x="2088232" y="485474"/>
                  </a:lnTo>
                  <a:lnTo>
                    <a:pt x="1963114" y="645031"/>
                  </a:lnTo>
                  <a:lnTo>
                    <a:pt x="1963114" y="565252"/>
                  </a:lnTo>
                  <a:lnTo>
                    <a:pt x="1837995" y="565252"/>
                  </a:lnTo>
                  <a:lnTo>
                    <a:pt x="1837995" y="970947"/>
                  </a:lnTo>
                  <a:lnTo>
                    <a:pt x="0" y="970947"/>
                  </a:lnTo>
                  <a:close/>
                </a:path>
              </a:pathLst>
            </a:cu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矩形 77"/>
            <p:cNvSpPr/>
            <p:nvPr/>
          </p:nvSpPr>
          <p:spPr>
            <a:xfrm>
              <a:off x="1104831" y="1690232"/>
              <a:ext cx="1715548" cy="657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这里是您要填写的文字，文字根据自己的策划文案填写哦！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068956" y="3102104"/>
            <a:ext cx="2088232" cy="970947"/>
            <a:chOff x="1043607" y="1635646"/>
            <a:chExt cx="2088232" cy="970947"/>
          </a:xfrm>
        </p:grpSpPr>
        <p:sp>
          <p:nvSpPr>
            <p:cNvPr id="80" name="矩形 22"/>
            <p:cNvSpPr/>
            <p:nvPr/>
          </p:nvSpPr>
          <p:spPr>
            <a:xfrm>
              <a:off x="1043607" y="1635646"/>
              <a:ext cx="2088232" cy="970947"/>
            </a:xfrm>
            <a:custGeom>
              <a:avLst/>
              <a:gdLst/>
              <a:ahLst/>
              <a:cxnLst/>
              <a:rect l="l" t="t" r="r" b="b"/>
              <a:pathLst>
                <a:path w="2088232" h="970947">
                  <a:moveTo>
                    <a:pt x="0" y="0"/>
                  </a:moveTo>
                  <a:lnTo>
                    <a:pt x="1837995" y="0"/>
                  </a:lnTo>
                  <a:lnTo>
                    <a:pt x="1837995" y="405695"/>
                  </a:lnTo>
                  <a:lnTo>
                    <a:pt x="1963114" y="405695"/>
                  </a:lnTo>
                  <a:lnTo>
                    <a:pt x="1963114" y="325916"/>
                  </a:lnTo>
                  <a:lnTo>
                    <a:pt x="2088232" y="485474"/>
                  </a:lnTo>
                  <a:lnTo>
                    <a:pt x="1963114" y="645031"/>
                  </a:lnTo>
                  <a:lnTo>
                    <a:pt x="1963114" y="565252"/>
                  </a:lnTo>
                  <a:lnTo>
                    <a:pt x="1837995" y="565252"/>
                  </a:lnTo>
                  <a:lnTo>
                    <a:pt x="1837995" y="970947"/>
                  </a:lnTo>
                  <a:lnTo>
                    <a:pt x="0" y="970947"/>
                  </a:lnTo>
                  <a:close/>
                </a:path>
              </a:pathLst>
            </a:cu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矩形 80"/>
            <p:cNvSpPr/>
            <p:nvPr/>
          </p:nvSpPr>
          <p:spPr>
            <a:xfrm>
              <a:off x="1104831" y="1690232"/>
              <a:ext cx="1715548" cy="657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这里是您要填写的文字，文字根据自己的策划文案填写哦！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 flipH="1">
            <a:off x="6035365" y="1877967"/>
            <a:ext cx="2088232" cy="970947"/>
            <a:chOff x="1043607" y="1635646"/>
            <a:chExt cx="2088232" cy="970947"/>
          </a:xfrm>
        </p:grpSpPr>
        <p:sp>
          <p:nvSpPr>
            <p:cNvPr id="83" name="矩形 22"/>
            <p:cNvSpPr/>
            <p:nvPr/>
          </p:nvSpPr>
          <p:spPr>
            <a:xfrm>
              <a:off x="1043607" y="1635646"/>
              <a:ext cx="2088232" cy="970947"/>
            </a:xfrm>
            <a:custGeom>
              <a:avLst/>
              <a:gdLst/>
              <a:ahLst/>
              <a:cxnLst/>
              <a:rect l="l" t="t" r="r" b="b"/>
              <a:pathLst>
                <a:path w="2088232" h="970947">
                  <a:moveTo>
                    <a:pt x="0" y="0"/>
                  </a:moveTo>
                  <a:lnTo>
                    <a:pt x="1837995" y="0"/>
                  </a:lnTo>
                  <a:lnTo>
                    <a:pt x="1837995" y="405695"/>
                  </a:lnTo>
                  <a:lnTo>
                    <a:pt x="1963114" y="405695"/>
                  </a:lnTo>
                  <a:lnTo>
                    <a:pt x="1963114" y="325916"/>
                  </a:lnTo>
                  <a:lnTo>
                    <a:pt x="2088232" y="485474"/>
                  </a:lnTo>
                  <a:lnTo>
                    <a:pt x="1963114" y="645031"/>
                  </a:lnTo>
                  <a:lnTo>
                    <a:pt x="1963114" y="565252"/>
                  </a:lnTo>
                  <a:lnTo>
                    <a:pt x="1837995" y="565252"/>
                  </a:lnTo>
                  <a:lnTo>
                    <a:pt x="1837995" y="970947"/>
                  </a:lnTo>
                  <a:lnTo>
                    <a:pt x="0" y="970947"/>
                  </a:lnTo>
                  <a:close/>
                </a:path>
              </a:pathLst>
            </a:cu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1104831" y="1690232"/>
              <a:ext cx="1715548" cy="657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这里是您要填写的文字，文字根据自己的策划文案填写哦！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6035365" y="3102104"/>
            <a:ext cx="2088232" cy="970947"/>
            <a:chOff x="1043607" y="1635646"/>
            <a:chExt cx="2088232" cy="970947"/>
          </a:xfrm>
        </p:grpSpPr>
        <p:sp>
          <p:nvSpPr>
            <p:cNvPr id="86" name="矩形 22"/>
            <p:cNvSpPr/>
            <p:nvPr/>
          </p:nvSpPr>
          <p:spPr>
            <a:xfrm>
              <a:off x="1043607" y="1635646"/>
              <a:ext cx="2088232" cy="970947"/>
            </a:xfrm>
            <a:custGeom>
              <a:avLst/>
              <a:gdLst/>
              <a:ahLst/>
              <a:cxnLst/>
              <a:rect l="l" t="t" r="r" b="b"/>
              <a:pathLst>
                <a:path w="2088232" h="970947">
                  <a:moveTo>
                    <a:pt x="0" y="0"/>
                  </a:moveTo>
                  <a:lnTo>
                    <a:pt x="1837995" y="0"/>
                  </a:lnTo>
                  <a:lnTo>
                    <a:pt x="1837995" y="405695"/>
                  </a:lnTo>
                  <a:lnTo>
                    <a:pt x="1963114" y="405695"/>
                  </a:lnTo>
                  <a:lnTo>
                    <a:pt x="1963114" y="325916"/>
                  </a:lnTo>
                  <a:lnTo>
                    <a:pt x="2088232" y="485474"/>
                  </a:lnTo>
                  <a:lnTo>
                    <a:pt x="1963114" y="645031"/>
                  </a:lnTo>
                  <a:lnTo>
                    <a:pt x="1963114" y="565252"/>
                  </a:lnTo>
                  <a:lnTo>
                    <a:pt x="1837995" y="565252"/>
                  </a:lnTo>
                  <a:lnTo>
                    <a:pt x="1837995" y="970947"/>
                  </a:lnTo>
                  <a:lnTo>
                    <a:pt x="0" y="970947"/>
                  </a:lnTo>
                  <a:close/>
                </a:path>
              </a:pathLst>
            </a:cu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1104831" y="1690232"/>
              <a:ext cx="1715548" cy="6579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ts val="1500"/>
                </a:lnSpc>
              </a:pPr>
              <a:r>
                <a:rPr lang="zh-CN" altLang="en-US" sz="1200" dirty="0" smtClean="0">
                  <a:latin typeface="微软雅黑" pitchFamily="34" charset="-122"/>
                  <a:ea typeface="微软雅黑" pitchFamily="34" charset="-122"/>
                </a:rPr>
                <a:t>这里是您要填写的文字，文字根据自己的策划文案填写哦！</a:t>
              </a:r>
              <a:endParaRPr lang="zh-CN" altLang="en-US" sz="1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837825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" dur="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5" presetID="2" presetClass="entr" presetSubtype="9" fill="hold" nodeType="afterEffect" p14:presetBounceEnd="6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333">
                                          <p:cBhvr additive="base">
                                            <p:cTn id="4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333">
                                          <p:cBhvr additive="base">
                                            <p:cTn id="4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fill="hold" nodeType="withEffect" p14:presetBounceEnd="6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333">
                                          <p:cBhvr additive="base">
                                            <p:cTn id="5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333">
                                          <p:cBhvr additive="base">
                                            <p:cTn id="5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fill="hold" nodeType="withEffect" p14:presetBounceEnd="6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333">
                                          <p:cBhvr additive="base">
                                            <p:cTn id="5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333">
                                          <p:cBhvr additive="base">
                                            <p:cTn id="56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fill="hold" nodeType="withEffect" p14:presetBounceEnd="6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333">
                                          <p:cBhvr additive="base">
                                            <p:cTn id="59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333">
                                          <p:cBhvr additive="base">
                                            <p:cTn id="6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2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7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2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600"/>
                                </p:stCondLst>
                                <p:childTnLst>
                                  <p:par>
                                    <p:cTn id="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repeatCount="2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2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0" presetClass="entr" presetSubtype="0" repeatCount="2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2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10" presetClass="entr" presetSubtype="0" repeatCount="2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2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repeatCount="2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2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7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4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3" dur="7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5" presetID="2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4100"/>
                                </p:stCondLst>
                                <p:childTnLst>
                                  <p:par>
                                    <p:cTn id="62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6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67" presetID="2" presetClass="entr" presetSubtype="8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72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77" presetID="2" presetClass="entr" presetSubtype="2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6" grpId="0" animBg="1"/>
          <p:bldP spid="69" grpId="0" animBg="1"/>
          <p:bldP spid="70" grpId="0" animBg="1"/>
          <p:bldP spid="71" grpId="0" animBg="1"/>
          <p:bldP spid="72" grpId="0" animBg="1"/>
          <p:bldP spid="7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971600" y="955921"/>
            <a:ext cx="2487758" cy="2107506"/>
            <a:chOff x="4892554" y="1179176"/>
            <a:chExt cx="2088232" cy="1769047"/>
          </a:xfrm>
        </p:grpSpPr>
        <p:sp>
          <p:nvSpPr>
            <p:cNvPr id="33" name="矩形 32"/>
            <p:cNvSpPr/>
            <p:nvPr/>
          </p:nvSpPr>
          <p:spPr>
            <a:xfrm>
              <a:off x="4892554" y="1611224"/>
              <a:ext cx="2088232" cy="1336999"/>
            </a:xfrm>
            <a:prstGeom prst="rect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4892554" y="1179176"/>
              <a:ext cx="2088232" cy="432048"/>
            </a:xfrm>
            <a:prstGeom prst="triangle">
              <a:avLst/>
            </a:prstGeom>
            <a:solidFill>
              <a:schemeClr val="tx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71600" y="3215419"/>
            <a:ext cx="2487758" cy="1372555"/>
            <a:chOff x="4892554" y="3147815"/>
            <a:chExt cx="2088232" cy="1152127"/>
          </a:xfrm>
        </p:grpSpPr>
        <p:sp>
          <p:nvSpPr>
            <p:cNvPr id="36" name="矩形 35"/>
            <p:cNvSpPr/>
            <p:nvPr/>
          </p:nvSpPr>
          <p:spPr>
            <a:xfrm>
              <a:off x="4892554" y="3147815"/>
              <a:ext cx="2088232" cy="720080"/>
            </a:xfrm>
            <a:prstGeom prst="rect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flipV="1">
              <a:off x="4892554" y="3867894"/>
              <a:ext cx="2088232" cy="432048"/>
            </a:xfrm>
            <a:prstGeom prst="triangle">
              <a:avLst/>
            </a:prstGeom>
            <a:solidFill>
              <a:schemeClr val="bg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Bodoni MT"/>
                <a:ea typeface="微软雅黑"/>
                <a:cs typeface="+mn-cs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1529790" y="1213275"/>
            <a:ext cx="13713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anose="020B0806030902050204" pitchFamily="34" charset="0"/>
              </a:rPr>
              <a:t>75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413630" y="1358352"/>
            <a:ext cx="685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anose="020B0806030902050204" pitchFamily="34" charset="0"/>
              </a:rPr>
              <a:t>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1529790" y="3248196"/>
            <a:ext cx="137137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anose="020B0806030902050204" pitchFamily="34" charset="0"/>
              </a:rPr>
              <a:t>25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451246" y="3393273"/>
            <a:ext cx="685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Impact" panose="020B0806030902050204" pitchFamily="34" charset="0"/>
              </a:rPr>
              <a:t>%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Impact" panose="020B0806030902050204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155102" y="2181798"/>
            <a:ext cx="20882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请输入相关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内容</a:t>
            </a: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请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输入相关</a:t>
            </a:r>
            <a:r>
              <a:rPr kumimoji="0" lang="zh-CN" alt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内容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7" name="Straight Connector 57"/>
          <p:cNvCxnSpPr/>
          <p:nvPr/>
        </p:nvCxnSpPr>
        <p:spPr bwMode="auto">
          <a:xfrm>
            <a:off x="3243334" y="1748009"/>
            <a:ext cx="4929066" cy="0"/>
          </a:xfrm>
          <a:prstGeom prst="line">
            <a:avLst/>
          </a:prstGeom>
          <a:solidFill>
            <a:srgbClr val="ECB100"/>
          </a:solidFill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round/>
            <a:headEnd type="oval" w="sm" len="sm"/>
            <a:tailEnd type="oval" w="sm" len="sm"/>
          </a:ln>
          <a:effectLst/>
          <a:extLst/>
        </p:spPr>
      </p:cxnSp>
      <p:sp>
        <p:nvSpPr>
          <p:cNvPr id="68" name="矩形 67"/>
          <p:cNvSpPr/>
          <p:nvPr/>
        </p:nvSpPr>
        <p:spPr>
          <a:xfrm>
            <a:off x="4572000" y="1794025"/>
            <a:ext cx="36004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4560346" y="1339582"/>
            <a:ext cx="2286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这里填写项目标题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5" name="Straight Connector 57"/>
          <p:cNvCxnSpPr/>
          <p:nvPr/>
        </p:nvCxnSpPr>
        <p:spPr bwMode="auto">
          <a:xfrm>
            <a:off x="3243334" y="3455309"/>
            <a:ext cx="4901079" cy="0"/>
          </a:xfrm>
          <a:prstGeom prst="line">
            <a:avLst/>
          </a:prstGeom>
          <a:solidFill>
            <a:srgbClr val="ECB100"/>
          </a:solidFill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dashDot"/>
            <a:round/>
            <a:headEnd type="oval" w="sm" len="sm"/>
            <a:tailEnd type="oval" w="sm" len="sm"/>
          </a:ln>
          <a:effectLst/>
          <a:extLst/>
        </p:spPr>
      </p:cxnSp>
      <p:sp>
        <p:nvSpPr>
          <p:cNvPr id="76" name="矩形 75"/>
          <p:cNvSpPr/>
          <p:nvPr/>
        </p:nvSpPr>
        <p:spPr>
          <a:xfrm>
            <a:off x="4544013" y="3501325"/>
            <a:ext cx="3600400" cy="4655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532359" y="3046882"/>
            <a:ext cx="2286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这里填写项目标题</a:t>
            </a:r>
            <a:endParaRPr lang="zh-CN" altLang="en-US" b="1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29677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3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3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9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400"/>
                            </p:stCondLst>
                            <p:childTnLst>
                              <p:par>
                                <p:cTn id="5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3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3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3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9" grpId="0" animBg="1"/>
      <p:bldP spid="70" grpId="0" animBg="1"/>
      <p:bldP spid="71" grpId="0" animBg="1"/>
      <p:bldP spid="72" grpId="0" animBg="1"/>
      <p:bldP spid="74" grpId="0"/>
      <p:bldP spid="68" grpId="0"/>
      <p:bldP spid="73" grpId="0"/>
      <p:bldP spid="76" grpId="0"/>
      <p:bldP spid="7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5" name="直接连接符 44"/>
          <p:cNvCxnSpPr/>
          <p:nvPr/>
        </p:nvCxnSpPr>
        <p:spPr>
          <a:xfrm flipH="1">
            <a:off x="683568" y="566971"/>
            <a:ext cx="7428454" cy="0"/>
          </a:xfrm>
          <a:prstGeom prst="line">
            <a:avLst/>
          </a:prstGeom>
          <a:noFill/>
          <a:ln w="12700" cap="flat" cmpd="sng" algn="ctr">
            <a:solidFill>
              <a:srgbClr val="92D050"/>
            </a:solidFill>
            <a:prstDash val="solid"/>
          </a:ln>
          <a:effectLst/>
        </p:spPr>
      </p:cxnSp>
      <p:sp>
        <p:nvSpPr>
          <p:cNvPr id="46" name="矩形 45"/>
          <p:cNvSpPr/>
          <p:nvPr/>
        </p:nvSpPr>
        <p:spPr>
          <a:xfrm>
            <a:off x="697548" y="384676"/>
            <a:ext cx="132430" cy="172251"/>
          </a:xfrm>
          <a:prstGeom prst="rect">
            <a:avLst/>
          </a:prstGeom>
          <a:solidFill>
            <a:schemeClr val="accent3">
              <a:lumMod val="5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858968" y="384676"/>
            <a:ext cx="132430" cy="172251"/>
          </a:xfrm>
          <a:prstGeom prst="rect">
            <a:avLst/>
          </a:prstGeom>
          <a:solidFill>
            <a:schemeClr val="accent3">
              <a:lumMod val="75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20388" y="384676"/>
            <a:ext cx="132430" cy="17225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181806" y="384676"/>
            <a:ext cx="132430" cy="17225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343222" y="384676"/>
            <a:ext cx="132430" cy="17225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106" y="260716"/>
            <a:ext cx="473880" cy="544532"/>
          </a:xfrm>
          <a:prstGeom prst="rect">
            <a:avLst/>
          </a:prstGeom>
        </p:spPr>
      </p:pic>
      <p:sp>
        <p:nvSpPr>
          <p:cNvPr id="74" name="矩形 73"/>
          <p:cNvSpPr/>
          <p:nvPr/>
        </p:nvSpPr>
        <p:spPr>
          <a:xfrm>
            <a:off x="1556218" y="215399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这里</a:t>
            </a:r>
            <a:r>
              <a:rPr lang="zh-CN" altLang="en-US" sz="1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填写课件的大标题内容</a:t>
            </a: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-190417" y="1131590"/>
            <a:ext cx="5338481" cy="3336919"/>
            <a:chOff x="-430002" y="1131590"/>
            <a:chExt cx="5338481" cy="3336919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30002" y="1131590"/>
              <a:ext cx="5338481" cy="3336919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653143" y="1477108"/>
              <a:ext cx="3130061" cy="1814722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346213" y="2384469"/>
            <a:ext cx="1270906" cy="1745269"/>
            <a:chOff x="3106628" y="2384469"/>
            <a:chExt cx="1270906" cy="1745269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06628" y="2384469"/>
              <a:ext cx="1270906" cy="1745269"/>
            </a:xfrm>
            <a:prstGeom prst="rect">
              <a:avLst/>
            </a:prstGeom>
          </p:spPr>
        </p:pic>
        <p:sp>
          <p:nvSpPr>
            <p:cNvPr id="58" name="矩形 57"/>
            <p:cNvSpPr/>
            <p:nvPr/>
          </p:nvSpPr>
          <p:spPr>
            <a:xfrm>
              <a:off x="3219796" y="2554778"/>
              <a:ext cx="1041862" cy="1385124"/>
            </a:xfrm>
            <a:prstGeom prst="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矩形 1"/>
          <p:cNvSpPr>
            <a:spLocks noChangeArrowheads="1"/>
          </p:cNvSpPr>
          <p:nvPr/>
        </p:nvSpPr>
        <p:spPr bwMode="auto">
          <a:xfrm>
            <a:off x="4908479" y="2073292"/>
            <a:ext cx="3360756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>
              <a:lnSpc>
                <a:spcPts val="15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！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  <a:p>
            <a:pPr algn="just">
              <a:lnSpc>
                <a:spcPts val="1500"/>
              </a:lnSpc>
            </a:pP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这里是您要填写的文字，文字根据自己的策划文案填写哦！</a:t>
            </a:r>
          </a:p>
          <a:p>
            <a:pPr algn="just">
              <a:lnSpc>
                <a:spcPts val="1500"/>
              </a:lnSpc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888330" y="1570619"/>
            <a:ext cx="2952328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latin typeface="微软雅黑" pitchFamily="34" charset="-122"/>
                <a:ea typeface="微软雅黑" pitchFamily="34" charset="-122"/>
              </a:rPr>
              <a:t>这里填写大标题</a:t>
            </a:r>
            <a:endParaRPr lang="zh-CN" altLang="en-US" sz="2800" b="1" dirty="0">
              <a:solidFill>
                <a:schemeClr val="tx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766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6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2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repeatCount="2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repeatCount="2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200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2" presetClass="entr" presetSubtype="8" decel="5333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5333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4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9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69" grpId="0" animBg="1"/>
      <p:bldP spid="70" grpId="0" animBg="1"/>
      <p:bldP spid="71" grpId="0" animBg="1"/>
      <p:bldP spid="72" grpId="0" animBg="1"/>
      <p:bldP spid="74" grpId="0"/>
      <p:bldP spid="59" grpId="0"/>
      <p:bldP spid="60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64961E"/>
      </a:dk2>
      <a:lt2>
        <a:srgbClr val="96E623"/>
      </a:lt2>
      <a:accent1>
        <a:srgbClr val="EB7D1E"/>
      </a:accent1>
      <a:accent2>
        <a:srgbClr val="FFBE00"/>
      </a:accent2>
      <a:accent3>
        <a:srgbClr val="64961E"/>
      </a:accent3>
      <a:accent4>
        <a:srgbClr val="96E623"/>
      </a:accent4>
      <a:accent5>
        <a:srgbClr val="D7190F"/>
      </a:accent5>
      <a:accent6>
        <a:srgbClr val="F05F5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4110</TotalTime>
  <Words>2454</Words>
  <Application>Microsoft Office PowerPoint</Application>
  <PresentationFormat>全屏显示(16:9)</PresentationFormat>
  <Paragraphs>182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Bodoni MT</vt:lpstr>
      <vt:lpstr>Charlemagne Std</vt:lpstr>
      <vt:lpstr>Gulim</vt:lpstr>
      <vt:lpstr>时尚中黑简体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keywords>51PPT模板网   www.51pptmoban.com</cp:keywords>
  <cp:lastModifiedBy>阳光 男孩</cp:lastModifiedBy>
  <cp:revision>792</cp:revision>
  <dcterms:created xsi:type="dcterms:W3CDTF">2013-02-20T08:47:14Z</dcterms:created>
  <dcterms:modified xsi:type="dcterms:W3CDTF">2018-11-06T15:27:16Z</dcterms:modified>
</cp:coreProperties>
</file>